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6" r:id="rId1"/>
  </p:sldMasterIdLst>
  <p:notesMasterIdLst>
    <p:notesMasterId r:id="rId59"/>
  </p:notesMasterIdLst>
  <p:handoutMasterIdLst>
    <p:handoutMasterId r:id="rId60"/>
  </p:handoutMasterIdLst>
  <p:sldIdLst>
    <p:sldId id="256" r:id="rId2"/>
    <p:sldId id="276" r:id="rId3"/>
    <p:sldId id="257" r:id="rId4"/>
    <p:sldId id="273" r:id="rId5"/>
    <p:sldId id="279" r:id="rId6"/>
    <p:sldId id="260" r:id="rId7"/>
    <p:sldId id="280" r:id="rId8"/>
    <p:sldId id="281" r:id="rId9"/>
    <p:sldId id="282" r:id="rId10"/>
    <p:sldId id="283" r:id="rId11"/>
    <p:sldId id="284" r:id="rId12"/>
    <p:sldId id="259" r:id="rId13"/>
    <p:sldId id="336" r:id="rId14"/>
    <p:sldId id="291" r:id="rId15"/>
    <p:sldId id="296" r:id="rId16"/>
    <p:sldId id="322" r:id="rId17"/>
    <p:sldId id="297" r:id="rId18"/>
    <p:sldId id="305" r:id="rId19"/>
    <p:sldId id="307" r:id="rId20"/>
    <p:sldId id="285" r:id="rId21"/>
    <p:sldId id="308" r:id="rId22"/>
    <p:sldId id="315" r:id="rId23"/>
    <p:sldId id="316" r:id="rId24"/>
    <p:sldId id="317" r:id="rId25"/>
    <p:sldId id="318" r:id="rId26"/>
    <p:sldId id="319" r:id="rId27"/>
    <p:sldId id="309" r:id="rId28"/>
    <p:sldId id="310" r:id="rId29"/>
    <p:sldId id="311" r:id="rId30"/>
    <p:sldId id="312" r:id="rId31"/>
    <p:sldId id="304" r:id="rId32"/>
    <p:sldId id="292" r:id="rId33"/>
    <p:sldId id="288" r:id="rId34"/>
    <p:sldId id="261" r:id="rId35"/>
    <p:sldId id="262" r:id="rId36"/>
    <p:sldId id="299" r:id="rId37"/>
    <p:sldId id="300" r:id="rId38"/>
    <p:sldId id="264" r:id="rId39"/>
    <p:sldId id="263" r:id="rId40"/>
    <p:sldId id="266" r:id="rId41"/>
    <p:sldId id="320" r:id="rId42"/>
    <p:sldId id="267" r:id="rId43"/>
    <p:sldId id="321" r:id="rId44"/>
    <p:sldId id="275" r:id="rId45"/>
    <p:sldId id="271" r:id="rId46"/>
    <p:sldId id="287" r:id="rId47"/>
    <p:sldId id="274" r:id="rId48"/>
    <p:sldId id="269" r:id="rId49"/>
    <p:sldId id="324" r:id="rId50"/>
    <p:sldId id="277" r:id="rId51"/>
    <p:sldId id="286" r:id="rId52"/>
    <p:sldId id="289" r:id="rId53"/>
    <p:sldId id="323" r:id="rId54"/>
    <p:sldId id="290" r:id="rId55"/>
    <p:sldId id="278" r:id="rId56"/>
    <p:sldId id="314" r:id="rId57"/>
    <p:sldId id="335" r:id="rId58"/>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asdair Gray" initials="A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CABF40-8F87-BE49-B0BF-76D39AD4DF7B}" v="6" dt="2020-02-18T11:54:52.1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86259" autoAdjust="0"/>
  </p:normalViewPr>
  <p:slideViewPr>
    <p:cSldViewPr snapToGrid="0" snapToObjects="1">
      <p:cViewPr varScale="1">
        <p:scale>
          <a:sx n="110" d="100"/>
          <a:sy n="110" d="100"/>
        </p:scale>
        <p:origin x="1216" y="1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y, Alasdair J G" userId="d3b5fc8b-b5ed-4d7c-8f57-90ff3118cc85" providerId="ADAL" clId="{6B142F10-0651-0F45-BBAC-7727C5042EE4}"/>
    <pc:docChg chg="undo redo custSel addSld delSld modSld sldOrd">
      <pc:chgData name="Gray, Alasdair J G" userId="d3b5fc8b-b5ed-4d7c-8f57-90ff3118cc85" providerId="ADAL" clId="{6B142F10-0651-0F45-BBAC-7727C5042EE4}" dt="2019-10-04T13:03:01.818" v="1554" actId="20577"/>
      <pc:docMkLst>
        <pc:docMk/>
      </pc:docMkLst>
      <pc:sldChg chg="modSp">
        <pc:chgData name="Gray, Alasdair J G" userId="d3b5fc8b-b5ed-4d7c-8f57-90ff3118cc85" providerId="ADAL" clId="{6B142F10-0651-0F45-BBAC-7727C5042EE4}" dt="2019-10-04T09:12:12.768" v="21" actId="20577"/>
        <pc:sldMkLst>
          <pc:docMk/>
          <pc:sldMk cId="2305489637" sldId="256"/>
        </pc:sldMkLst>
        <pc:spChg chg="mod">
          <ac:chgData name="Gray, Alasdair J G" userId="d3b5fc8b-b5ed-4d7c-8f57-90ff3118cc85" providerId="ADAL" clId="{6B142F10-0651-0F45-BBAC-7727C5042EE4}" dt="2019-10-04T09:12:12.768" v="21" actId="20577"/>
          <ac:spMkLst>
            <pc:docMk/>
            <pc:sldMk cId="2305489637" sldId="256"/>
            <ac:spMk id="3" creationId="{00000000-0000-0000-0000-000000000000}"/>
          </ac:spMkLst>
        </pc:spChg>
      </pc:sldChg>
      <pc:sldChg chg="delSp modSp modNotesTx">
        <pc:chgData name="Gray, Alasdair J G" userId="d3b5fc8b-b5ed-4d7c-8f57-90ff3118cc85" providerId="ADAL" clId="{6B142F10-0651-0F45-BBAC-7727C5042EE4}" dt="2019-10-04T09:15:41.522" v="154" actId="20577"/>
        <pc:sldMkLst>
          <pc:docMk/>
          <pc:sldMk cId="1405133929" sldId="257"/>
        </pc:sldMkLst>
        <pc:spChg chg="mod">
          <ac:chgData name="Gray, Alasdair J G" userId="d3b5fc8b-b5ed-4d7c-8f57-90ff3118cc85" providerId="ADAL" clId="{6B142F10-0651-0F45-BBAC-7727C5042EE4}" dt="2019-10-04T09:15:20.107" v="97" actId="20577"/>
          <ac:spMkLst>
            <pc:docMk/>
            <pc:sldMk cId="1405133929" sldId="257"/>
            <ac:spMk id="3" creationId="{00000000-0000-0000-0000-000000000000}"/>
          </ac:spMkLst>
        </pc:spChg>
        <pc:spChg chg="del">
          <ac:chgData name="Gray, Alasdair J G" userId="d3b5fc8b-b5ed-4d7c-8f57-90ff3118cc85" providerId="ADAL" clId="{6B142F10-0651-0F45-BBAC-7727C5042EE4}" dt="2019-10-04T09:12:41.410" v="22"/>
          <ac:spMkLst>
            <pc:docMk/>
            <pc:sldMk cId="1405133929" sldId="257"/>
            <ac:spMk id="31" creationId="{00000000-0000-0000-0000-000000000000}"/>
          </ac:spMkLst>
        </pc:spChg>
        <pc:spChg chg="del">
          <ac:chgData name="Gray, Alasdair J G" userId="d3b5fc8b-b5ed-4d7c-8f57-90ff3118cc85" providerId="ADAL" clId="{6B142F10-0651-0F45-BBAC-7727C5042EE4}" dt="2019-10-04T09:12:41.410" v="22"/>
          <ac:spMkLst>
            <pc:docMk/>
            <pc:sldMk cId="1405133929" sldId="257"/>
            <ac:spMk id="32" creationId="{00000000-0000-0000-0000-000000000000}"/>
          </ac:spMkLst>
        </pc:spChg>
      </pc:sldChg>
      <pc:sldChg chg="delSp modSp modAnim">
        <pc:chgData name="Gray, Alasdair J G" userId="d3b5fc8b-b5ed-4d7c-8f57-90ff3118cc85" providerId="ADAL" clId="{6B142F10-0651-0F45-BBAC-7727C5042EE4}" dt="2019-10-04T09:56:51.513" v="859"/>
        <pc:sldMkLst>
          <pc:docMk/>
          <pc:sldMk cId="3798226359" sldId="259"/>
        </pc:sldMkLst>
        <pc:spChg chg="mod">
          <ac:chgData name="Gray, Alasdair J G" userId="d3b5fc8b-b5ed-4d7c-8f57-90ff3118cc85" providerId="ADAL" clId="{6B142F10-0651-0F45-BBAC-7727C5042EE4}" dt="2019-10-04T09:24:09.726" v="308" actId="20577"/>
          <ac:spMkLst>
            <pc:docMk/>
            <pc:sldMk cId="3798226359" sldId="259"/>
            <ac:spMk id="2" creationId="{00000000-0000-0000-0000-000000000000}"/>
          </ac:spMkLst>
        </pc:spChg>
        <pc:spChg chg="mod">
          <ac:chgData name="Gray, Alasdair J G" userId="d3b5fc8b-b5ed-4d7c-8f57-90ff3118cc85" providerId="ADAL" clId="{6B142F10-0651-0F45-BBAC-7727C5042EE4}" dt="2019-10-04T09:54:34.826" v="827" actId="20577"/>
          <ac:spMkLst>
            <pc:docMk/>
            <pc:sldMk cId="3798226359" sldId="259"/>
            <ac:spMk id="3" creationId="{00000000-0000-0000-0000-000000000000}"/>
          </ac:spMkLst>
        </pc:spChg>
        <pc:spChg chg="del">
          <ac:chgData name="Gray, Alasdair J G" userId="d3b5fc8b-b5ed-4d7c-8f57-90ff3118cc85" providerId="ADAL" clId="{6B142F10-0651-0F45-BBAC-7727C5042EE4}" dt="2019-10-04T09:12:41.410" v="22"/>
          <ac:spMkLst>
            <pc:docMk/>
            <pc:sldMk cId="3798226359" sldId="259"/>
            <ac:spMk id="4" creationId="{00000000-0000-0000-0000-000000000000}"/>
          </ac:spMkLst>
        </pc:spChg>
        <pc:spChg chg="del">
          <ac:chgData name="Gray, Alasdair J G" userId="d3b5fc8b-b5ed-4d7c-8f57-90ff3118cc85" providerId="ADAL" clId="{6B142F10-0651-0F45-BBAC-7727C5042EE4}" dt="2019-10-04T09:12:41.410" v="22"/>
          <ac:spMkLst>
            <pc:docMk/>
            <pc:sldMk cId="3798226359" sldId="259"/>
            <ac:spMk id="5" creationId="{00000000-0000-0000-0000-000000000000}"/>
          </ac:spMkLst>
        </pc:spChg>
      </pc:sldChg>
      <pc:sldChg chg="delSp">
        <pc:chgData name="Gray, Alasdair J G" userId="d3b5fc8b-b5ed-4d7c-8f57-90ff3118cc85" providerId="ADAL" clId="{6B142F10-0651-0F45-BBAC-7727C5042EE4}" dt="2019-10-04T09:12:41.410" v="22"/>
        <pc:sldMkLst>
          <pc:docMk/>
          <pc:sldMk cId="503360155" sldId="260"/>
        </pc:sldMkLst>
        <pc:spChg chg="del">
          <ac:chgData name="Gray, Alasdair J G" userId="d3b5fc8b-b5ed-4d7c-8f57-90ff3118cc85" providerId="ADAL" clId="{6B142F10-0651-0F45-BBAC-7727C5042EE4}" dt="2019-10-04T09:12:41.410" v="22"/>
          <ac:spMkLst>
            <pc:docMk/>
            <pc:sldMk cId="503360155" sldId="260"/>
            <ac:spMk id="4" creationId="{00000000-0000-0000-0000-000000000000}"/>
          </ac:spMkLst>
        </pc:spChg>
        <pc:spChg chg="del">
          <ac:chgData name="Gray, Alasdair J G" userId="d3b5fc8b-b5ed-4d7c-8f57-90ff3118cc85" providerId="ADAL" clId="{6B142F10-0651-0F45-BBAC-7727C5042EE4}" dt="2019-10-04T09:12:41.410" v="22"/>
          <ac:spMkLst>
            <pc:docMk/>
            <pc:sldMk cId="503360155" sldId="260"/>
            <ac:spMk id="5" creationId="{00000000-0000-0000-0000-000000000000}"/>
          </ac:spMkLst>
        </pc:spChg>
      </pc:sldChg>
      <pc:sldChg chg="delSp">
        <pc:chgData name="Gray, Alasdair J G" userId="d3b5fc8b-b5ed-4d7c-8f57-90ff3118cc85" providerId="ADAL" clId="{6B142F10-0651-0F45-BBAC-7727C5042EE4}" dt="2019-10-04T09:12:41.410" v="22"/>
        <pc:sldMkLst>
          <pc:docMk/>
          <pc:sldMk cId="2548691938" sldId="261"/>
        </pc:sldMkLst>
        <pc:spChg chg="del">
          <ac:chgData name="Gray, Alasdair J G" userId="d3b5fc8b-b5ed-4d7c-8f57-90ff3118cc85" providerId="ADAL" clId="{6B142F10-0651-0F45-BBAC-7727C5042EE4}" dt="2019-10-04T09:12:41.410" v="22"/>
          <ac:spMkLst>
            <pc:docMk/>
            <pc:sldMk cId="2548691938" sldId="261"/>
            <ac:spMk id="32" creationId="{00000000-0000-0000-0000-000000000000}"/>
          </ac:spMkLst>
        </pc:spChg>
        <pc:spChg chg="del">
          <ac:chgData name="Gray, Alasdair J G" userId="d3b5fc8b-b5ed-4d7c-8f57-90ff3118cc85" providerId="ADAL" clId="{6B142F10-0651-0F45-BBAC-7727C5042EE4}" dt="2019-10-04T09:12:41.410" v="22"/>
          <ac:spMkLst>
            <pc:docMk/>
            <pc:sldMk cId="2548691938" sldId="261"/>
            <ac:spMk id="33" creationId="{00000000-0000-0000-0000-000000000000}"/>
          </ac:spMkLst>
        </pc:spChg>
      </pc:sldChg>
      <pc:sldChg chg="delSp">
        <pc:chgData name="Gray, Alasdair J G" userId="d3b5fc8b-b5ed-4d7c-8f57-90ff3118cc85" providerId="ADAL" clId="{6B142F10-0651-0F45-BBAC-7727C5042EE4}" dt="2019-10-04T09:12:41.410" v="22"/>
        <pc:sldMkLst>
          <pc:docMk/>
          <pc:sldMk cId="1835271536" sldId="262"/>
        </pc:sldMkLst>
        <pc:spChg chg="del">
          <ac:chgData name="Gray, Alasdair J G" userId="d3b5fc8b-b5ed-4d7c-8f57-90ff3118cc85" providerId="ADAL" clId="{6B142F10-0651-0F45-BBAC-7727C5042EE4}" dt="2019-10-04T09:12:41.410" v="22"/>
          <ac:spMkLst>
            <pc:docMk/>
            <pc:sldMk cId="1835271536" sldId="262"/>
            <ac:spMk id="39" creationId="{00000000-0000-0000-0000-000000000000}"/>
          </ac:spMkLst>
        </pc:spChg>
        <pc:spChg chg="del">
          <ac:chgData name="Gray, Alasdair J G" userId="d3b5fc8b-b5ed-4d7c-8f57-90ff3118cc85" providerId="ADAL" clId="{6B142F10-0651-0F45-BBAC-7727C5042EE4}" dt="2019-10-04T09:12:41.410" v="22"/>
          <ac:spMkLst>
            <pc:docMk/>
            <pc:sldMk cId="1835271536" sldId="262"/>
            <ac:spMk id="40" creationId="{00000000-0000-0000-0000-000000000000}"/>
          </ac:spMkLst>
        </pc:spChg>
      </pc:sldChg>
      <pc:sldChg chg="addSp delSp modSp">
        <pc:chgData name="Gray, Alasdair J G" userId="d3b5fc8b-b5ed-4d7c-8f57-90ff3118cc85" providerId="ADAL" clId="{6B142F10-0651-0F45-BBAC-7727C5042EE4}" dt="2019-10-04T12:55:20.880" v="1496" actId="121"/>
        <pc:sldMkLst>
          <pc:docMk/>
          <pc:sldMk cId="2177686482" sldId="263"/>
        </pc:sldMkLst>
        <pc:spChg chg="del">
          <ac:chgData name="Gray, Alasdair J G" userId="d3b5fc8b-b5ed-4d7c-8f57-90ff3118cc85" providerId="ADAL" clId="{6B142F10-0651-0F45-BBAC-7727C5042EE4}" dt="2019-10-04T09:12:41.410" v="22"/>
          <ac:spMkLst>
            <pc:docMk/>
            <pc:sldMk cId="2177686482" sldId="263"/>
            <ac:spMk id="4" creationId="{00000000-0000-0000-0000-000000000000}"/>
          </ac:spMkLst>
        </pc:spChg>
        <pc:spChg chg="del">
          <ac:chgData name="Gray, Alasdair J G" userId="d3b5fc8b-b5ed-4d7c-8f57-90ff3118cc85" providerId="ADAL" clId="{6B142F10-0651-0F45-BBAC-7727C5042EE4}" dt="2019-10-04T09:12:41.410" v="22"/>
          <ac:spMkLst>
            <pc:docMk/>
            <pc:sldMk cId="2177686482" sldId="263"/>
            <ac:spMk id="5" creationId="{00000000-0000-0000-0000-000000000000}"/>
          </ac:spMkLst>
        </pc:spChg>
        <pc:spChg chg="add mod">
          <ac:chgData name="Gray, Alasdair J G" userId="d3b5fc8b-b5ed-4d7c-8f57-90ff3118cc85" providerId="ADAL" clId="{6B142F10-0651-0F45-BBAC-7727C5042EE4}" dt="2019-10-04T12:55:20.880" v="1496" actId="121"/>
          <ac:spMkLst>
            <pc:docMk/>
            <pc:sldMk cId="2177686482" sldId="263"/>
            <ac:spMk id="7" creationId="{94BB4CAF-76B2-014E-A39D-98DC8A138B00}"/>
          </ac:spMkLst>
        </pc:spChg>
      </pc:sldChg>
      <pc:sldChg chg="delSp">
        <pc:chgData name="Gray, Alasdair J G" userId="d3b5fc8b-b5ed-4d7c-8f57-90ff3118cc85" providerId="ADAL" clId="{6B142F10-0651-0F45-BBAC-7727C5042EE4}" dt="2019-10-04T09:12:41.410" v="22"/>
        <pc:sldMkLst>
          <pc:docMk/>
          <pc:sldMk cId="3463495955" sldId="264"/>
        </pc:sldMkLst>
        <pc:spChg chg="del">
          <ac:chgData name="Gray, Alasdair J G" userId="d3b5fc8b-b5ed-4d7c-8f57-90ff3118cc85" providerId="ADAL" clId="{6B142F10-0651-0F45-BBAC-7727C5042EE4}" dt="2019-10-04T09:12:41.410" v="22"/>
          <ac:spMkLst>
            <pc:docMk/>
            <pc:sldMk cId="3463495955" sldId="264"/>
            <ac:spMk id="42" creationId="{00000000-0000-0000-0000-000000000000}"/>
          </ac:spMkLst>
        </pc:spChg>
        <pc:spChg chg="del">
          <ac:chgData name="Gray, Alasdair J G" userId="d3b5fc8b-b5ed-4d7c-8f57-90ff3118cc85" providerId="ADAL" clId="{6B142F10-0651-0F45-BBAC-7727C5042EE4}" dt="2019-10-04T09:12:41.410" v="22"/>
          <ac:spMkLst>
            <pc:docMk/>
            <pc:sldMk cId="3463495955" sldId="264"/>
            <ac:spMk id="43" creationId="{00000000-0000-0000-0000-000000000000}"/>
          </ac:spMkLst>
        </pc:spChg>
      </pc:sldChg>
      <pc:sldChg chg="delSp modTransition">
        <pc:chgData name="Gray, Alasdair J G" userId="d3b5fc8b-b5ed-4d7c-8f57-90ff3118cc85" providerId="ADAL" clId="{6B142F10-0651-0F45-BBAC-7727C5042EE4}" dt="2019-10-04T12:53:04.841" v="1379"/>
        <pc:sldMkLst>
          <pc:docMk/>
          <pc:sldMk cId="2516583960" sldId="266"/>
        </pc:sldMkLst>
        <pc:spChg chg="del">
          <ac:chgData name="Gray, Alasdair J G" userId="d3b5fc8b-b5ed-4d7c-8f57-90ff3118cc85" providerId="ADAL" clId="{6B142F10-0651-0F45-BBAC-7727C5042EE4}" dt="2019-10-04T09:12:41.410" v="22"/>
          <ac:spMkLst>
            <pc:docMk/>
            <pc:sldMk cId="2516583960" sldId="266"/>
            <ac:spMk id="37" creationId="{00000000-0000-0000-0000-000000000000}"/>
          </ac:spMkLst>
        </pc:spChg>
        <pc:spChg chg="del">
          <ac:chgData name="Gray, Alasdair J G" userId="d3b5fc8b-b5ed-4d7c-8f57-90ff3118cc85" providerId="ADAL" clId="{6B142F10-0651-0F45-BBAC-7727C5042EE4}" dt="2019-10-04T09:12:41.410" v="22"/>
          <ac:spMkLst>
            <pc:docMk/>
            <pc:sldMk cId="2516583960" sldId="266"/>
            <ac:spMk id="38" creationId="{00000000-0000-0000-0000-000000000000}"/>
          </ac:spMkLst>
        </pc:spChg>
      </pc:sldChg>
      <pc:sldChg chg="delSp modTransition">
        <pc:chgData name="Gray, Alasdair J G" userId="d3b5fc8b-b5ed-4d7c-8f57-90ff3118cc85" providerId="ADAL" clId="{6B142F10-0651-0F45-BBAC-7727C5042EE4}" dt="2019-10-04T12:53:09.191" v="1380"/>
        <pc:sldMkLst>
          <pc:docMk/>
          <pc:sldMk cId="1311197317" sldId="267"/>
        </pc:sldMkLst>
        <pc:spChg chg="del">
          <ac:chgData name="Gray, Alasdair J G" userId="d3b5fc8b-b5ed-4d7c-8f57-90ff3118cc85" providerId="ADAL" clId="{6B142F10-0651-0F45-BBAC-7727C5042EE4}" dt="2019-10-04T09:12:41.410" v="22"/>
          <ac:spMkLst>
            <pc:docMk/>
            <pc:sldMk cId="1311197317" sldId="267"/>
            <ac:spMk id="19" creationId="{00000000-0000-0000-0000-000000000000}"/>
          </ac:spMkLst>
        </pc:spChg>
        <pc:spChg chg="del">
          <ac:chgData name="Gray, Alasdair J G" userId="d3b5fc8b-b5ed-4d7c-8f57-90ff3118cc85" providerId="ADAL" clId="{6B142F10-0651-0F45-BBAC-7727C5042EE4}" dt="2019-10-04T09:12:41.410" v="22"/>
          <ac:spMkLst>
            <pc:docMk/>
            <pc:sldMk cId="1311197317" sldId="267"/>
            <ac:spMk id="20" creationId="{00000000-0000-0000-0000-000000000000}"/>
          </ac:spMkLst>
        </pc:spChg>
      </pc:sldChg>
      <pc:sldChg chg="delSp modSp">
        <pc:chgData name="Gray, Alasdair J G" userId="d3b5fc8b-b5ed-4d7c-8f57-90ff3118cc85" providerId="ADAL" clId="{6B142F10-0651-0F45-BBAC-7727C5042EE4}" dt="2019-10-04T12:56:26.721" v="1518" actId="20577"/>
        <pc:sldMkLst>
          <pc:docMk/>
          <pc:sldMk cId="1650605951" sldId="269"/>
        </pc:sldMkLst>
        <pc:spChg chg="mod">
          <ac:chgData name="Gray, Alasdair J G" userId="d3b5fc8b-b5ed-4d7c-8f57-90ff3118cc85" providerId="ADAL" clId="{6B142F10-0651-0F45-BBAC-7727C5042EE4}" dt="2019-10-04T12:56:26.721" v="1518" actId="20577"/>
          <ac:spMkLst>
            <pc:docMk/>
            <pc:sldMk cId="1650605951" sldId="269"/>
            <ac:spMk id="3" creationId="{00000000-0000-0000-0000-000000000000}"/>
          </ac:spMkLst>
        </pc:spChg>
        <pc:spChg chg="del">
          <ac:chgData name="Gray, Alasdair J G" userId="d3b5fc8b-b5ed-4d7c-8f57-90ff3118cc85" providerId="ADAL" clId="{6B142F10-0651-0F45-BBAC-7727C5042EE4}" dt="2019-10-04T09:12:41.410" v="22"/>
          <ac:spMkLst>
            <pc:docMk/>
            <pc:sldMk cId="1650605951" sldId="269"/>
            <ac:spMk id="5" creationId="{00000000-0000-0000-0000-000000000000}"/>
          </ac:spMkLst>
        </pc:spChg>
        <pc:spChg chg="del">
          <ac:chgData name="Gray, Alasdair J G" userId="d3b5fc8b-b5ed-4d7c-8f57-90ff3118cc85" providerId="ADAL" clId="{6B142F10-0651-0F45-BBAC-7727C5042EE4}" dt="2019-10-04T09:12:41.410" v="22"/>
          <ac:spMkLst>
            <pc:docMk/>
            <pc:sldMk cId="1650605951" sldId="269"/>
            <ac:spMk id="6" creationId="{00000000-0000-0000-0000-000000000000}"/>
          </ac:spMkLst>
        </pc:spChg>
      </pc:sldChg>
      <pc:sldChg chg="delSp">
        <pc:chgData name="Gray, Alasdair J G" userId="d3b5fc8b-b5ed-4d7c-8f57-90ff3118cc85" providerId="ADAL" clId="{6B142F10-0651-0F45-BBAC-7727C5042EE4}" dt="2019-10-04T09:12:41.410" v="22"/>
        <pc:sldMkLst>
          <pc:docMk/>
          <pc:sldMk cId="12147006" sldId="271"/>
        </pc:sldMkLst>
        <pc:spChg chg="del">
          <ac:chgData name="Gray, Alasdair J G" userId="d3b5fc8b-b5ed-4d7c-8f57-90ff3118cc85" providerId="ADAL" clId="{6B142F10-0651-0F45-BBAC-7727C5042EE4}" dt="2019-10-04T09:12:41.410" v="22"/>
          <ac:spMkLst>
            <pc:docMk/>
            <pc:sldMk cId="12147006" sldId="271"/>
            <ac:spMk id="40" creationId="{00000000-0000-0000-0000-000000000000}"/>
          </ac:spMkLst>
        </pc:spChg>
        <pc:spChg chg="del">
          <ac:chgData name="Gray, Alasdair J G" userId="d3b5fc8b-b5ed-4d7c-8f57-90ff3118cc85" providerId="ADAL" clId="{6B142F10-0651-0F45-BBAC-7727C5042EE4}" dt="2019-10-04T09:12:41.410" v="22"/>
          <ac:spMkLst>
            <pc:docMk/>
            <pc:sldMk cId="12147006" sldId="271"/>
            <ac:spMk id="41" creationId="{00000000-0000-0000-0000-000000000000}"/>
          </ac:spMkLst>
        </pc:spChg>
      </pc:sldChg>
      <pc:sldChg chg="delSp">
        <pc:chgData name="Gray, Alasdair J G" userId="d3b5fc8b-b5ed-4d7c-8f57-90ff3118cc85" providerId="ADAL" clId="{6B142F10-0651-0F45-BBAC-7727C5042EE4}" dt="2019-10-04T09:12:41.410" v="22"/>
        <pc:sldMkLst>
          <pc:docMk/>
          <pc:sldMk cId="320621178" sldId="273"/>
        </pc:sldMkLst>
        <pc:spChg chg="del">
          <ac:chgData name="Gray, Alasdair J G" userId="d3b5fc8b-b5ed-4d7c-8f57-90ff3118cc85" providerId="ADAL" clId="{6B142F10-0651-0F45-BBAC-7727C5042EE4}" dt="2019-10-04T09:12:41.410" v="22"/>
          <ac:spMkLst>
            <pc:docMk/>
            <pc:sldMk cId="320621178" sldId="273"/>
            <ac:spMk id="4" creationId="{00000000-0000-0000-0000-000000000000}"/>
          </ac:spMkLst>
        </pc:spChg>
        <pc:spChg chg="del">
          <ac:chgData name="Gray, Alasdair J G" userId="d3b5fc8b-b5ed-4d7c-8f57-90ff3118cc85" providerId="ADAL" clId="{6B142F10-0651-0F45-BBAC-7727C5042EE4}" dt="2019-10-04T09:12:41.410" v="22"/>
          <ac:spMkLst>
            <pc:docMk/>
            <pc:sldMk cId="320621178" sldId="273"/>
            <ac:spMk id="5" creationId="{00000000-0000-0000-0000-000000000000}"/>
          </ac:spMkLst>
        </pc:spChg>
      </pc:sldChg>
      <pc:sldChg chg="delSp modSp">
        <pc:chgData name="Gray, Alasdair J G" userId="d3b5fc8b-b5ed-4d7c-8f57-90ff3118cc85" providerId="ADAL" clId="{6B142F10-0651-0F45-BBAC-7727C5042EE4}" dt="2019-10-04T10:03:52.237" v="903" actId="20577"/>
        <pc:sldMkLst>
          <pc:docMk/>
          <pc:sldMk cId="254902595" sldId="274"/>
        </pc:sldMkLst>
        <pc:spChg chg="mod">
          <ac:chgData name="Gray, Alasdair J G" userId="d3b5fc8b-b5ed-4d7c-8f57-90ff3118cc85" providerId="ADAL" clId="{6B142F10-0651-0F45-BBAC-7727C5042EE4}" dt="2019-10-04T10:03:46.896" v="902" actId="20577"/>
          <ac:spMkLst>
            <pc:docMk/>
            <pc:sldMk cId="254902595" sldId="274"/>
            <ac:spMk id="5" creationId="{00000000-0000-0000-0000-000000000000}"/>
          </ac:spMkLst>
        </pc:spChg>
        <pc:spChg chg="mod">
          <ac:chgData name="Gray, Alasdair J G" userId="d3b5fc8b-b5ed-4d7c-8f57-90ff3118cc85" providerId="ADAL" clId="{6B142F10-0651-0F45-BBAC-7727C5042EE4}" dt="2019-10-04T10:03:52.237" v="903" actId="20577"/>
          <ac:spMkLst>
            <pc:docMk/>
            <pc:sldMk cId="254902595" sldId="274"/>
            <ac:spMk id="8" creationId="{00000000-0000-0000-0000-000000000000}"/>
          </ac:spMkLst>
        </pc:spChg>
        <pc:spChg chg="mod">
          <ac:chgData name="Gray, Alasdair J G" userId="d3b5fc8b-b5ed-4d7c-8f57-90ff3118cc85" providerId="ADAL" clId="{6B142F10-0651-0F45-BBAC-7727C5042EE4}" dt="2019-10-04T10:03:40.429" v="901" actId="20577"/>
          <ac:spMkLst>
            <pc:docMk/>
            <pc:sldMk cId="254902595" sldId="274"/>
            <ac:spMk id="17" creationId="{00000000-0000-0000-0000-000000000000}"/>
          </ac:spMkLst>
        </pc:spChg>
        <pc:spChg chg="del">
          <ac:chgData name="Gray, Alasdair J G" userId="d3b5fc8b-b5ed-4d7c-8f57-90ff3118cc85" providerId="ADAL" clId="{6B142F10-0651-0F45-BBAC-7727C5042EE4}" dt="2019-10-04T09:12:41.410" v="22"/>
          <ac:spMkLst>
            <pc:docMk/>
            <pc:sldMk cId="254902595" sldId="274"/>
            <ac:spMk id="44" creationId="{00000000-0000-0000-0000-000000000000}"/>
          </ac:spMkLst>
        </pc:spChg>
        <pc:spChg chg="del">
          <ac:chgData name="Gray, Alasdair J G" userId="d3b5fc8b-b5ed-4d7c-8f57-90ff3118cc85" providerId="ADAL" clId="{6B142F10-0651-0F45-BBAC-7727C5042EE4}" dt="2019-10-04T09:12:41.410" v="22"/>
          <ac:spMkLst>
            <pc:docMk/>
            <pc:sldMk cId="254902595" sldId="274"/>
            <ac:spMk id="45" creationId="{00000000-0000-0000-0000-000000000000}"/>
          </ac:spMkLst>
        </pc:spChg>
        <pc:cxnChg chg="mod">
          <ac:chgData name="Gray, Alasdair J G" userId="d3b5fc8b-b5ed-4d7c-8f57-90ff3118cc85" providerId="ADAL" clId="{6B142F10-0651-0F45-BBAC-7727C5042EE4}" dt="2019-10-04T10:03:46.896" v="902" actId="20577"/>
          <ac:cxnSpMkLst>
            <pc:docMk/>
            <pc:sldMk cId="254902595" sldId="274"/>
            <ac:cxnSpMk id="19" creationId="{00000000-0000-0000-0000-000000000000}"/>
          </ac:cxnSpMkLst>
        </pc:cxnChg>
      </pc:sldChg>
      <pc:sldChg chg="delSp modTransition">
        <pc:chgData name="Gray, Alasdair J G" userId="d3b5fc8b-b5ed-4d7c-8f57-90ff3118cc85" providerId="ADAL" clId="{6B142F10-0651-0F45-BBAC-7727C5042EE4}" dt="2019-10-04T12:53:21.003" v="1381"/>
        <pc:sldMkLst>
          <pc:docMk/>
          <pc:sldMk cId="1511486868" sldId="275"/>
        </pc:sldMkLst>
        <pc:spChg chg="del">
          <ac:chgData name="Gray, Alasdair J G" userId="d3b5fc8b-b5ed-4d7c-8f57-90ff3118cc85" providerId="ADAL" clId="{6B142F10-0651-0F45-BBAC-7727C5042EE4}" dt="2019-10-04T09:12:41.410" v="22"/>
          <ac:spMkLst>
            <pc:docMk/>
            <pc:sldMk cId="1511486868" sldId="275"/>
            <ac:spMk id="4" creationId="{00000000-0000-0000-0000-000000000000}"/>
          </ac:spMkLst>
        </pc:spChg>
        <pc:spChg chg="del">
          <ac:chgData name="Gray, Alasdair J G" userId="d3b5fc8b-b5ed-4d7c-8f57-90ff3118cc85" providerId="ADAL" clId="{6B142F10-0651-0F45-BBAC-7727C5042EE4}" dt="2019-10-04T09:12:41.410" v="22"/>
          <ac:spMkLst>
            <pc:docMk/>
            <pc:sldMk cId="1511486868" sldId="275"/>
            <ac:spMk id="5" creationId="{00000000-0000-0000-0000-000000000000}"/>
          </ac:spMkLst>
        </pc:spChg>
      </pc:sldChg>
      <pc:sldChg chg="delSp modTransition">
        <pc:chgData name="Gray, Alasdair J G" userId="d3b5fc8b-b5ed-4d7c-8f57-90ff3118cc85" providerId="ADAL" clId="{6B142F10-0651-0F45-BBAC-7727C5042EE4}" dt="2019-10-04T09:13:08.289" v="23"/>
        <pc:sldMkLst>
          <pc:docMk/>
          <pc:sldMk cId="493852585" sldId="276"/>
        </pc:sldMkLst>
        <pc:spChg chg="del">
          <ac:chgData name="Gray, Alasdair J G" userId="d3b5fc8b-b5ed-4d7c-8f57-90ff3118cc85" providerId="ADAL" clId="{6B142F10-0651-0F45-BBAC-7727C5042EE4}" dt="2019-10-04T09:12:41.410" v="22"/>
          <ac:spMkLst>
            <pc:docMk/>
            <pc:sldMk cId="493852585" sldId="276"/>
            <ac:spMk id="4" creationId="{00000000-0000-0000-0000-000000000000}"/>
          </ac:spMkLst>
        </pc:spChg>
        <pc:spChg chg="del">
          <ac:chgData name="Gray, Alasdair J G" userId="d3b5fc8b-b5ed-4d7c-8f57-90ff3118cc85" providerId="ADAL" clId="{6B142F10-0651-0F45-BBAC-7727C5042EE4}" dt="2019-10-04T09:12:41.410" v="22"/>
          <ac:spMkLst>
            <pc:docMk/>
            <pc:sldMk cId="493852585" sldId="276"/>
            <ac:spMk id="5" creationId="{00000000-0000-0000-0000-000000000000}"/>
          </ac:spMkLst>
        </pc:spChg>
      </pc:sldChg>
      <pc:sldChg chg="delSp modTransition">
        <pc:chgData name="Gray, Alasdair J G" userId="d3b5fc8b-b5ed-4d7c-8f57-90ff3118cc85" providerId="ADAL" clId="{6B142F10-0651-0F45-BBAC-7727C5042EE4}" dt="2019-10-04T12:56:45.988" v="1519"/>
        <pc:sldMkLst>
          <pc:docMk/>
          <pc:sldMk cId="1959756079" sldId="277"/>
        </pc:sldMkLst>
        <pc:spChg chg="del">
          <ac:chgData name="Gray, Alasdair J G" userId="d3b5fc8b-b5ed-4d7c-8f57-90ff3118cc85" providerId="ADAL" clId="{6B142F10-0651-0F45-BBAC-7727C5042EE4}" dt="2019-10-04T09:12:41.410" v="22"/>
          <ac:spMkLst>
            <pc:docMk/>
            <pc:sldMk cId="1959756079" sldId="277"/>
            <ac:spMk id="4" creationId="{00000000-0000-0000-0000-000000000000}"/>
          </ac:spMkLst>
        </pc:spChg>
        <pc:spChg chg="del">
          <ac:chgData name="Gray, Alasdair J G" userId="d3b5fc8b-b5ed-4d7c-8f57-90ff3118cc85" providerId="ADAL" clId="{6B142F10-0651-0F45-BBAC-7727C5042EE4}" dt="2019-10-04T09:12:41.410" v="22"/>
          <ac:spMkLst>
            <pc:docMk/>
            <pc:sldMk cId="1959756079" sldId="277"/>
            <ac:spMk id="5" creationId="{00000000-0000-0000-0000-000000000000}"/>
          </ac:spMkLst>
        </pc:spChg>
      </pc:sldChg>
      <pc:sldChg chg="modSp add">
        <pc:chgData name="Gray, Alasdair J G" userId="d3b5fc8b-b5ed-4d7c-8f57-90ff3118cc85" providerId="ADAL" clId="{6B142F10-0651-0F45-BBAC-7727C5042EE4}" dt="2019-10-04T13:01:57.718" v="1548" actId="20577"/>
        <pc:sldMkLst>
          <pc:docMk/>
          <pc:sldMk cId="66956371" sldId="278"/>
        </pc:sldMkLst>
        <pc:spChg chg="mod">
          <ac:chgData name="Gray, Alasdair J G" userId="d3b5fc8b-b5ed-4d7c-8f57-90ff3118cc85" providerId="ADAL" clId="{6B142F10-0651-0F45-BBAC-7727C5042EE4}" dt="2019-10-04T13:01:57.718" v="1548" actId="20577"/>
          <ac:spMkLst>
            <pc:docMk/>
            <pc:sldMk cId="66956371" sldId="278"/>
            <ac:spMk id="2" creationId="{00000000-0000-0000-0000-000000000000}"/>
          </ac:spMkLst>
        </pc:spChg>
      </pc:sldChg>
      <pc:sldChg chg="delSp">
        <pc:chgData name="Gray, Alasdair J G" userId="d3b5fc8b-b5ed-4d7c-8f57-90ff3118cc85" providerId="ADAL" clId="{6B142F10-0651-0F45-BBAC-7727C5042EE4}" dt="2019-10-04T09:12:41.410" v="22"/>
        <pc:sldMkLst>
          <pc:docMk/>
          <pc:sldMk cId="1354080312" sldId="279"/>
        </pc:sldMkLst>
        <pc:spChg chg="del">
          <ac:chgData name="Gray, Alasdair J G" userId="d3b5fc8b-b5ed-4d7c-8f57-90ff3118cc85" providerId="ADAL" clId="{6B142F10-0651-0F45-BBAC-7727C5042EE4}" dt="2019-10-04T09:12:41.410" v="22"/>
          <ac:spMkLst>
            <pc:docMk/>
            <pc:sldMk cId="1354080312" sldId="279"/>
            <ac:spMk id="5" creationId="{00000000-0000-0000-0000-000000000000}"/>
          </ac:spMkLst>
        </pc:spChg>
        <pc:spChg chg="del">
          <ac:chgData name="Gray, Alasdair J G" userId="d3b5fc8b-b5ed-4d7c-8f57-90ff3118cc85" providerId="ADAL" clId="{6B142F10-0651-0F45-BBAC-7727C5042EE4}" dt="2019-10-04T09:12:41.410" v="22"/>
          <ac:spMkLst>
            <pc:docMk/>
            <pc:sldMk cId="1354080312" sldId="279"/>
            <ac:spMk id="6" creationId="{00000000-0000-0000-0000-000000000000}"/>
          </ac:spMkLst>
        </pc:spChg>
      </pc:sldChg>
      <pc:sldChg chg="delSp">
        <pc:chgData name="Gray, Alasdair J G" userId="d3b5fc8b-b5ed-4d7c-8f57-90ff3118cc85" providerId="ADAL" clId="{6B142F10-0651-0F45-BBAC-7727C5042EE4}" dt="2019-10-04T09:12:41.410" v="22"/>
        <pc:sldMkLst>
          <pc:docMk/>
          <pc:sldMk cId="1343492756" sldId="280"/>
        </pc:sldMkLst>
        <pc:spChg chg="del">
          <ac:chgData name="Gray, Alasdair J G" userId="d3b5fc8b-b5ed-4d7c-8f57-90ff3118cc85" providerId="ADAL" clId="{6B142F10-0651-0F45-BBAC-7727C5042EE4}" dt="2019-10-04T09:12:41.410" v="22"/>
          <ac:spMkLst>
            <pc:docMk/>
            <pc:sldMk cId="1343492756" sldId="280"/>
            <ac:spMk id="4" creationId="{00000000-0000-0000-0000-000000000000}"/>
          </ac:spMkLst>
        </pc:spChg>
        <pc:spChg chg="del">
          <ac:chgData name="Gray, Alasdair J G" userId="d3b5fc8b-b5ed-4d7c-8f57-90ff3118cc85" providerId="ADAL" clId="{6B142F10-0651-0F45-BBAC-7727C5042EE4}" dt="2019-10-04T09:12:41.410" v="22"/>
          <ac:spMkLst>
            <pc:docMk/>
            <pc:sldMk cId="1343492756" sldId="280"/>
            <ac:spMk id="5" creationId="{00000000-0000-0000-0000-000000000000}"/>
          </ac:spMkLst>
        </pc:spChg>
      </pc:sldChg>
      <pc:sldChg chg="addSp delSp modSp">
        <pc:chgData name="Gray, Alasdair J G" userId="d3b5fc8b-b5ed-4d7c-8f57-90ff3118cc85" providerId="ADAL" clId="{6B142F10-0651-0F45-BBAC-7727C5042EE4}" dt="2019-10-04T09:22:26.930" v="262" actId="14100"/>
        <pc:sldMkLst>
          <pc:docMk/>
          <pc:sldMk cId="2123852418" sldId="281"/>
        </pc:sldMkLst>
        <pc:spChg chg="del">
          <ac:chgData name="Gray, Alasdair J G" userId="d3b5fc8b-b5ed-4d7c-8f57-90ff3118cc85" providerId="ADAL" clId="{6B142F10-0651-0F45-BBAC-7727C5042EE4}" dt="2019-10-04T09:12:41.410" v="22"/>
          <ac:spMkLst>
            <pc:docMk/>
            <pc:sldMk cId="2123852418" sldId="281"/>
            <ac:spMk id="4" creationId="{00000000-0000-0000-0000-000000000000}"/>
          </ac:spMkLst>
        </pc:spChg>
        <pc:spChg chg="del">
          <ac:chgData name="Gray, Alasdair J G" userId="d3b5fc8b-b5ed-4d7c-8f57-90ff3118cc85" providerId="ADAL" clId="{6B142F10-0651-0F45-BBAC-7727C5042EE4}" dt="2019-10-04T09:12:41.410" v="22"/>
          <ac:spMkLst>
            <pc:docMk/>
            <pc:sldMk cId="2123852418" sldId="281"/>
            <ac:spMk id="5" creationId="{00000000-0000-0000-0000-000000000000}"/>
          </ac:spMkLst>
        </pc:spChg>
        <pc:spChg chg="add mod">
          <ac:chgData name="Gray, Alasdair J G" userId="d3b5fc8b-b5ed-4d7c-8f57-90ff3118cc85" providerId="ADAL" clId="{6B142F10-0651-0F45-BBAC-7727C5042EE4}" dt="2019-10-04T09:22:26.930" v="262" actId="14100"/>
          <ac:spMkLst>
            <pc:docMk/>
            <pc:sldMk cId="2123852418" sldId="281"/>
            <ac:spMk id="7" creationId="{4DBEAD16-1642-9044-9F9D-E47DEA6E4FF1}"/>
          </ac:spMkLst>
        </pc:spChg>
        <pc:grpChg chg="mod">
          <ac:chgData name="Gray, Alasdair J G" userId="d3b5fc8b-b5ed-4d7c-8f57-90ff3118cc85" providerId="ADAL" clId="{6B142F10-0651-0F45-BBAC-7727C5042EE4}" dt="2019-10-04T09:19:53.687" v="209" actId="1076"/>
          <ac:grpSpMkLst>
            <pc:docMk/>
            <pc:sldMk cId="2123852418" sldId="281"/>
            <ac:grpSpMk id="24" creationId="{00000000-0000-0000-0000-000000000000}"/>
          </ac:grpSpMkLst>
        </pc:grpChg>
        <pc:grpChg chg="add del mod">
          <ac:chgData name="Gray, Alasdair J G" userId="d3b5fc8b-b5ed-4d7c-8f57-90ff3118cc85" providerId="ADAL" clId="{6B142F10-0651-0F45-BBAC-7727C5042EE4}" dt="2019-10-04T09:19:55.345" v="211"/>
          <ac:grpSpMkLst>
            <pc:docMk/>
            <pc:sldMk cId="2123852418" sldId="281"/>
            <ac:grpSpMk id="42" creationId="{0627127F-0CE3-694D-8935-10BA3602F022}"/>
          </ac:grpSpMkLst>
        </pc:grpChg>
      </pc:sldChg>
      <pc:sldChg chg="addSp delSp modSp">
        <pc:chgData name="Gray, Alasdair J G" userId="d3b5fc8b-b5ed-4d7c-8f57-90ff3118cc85" providerId="ADAL" clId="{6B142F10-0651-0F45-BBAC-7727C5042EE4}" dt="2019-10-04T09:23:43.765" v="293" actId="1076"/>
        <pc:sldMkLst>
          <pc:docMk/>
          <pc:sldMk cId="923315962" sldId="282"/>
        </pc:sldMkLst>
        <pc:spChg chg="del">
          <ac:chgData name="Gray, Alasdair J G" userId="d3b5fc8b-b5ed-4d7c-8f57-90ff3118cc85" providerId="ADAL" clId="{6B142F10-0651-0F45-BBAC-7727C5042EE4}" dt="2019-10-04T09:12:41.410" v="22"/>
          <ac:spMkLst>
            <pc:docMk/>
            <pc:sldMk cId="923315962" sldId="282"/>
            <ac:spMk id="4" creationId="{00000000-0000-0000-0000-000000000000}"/>
          </ac:spMkLst>
        </pc:spChg>
        <pc:spChg chg="del">
          <ac:chgData name="Gray, Alasdair J G" userId="d3b5fc8b-b5ed-4d7c-8f57-90ff3118cc85" providerId="ADAL" clId="{6B142F10-0651-0F45-BBAC-7727C5042EE4}" dt="2019-10-04T09:12:41.410" v="22"/>
          <ac:spMkLst>
            <pc:docMk/>
            <pc:sldMk cId="923315962" sldId="282"/>
            <ac:spMk id="5" creationId="{00000000-0000-0000-0000-000000000000}"/>
          </ac:spMkLst>
        </pc:spChg>
        <pc:spChg chg="add mod">
          <ac:chgData name="Gray, Alasdair J G" userId="d3b5fc8b-b5ed-4d7c-8f57-90ff3118cc85" providerId="ADAL" clId="{6B142F10-0651-0F45-BBAC-7727C5042EE4}" dt="2019-10-04T09:23:39.029" v="292" actId="14100"/>
          <ac:spMkLst>
            <pc:docMk/>
            <pc:sldMk cId="923315962" sldId="282"/>
            <ac:spMk id="29" creationId="{07326184-E224-5F4E-BD34-C9202C85439C}"/>
          </ac:spMkLst>
        </pc:spChg>
        <pc:grpChg chg="mod">
          <ac:chgData name="Gray, Alasdair J G" userId="d3b5fc8b-b5ed-4d7c-8f57-90ff3118cc85" providerId="ADAL" clId="{6B142F10-0651-0F45-BBAC-7727C5042EE4}" dt="2019-10-04T09:23:43.765" v="293" actId="1076"/>
          <ac:grpSpMkLst>
            <pc:docMk/>
            <pc:sldMk cId="923315962" sldId="282"/>
            <ac:grpSpMk id="42" creationId="{00000000-0000-0000-0000-000000000000}"/>
          </ac:grpSpMkLst>
        </pc:grpChg>
      </pc:sldChg>
      <pc:sldChg chg="delSp">
        <pc:chgData name="Gray, Alasdair J G" userId="d3b5fc8b-b5ed-4d7c-8f57-90ff3118cc85" providerId="ADAL" clId="{6B142F10-0651-0F45-BBAC-7727C5042EE4}" dt="2019-10-04T09:12:41.410" v="22"/>
        <pc:sldMkLst>
          <pc:docMk/>
          <pc:sldMk cId="440205041" sldId="283"/>
        </pc:sldMkLst>
        <pc:spChg chg="del">
          <ac:chgData name="Gray, Alasdair J G" userId="d3b5fc8b-b5ed-4d7c-8f57-90ff3118cc85" providerId="ADAL" clId="{6B142F10-0651-0F45-BBAC-7727C5042EE4}" dt="2019-10-04T09:12:41.410" v="22"/>
          <ac:spMkLst>
            <pc:docMk/>
            <pc:sldMk cId="440205041" sldId="283"/>
            <ac:spMk id="4" creationId="{00000000-0000-0000-0000-000000000000}"/>
          </ac:spMkLst>
        </pc:spChg>
        <pc:spChg chg="del">
          <ac:chgData name="Gray, Alasdair J G" userId="d3b5fc8b-b5ed-4d7c-8f57-90ff3118cc85" providerId="ADAL" clId="{6B142F10-0651-0F45-BBAC-7727C5042EE4}" dt="2019-10-04T09:12:41.410" v="22"/>
          <ac:spMkLst>
            <pc:docMk/>
            <pc:sldMk cId="440205041" sldId="283"/>
            <ac:spMk id="5" creationId="{00000000-0000-0000-0000-000000000000}"/>
          </ac:spMkLst>
        </pc:spChg>
      </pc:sldChg>
      <pc:sldChg chg="delSp">
        <pc:chgData name="Gray, Alasdair J G" userId="d3b5fc8b-b5ed-4d7c-8f57-90ff3118cc85" providerId="ADAL" clId="{6B142F10-0651-0F45-BBAC-7727C5042EE4}" dt="2019-10-04T09:12:41.410" v="22"/>
        <pc:sldMkLst>
          <pc:docMk/>
          <pc:sldMk cId="289582133" sldId="284"/>
        </pc:sldMkLst>
        <pc:spChg chg="del">
          <ac:chgData name="Gray, Alasdair J G" userId="d3b5fc8b-b5ed-4d7c-8f57-90ff3118cc85" providerId="ADAL" clId="{6B142F10-0651-0F45-BBAC-7727C5042EE4}" dt="2019-10-04T09:12:41.410" v="22"/>
          <ac:spMkLst>
            <pc:docMk/>
            <pc:sldMk cId="289582133" sldId="284"/>
            <ac:spMk id="4" creationId="{00000000-0000-0000-0000-000000000000}"/>
          </ac:spMkLst>
        </pc:spChg>
        <pc:spChg chg="del">
          <ac:chgData name="Gray, Alasdair J G" userId="d3b5fc8b-b5ed-4d7c-8f57-90ff3118cc85" providerId="ADAL" clId="{6B142F10-0651-0F45-BBAC-7727C5042EE4}" dt="2019-10-04T09:12:41.410" v="22"/>
          <ac:spMkLst>
            <pc:docMk/>
            <pc:sldMk cId="289582133" sldId="284"/>
            <ac:spMk id="5" creationId="{00000000-0000-0000-0000-000000000000}"/>
          </ac:spMkLst>
        </pc:spChg>
      </pc:sldChg>
      <pc:sldChg chg="delSp">
        <pc:chgData name="Gray, Alasdair J G" userId="d3b5fc8b-b5ed-4d7c-8f57-90ff3118cc85" providerId="ADAL" clId="{6B142F10-0651-0F45-BBAC-7727C5042EE4}" dt="2019-10-04T09:12:41.410" v="22"/>
        <pc:sldMkLst>
          <pc:docMk/>
          <pc:sldMk cId="559297839" sldId="285"/>
        </pc:sldMkLst>
        <pc:spChg chg="del">
          <ac:chgData name="Gray, Alasdair J G" userId="d3b5fc8b-b5ed-4d7c-8f57-90ff3118cc85" providerId="ADAL" clId="{6B142F10-0651-0F45-BBAC-7727C5042EE4}" dt="2019-10-04T09:12:41.410" v="22"/>
          <ac:spMkLst>
            <pc:docMk/>
            <pc:sldMk cId="559297839" sldId="285"/>
            <ac:spMk id="2" creationId="{00000000-0000-0000-0000-000000000000}"/>
          </ac:spMkLst>
        </pc:spChg>
        <pc:spChg chg="del">
          <ac:chgData name="Gray, Alasdair J G" userId="d3b5fc8b-b5ed-4d7c-8f57-90ff3118cc85" providerId="ADAL" clId="{6B142F10-0651-0F45-BBAC-7727C5042EE4}" dt="2019-10-04T09:12:41.410" v="22"/>
          <ac:spMkLst>
            <pc:docMk/>
            <pc:sldMk cId="559297839" sldId="285"/>
            <ac:spMk id="3" creationId="{00000000-0000-0000-0000-000000000000}"/>
          </ac:spMkLst>
        </pc:spChg>
      </pc:sldChg>
      <pc:sldChg chg="delSp modTransition">
        <pc:chgData name="Gray, Alasdair J G" userId="d3b5fc8b-b5ed-4d7c-8f57-90ff3118cc85" providerId="ADAL" clId="{6B142F10-0651-0F45-BBAC-7727C5042EE4}" dt="2019-10-04T12:56:45.988" v="1519"/>
        <pc:sldMkLst>
          <pc:docMk/>
          <pc:sldMk cId="1513318234" sldId="286"/>
        </pc:sldMkLst>
        <pc:spChg chg="del">
          <ac:chgData name="Gray, Alasdair J G" userId="d3b5fc8b-b5ed-4d7c-8f57-90ff3118cc85" providerId="ADAL" clId="{6B142F10-0651-0F45-BBAC-7727C5042EE4}" dt="2019-10-04T09:12:41.410" v="22"/>
          <ac:spMkLst>
            <pc:docMk/>
            <pc:sldMk cId="1513318234" sldId="286"/>
            <ac:spMk id="4" creationId="{00000000-0000-0000-0000-000000000000}"/>
          </ac:spMkLst>
        </pc:spChg>
        <pc:spChg chg="del">
          <ac:chgData name="Gray, Alasdair J G" userId="d3b5fc8b-b5ed-4d7c-8f57-90ff3118cc85" providerId="ADAL" clId="{6B142F10-0651-0F45-BBAC-7727C5042EE4}" dt="2019-10-04T09:12:41.410" v="22"/>
          <ac:spMkLst>
            <pc:docMk/>
            <pc:sldMk cId="1513318234" sldId="286"/>
            <ac:spMk id="5" creationId="{00000000-0000-0000-0000-000000000000}"/>
          </ac:spMkLst>
        </pc:spChg>
      </pc:sldChg>
      <pc:sldChg chg="delSp">
        <pc:chgData name="Gray, Alasdair J G" userId="d3b5fc8b-b5ed-4d7c-8f57-90ff3118cc85" providerId="ADAL" clId="{6B142F10-0651-0F45-BBAC-7727C5042EE4}" dt="2019-10-04T09:12:41.410" v="22"/>
        <pc:sldMkLst>
          <pc:docMk/>
          <pc:sldMk cId="850890531" sldId="287"/>
        </pc:sldMkLst>
        <pc:spChg chg="del">
          <ac:chgData name="Gray, Alasdair J G" userId="d3b5fc8b-b5ed-4d7c-8f57-90ff3118cc85" providerId="ADAL" clId="{6B142F10-0651-0F45-BBAC-7727C5042EE4}" dt="2019-10-04T09:12:41.410" v="22"/>
          <ac:spMkLst>
            <pc:docMk/>
            <pc:sldMk cId="850890531" sldId="287"/>
            <ac:spMk id="4" creationId="{00000000-0000-0000-0000-000000000000}"/>
          </ac:spMkLst>
        </pc:spChg>
        <pc:spChg chg="del">
          <ac:chgData name="Gray, Alasdair J G" userId="d3b5fc8b-b5ed-4d7c-8f57-90ff3118cc85" providerId="ADAL" clId="{6B142F10-0651-0F45-BBAC-7727C5042EE4}" dt="2019-10-04T09:12:41.410" v="22"/>
          <ac:spMkLst>
            <pc:docMk/>
            <pc:sldMk cId="850890531" sldId="287"/>
            <ac:spMk id="5" creationId="{00000000-0000-0000-0000-000000000000}"/>
          </ac:spMkLst>
        </pc:spChg>
      </pc:sldChg>
      <pc:sldChg chg="delSp">
        <pc:chgData name="Gray, Alasdair J G" userId="d3b5fc8b-b5ed-4d7c-8f57-90ff3118cc85" providerId="ADAL" clId="{6B142F10-0651-0F45-BBAC-7727C5042EE4}" dt="2019-10-04T09:12:41.410" v="22"/>
        <pc:sldMkLst>
          <pc:docMk/>
          <pc:sldMk cId="223175242" sldId="288"/>
        </pc:sldMkLst>
        <pc:spChg chg="del">
          <ac:chgData name="Gray, Alasdair J G" userId="d3b5fc8b-b5ed-4d7c-8f57-90ff3118cc85" providerId="ADAL" clId="{6B142F10-0651-0F45-BBAC-7727C5042EE4}" dt="2019-10-04T09:12:41.410" v="22"/>
          <ac:spMkLst>
            <pc:docMk/>
            <pc:sldMk cId="223175242" sldId="288"/>
            <ac:spMk id="31" creationId="{00000000-0000-0000-0000-000000000000}"/>
          </ac:spMkLst>
        </pc:spChg>
        <pc:spChg chg="del">
          <ac:chgData name="Gray, Alasdair J G" userId="d3b5fc8b-b5ed-4d7c-8f57-90ff3118cc85" providerId="ADAL" clId="{6B142F10-0651-0F45-BBAC-7727C5042EE4}" dt="2019-10-04T09:12:41.410" v="22"/>
          <ac:spMkLst>
            <pc:docMk/>
            <pc:sldMk cId="223175242" sldId="288"/>
            <ac:spMk id="32" creationId="{00000000-0000-0000-0000-000000000000}"/>
          </ac:spMkLst>
        </pc:spChg>
      </pc:sldChg>
      <pc:sldChg chg="delSp modTransition">
        <pc:chgData name="Gray, Alasdair J G" userId="d3b5fc8b-b5ed-4d7c-8f57-90ff3118cc85" providerId="ADAL" clId="{6B142F10-0651-0F45-BBAC-7727C5042EE4}" dt="2019-10-04T12:56:45.988" v="1519"/>
        <pc:sldMkLst>
          <pc:docMk/>
          <pc:sldMk cId="4157949529" sldId="289"/>
        </pc:sldMkLst>
        <pc:spChg chg="del">
          <ac:chgData name="Gray, Alasdair J G" userId="d3b5fc8b-b5ed-4d7c-8f57-90ff3118cc85" providerId="ADAL" clId="{6B142F10-0651-0F45-BBAC-7727C5042EE4}" dt="2019-10-04T09:12:41.410" v="22"/>
          <ac:spMkLst>
            <pc:docMk/>
            <pc:sldMk cId="4157949529" sldId="289"/>
            <ac:spMk id="4" creationId="{00000000-0000-0000-0000-000000000000}"/>
          </ac:spMkLst>
        </pc:spChg>
        <pc:spChg chg="del">
          <ac:chgData name="Gray, Alasdair J G" userId="d3b5fc8b-b5ed-4d7c-8f57-90ff3118cc85" providerId="ADAL" clId="{6B142F10-0651-0F45-BBAC-7727C5042EE4}" dt="2019-10-04T09:12:41.410" v="22"/>
          <ac:spMkLst>
            <pc:docMk/>
            <pc:sldMk cId="4157949529" sldId="289"/>
            <ac:spMk id="5" creationId="{00000000-0000-0000-0000-000000000000}"/>
          </ac:spMkLst>
        </pc:spChg>
      </pc:sldChg>
      <pc:sldChg chg="delSp">
        <pc:chgData name="Gray, Alasdair J G" userId="d3b5fc8b-b5ed-4d7c-8f57-90ff3118cc85" providerId="ADAL" clId="{6B142F10-0651-0F45-BBAC-7727C5042EE4}" dt="2019-10-04T09:12:41.410" v="22"/>
        <pc:sldMkLst>
          <pc:docMk/>
          <pc:sldMk cId="3467415165" sldId="290"/>
        </pc:sldMkLst>
        <pc:spChg chg="del">
          <ac:chgData name="Gray, Alasdair J G" userId="d3b5fc8b-b5ed-4d7c-8f57-90ff3118cc85" providerId="ADAL" clId="{6B142F10-0651-0F45-BBAC-7727C5042EE4}" dt="2019-10-04T09:12:41.410" v="22"/>
          <ac:spMkLst>
            <pc:docMk/>
            <pc:sldMk cId="3467415165" sldId="290"/>
            <ac:spMk id="5" creationId="{0792D8D1-F865-B44F-93FC-562BE903BAD8}"/>
          </ac:spMkLst>
        </pc:spChg>
        <pc:spChg chg="del">
          <ac:chgData name="Gray, Alasdair J G" userId="d3b5fc8b-b5ed-4d7c-8f57-90ff3118cc85" providerId="ADAL" clId="{6B142F10-0651-0F45-BBAC-7727C5042EE4}" dt="2019-10-04T09:12:41.410" v="22"/>
          <ac:spMkLst>
            <pc:docMk/>
            <pc:sldMk cId="3467415165" sldId="290"/>
            <ac:spMk id="6" creationId="{F694E408-CBAD-BC4B-9FA6-01248729C887}"/>
          </ac:spMkLst>
        </pc:spChg>
      </pc:sldChg>
      <pc:sldChg chg="delSp">
        <pc:chgData name="Gray, Alasdair J G" userId="d3b5fc8b-b5ed-4d7c-8f57-90ff3118cc85" providerId="ADAL" clId="{6B142F10-0651-0F45-BBAC-7727C5042EE4}" dt="2019-10-04T09:12:41.410" v="22"/>
        <pc:sldMkLst>
          <pc:docMk/>
          <pc:sldMk cId="609132343" sldId="291"/>
        </pc:sldMkLst>
        <pc:spChg chg="del">
          <ac:chgData name="Gray, Alasdair J G" userId="d3b5fc8b-b5ed-4d7c-8f57-90ff3118cc85" providerId="ADAL" clId="{6B142F10-0651-0F45-BBAC-7727C5042EE4}" dt="2019-10-04T09:12:41.410" v="22"/>
          <ac:spMkLst>
            <pc:docMk/>
            <pc:sldMk cId="609132343" sldId="291"/>
            <ac:spMk id="4" creationId="{00000000-0000-0000-0000-000000000000}"/>
          </ac:spMkLst>
        </pc:spChg>
        <pc:spChg chg="del">
          <ac:chgData name="Gray, Alasdair J G" userId="d3b5fc8b-b5ed-4d7c-8f57-90ff3118cc85" providerId="ADAL" clId="{6B142F10-0651-0F45-BBAC-7727C5042EE4}" dt="2019-10-04T09:12:41.410" v="22"/>
          <ac:spMkLst>
            <pc:docMk/>
            <pc:sldMk cId="609132343" sldId="291"/>
            <ac:spMk id="5" creationId="{00000000-0000-0000-0000-000000000000}"/>
          </ac:spMkLst>
        </pc:spChg>
      </pc:sldChg>
      <pc:sldChg chg="delSp">
        <pc:chgData name="Gray, Alasdair J G" userId="d3b5fc8b-b5ed-4d7c-8f57-90ff3118cc85" providerId="ADAL" clId="{6B142F10-0651-0F45-BBAC-7727C5042EE4}" dt="2019-10-04T09:12:41.410" v="22"/>
        <pc:sldMkLst>
          <pc:docMk/>
          <pc:sldMk cId="3999574942" sldId="292"/>
        </pc:sldMkLst>
        <pc:spChg chg="del">
          <ac:chgData name="Gray, Alasdair J G" userId="d3b5fc8b-b5ed-4d7c-8f57-90ff3118cc85" providerId="ADAL" clId="{6B142F10-0651-0F45-BBAC-7727C5042EE4}" dt="2019-10-04T09:12:41.410" v="22"/>
          <ac:spMkLst>
            <pc:docMk/>
            <pc:sldMk cId="3999574942" sldId="292"/>
            <ac:spMk id="4" creationId="{00000000-0000-0000-0000-000000000000}"/>
          </ac:spMkLst>
        </pc:spChg>
        <pc:spChg chg="del">
          <ac:chgData name="Gray, Alasdair J G" userId="d3b5fc8b-b5ed-4d7c-8f57-90ff3118cc85" providerId="ADAL" clId="{6B142F10-0651-0F45-BBAC-7727C5042EE4}" dt="2019-10-04T09:12:41.410" v="22"/>
          <ac:spMkLst>
            <pc:docMk/>
            <pc:sldMk cId="3999574942" sldId="292"/>
            <ac:spMk id="5" creationId="{00000000-0000-0000-0000-000000000000}"/>
          </ac:spMkLst>
        </pc:spChg>
      </pc:sldChg>
      <pc:sldChg chg="delSp">
        <pc:chgData name="Gray, Alasdair J G" userId="d3b5fc8b-b5ed-4d7c-8f57-90ff3118cc85" providerId="ADAL" clId="{6B142F10-0651-0F45-BBAC-7727C5042EE4}" dt="2019-10-04T09:12:41.410" v="22"/>
        <pc:sldMkLst>
          <pc:docMk/>
          <pc:sldMk cId="3507123658" sldId="296"/>
        </pc:sldMkLst>
        <pc:spChg chg="del">
          <ac:chgData name="Gray, Alasdair J G" userId="d3b5fc8b-b5ed-4d7c-8f57-90ff3118cc85" providerId="ADAL" clId="{6B142F10-0651-0F45-BBAC-7727C5042EE4}" dt="2019-10-04T09:12:41.410" v="22"/>
          <ac:spMkLst>
            <pc:docMk/>
            <pc:sldMk cId="3507123658" sldId="296"/>
            <ac:spMk id="2" creationId="{00000000-0000-0000-0000-000000000000}"/>
          </ac:spMkLst>
        </pc:spChg>
        <pc:spChg chg="del">
          <ac:chgData name="Gray, Alasdair J G" userId="d3b5fc8b-b5ed-4d7c-8f57-90ff3118cc85" providerId="ADAL" clId="{6B142F10-0651-0F45-BBAC-7727C5042EE4}" dt="2019-10-04T09:12:41.410" v="22"/>
          <ac:spMkLst>
            <pc:docMk/>
            <pc:sldMk cId="3507123658" sldId="296"/>
            <ac:spMk id="3" creationId="{00000000-0000-0000-0000-000000000000}"/>
          </ac:spMkLst>
        </pc:spChg>
      </pc:sldChg>
      <pc:sldChg chg="delSp">
        <pc:chgData name="Gray, Alasdair J G" userId="d3b5fc8b-b5ed-4d7c-8f57-90ff3118cc85" providerId="ADAL" clId="{6B142F10-0651-0F45-BBAC-7727C5042EE4}" dt="2019-10-04T09:12:41.410" v="22"/>
        <pc:sldMkLst>
          <pc:docMk/>
          <pc:sldMk cId="2088618704" sldId="297"/>
        </pc:sldMkLst>
        <pc:spChg chg="del">
          <ac:chgData name="Gray, Alasdair J G" userId="d3b5fc8b-b5ed-4d7c-8f57-90ff3118cc85" providerId="ADAL" clId="{6B142F10-0651-0F45-BBAC-7727C5042EE4}" dt="2019-10-04T09:12:41.410" v="22"/>
          <ac:spMkLst>
            <pc:docMk/>
            <pc:sldMk cId="2088618704" sldId="297"/>
            <ac:spMk id="2" creationId="{00000000-0000-0000-0000-000000000000}"/>
          </ac:spMkLst>
        </pc:spChg>
        <pc:spChg chg="del">
          <ac:chgData name="Gray, Alasdair J G" userId="d3b5fc8b-b5ed-4d7c-8f57-90ff3118cc85" providerId="ADAL" clId="{6B142F10-0651-0F45-BBAC-7727C5042EE4}" dt="2019-10-04T09:12:41.410" v="22"/>
          <ac:spMkLst>
            <pc:docMk/>
            <pc:sldMk cId="2088618704" sldId="297"/>
            <ac:spMk id="3" creationId="{00000000-0000-0000-0000-000000000000}"/>
          </ac:spMkLst>
        </pc:spChg>
      </pc:sldChg>
      <pc:sldChg chg="delSp">
        <pc:chgData name="Gray, Alasdair J G" userId="d3b5fc8b-b5ed-4d7c-8f57-90ff3118cc85" providerId="ADAL" clId="{6B142F10-0651-0F45-BBAC-7727C5042EE4}" dt="2019-10-04T09:12:41.410" v="22"/>
        <pc:sldMkLst>
          <pc:docMk/>
          <pc:sldMk cId="2072198893" sldId="299"/>
        </pc:sldMkLst>
        <pc:spChg chg="del">
          <ac:chgData name="Gray, Alasdair J G" userId="d3b5fc8b-b5ed-4d7c-8f57-90ff3118cc85" providerId="ADAL" clId="{6B142F10-0651-0F45-BBAC-7727C5042EE4}" dt="2019-10-04T09:12:41.410" v="22"/>
          <ac:spMkLst>
            <pc:docMk/>
            <pc:sldMk cId="2072198893" sldId="299"/>
            <ac:spMk id="8" creationId="{00000000-0000-0000-0000-000000000000}"/>
          </ac:spMkLst>
        </pc:spChg>
        <pc:spChg chg="del">
          <ac:chgData name="Gray, Alasdair J G" userId="d3b5fc8b-b5ed-4d7c-8f57-90ff3118cc85" providerId="ADAL" clId="{6B142F10-0651-0F45-BBAC-7727C5042EE4}" dt="2019-10-04T09:12:41.410" v="22"/>
          <ac:spMkLst>
            <pc:docMk/>
            <pc:sldMk cId="2072198893" sldId="299"/>
            <ac:spMk id="9" creationId="{00000000-0000-0000-0000-000000000000}"/>
          </ac:spMkLst>
        </pc:spChg>
      </pc:sldChg>
      <pc:sldChg chg="delSp">
        <pc:chgData name="Gray, Alasdair J G" userId="d3b5fc8b-b5ed-4d7c-8f57-90ff3118cc85" providerId="ADAL" clId="{6B142F10-0651-0F45-BBAC-7727C5042EE4}" dt="2019-10-04T09:12:41.410" v="22"/>
        <pc:sldMkLst>
          <pc:docMk/>
          <pc:sldMk cId="3790057761" sldId="300"/>
        </pc:sldMkLst>
        <pc:spChg chg="del">
          <ac:chgData name="Gray, Alasdair J G" userId="d3b5fc8b-b5ed-4d7c-8f57-90ff3118cc85" providerId="ADAL" clId="{6B142F10-0651-0F45-BBAC-7727C5042EE4}" dt="2019-10-04T09:12:41.410" v="22"/>
          <ac:spMkLst>
            <pc:docMk/>
            <pc:sldMk cId="3790057761" sldId="300"/>
            <ac:spMk id="7" creationId="{00000000-0000-0000-0000-000000000000}"/>
          </ac:spMkLst>
        </pc:spChg>
        <pc:spChg chg="del">
          <ac:chgData name="Gray, Alasdair J G" userId="d3b5fc8b-b5ed-4d7c-8f57-90ff3118cc85" providerId="ADAL" clId="{6B142F10-0651-0F45-BBAC-7727C5042EE4}" dt="2019-10-04T09:12:41.410" v="22"/>
          <ac:spMkLst>
            <pc:docMk/>
            <pc:sldMk cId="3790057761" sldId="300"/>
            <ac:spMk id="8" creationId="{00000000-0000-0000-0000-000000000000}"/>
          </ac:spMkLst>
        </pc:spChg>
      </pc:sldChg>
      <pc:sldChg chg="delSp">
        <pc:chgData name="Gray, Alasdair J G" userId="d3b5fc8b-b5ed-4d7c-8f57-90ff3118cc85" providerId="ADAL" clId="{6B142F10-0651-0F45-BBAC-7727C5042EE4}" dt="2019-10-04T09:12:41.410" v="22"/>
        <pc:sldMkLst>
          <pc:docMk/>
          <pc:sldMk cId="836497081" sldId="304"/>
        </pc:sldMkLst>
        <pc:spChg chg="del">
          <ac:chgData name="Gray, Alasdair J G" userId="d3b5fc8b-b5ed-4d7c-8f57-90ff3118cc85" providerId="ADAL" clId="{6B142F10-0651-0F45-BBAC-7727C5042EE4}" dt="2019-10-04T09:12:41.410" v="22"/>
          <ac:spMkLst>
            <pc:docMk/>
            <pc:sldMk cId="836497081" sldId="304"/>
            <ac:spMk id="2" creationId="{00000000-0000-0000-0000-000000000000}"/>
          </ac:spMkLst>
        </pc:spChg>
        <pc:spChg chg="del">
          <ac:chgData name="Gray, Alasdair J G" userId="d3b5fc8b-b5ed-4d7c-8f57-90ff3118cc85" providerId="ADAL" clId="{6B142F10-0651-0F45-BBAC-7727C5042EE4}" dt="2019-10-04T09:12:41.410" v="22"/>
          <ac:spMkLst>
            <pc:docMk/>
            <pc:sldMk cId="836497081" sldId="304"/>
            <ac:spMk id="3" creationId="{00000000-0000-0000-0000-000000000000}"/>
          </ac:spMkLst>
        </pc:spChg>
      </pc:sldChg>
      <pc:sldChg chg="delSp">
        <pc:chgData name="Gray, Alasdair J G" userId="d3b5fc8b-b5ed-4d7c-8f57-90ff3118cc85" providerId="ADAL" clId="{6B142F10-0651-0F45-BBAC-7727C5042EE4}" dt="2019-10-04T09:12:41.410" v="22"/>
        <pc:sldMkLst>
          <pc:docMk/>
          <pc:sldMk cId="733274982" sldId="305"/>
        </pc:sldMkLst>
        <pc:spChg chg="del">
          <ac:chgData name="Gray, Alasdair J G" userId="d3b5fc8b-b5ed-4d7c-8f57-90ff3118cc85" providerId="ADAL" clId="{6B142F10-0651-0F45-BBAC-7727C5042EE4}" dt="2019-10-04T09:12:41.410" v="22"/>
          <ac:spMkLst>
            <pc:docMk/>
            <pc:sldMk cId="733274982" sldId="305"/>
            <ac:spMk id="2" creationId="{00000000-0000-0000-0000-000000000000}"/>
          </ac:spMkLst>
        </pc:spChg>
        <pc:spChg chg="del">
          <ac:chgData name="Gray, Alasdair J G" userId="d3b5fc8b-b5ed-4d7c-8f57-90ff3118cc85" providerId="ADAL" clId="{6B142F10-0651-0F45-BBAC-7727C5042EE4}" dt="2019-10-04T09:12:41.410" v="22"/>
          <ac:spMkLst>
            <pc:docMk/>
            <pc:sldMk cId="733274982" sldId="305"/>
            <ac:spMk id="3" creationId="{00000000-0000-0000-0000-000000000000}"/>
          </ac:spMkLst>
        </pc:spChg>
      </pc:sldChg>
      <pc:sldChg chg="delSp">
        <pc:chgData name="Gray, Alasdair J G" userId="d3b5fc8b-b5ed-4d7c-8f57-90ff3118cc85" providerId="ADAL" clId="{6B142F10-0651-0F45-BBAC-7727C5042EE4}" dt="2019-10-04T09:12:41.410" v="22"/>
        <pc:sldMkLst>
          <pc:docMk/>
          <pc:sldMk cId="3534435376" sldId="307"/>
        </pc:sldMkLst>
        <pc:spChg chg="del">
          <ac:chgData name="Gray, Alasdair J G" userId="d3b5fc8b-b5ed-4d7c-8f57-90ff3118cc85" providerId="ADAL" clId="{6B142F10-0651-0F45-BBAC-7727C5042EE4}" dt="2019-10-04T09:12:41.410" v="22"/>
          <ac:spMkLst>
            <pc:docMk/>
            <pc:sldMk cId="3534435376" sldId="307"/>
            <ac:spMk id="2" creationId="{00000000-0000-0000-0000-000000000000}"/>
          </ac:spMkLst>
        </pc:spChg>
        <pc:spChg chg="del">
          <ac:chgData name="Gray, Alasdair J G" userId="d3b5fc8b-b5ed-4d7c-8f57-90ff3118cc85" providerId="ADAL" clId="{6B142F10-0651-0F45-BBAC-7727C5042EE4}" dt="2019-10-04T09:12:41.410" v="22"/>
          <ac:spMkLst>
            <pc:docMk/>
            <pc:sldMk cId="3534435376" sldId="307"/>
            <ac:spMk id="3" creationId="{00000000-0000-0000-0000-000000000000}"/>
          </ac:spMkLst>
        </pc:spChg>
      </pc:sldChg>
      <pc:sldChg chg="delSp">
        <pc:chgData name="Gray, Alasdair J G" userId="d3b5fc8b-b5ed-4d7c-8f57-90ff3118cc85" providerId="ADAL" clId="{6B142F10-0651-0F45-BBAC-7727C5042EE4}" dt="2019-10-04T09:12:41.410" v="22"/>
        <pc:sldMkLst>
          <pc:docMk/>
          <pc:sldMk cId="3825401870" sldId="308"/>
        </pc:sldMkLst>
        <pc:spChg chg="del">
          <ac:chgData name="Gray, Alasdair J G" userId="d3b5fc8b-b5ed-4d7c-8f57-90ff3118cc85" providerId="ADAL" clId="{6B142F10-0651-0F45-BBAC-7727C5042EE4}" dt="2019-10-04T09:12:41.410" v="22"/>
          <ac:spMkLst>
            <pc:docMk/>
            <pc:sldMk cId="3825401870" sldId="308"/>
            <ac:spMk id="14" creationId="{00000000-0000-0000-0000-000000000000}"/>
          </ac:spMkLst>
        </pc:spChg>
        <pc:spChg chg="del">
          <ac:chgData name="Gray, Alasdair J G" userId="d3b5fc8b-b5ed-4d7c-8f57-90ff3118cc85" providerId="ADAL" clId="{6B142F10-0651-0F45-BBAC-7727C5042EE4}" dt="2019-10-04T09:12:41.410" v="22"/>
          <ac:spMkLst>
            <pc:docMk/>
            <pc:sldMk cId="3825401870" sldId="308"/>
            <ac:spMk id="15" creationId="{00000000-0000-0000-0000-000000000000}"/>
          </ac:spMkLst>
        </pc:spChg>
      </pc:sldChg>
      <pc:sldChg chg="delSp">
        <pc:chgData name="Gray, Alasdair J G" userId="d3b5fc8b-b5ed-4d7c-8f57-90ff3118cc85" providerId="ADAL" clId="{6B142F10-0651-0F45-BBAC-7727C5042EE4}" dt="2019-10-04T09:12:41.410" v="22"/>
        <pc:sldMkLst>
          <pc:docMk/>
          <pc:sldMk cId="3630041126" sldId="309"/>
        </pc:sldMkLst>
        <pc:spChg chg="del">
          <ac:chgData name="Gray, Alasdair J G" userId="d3b5fc8b-b5ed-4d7c-8f57-90ff3118cc85" providerId="ADAL" clId="{6B142F10-0651-0F45-BBAC-7727C5042EE4}" dt="2019-10-04T09:12:41.410" v="22"/>
          <ac:spMkLst>
            <pc:docMk/>
            <pc:sldMk cId="3630041126" sldId="309"/>
            <ac:spMk id="4" creationId="{00000000-0000-0000-0000-000000000000}"/>
          </ac:spMkLst>
        </pc:spChg>
        <pc:spChg chg="del">
          <ac:chgData name="Gray, Alasdair J G" userId="d3b5fc8b-b5ed-4d7c-8f57-90ff3118cc85" providerId="ADAL" clId="{6B142F10-0651-0F45-BBAC-7727C5042EE4}" dt="2019-10-04T09:12:41.410" v="22"/>
          <ac:spMkLst>
            <pc:docMk/>
            <pc:sldMk cId="3630041126" sldId="309"/>
            <ac:spMk id="5" creationId="{00000000-0000-0000-0000-000000000000}"/>
          </ac:spMkLst>
        </pc:spChg>
      </pc:sldChg>
      <pc:sldChg chg="delSp">
        <pc:chgData name="Gray, Alasdair J G" userId="d3b5fc8b-b5ed-4d7c-8f57-90ff3118cc85" providerId="ADAL" clId="{6B142F10-0651-0F45-BBAC-7727C5042EE4}" dt="2019-10-04T09:12:41.410" v="22"/>
        <pc:sldMkLst>
          <pc:docMk/>
          <pc:sldMk cId="3791157285" sldId="310"/>
        </pc:sldMkLst>
        <pc:spChg chg="del">
          <ac:chgData name="Gray, Alasdair J G" userId="d3b5fc8b-b5ed-4d7c-8f57-90ff3118cc85" providerId="ADAL" clId="{6B142F10-0651-0F45-BBAC-7727C5042EE4}" dt="2019-10-04T09:12:41.410" v="22"/>
          <ac:spMkLst>
            <pc:docMk/>
            <pc:sldMk cId="3791157285" sldId="310"/>
            <ac:spMk id="5" creationId="{00000000-0000-0000-0000-000000000000}"/>
          </ac:spMkLst>
        </pc:spChg>
        <pc:spChg chg="del">
          <ac:chgData name="Gray, Alasdair J G" userId="d3b5fc8b-b5ed-4d7c-8f57-90ff3118cc85" providerId="ADAL" clId="{6B142F10-0651-0F45-BBAC-7727C5042EE4}" dt="2019-10-04T09:12:41.410" v="22"/>
          <ac:spMkLst>
            <pc:docMk/>
            <pc:sldMk cId="3791157285" sldId="310"/>
            <ac:spMk id="6" creationId="{00000000-0000-0000-0000-000000000000}"/>
          </ac:spMkLst>
        </pc:spChg>
      </pc:sldChg>
      <pc:sldChg chg="delSp modSp modAnim">
        <pc:chgData name="Gray, Alasdair J G" userId="d3b5fc8b-b5ed-4d7c-8f57-90ff3118cc85" providerId="ADAL" clId="{6B142F10-0651-0F45-BBAC-7727C5042EE4}" dt="2019-10-04T10:00:26.548" v="897" actId="404"/>
        <pc:sldMkLst>
          <pc:docMk/>
          <pc:sldMk cId="636831307" sldId="311"/>
        </pc:sldMkLst>
        <pc:spChg chg="mod">
          <ac:chgData name="Gray, Alasdair J G" userId="d3b5fc8b-b5ed-4d7c-8f57-90ff3118cc85" providerId="ADAL" clId="{6B142F10-0651-0F45-BBAC-7727C5042EE4}" dt="2019-10-04T10:00:26.548" v="897" actId="404"/>
          <ac:spMkLst>
            <pc:docMk/>
            <pc:sldMk cId="636831307" sldId="311"/>
            <ac:spMk id="2" creationId="{00000000-0000-0000-0000-000000000000}"/>
          </ac:spMkLst>
        </pc:spChg>
        <pc:spChg chg="del">
          <ac:chgData name="Gray, Alasdair J G" userId="d3b5fc8b-b5ed-4d7c-8f57-90ff3118cc85" providerId="ADAL" clId="{6B142F10-0651-0F45-BBAC-7727C5042EE4}" dt="2019-10-04T09:12:41.410" v="22"/>
          <ac:spMkLst>
            <pc:docMk/>
            <pc:sldMk cId="636831307" sldId="311"/>
            <ac:spMk id="4" creationId="{00000000-0000-0000-0000-000000000000}"/>
          </ac:spMkLst>
        </pc:spChg>
        <pc:spChg chg="del">
          <ac:chgData name="Gray, Alasdair J G" userId="d3b5fc8b-b5ed-4d7c-8f57-90ff3118cc85" providerId="ADAL" clId="{6B142F10-0651-0F45-BBAC-7727C5042EE4}" dt="2019-10-04T09:12:41.410" v="22"/>
          <ac:spMkLst>
            <pc:docMk/>
            <pc:sldMk cId="636831307" sldId="311"/>
            <ac:spMk id="5" creationId="{00000000-0000-0000-0000-000000000000}"/>
          </ac:spMkLst>
        </pc:spChg>
      </pc:sldChg>
      <pc:sldChg chg="delSp modSp modAnim">
        <pc:chgData name="Gray, Alasdair J G" userId="d3b5fc8b-b5ed-4d7c-8f57-90ff3118cc85" providerId="ADAL" clId="{6B142F10-0651-0F45-BBAC-7727C5042EE4}" dt="2019-10-04T10:00:40.171" v="900"/>
        <pc:sldMkLst>
          <pc:docMk/>
          <pc:sldMk cId="3167519510" sldId="312"/>
        </pc:sldMkLst>
        <pc:spChg chg="mod">
          <ac:chgData name="Gray, Alasdair J G" userId="d3b5fc8b-b5ed-4d7c-8f57-90ff3118cc85" providerId="ADAL" clId="{6B142F10-0651-0F45-BBAC-7727C5042EE4}" dt="2019-10-04T10:00:40.171" v="900"/>
          <ac:spMkLst>
            <pc:docMk/>
            <pc:sldMk cId="3167519510" sldId="312"/>
            <ac:spMk id="2" creationId="{00000000-0000-0000-0000-000000000000}"/>
          </ac:spMkLst>
        </pc:spChg>
        <pc:spChg chg="del">
          <ac:chgData name="Gray, Alasdair J G" userId="d3b5fc8b-b5ed-4d7c-8f57-90ff3118cc85" providerId="ADAL" clId="{6B142F10-0651-0F45-BBAC-7727C5042EE4}" dt="2019-10-04T09:12:41.410" v="22"/>
          <ac:spMkLst>
            <pc:docMk/>
            <pc:sldMk cId="3167519510" sldId="312"/>
            <ac:spMk id="4" creationId="{00000000-0000-0000-0000-000000000000}"/>
          </ac:spMkLst>
        </pc:spChg>
        <pc:spChg chg="del">
          <ac:chgData name="Gray, Alasdair J G" userId="d3b5fc8b-b5ed-4d7c-8f57-90ff3118cc85" providerId="ADAL" clId="{6B142F10-0651-0F45-BBAC-7727C5042EE4}" dt="2019-10-04T09:12:41.410" v="22"/>
          <ac:spMkLst>
            <pc:docMk/>
            <pc:sldMk cId="3167519510" sldId="312"/>
            <ac:spMk id="5" creationId="{00000000-0000-0000-0000-000000000000}"/>
          </ac:spMkLst>
        </pc:spChg>
      </pc:sldChg>
      <pc:sldChg chg="delSp">
        <pc:chgData name="Gray, Alasdair J G" userId="d3b5fc8b-b5ed-4d7c-8f57-90ff3118cc85" providerId="ADAL" clId="{6B142F10-0651-0F45-BBAC-7727C5042EE4}" dt="2019-10-04T09:12:41.410" v="22"/>
        <pc:sldMkLst>
          <pc:docMk/>
          <pc:sldMk cId="715018865" sldId="314"/>
        </pc:sldMkLst>
        <pc:spChg chg="del">
          <ac:chgData name="Gray, Alasdair J G" userId="d3b5fc8b-b5ed-4d7c-8f57-90ff3118cc85" providerId="ADAL" clId="{6B142F10-0651-0F45-BBAC-7727C5042EE4}" dt="2019-10-04T09:12:41.410" v="22"/>
          <ac:spMkLst>
            <pc:docMk/>
            <pc:sldMk cId="715018865" sldId="314"/>
            <ac:spMk id="4" creationId="{00000000-0000-0000-0000-000000000000}"/>
          </ac:spMkLst>
        </pc:spChg>
        <pc:spChg chg="del">
          <ac:chgData name="Gray, Alasdair J G" userId="d3b5fc8b-b5ed-4d7c-8f57-90ff3118cc85" providerId="ADAL" clId="{6B142F10-0651-0F45-BBAC-7727C5042EE4}" dt="2019-10-04T09:12:41.410" v="22"/>
          <ac:spMkLst>
            <pc:docMk/>
            <pc:sldMk cId="715018865" sldId="314"/>
            <ac:spMk id="5" creationId="{00000000-0000-0000-0000-000000000000}"/>
          </ac:spMkLst>
        </pc:spChg>
      </pc:sldChg>
      <pc:sldChg chg="delSp">
        <pc:chgData name="Gray, Alasdair J G" userId="d3b5fc8b-b5ed-4d7c-8f57-90ff3118cc85" providerId="ADAL" clId="{6B142F10-0651-0F45-BBAC-7727C5042EE4}" dt="2019-10-04T09:12:41.410" v="22"/>
        <pc:sldMkLst>
          <pc:docMk/>
          <pc:sldMk cId="3133143606" sldId="315"/>
        </pc:sldMkLst>
        <pc:spChg chg="del">
          <ac:chgData name="Gray, Alasdair J G" userId="d3b5fc8b-b5ed-4d7c-8f57-90ff3118cc85" providerId="ADAL" clId="{6B142F10-0651-0F45-BBAC-7727C5042EE4}" dt="2019-10-04T09:12:41.410" v="22"/>
          <ac:spMkLst>
            <pc:docMk/>
            <pc:sldMk cId="3133143606" sldId="315"/>
            <ac:spMk id="14" creationId="{00000000-0000-0000-0000-000000000000}"/>
          </ac:spMkLst>
        </pc:spChg>
        <pc:spChg chg="del">
          <ac:chgData name="Gray, Alasdair J G" userId="d3b5fc8b-b5ed-4d7c-8f57-90ff3118cc85" providerId="ADAL" clId="{6B142F10-0651-0F45-BBAC-7727C5042EE4}" dt="2019-10-04T09:12:41.410" v="22"/>
          <ac:spMkLst>
            <pc:docMk/>
            <pc:sldMk cId="3133143606" sldId="315"/>
            <ac:spMk id="15" creationId="{00000000-0000-0000-0000-000000000000}"/>
          </ac:spMkLst>
        </pc:spChg>
      </pc:sldChg>
      <pc:sldChg chg="delSp">
        <pc:chgData name="Gray, Alasdair J G" userId="d3b5fc8b-b5ed-4d7c-8f57-90ff3118cc85" providerId="ADAL" clId="{6B142F10-0651-0F45-BBAC-7727C5042EE4}" dt="2019-10-04T09:12:41.410" v="22"/>
        <pc:sldMkLst>
          <pc:docMk/>
          <pc:sldMk cId="1737029100" sldId="316"/>
        </pc:sldMkLst>
        <pc:spChg chg="del">
          <ac:chgData name="Gray, Alasdair J G" userId="d3b5fc8b-b5ed-4d7c-8f57-90ff3118cc85" providerId="ADAL" clId="{6B142F10-0651-0F45-BBAC-7727C5042EE4}" dt="2019-10-04T09:12:41.410" v="22"/>
          <ac:spMkLst>
            <pc:docMk/>
            <pc:sldMk cId="1737029100" sldId="316"/>
            <ac:spMk id="7" creationId="{00000000-0000-0000-0000-000000000000}"/>
          </ac:spMkLst>
        </pc:spChg>
        <pc:spChg chg="del">
          <ac:chgData name="Gray, Alasdair J G" userId="d3b5fc8b-b5ed-4d7c-8f57-90ff3118cc85" providerId="ADAL" clId="{6B142F10-0651-0F45-BBAC-7727C5042EE4}" dt="2019-10-04T09:12:41.410" v="22"/>
          <ac:spMkLst>
            <pc:docMk/>
            <pc:sldMk cId="1737029100" sldId="316"/>
            <ac:spMk id="8" creationId="{00000000-0000-0000-0000-000000000000}"/>
          </ac:spMkLst>
        </pc:spChg>
      </pc:sldChg>
      <pc:sldChg chg="delSp">
        <pc:chgData name="Gray, Alasdair J G" userId="d3b5fc8b-b5ed-4d7c-8f57-90ff3118cc85" providerId="ADAL" clId="{6B142F10-0651-0F45-BBAC-7727C5042EE4}" dt="2019-10-04T09:12:41.410" v="22"/>
        <pc:sldMkLst>
          <pc:docMk/>
          <pc:sldMk cId="1937740173" sldId="317"/>
        </pc:sldMkLst>
        <pc:spChg chg="del">
          <ac:chgData name="Gray, Alasdair J G" userId="d3b5fc8b-b5ed-4d7c-8f57-90ff3118cc85" providerId="ADAL" clId="{6B142F10-0651-0F45-BBAC-7727C5042EE4}" dt="2019-10-04T09:12:41.410" v="22"/>
          <ac:spMkLst>
            <pc:docMk/>
            <pc:sldMk cId="1937740173" sldId="317"/>
            <ac:spMk id="3" creationId="{00000000-0000-0000-0000-000000000000}"/>
          </ac:spMkLst>
        </pc:spChg>
        <pc:spChg chg="del">
          <ac:chgData name="Gray, Alasdair J G" userId="d3b5fc8b-b5ed-4d7c-8f57-90ff3118cc85" providerId="ADAL" clId="{6B142F10-0651-0F45-BBAC-7727C5042EE4}" dt="2019-10-04T09:12:41.410" v="22"/>
          <ac:spMkLst>
            <pc:docMk/>
            <pc:sldMk cId="1937740173" sldId="317"/>
            <ac:spMk id="4" creationId="{00000000-0000-0000-0000-000000000000}"/>
          </ac:spMkLst>
        </pc:spChg>
      </pc:sldChg>
      <pc:sldChg chg="delSp">
        <pc:chgData name="Gray, Alasdair J G" userId="d3b5fc8b-b5ed-4d7c-8f57-90ff3118cc85" providerId="ADAL" clId="{6B142F10-0651-0F45-BBAC-7727C5042EE4}" dt="2019-10-04T09:12:41.410" v="22"/>
        <pc:sldMkLst>
          <pc:docMk/>
          <pc:sldMk cId="3922807124" sldId="318"/>
        </pc:sldMkLst>
        <pc:spChg chg="del">
          <ac:chgData name="Gray, Alasdair J G" userId="d3b5fc8b-b5ed-4d7c-8f57-90ff3118cc85" providerId="ADAL" clId="{6B142F10-0651-0F45-BBAC-7727C5042EE4}" dt="2019-10-04T09:12:41.410" v="22"/>
          <ac:spMkLst>
            <pc:docMk/>
            <pc:sldMk cId="3922807124" sldId="318"/>
            <ac:spMk id="8" creationId="{00000000-0000-0000-0000-000000000000}"/>
          </ac:spMkLst>
        </pc:spChg>
        <pc:spChg chg="del">
          <ac:chgData name="Gray, Alasdair J G" userId="d3b5fc8b-b5ed-4d7c-8f57-90ff3118cc85" providerId="ADAL" clId="{6B142F10-0651-0F45-BBAC-7727C5042EE4}" dt="2019-10-04T09:12:41.410" v="22"/>
          <ac:spMkLst>
            <pc:docMk/>
            <pc:sldMk cId="3922807124" sldId="318"/>
            <ac:spMk id="9" creationId="{00000000-0000-0000-0000-000000000000}"/>
          </ac:spMkLst>
        </pc:spChg>
      </pc:sldChg>
      <pc:sldChg chg="delSp">
        <pc:chgData name="Gray, Alasdair J G" userId="d3b5fc8b-b5ed-4d7c-8f57-90ff3118cc85" providerId="ADAL" clId="{6B142F10-0651-0F45-BBAC-7727C5042EE4}" dt="2019-10-04T09:12:41.410" v="22"/>
        <pc:sldMkLst>
          <pc:docMk/>
          <pc:sldMk cId="4220616565" sldId="319"/>
        </pc:sldMkLst>
        <pc:spChg chg="del">
          <ac:chgData name="Gray, Alasdair J G" userId="d3b5fc8b-b5ed-4d7c-8f57-90ff3118cc85" providerId="ADAL" clId="{6B142F10-0651-0F45-BBAC-7727C5042EE4}" dt="2019-10-04T09:12:41.410" v="22"/>
          <ac:spMkLst>
            <pc:docMk/>
            <pc:sldMk cId="4220616565" sldId="319"/>
            <ac:spMk id="4" creationId="{00000000-0000-0000-0000-000000000000}"/>
          </ac:spMkLst>
        </pc:spChg>
        <pc:spChg chg="del">
          <ac:chgData name="Gray, Alasdair J G" userId="d3b5fc8b-b5ed-4d7c-8f57-90ff3118cc85" providerId="ADAL" clId="{6B142F10-0651-0F45-BBAC-7727C5042EE4}" dt="2019-10-04T09:12:41.410" v="22"/>
          <ac:spMkLst>
            <pc:docMk/>
            <pc:sldMk cId="4220616565" sldId="319"/>
            <ac:spMk id="5" creationId="{00000000-0000-0000-0000-000000000000}"/>
          </ac:spMkLst>
        </pc:spChg>
      </pc:sldChg>
      <pc:sldChg chg="delSp">
        <pc:chgData name="Gray, Alasdair J G" userId="d3b5fc8b-b5ed-4d7c-8f57-90ff3118cc85" providerId="ADAL" clId="{6B142F10-0651-0F45-BBAC-7727C5042EE4}" dt="2019-10-04T09:12:41.410" v="22"/>
        <pc:sldMkLst>
          <pc:docMk/>
          <pc:sldMk cId="1704663893" sldId="320"/>
        </pc:sldMkLst>
        <pc:spChg chg="del">
          <ac:chgData name="Gray, Alasdair J G" userId="d3b5fc8b-b5ed-4d7c-8f57-90ff3118cc85" providerId="ADAL" clId="{6B142F10-0651-0F45-BBAC-7727C5042EE4}" dt="2019-10-04T09:12:41.410" v="22"/>
          <ac:spMkLst>
            <pc:docMk/>
            <pc:sldMk cId="1704663893" sldId="320"/>
            <ac:spMk id="4" creationId="{C308C841-69B0-B945-A757-96B67D65122B}"/>
          </ac:spMkLst>
        </pc:spChg>
        <pc:spChg chg="del">
          <ac:chgData name="Gray, Alasdair J G" userId="d3b5fc8b-b5ed-4d7c-8f57-90ff3118cc85" providerId="ADAL" clId="{6B142F10-0651-0F45-BBAC-7727C5042EE4}" dt="2019-10-04T09:12:41.410" v="22"/>
          <ac:spMkLst>
            <pc:docMk/>
            <pc:sldMk cId="1704663893" sldId="320"/>
            <ac:spMk id="5" creationId="{CDBC273F-09FC-1E40-8DFF-7A11D1C292BC}"/>
          </ac:spMkLst>
        </pc:spChg>
      </pc:sldChg>
      <pc:sldChg chg="delSp">
        <pc:chgData name="Gray, Alasdair J G" userId="d3b5fc8b-b5ed-4d7c-8f57-90ff3118cc85" providerId="ADAL" clId="{6B142F10-0651-0F45-BBAC-7727C5042EE4}" dt="2019-10-04T09:12:41.410" v="22"/>
        <pc:sldMkLst>
          <pc:docMk/>
          <pc:sldMk cId="1861612507" sldId="321"/>
        </pc:sldMkLst>
        <pc:spChg chg="del">
          <ac:chgData name="Gray, Alasdair J G" userId="d3b5fc8b-b5ed-4d7c-8f57-90ff3118cc85" providerId="ADAL" clId="{6B142F10-0651-0F45-BBAC-7727C5042EE4}" dt="2019-10-04T09:12:41.410" v="22"/>
          <ac:spMkLst>
            <pc:docMk/>
            <pc:sldMk cId="1861612507" sldId="321"/>
            <ac:spMk id="4" creationId="{7DE9100C-CB42-AF4C-B8CD-155E47AD73E2}"/>
          </ac:spMkLst>
        </pc:spChg>
        <pc:spChg chg="del">
          <ac:chgData name="Gray, Alasdair J G" userId="d3b5fc8b-b5ed-4d7c-8f57-90ff3118cc85" providerId="ADAL" clId="{6B142F10-0651-0F45-BBAC-7727C5042EE4}" dt="2019-10-04T09:12:41.410" v="22"/>
          <ac:spMkLst>
            <pc:docMk/>
            <pc:sldMk cId="1861612507" sldId="321"/>
            <ac:spMk id="5" creationId="{27D96C88-58CA-CA47-80D2-07B1D98B8A12}"/>
          </ac:spMkLst>
        </pc:spChg>
      </pc:sldChg>
      <pc:sldChg chg="modSp add modTransition">
        <pc:chgData name="Gray, Alasdair J G" userId="d3b5fc8b-b5ed-4d7c-8f57-90ff3118cc85" providerId="ADAL" clId="{6B142F10-0651-0F45-BBAC-7727C5042EE4}" dt="2019-10-04T09:27:12.587" v="589" actId="20577"/>
        <pc:sldMkLst>
          <pc:docMk/>
          <pc:sldMk cId="3832647976" sldId="322"/>
        </pc:sldMkLst>
        <pc:spChg chg="mod">
          <ac:chgData name="Gray, Alasdair J G" userId="d3b5fc8b-b5ed-4d7c-8f57-90ff3118cc85" providerId="ADAL" clId="{6B142F10-0651-0F45-BBAC-7727C5042EE4}" dt="2019-10-04T09:25:35.130" v="334" actId="20577"/>
          <ac:spMkLst>
            <pc:docMk/>
            <pc:sldMk cId="3832647976" sldId="322"/>
            <ac:spMk id="2" creationId="{0E3872BA-A74E-CD4F-B1A9-9E9E9AAC024C}"/>
          </ac:spMkLst>
        </pc:spChg>
        <pc:spChg chg="mod">
          <ac:chgData name="Gray, Alasdair J G" userId="d3b5fc8b-b5ed-4d7c-8f57-90ff3118cc85" providerId="ADAL" clId="{6B142F10-0651-0F45-BBAC-7727C5042EE4}" dt="2019-10-04T09:27:12.587" v="589" actId="20577"/>
          <ac:spMkLst>
            <pc:docMk/>
            <pc:sldMk cId="3832647976" sldId="322"/>
            <ac:spMk id="3" creationId="{5B128FD8-3577-D246-8FC1-326886547DEF}"/>
          </ac:spMkLst>
        </pc:spChg>
      </pc:sldChg>
      <pc:sldChg chg="modSp add">
        <pc:chgData name="Gray, Alasdair J G" userId="d3b5fc8b-b5ed-4d7c-8f57-90ff3118cc85" providerId="ADAL" clId="{6B142F10-0651-0F45-BBAC-7727C5042EE4}" dt="2019-10-04T10:04:44.510" v="911" actId="20577"/>
        <pc:sldMkLst>
          <pc:docMk/>
          <pc:sldMk cId="3442943747" sldId="323"/>
        </pc:sldMkLst>
        <pc:spChg chg="mod">
          <ac:chgData name="Gray, Alasdair J G" userId="d3b5fc8b-b5ed-4d7c-8f57-90ff3118cc85" providerId="ADAL" clId="{6B142F10-0651-0F45-BBAC-7727C5042EE4}" dt="2019-10-04T10:04:44.510" v="911" actId="20577"/>
          <ac:spMkLst>
            <pc:docMk/>
            <pc:sldMk cId="3442943747" sldId="323"/>
            <ac:spMk id="2" creationId="{8FEFC97F-E523-7944-A76D-66DC85EBBE16}"/>
          </ac:spMkLst>
        </pc:spChg>
      </pc:sldChg>
      <pc:sldChg chg="modSp add modTransition">
        <pc:chgData name="Gray, Alasdair J G" userId="d3b5fc8b-b5ed-4d7c-8f57-90ff3118cc85" providerId="ADAL" clId="{6B142F10-0651-0F45-BBAC-7727C5042EE4}" dt="2019-10-04T12:56:45.988" v="1519"/>
        <pc:sldMkLst>
          <pc:docMk/>
          <pc:sldMk cId="940704825" sldId="324"/>
        </pc:sldMkLst>
        <pc:spChg chg="mod">
          <ac:chgData name="Gray, Alasdair J G" userId="d3b5fc8b-b5ed-4d7c-8f57-90ff3118cc85" providerId="ADAL" clId="{6B142F10-0651-0F45-BBAC-7727C5042EE4}" dt="2019-10-04T10:04:59.294" v="936" actId="20577"/>
          <ac:spMkLst>
            <pc:docMk/>
            <pc:sldMk cId="940704825" sldId="324"/>
            <ac:spMk id="2" creationId="{A945AC5F-D987-DE4D-B90A-AA0769D63C10}"/>
          </ac:spMkLst>
        </pc:spChg>
        <pc:spChg chg="mod">
          <ac:chgData name="Gray, Alasdair J G" userId="d3b5fc8b-b5ed-4d7c-8f57-90ff3118cc85" providerId="ADAL" clId="{6B142F10-0651-0F45-BBAC-7727C5042EE4}" dt="2019-10-04T10:05:05.647" v="959" actId="20577"/>
          <ac:spMkLst>
            <pc:docMk/>
            <pc:sldMk cId="940704825" sldId="324"/>
            <ac:spMk id="3" creationId="{5EFFA0AC-17E0-AE4A-BACD-34CD848941BC}"/>
          </ac:spMkLst>
        </pc:spChg>
      </pc:sldChg>
      <pc:sldChg chg="addSp delSp modSp add ord">
        <pc:chgData name="Gray, Alasdair J G" userId="d3b5fc8b-b5ed-4d7c-8f57-90ff3118cc85" providerId="ADAL" clId="{6B142F10-0651-0F45-BBAC-7727C5042EE4}" dt="2019-10-04T13:00:09.586" v="1523"/>
        <pc:sldMkLst>
          <pc:docMk/>
          <pc:sldMk cId="2914482784" sldId="325"/>
        </pc:sldMkLst>
        <pc:spChg chg="mod">
          <ac:chgData name="Gray, Alasdair J G" userId="d3b5fc8b-b5ed-4d7c-8f57-90ff3118cc85" providerId="ADAL" clId="{6B142F10-0651-0F45-BBAC-7727C5042EE4}" dt="2019-10-04T12:43:44.900" v="965" actId="20577"/>
          <ac:spMkLst>
            <pc:docMk/>
            <pc:sldMk cId="2914482784" sldId="325"/>
            <ac:spMk id="2" creationId="{DE0FABD7-07AB-B547-B6E9-66609B6B672B}"/>
          </ac:spMkLst>
        </pc:spChg>
        <pc:spChg chg="del">
          <ac:chgData name="Gray, Alasdair J G" userId="d3b5fc8b-b5ed-4d7c-8f57-90ff3118cc85" providerId="ADAL" clId="{6B142F10-0651-0F45-BBAC-7727C5042EE4}" dt="2019-10-04T12:43:56.657" v="966"/>
          <ac:spMkLst>
            <pc:docMk/>
            <pc:sldMk cId="2914482784" sldId="325"/>
            <ac:spMk id="3" creationId="{CC019DDB-3A4B-9842-88A9-5E89D6A3C6FB}"/>
          </ac:spMkLst>
        </pc:spChg>
        <pc:spChg chg="add mod">
          <ac:chgData name="Gray, Alasdair J G" userId="d3b5fc8b-b5ed-4d7c-8f57-90ff3118cc85" providerId="ADAL" clId="{6B142F10-0651-0F45-BBAC-7727C5042EE4}" dt="2019-10-04T12:52:18.230" v="1378" actId="27636"/>
          <ac:spMkLst>
            <pc:docMk/>
            <pc:sldMk cId="2914482784" sldId="325"/>
            <ac:spMk id="5" creationId="{5A1FBEB5-E24E-7C49-8A89-6341C4E6ADB2}"/>
          </ac:spMkLst>
        </pc:spChg>
        <pc:spChg chg="add del mod">
          <ac:chgData name="Gray, Alasdair J G" userId="d3b5fc8b-b5ed-4d7c-8f57-90ff3118cc85" providerId="ADAL" clId="{6B142F10-0651-0F45-BBAC-7727C5042EE4}" dt="2019-10-04T12:48:54.791" v="1287"/>
          <ac:spMkLst>
            <pc:docMk/>
            <pc:sldMk cId="2914482784" sldId="325"/>
            <ac:spMk id="6" creationId="{2F018AC9-4A84-9242-8DAC-D4A1C522337A}"/>
          </ac:spMkLst>
        </pc:spChg>
        <pc:picChg chg="add mod">
          <ac:chgData name="Gray, Alasdair J G" userId="d3b5fc8b-b5ed-4d7c-8f57-90ff3118cc85" providerId="ADAL" clId="{6B142F10-0651-0F45-BBAC-7727C5042EE4}" dt="2019-10-04T12:49:08.655" v="1289" actId="1076"/>
          <ac:picMkLst>
            <pc:docMk/>
            <pc:sldMk cId="2914482784" sldId="325"/>
            <ac:picMk id="7" creationId="{F2D30982-006A-064B-8DF7-54148F935F8F}"/>
          </ac:picMkLst>
        </pc:picChg>
        <pc:picChg chg="add mod">
          <ac:chgData name="Gray, Alasdair J G" userId="d3b5fc8b-b5ed-4d7c-8f57-90ff3118cc85" providerId="ADAL" clId="{6B142F10-0651-0F45-BBAC-7727C5042EE4}" dt="2019-10-04T12:49:22.717" v="1290" actId="1076"/>
          <ac:picMkLst>
            <pc:docMk/>
            <pc:sldMk cId="2914482784" sldId="325"/>
            <ac:picMk id="8" creationId="{3A9B3DC1-C352-7C4D-B3B0-53796DA830CA}"/>
          </ac:picMkLst>
        </pc:picChg>
      </pc:sldChg>
      <pc:sldChg chg="add modTransition">
        <pc:chgData name="Gray, Alasdair J G" userId="d3b5fc8b-b5ed-4d7c-8f57-90ff3118cc85" providerId="ADAL" clId="{6B142F10-0651-0F45-BBAC-7727C5042EE4}" dt="2019-10-04T13:00:34.194" v="1526"/>
        <pc:sldMkLst>
          <pc:docMk/>
          <pc:sldMk cId="2861817999" sldId="326"/>
        </pc:sldMkLst>
      </pc:sldChg>
      <pc:sldChg chg="add modTransition">
        <pc:chgData name="Gray, Alasdair J G" userId="d3b5fc8b-b5ed-4d7c-8f57-90ff3118cc85" providerId="ADAL" clId="{6B142F10-0651-0F45-BBAC-7727C5042EE4}" dt="2019-10-04T13:00:20.963" v="1524"/>
        <pc:sldMkLst>
          <pc:docMk/>
          <pc:sldMk cId="4047532970" sldId="327"/>
        </pc:sldMkLst>
      </pc:sldChg>
      <pc:sldChg chg="add modTransition">
        <pc:chgData name="Gray, Alasdair J G" userId="d3b5fc8b-b5ed-4d7c-8f57-90ff3118cc85" providerId="ADAL" clId="{6B142F10-0651-0F45-BBAC-7727C5042EE4}" dt="2019-10-04T13:00:20.963" v="1524"/>
        <pc:sldMkLst>
          <pc:docMk/>
          <pc:sldMk cId="498486009" sldId="328"/>
        </pc:sldMkLst>
      </pc:sldChg>
      <pc:sldChg chg="add modTransition">
        <pc:chgData name="Gray, Alasdair J G" userId="d3b5fc8b-b5ed-4d7c-8f57-90ff3118cc85" providerId="ADAL" clId="{6B142F10-0651-0F45-BBAC-7727C5042EE4}" dt="2019-10-04T13:00:20.963" v="1524"/>
        <pc:sldMkLst>
          <pc:docMk/>
          <pc:sldMk cId="1475946580" sldId="329"/>
        </pc:sldMkLst>
      </pc:sldChg>
      <pc:sldChg chg="add modTransition">
        <pc:chgData name="Gray, Alasdair J G" userId="d3b5fc8b-b5ed-4d7c-8f57-90ff3118cc85" providerId="ADAL" clId="{6B142F10-0651-0F45-BBAC-7727C5042EE4}" dt="2019-10-04T13:00:20.963" v="1524"/>
        <pc:sldMkLst>
          <pc:docMk/>
          <pc:sldMk cId="3326665779" sldId="330"/>
        </pc:sldMkLst>
      </pc:sldChg>
      <pc:sldChg chg="add modTransition">
        <pc:chgData name="Gray, Alasdair J G" userId="d3b5fc8b-b5ed-4d7c-8f57-90ff3118cc85" providerId="ADAL" clId="{6B142F10-0651-0F45-BBAC-7727C5042EE4}" dt="2019-10-04T13:00:24.303" v="1525"/>
        <pc:sldMkLst>
          <pc:docMk/>
          <pc:sldMk cId="275693212" sldId="331"/>
        </pc:sldMkLst>
      </pc:sldChg>
      <pc:sldChg chg="add modTransition">
        <pc:chgData name="Gray, Alasdair J G" userId="d3b5fc8b-b5ed-4d7c-8f57-90ff3118cc85" providerId="ADAL" clId="{6B142F10-0651-0F45-BBAC-7727C5042EE4}" dt="2019-10-04T13:00:20.963" v="1524"/>
        <pc:sldMkLst>
          <pc:docMk/>
          <pc:sldMk cId="2085268585" sldId="332"/>
        </pc:sldMkLst>
      </pc:sldChg>
      <pc:sldChg chg="add modTransition">
        <pc:chgData name="Gray, Alasdair J G" userId="d3b5fc8b-b5ed-4d7c-8f57-90ff3118cc85" providerId="ADAL" clId="{6B142F10-0651-0F45-BBAC-7727C5042EE4}" dt="2019-10-04T13:00:20.963" v="1524"/>
        <pc:sldMkLst>
          <pc:docMk/>
          <pc:sldMk cId="4102232125" sldId="333"/>
        </pc:sldMkLst>
      </pc:sldChg>
      <pc:sldChg chg="add modTransition">
        <pc:chgData name="Gray, Alasdair J G" userId="d3b5fc8b-b5ed-4d7c-8f57-90ff3118cc85" providerId="ADAL" clId="{6B142F10-0651-0F45-BBAC-7727C5042EE4}" dt="2019-10-04T13:00:20.963" v="1524"/>
        <pc:sldMkLst>
          <pc:docMk/>
          <pc:sldMk cId="3620727380" sldId="334"/>
        </pc:sldMkLst>
      </pc:sldChg>
      <pc:sldChg chg="modSp add">
        <pc:chgData name="Gray, Alasdair J G" userId="d3b5fc8b-b5ed-4d7c-8f57-90ff3118cc85" providerId="ADAL" clId="{6B142F10-0651-0F45-BBAC-7727C5042EE4}" dt="2019-10-04T13:03:01.818" v="1554" actId="20577"/>
        <pc:sldMkLst>
          <pc:docMk/>
          <pc:sldMk cId="1809951855" sldId="335"/>
        </pc:sldMkLst>
        <pc:spChg chg="mod">
          <ac:chgData name="Gray, Alasdair J G" userId="d3b5fc8b-b5ed-4d7c-8f57-90ff3118cc85" providerId="ADAL" clId="{6B142F10-0651-0F45-BBAC-7727C5042EE4}" dt="2019-10-04T13:03:01.818" v="1554" actId="20577"/>
          <ac:spMkLst>
            <pc:docMk/>
            <pc:sldMk cId="1809951855" sldId="335"/>
            <ac:spMk id="3" creationId="{1073B1D0-6BD1-384B-B976-CBB5C132F05F}"/>
          </ac:spMkLst>
        </pc:spChg>
      </pc:sldChg>
    </pc:docChg>
  </pc:docChgLst>
  <pc:docChgLst>
    <pc:chgData name="Gray, Alasdair J G" userId="d3b5fc8b-b5ed-4d7c-8f57-90ff3118cc85" providerId="ADAL" clId="{DD60DB62-2FD3-AE4F-A6D5-A00745A9490A}"/>
    <pc:docChg chg="custSel addSld modSld">
      <pc:chgData name="Gray, Alasdair J G" userId="d3b5fc8b-b5ed-4d7c-8f57-90ff3118cc85" providerId="ADAL" clId="{DD60DB62-2FD3-AE4F-A6D5-A00745A9490A}" dt="2019-10-16T08:24:36.315" v="688" actId="113"/>
      <pc:docMkLst>
        <pc:docMk/>
      </pc:docMkLst>
      <pc:sldChg chg="addSp delSp modSp">
        <pc:chgData name="Gray, Alasdair J G" userId="d3b5fc8b-b5ed-4d7c-8f57-90ff3118cc85" providerId="ADAL" clId="{DD60DB62-2FD3-AE4F-A6D5-A00745A9490A}" dt="2019-10-14T08:14:47.920" v="2"/>
        <pc:sldMkLst>
          <pc:docMk/>
          <pc:sldMk cId="2305489637" sldId="256"/>
        </pc:sldMkLst>
        <pc:spChg chg="add del mod">
          <ac:chgData name="Gray, Alasdair J G" userId="d3b5fc8b-b5ed-4d7c-8f57-90ff3118cc85" providerId="ADAL" clId="{DD60DB62-2FD3-AE4F-A6D5-A00745A9490A}" dt="2019-10-14T08:14:47.920" v="2"/>
          <ac:spMkLst>
            <pc:docMk/>
            <pc:sldMk cId="2305489637" sldId="256"/>
            <ac:spMk id="4" creationId="{DC282CA1-E7E8-0746-A3DF-C1EF3D0215F4}"/>
          </ac:spMkLst>
        </pc:spChg>
      </pc:sldChg>
      <pc:sldChg chg="modNotesTx">
        <pc:chgData name="Gray, Alasdair J G" userId="d3b5fc8b-b5ed-4d7c-8f57-90ff3118cc85" providerId="ADAL" clId="{DD60DB62-2FD3-AE4F-A6D5-A00745A9490A}" dt="2019-10-16T08:11:54.264" v="25" actId="20577"/>
        <pc:sldMkLst>
          <pc:docMk/>
          <pc:sldMk cId="3798226359" sldId="259"/>
        </pc:sldMkLst>
      </pc:sldChg>
      <pc:sldChg chg="modSp add modTransition">
        <pc:chgData name="Gray, Alasdair J G" userId="d3b5fc8b-b5ed-4d7c-8f57-90ff3118cc85" providerId="ADAL" clId="{DD60DB62-2FD3-AE4F-A6D5-A00745A9490A}" dt="2019-10-16T08:24:36.315" v="688" actId="113"/>
        <pc:sldMkLst>
          <pc:docMk/>
          <pc:sldMk cId="3828699078" sldId="336"/>
        </pc:sldMkLst>
        <pc:spChg chg="mod">
          <ac:chgData name="Gray, Alasdair J G" userId="d3b5fc8b-b5ed-4d7c-8f57-90ff3118cc85" providerId="ADAL" clId="{DD60DB62-2FD3-AE4F-A6D5-A00745A9490A}" dt="2019-10-16T08:17:21.369" v="310" actId="404"/>
          <ac:spMkLst>
            <pc:docMk/>
            <pc:sldMk cId="3828699078" sldId="336"/>
            <ac:spMk id="2" creationId="{8A3CFEE5-2331-FA4A-AB9C-F34A982E417F}"/>
          </ac:spMkLst>
        </pc:spChg>
        <pc:spChg chg="mod">
          <ac:chgData name="Gray, Alasdair J G" userId="d3b5fc8b-b5ed-4d7c-8f57-90ff3118cc85" providerId="ADAL" clId="{DD60DB62-2FD3-AE4F-A6D5-A00745A9490A}" dt="2019-10-16T08:24:36.315" v="688" actId="113"/>
          <ac:spMkLst>
            <pc:docMk/>
            <pc:sldMk cId="3828699078" sldId="336"/>
            <ac:spMk id="3" creationId="{F6942C1E-806B-414F-9C1D-4751C9BA14B0}"/>
          </ac:spMkLst>
        </pc:spChg>
      </pc:sldChg>
    </pc:docChg>
  </pc:docChgLst>
  <pc:docChgLst>
    <pc:chgData name="Gray, Alasdair J G" userId="d3b5fc8b-b5ed-4d7c-8f57-90ff3118cc85" providerId="ADAL" clId="{4ACABF40-8F87-BE49-B0BF-76D39AD4DF7B}"/>
    <pc:docChg chg="delSld modSld">
      <pc:chgData name="Gray, Alasdair J G" userId="d3b5fc8b-b5ed-4d7c-8f57-90ff3118cc85" providerId="ADAL" clId="{4ACABF40-8F87-BE49-B0BF-76D39AD4DF7B}" dt="2020-02-18T11:54:52.105" v="57"/>
      <pc:docMkLst>
        <pc:docMk/>
      </pc:docMkLst>
      <pc:sldChg chg="modSp">
        <pc:chgData name="Gray, Alasdair J G" userId="d3b5fc8b-b5ed-4d7c-8f57-90ff3118cc85" providerId="ADAL" clId="{4ACABF40-8F87-BE49-B0BF-76D39AD4DF7B}" dt="2020-02-18T11:48:13.284" v="14" actId="20577"/>
        <pc:sldMkLst>
          <pc:docMk/>
          <pc:sldMk cId="2305489637" sldId="256"/>
        </pc:sldMkLst>
        <pc:spChg chg="mod">
          <ac:chgData name="Gray, Alasdair J G" userId="d3b5fc8b-b5ed-4d7c-8f57-90ff3118cc85" providerId="ADAL" clId="{4ACABF40-8F87-BE49-B0BF-76D39AD4DF7B}" dt="2020-02-18T11:48:13.284" v="14" actId="20577"/>
          <ac:spMkLst>
            <pc:docMk/>
            <pc:sldMk cId="2305489637" sldId="256"/>
            <ac:spMk id="3" creationId="{00000000-0000-0000-0000-000000000000}"/>
          </ac:spMkLst>
        </pc:spChg>
      </pc:sldChg>
      <pc:sldChg chg="modTransition">
        <pc:chgData name="Gray, Alasdair J G" userId="d3b5fc8b-b5ed-4d7c-8f57-90ff3118cc85" providerId="ADAL" clId="{4ACABF40-8F87-BE49-B0BF-76D39AD4DF7B}" dt="2020-02-18T11:54:36.411" v="55"/>
        <pc:sldMkLst>
          <pc:docMk/>
          <pc:sldMk cId="2516583960" sldId="266"/>
        </pc:sldMkLst>
      </pc:sldChg>
      <pc:sldChg chg="modTransition">
        <pc:chgData name="Gray, Alasdair J G" userId="d3b5fc8b-b5ed-4d7c-8f57-90ff3118cc85" providerId="ADAL" clId="{4ACABF40-8F87-BE49-B0BF-76D39AD4DF7B}" dt="2020-02-18T11:54:41.159" v="56"/>
        <pc:sldMkLst>
          <pc:docMk/>
          <pc:sldMk cId="1311197317" sldId="267"/>
        </pc:sldMkLst>
      </pc:sldChg>
      <pc:sldChg chg="modTransition">
        <pc:chgData name="Gray, Alasdair J G" userId="d3b5fc8b-b5ed-4d7c-8f57-90ff3118cc85" providerId="ADAL" clId="{4ACABF40-8F87-BE49-B0BF-76D39AD4DF7B}" dt="2020-02-18T11:54:52.105" v="57"/>
        <pc:sldMkLst>
          <pc:docMk/>
          <pc:sldMk cId="1511486868" sldId="275"/>
        </pc:sldMkLst>
      </pc:sldChg>
      <pc:sldChg chg="modTransition">
        <pc:chgData name="Gray, Alasdair J G" userId="d3b5fc8b-b5ed-4d7c-8f57-90ff3118cc85" providerId="ADAL" clId="{4ACABF40-8F87-BE49-B0BF-76D39AD4DF7B}" dt="2020-02-18T11:48:38.099" v="15"/>
        <pc:sldMkLst>
          <pc:docMk/>
          <pc:sldMk cId="493852585" sldId="276"/>
        </pc:sldMkLst>
      </pc:sldChg>
      <pc:sldChg chg="modNotesTx">
        <pc:chgData name="Gray, Alasdair J G" userId="d3b5fc8b-b5ed-4d7c-8f57-90ff3118cc85" providerId="ADAL" clId="{4ACABF40-8F87-BE49-B0BF-76D39AD4DF7B}" dt="2020-02-18T11:51:38.674" v="44" actId="20577"/>
        <pc:sldMkLst>
          <pc:docMk/>
          <pc:sldMk cId="609132343" sldId="291"/>
        </pc:sldMkLst>
      </pc:sldChg>
      <pc:sldChg chg="del">
        <pc:chgData name="Gray, Alasdair J G" userId="d3b5fc8b-b5ed-4d7c-8f57-90ff3118cc85" providerId="ADAL" clId="{4ACABF40-8F87-BE49-B0BF-76D39AD4DF7B}" dt="2020-02-18T11:54:18.812" v="46" actId="2696"/>
        <pc:sldMkLst>
          <pc:docMk/>
          <pc:sldMk cId="2914482784" sldId="325"/>
        </pc:sldMkLst>
      </pc:sldChg>
      <pc:sldChg chg="del">
        <pc:chgData name="Gray, Alasdair J G" userId="d3b5fc8b-b5ed-4d7c-8f57-90ff3118cc85" providerId="ADAL" clId="{4ACABF40-8F87-BE49-B0BF-76D39AD4DF7B}" dt="2020-02-18T11:54:18.786" v="45" actId="2696"/>
        <pc:sldMkLst>
          <pc:docMk/>
          <pc:sldMk cId="2861817999" sldId="326"/>
        </pc:sldMkLst>
      </pc:sldChg>
      <pc:sldChg chg="del">
        <pc:chgData name="Gray, Alasdair J G" userId="d3b5fc8b-b5ed-4d7c-8f57-90ff3118cc85" providerId="ADAL" clId="{4ACABF40-8F87-BE49-B0BF-76D39AD4DF7B}" dt="2020-02-18T11:54:18.838" v="47" actId="2696"/>
        <pc:sldMkLst>
          <pc:docMk/>
          <pc:sldMk cId="4047532970" sldId="327"/>
        </pc:sldMkLst>
      </pc:sldChg>
      <pc:sldChg chg="del">
        <pc:chgData name="Gray, Alasdair J G" userId="d3b5fc8b-b5ed-4d7c-8f57-90ff3118cc85" providerId="ADAL" clId="{4ACABF40-8F87-BE49-B0BF-76D39AD4DF7B}" dt="2020-02-18T11:54:18.856" v="48" actId="2696"/>
        <pc:sldMkLst>
          <pc:docMk/>
          <pc:sldMk cId="498486009" sldId="328"/>
        </pc:sldMkLst>
      </pc:sldChg>
      <pc:sldChg chg="del">
        <pc:chgData name="Gray, Alasdair J G" userId="d3b5fc8b-b5ed-4d7c-8f57-90ff3118cc85" providerId="ADAL" clId="{4ACABF40-8F87-BE49-B0BF-76D39AD4DF7B}" dt="2020-02-18T11:54:18.877" v="49" actId="2696"/>
        <pc:sldMkLst>
          <pc:docMk/>
          <pc:sldMk cId="1475946580" sldId="329"/>
        </pc:sldMkLst>
      </pc:sldChg>
      <pc:sldChg chg="del">
        <pc:chgData name="Gray, Alasdair J G" userId="d3b5fc8b-b5ed-4d7c-8f57-90ff3118cc85" providerId="ADAL" clId="{4ACABF40-8F87-BE49-B0BF-76D39AD4DF7B}" dt="2020-02-18T11:54:18.899" v="50" actId="2696"/>
        <pc:sldMkLst>
          <pc:docMk/>
          <pc:sldMk cId="3326665779" sldId="330"/>
        </pc:sldMkLst>
      </pc:sldChg>
      <pc:sldChg chg="del">
        <pc:chgData name="Gray, Alasdair J G" userId="d3b5fc8b-b5ed-4d7c-8f57-90ff3118cc85" providerId="ADAL" clId="{4ACABF40-8F87-BE49-B0BF-76D39AD4DF7B}" dt="2020-02-18T11:54:18.917" v="51" actId="2696"/>
        <pc:sldMkLst>
          <pc:docMk/>
          <pc:sldMk cId="275693212" sldId="331"/>
        </pc:sldMkLst>
      </pc:sldChg>
      <pc:sldChg chg="del">
        <pc:chgData name="Gray, Alasdair J G" userId="d3b5fc8b-b5ed-4d7c-8f57-90ff3118cc85" providerId="ADAL" clId="{4ACABF40-8F87-BE49-B0BF-76D39AD4DF7B}" dt="2020-02-18T11:54:18.943" v="52" actId="2696"/>
        <pc:sldMkLst>
          <pc:docMk/>
          <pc:sldMk cId="2085268585" sldId="332"/>
        </pc:sldMkLst>
      </pc:sldChg>
      <pc:sldChg chg="del">
        <pc:chgData name="Gray, Alasdair J G" userId="d3b5fc8b-b5ed-4d7c-8f57-90ff3118cc85" providerId="ADAL" clId="{4ACABF40-8F87-BE49-B0BF-76D39AD4DF7B}" dt="2020-02-18T11:54:18.973" v="53" actId="2696"/>
        <pc:sldMkLst>
          <pc:docMk/>
          <pc:sldMk cId="4102232125" sldId="333"/>
        </pc:sldMkLst>
      </pc:sldChg>
      <pc:sldChg chg="del">
        <pc:chgData name="Gray, Alasdair J G" userId="d3b5fc8b-b5ed-4d7c-8f57-90ff3118cc85" providerId="ADAL" clId="{4ACABF40-8F87-BE49-B0BF-76D39AD4DF7B}" dt="2020-02-18T11:54:19.038" v="54" actId="2696"/>
        <pc:sldMkLst>
          <pc:docMk/>
          <pc:sldMk cId="3620727380" sldId="33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5FE24C-71CB-2E4B-A069-E9566C776673}" type="doc">
      <dgm:prSet loTypeId="urn:microsoft.com/office/officeart/2005/8/layout/process4" loCatId="" qsTypeId="urn:microsoft.com/office/officeart/2005/8/quickstyle/simple4" qsCatId="simple" csTypeId="urn:microsoft.com/office/officeart/2005/8/colors/accent1_2" csCatId="accent1" phldr="1"/>
      <dgm:spPr/>
      <dgm:t>
        <a:bodyPr/>
        <a:lstStyle/>
        <a:p>
          <a:endParaRPr lang="en-GB"/>
        </a:p>
      </dgm:t>
    </dgm:pt>
    <dgm:pt modelId="{14074B61-852F-C64C-9513-76C66A840D9D}">
      <dgm:prSet phldrT="[Text]" custT="1"/>
      <dgm:spPr/>
      <dgm:t>
        <a:bodyPr/>
        <a:lstStyle/>
        <a:p>
          <a:r>
            <a:rPr lang="en-GB" sz="2000" dirty="0"/>
            <a:t>Query decomposition</a:t>
          </a:r>
        </a:p>
      </dgm:t>
    </dgm:pt>
    <dgm:pt modelId="{75D78B67-6F79-2440-8437-77968590EECA}" type="parTrans" cxnId="{F7288EDB-F91A-F143-BEE9-C53F6C0843C6}">
      <dgm:prSet/>
      <dgm:spPr/>
      <dgm:t>
        <a:bodyPr/>
        <a:lstStyle/>
        <a:p>
          <a:endParaRPr lang="en-GB"/>
        </a:p>
      </dgm:t>
    </dgm:pt>
    <dgm:pt modelId="{CA000B24-337B-CC4B-9695-5C3CA86BC05A}" type="sibTrans" cxnId="{F7288EDB-F91A-F143-BEE9-C53F6C0843C6}">
      <dgm:prSet/>
      <dgm:spPr/>
      <dgm:t>
        <a:bodyPr/>
        <a:lstStyle/>
        <a:p>
          <a:endParaRPr lang="en-GB"/>
        </a:p>
      </dgm:t>
    </dgm:pt>
    <dgm:pt modelId="{CF1E6264-C468-F647-94E3-B112C6D20903}">
      <dgm:prSet phldrT="[Text]" custT="1"/>
      <dgm:spPr/>
      <dgm:t>
        <a:bodyPr/>
        <a:lstStyle/>
        <a:p>
          <a:r>
            <a:rPr lang="en-GB" sz="1200" dirty="0"/>
            <a:t>System </a:t>
          </a:r>
          <a:r>
            <a:rPr lang="en-GB" sz="1200" dirty="0" err="1"/>
            <a:t>catalog</a:t>
          </a:r>
          <a:endParaRPr lang="en-GB" sz="1200" dirty="0"/>
        </a:p>
      </dgm:t>
    </dgm:pt>
    <dgm:pt modelId="{9F6A190A-74D1-EF4C-9B18-B0607868DC66}" type="parTrans" cxnId="{FF0D95FD-2A95-ED47-8823-4B140B83DD86}">
      <dgm:prSet/>
      <dgm:spPr/>
      <dgm:t>
        <a:bodyPr/>
        <a:lstStyle/>
        <a:p>
          <a:endParaRPr lang="en-GB"/>
        </a:p>
      </dgm:t>
    </dgm:pt>
    <dgm:pt modelId="{FA8D1732-3AB9-CA46-8A2C-ECA6B005810C}" type="sibTrans" cxnId="{FF0D95FD-2A95-ED47-8823-4B140B83DD86}">
      <dgm:prSet/>
      <dgm:spPr/>
      <dgm:t>
        <a:bodyPr/>
        <a:lstStyle/>
        <a:p>
          <a:endParaRPr lang="en-GB"/>
        </a:p>
      </dgm:t>
    </dgm:pt>
    <dgm:pt modelId="{73C15F3C-EBD8-E643-BA8E-EA74C62D117C}">
      <dgm:prSet phldrT="[Text]" custT="1"/>
      <dgm:spPr/>
      <dgm:t>
        <a:bodyPr/>
        <a:lstStyle/>
        <a:p>
          <a:r>
            <a:rPr lang="en-GB" sz="2000" dirty="0"/>
            <a:t>Query optimization</a:t>
          </a:r>
        </a:p>
      </dgm:t>
    </dgm:pt>
    <dgm:pt modelId="{70FF3247-9928-3B4B-806D-3951FB7B5165}" type="parTrans" cxnId="{CD4515BE-AABC-B44D-9940-BDB47D726BCC}">
      <dgm:prSet/>
      <dgm:spPr/>
      <dgm:t>
        <a:bodyPr/>
        <a:lstStyle/>
        <a:p>
          <a:endParaRPr lang="en-GB"/>
        </a:p>
      </dgm:t>
    </dgm:pt>
    <dgm:pt modelId="{7A84A9EC-DADD-2548-88E5-AA7700B9C1EB}" type="sibTrans" cxnId="{CD4515BE-AABC-B44D-9940-BDB47D726BCC}">
      <dgm:prSet/>
      <dgm:spPr/>
      <dgm:t>
        <a:bodyPr/>
        <a:lstStyle/>
        <a:p>
          <a:endParaRPr lang="en-GB"/>
        </a:p>
      </dgm:t>
    </dgm:pt>
    <dgm:pt modelId="{FA14C36F-0FA1-D140-8E28-2D1CDCDCF5B6}">
      <dgm:prSet phldrT="[Text]" custT="1"/>
      <dgm:spPr/>
      <dgm:t>
        <a:bodyPr/>
        <a:lstStyle/>
        <a:p>
          <a:r>
            <a:rPr lang="en-GB" sz="1200" dirty="0"/>
            <a:t>Database statistics</a:t>
          </a:r>
        </a:p>
      </dgm:t>
    </dgm:pt>
    <dgm:pt modelId="{E35C3258-2078-844C-883D-9A170B132529}" type="parTrans" cxnId="{40193CD8-B756-E448-9264-31C8C8391D3E}">
      <dgm:prSet/>
      <dgm:spPr/>
      <dgm:t>
        <a:bodyPr/>
        <a:lstStyle/>
        <a:p>
          <a:endParaRPr lang="en-GB"/>
        </a:p>
      </dgm:t>
    </dgm:pt>
    <dgm:pt modelId="{0E39A5F6-911D-844D-9945-ECEFAB02DA8D}" type="sibTrans" cxnId="{40193CD8-B756-E448-9264-31C8C8391D3E}">
      <dgm:prSet/>
      <dgm:spPr/>
      <dgm:t>
        <a:bodyPr/>
        <a:lstStyle/>
        <a:p>
          <a:endParaRPr lang="en-GB"/>
        </a:p>
      </dgm:t>
    </dgm:pt>
    <dgm:pt modelId="{4EDAA2C4-010C-084A-B292-1DE8FA65232D}">
      <dgm:prSet phldrT="[Text]" custT="1"/>
      <dgm:spPr/>
      <dgm:t>
        <a:bodyPr/>
        <a:lstStyle/>
        <a:p>
          <a:r>
            <a:rPr lang="en-GB" sz="2000" dirty="0"/>
            <a:t>Code generation</a:t>
          </a:r>
        </a:p>
      </dgm:t>
    </dgm:pt>
    <dgm:pt modelId="{76664364-CD5D-9A48-8D10-4FF8E6A2A2A1}" type="parTrans" cxnId="{ECDE0712-E5E9-144C-80CB-3E4971275E4D}">
      <dgm:prSet/>
      <dgm:spPr/>
      <dgm:t>
        <a:bodyPr/>
        <a:lstStyle/>
        <a:p>
          <a:endParaRPr lang="en-GB"/>
        </a:p>
      </dgm:t>
    </dgm:pt>
    <dgm:pt modelId="{BE5637E6-DC7F-4646-9306-D6C1F218A0F8}" type="sibTrans" cxnId="{ECDE0712-E5E9-144C-80CB-3E4971275E4D}">
      <dgm:prSet/>
      <dgm:spPr/>
      <dgm:t>
        <a:bodyPr/>
        <a:lstStyle/>
        <a:p>
          <a:endParaRPr lang="en-GB"/>
        </a:p>
      </dgm:t>
    </dgm:pt>
    <dgm:pt modelId="{3D1F653F-2D79-AC43-A706-10D07C42F43E}">
      <dgm:prSet phldrT="[Text]" custT="1"/>
      <dgm:spPr/>
      <dgm:t>
        <a:bodyPr/>
        <a:lstStyle/>
        <a:p>
          <a:r>
            <a:rPr lang="en-GB" sz="2000" dirty="0"/>
            <a:t>Runtime query execution</a:t>
          </a:r>
        </a:p>
      </dgm:t>
    </dgm:pt>
    <dgm:pt modelId="{32BE4F28-DFBB-8348-B40B-A7D5257555F7}" type="parTrans" cxnId="{5799D57E-51B9-3A43-BAB7-11AD2DF5A990}">
      <dgm:prSet/>
      <dgm:spPr/>
      <dgm:t>
        <a:bodyPr/>
        <a:lstStyle/>
        <a:p>
          <a:endParaRPr lang="en-GB"/>
        </a:p>
      </dgm:t>
    </dgm:pt>
    <dgm:pt modelId="{CDFAB087-94FA-F842-AFD0-B2576B867947}" type="sibTrans" cxnId="{5799D57E-51B9-3A43-BAB7-11AD2DF5A990}">
      <dgm:prSet/>
      <dgm:spPr/>
      <dgm:t>
        <a:bodyPr/>
        <a:lstStyle/>
        <a:p>
          <a:endParaRPr lang="en-GB"/>
        </a:p>
      </dgm:t>
    </dgm:pt>
    <dgm:pt modelId="{6BFF8F65-0850-4640-8C6D-9F0FD2356A0F}">
      <dgm:prSet phldrT="[Text]" custT="1"/>
      <dgm:spPr/>
      <dgm:t>
        <a:bodyPr/>
        <a:lstStyle/>
        <a:p>
          <a:r>
            <a:rPr lang="en-GB" sz="1200" dirty="0"/>
            <a:t>Main database</a:t>
          </a:r>
        </a:p>
      </dgm:t>
    </dgm:pt>
    <dgm:pt modelId="{64B7D0A8-744A-9F4B-98EA-AE863E9EBD90}" type="parTrans" cxnId="{45359CA5-DAA2-0B49-9DBD-6D2FC6356377}">
      <dgm:prSet/>
      <dgm:spPr/>
      <dgm:t>
        <a:bodyPr/>
        <a:lstStyle/>
        <a:p>
          <a:endParaRPr lang="en-GB"/>
        </a:p>
      </dgm:t>
    </dgm:pt>
    <dgm:pt modelId="{B04CD178-CFBE-7B40-A0FB-8EE181252128}" type="sibTrans" cxnId="{45359CA5-DAA2-0B49-9DBD-6D2FC6356377}">
      <dgm:prSet/>
      <dgm:spPr/>
      <dgm:t>
        <a:bodyPr/>
        <a:lstStyle/>
        <a:p>
          <a:endParaRPr lang="en-GB"/>
        </a:p>
      </dgm:t>
    </dgm:pt>
    <dgm:pt modelId="{ACBF89C1-2911-EA45-B896-E7BD3BC10338}">
      <dgm:prSet phldrT="[Text]" custT="1"/>
      <dgm:spPr/>
      <dgm:t>
        <a:bodyPr/>
        <a:lstStyle/>
        <a:p>
          <a:r>
            <a:rPr lang="en-GB" sz="2000" dirty="0"/>
            <a:t>Query</a:t>
          </a:r>
        </a:p>
      </dgm:t>
    </dgm:pt>
    <dgm:pt modelId="{CB69B425-AED4-9249-9B47-856BD4046573}" type="parTrans" cxnId="{ADE20F8F-7D90-DE4B-A114-E8B6FA3D7287}">
      <dgm:prSet/>
      <dgm:spPr/>
      <dgm:t>
        <a:bodyPr/>
        <a:lstStyle/>
        <a:p>
          <a:endParaRPr lang="en-GB"/>
        </a:p>
      </dgm:t>
    </dgm:pt>
    <dgm:pt modelId="{1B265376-3336-D340-A34B-35FE247ACAC8}" type="sibTrans" cxnId="{ADE20F8F-7D90-DE4B-A114-E8B6FA3D7287}">
      <dgm:prSet/>
      <dgm:spPr/>
      <dgm:t>
        <a:bodyPr/>
        <a:lstStyle/>
        <a:p>
          <a:endParaRPr lang="en-GB"/>
        </a:p>
      </dgm:t>
    </dgm:pt>
    <dgm:pt modelId="{AA897C63-6FD8-CB45-9EFE-D3B467FCC035}">
      <dgm:prSet phldrT="[Text]" custT="1"/>
      <dgm:spPr/>
      <dgm:t>
        <a:bodyPr/>
        <a:lstStyle/>
        <a:p>
          <a:r>
            <a:rPr lang="en-GB" sz="2000" dirty="0"/>
            <a:t>Result</a:t>
          </a:r>
        </a:p>
      </dgm:t>
    </dgm:pt>
    <dgm:pt modelId="{199274B2-A4C5-9C4B-B47E-63A7CA7FAEDC}" type="parTrans" cxnId="{A6219704-998F-F544-8772-AA3A72BAF1BC}">
      <dgm:prSet/>
      <dgm:spPr/>
      <dgm:t>
        <a:bodyPr/>
        <a:lstStyle/>
        <a:p>
          <a:endParaRPr lang="en-GB"/>
        </a:p>
      </dgm:t>
    </dgm:pt>
    <dgm:pt modelId="{BCFB9330-4B6F-7944-88FD-B56EF617B837}" type="sibTrans" cxnId="{A6219704-998F-F544-8772-AA3A72BAF1BC}">
      <dgm:prSet/>
      <dgm:spPr/>
      <dgm:t>
        <a:bodyPr/>
        <a:lstStyle/>
        <a:p>
          <a:endParaRPr lang="en-GB"/>
        </a:p>
      </dgm:t>
    </dgm:pt>
    <dgm:pt modelId="{B4EC74D8-A3AA-614B-BF1B-14BCA913F542}" type="pres">
      <dgm:prSet presAssocID="{175FE24C-71CB-2E4B-A069-E9566C776673}" presName="Name0" presStyleCnt="0">
        <dgm:presLayoutVars>
          <dgm:dir/>
          <dgm:animLvl val="lvl"/>
          <dgm:resizeHandles val="exact"/>
        </dgm:presLayoutVars>
      </dgm:prSet>
      <dgm:spPr/>
    </dgm:pt>
    <dgm:pt modelId="{04CD356C-3C18-2545-BABE-27270EC04438}" type="pres">
      <dgm:prSet presAssocID="{AA897C63-6FD8-CB45-9EFE-D3B467FCC035}" presName="boxAndChildren" presStyleCnt="0"/>
      <dgm:spPr/>
    </dgm:pt>
    <dgm:pt modelId="{50D7CF7B-93F6-A343-B157-8A5D1169955E}" type="pres">
      <dgm:prSet presAssocID="{AA897C63-6FD8-CB45-9EFE-D3B467FCC035}" presName="parentTextBox" presStyleLbl="node1" presStyleIdx="0" presStyleCnt="6"/>
      <dgm:spPr/>
    </dgm:pt>
    <dgm:pt modelId="{D69897BA-D440-FB43-9B47-7D30BEDE13C3}" type="pres">
      <dgm:prSet presAssocID="{CDFAB087-94FA-F842-AFD0-B2576B867947}" presName="sp" presStyleCnt="0"/>
      <dgm:spPr/>
    </dgm:pt>
    <dgm:pt modelId="{09A6E730-BB6E-6E46-BABD-9CF9445FAE03}" type="pres">
      <dgm:prSet presAssocID="{3D1F653F-2D79-AC43-A706-10D07C42F43E}" presName="arrowAndChildren" presStyleCnt="0"/>
      <dgm:spPr/>
    </dgm:pt>
    <dgm:pt modelId="{48BB4AA5-B501-E148-ACF5-F8BB9A489697}" type="pres">
      <dgm:prSet presAssocID="{3D1F653F-2D79-AC43-A706-10D07C42F43E}" presName="parentTextArrow" presStyleLbl="node1" presStyleIdx="0" presStyleCnt="6"/>
      <dgm:spPr/>
    </dgm:pt>
    <dgm:pt modelId="{3BE7F827-3385-9A4C-9CCB-0BFFB770EAAE}" type="pres">
      <dgm:prSet presAssocID="{3D1F653F-2D79-AC43-A706-10D07C42F43E}" presName="arrow" presStyleLbl="node1" presStyleIdx="1" presStyleCnt="6"/>
      <dgm:spPr/>
    </dgm:pt>
    <dgm:pt modelId="{210F1BA6-8EBF-7340-8C5D-0FF118278336}" type="pres">
      <dgm:prSet presAssocID="{3D1F653F-2D79-AC43-A706-10D07C42F43E}" presName="descendantArrow" presStyleCnt="0"/>
      <dgm:spPr/>
    </dgm:pt>
    <dgm:pt modelId="{5477C8C0-BA57-3144-9BD6-CF5C4CD8CD7A}" type="pres">
      <dgm:prSet presAssocID="{6BFF8F65-0850-4640-8C6D-9F0FD2356A0F}" presName="childTextArrow" presStyleLbl="fgAccFollowNode1" presStyleIdx="0" presStyleCnt="3">
        <dgm:presLayoutVars>
          <dgm:bulletEnabled val="1"/>
        </dgm:presLayoutVars>
      </dgm:prSet>
      <dgm:spPr/>
    </dgm:pt>
    <dgm:pt modelId="{5ED579E3-9630-1747-B5D7-3981E08E4E4D}" type="pres">
      <dgm:prSet presAssocID="{BE5637E6-DC7F-4646-9306-D6C1F218A0F8}" presName="sp" presStyleCnt="0"/>
      <dgm:spPr/>
    </dgm:pt>
    <dgm:pt modelId="{3EC32A1D-A4F7-B640-909C-616A167CEBF0}" type="pres">
      <dgm:prSet presAssocID="{4EDAA2C4-010C-084A-B292-1DE8FA65232D}" presName="arrowAndChildren" presStyleCnt="0"/>
      <dgm:spPr/>
    </dgm:pt>
    <dgm:pt modelId="{030ECF36-1CE8-984F-B4F6-7F5BCEA40BD2}" type="pres">
      <dgm:prSet presAssocID="{4EDAA2C4-010C-084A-B292-1DE8FA65232D}" presName="parentTextArrow" presStyleLbl="node1" presStyleIdx="2" presStyleCnt="6"/>
      <dgm:spPr/>
    </dgm:pt>
    <dgm:pt modelId="{3761D7C8-6AFD-EE47-A437-FFFF4DBF241D}" type="pres">
      <dgm:prSet presAssocID="{7A84A9EC-DADD-2548-88E5-AA7700B9C1EB}" presName="sp" presStyleCnt="0"/>
      <dgm:spPr/>
    </dgm:pt>
    <dgm:pt modelId="{B4722035-F431-BC4F-9896-BB615A8CA762}" type="pres">
      <dgm:prSet presAssocID="{73C15F3C-EBD8-E643-BA8E-EA74C62D117C}" presName="arrowAndChildren" presStyleCnt="0"/>
      <dgm:spPr/>
    </dgm:pt>
    <dgm:pt modelId="{241FC6FD-FAC7-EB46-B3AA-16E99700F17C}" type="pres">
      <dgm:prSet presAssocID="{73C15F3C-EBD8-E643-BA8E-EA74C62D117C}" presName="parentTextArrow" presStyleLbl="node1" presStyleIdx="2" presStyleCnt="6"/>
      <dgm:spPr/>
    </dgm:pt>
    <dgm:pt modelId="{F3C15AC0-72C2-C34A-86E3-4E26F1AD4936}" type="pres">
      <dgm:prSet presAssocID="{73C15F3C-EBD8-E643-BA8E-EA74C62D117C}" presName="arrow" presStyleLbl="node1" presStyleIdx="3" presStyleCnt="6"/>
      <dgm:spPr/>
    </dgm:pt>
    <dgm:pt modelId="{F816E106-7F13-8A44-8CAF-CD715115CD53}" type="pres">
      <dgm:prSet presAssocID="{73C15F3C-EBD8-E643-BA8E-EA74C62D117C}" presName="descendantArrow" presStyleCnt="0"/>
      <dgm:spPr/>
    </dgm:pt>
    <dgm:pt modelId="{D5255751-939B-9044-9198-0F62327A6FD4}" type="pres">
      <dgm:prSet presAssocID="{FA14C36F-0FA1-D140-8E28-2D1CDCDCF5B6}" presName="childTextArrow" presStyleLbl="fgAccFollowNode1" presStyleIdx="1" presStyleCnt="3">
        <dgm:presLayoutVars>
          <dgm:bulletEnabled val="1"/>
        </dgm:presLayoutVars>
      </dgm:prSet>
      <dgm:spPr/>
    </dgm:pt>
    <dgm:pt modelId="{622EE931-1914-3E4B-A737-9F686D65637E}" type="pres">
      <dgm:prSet presAssocID="{CA000B24-337B-CC4B-9695-5C3CA86BC05A}" presName="sp" presStyleCnt="0"/>
      <dgm:spPr/>
    </dgm:pt>
    <dgm:pt modelId="{1976FFB3-F9B7-6745-9B4B-858CAEDDE20A}" type="pres">
      <dgm:prSet presAssocID="{14074B61-852F-C64C-9513-76C66A840D9D}" presName="arrowAndChildren" presStyleCnt="0"/>
      <dgm:spPr/>
    </dgm:pt>
    <dgm:pt modelId="{434A0240-0208-874C-81F5-03E73A0C31C4}" type="pres">
      <dgm:prSet presAssocID="{14074B61-852F-C64C-9513-76C66A840D9D}" presName="parentTextArrow" presStyleLbl="node1" presStyleIdx="3" presStyleCnt="6"/>
      <dgm:spPr/>
    </dgm:pt>
    <dgm:pt modelId="{3D9025B1-5BD6-9D40-A059-24037332A0C2}" type="pres">
      <dgm:prSet presAssocID="{14074B61-852F-C64C-9513-76C66A840D9D}" presName="arrow" presStyleLbl="node1" presStyleIdx="4" presStyleCnt="6"/>
      <dgm:spPr/>
    </dgm:pt>
    <dgm:pt modelId="{1A891843-6ACC-4443-9D51-4103BB87071F}" type="pres">
      <dgm:prSet presAssocID="{14074B61-852F-C64C-9513-76C66A840D9D}" presName="descendantArrow" presStyleCnt="0"/>
      <dgm:spPr/>
    </dgm:pt>
    <dgm:pt modelId="{EDDE2BAD-2815-B64C-B9B7-DFF44C870742}" type="pres">
      <dgm:prSet presAssocID="{CF1E6264-C468-F647-94E3-B112C6D20903}" presName="childTextArrow" presStyleLbl="fgAccFollowNode1" presStyleIdx="2" presStyleCnt="3">
        <dgm:presLayoutVars>
          <dgm:bulletEnabled val="1"/>
        </dgm:presLayoutVars>
      </dgm:prSet>
      <dgm:spPr/>
    </dgm:pt>
    <dgm:pt modelId="{E77C6E91-1F17-EF48-803A-F37D5BAD0F8D}" type="pres">
      <dgm:prSet presAssocID="{1B265376-3336-D340-A34B-35FE247ACAC8}" presName="sp" presStyleCnt="0"/>
      <dgm:spPr/>
    </dgm:pt>
    <dgm:pt modelId="{56AA049B-FF01-1D4B-BF8D-F5FDA4B3E989}" type="pres">
      <dgm:prSet presAssocID="{ACBF89C1-2911-EA45-B896-E7BD3BC10338}" presName="arrowAndChildren" presStyleCnt="0"/>
      <dgm:spPr/>
    </dgm:pt>
    <dgm:pt modelId="{59DBF1DB-BB12-9643-88D9-E63BEE79CA1F}" type="pres">
      <dgm:prSet presAssocID="{ACBF89C1-2911-EA45-B896-E7BD3BC10338}" presName="parentTextArrow" presStyleLbl="node1" presStyleIdx="5" presStyleCnt="6"/>
      <dgm:spPr/>
    </dgm:pt>
  </dgm:ptLst>
  <dgm:cxnLst>
    <dgm:cxn modelId="{A6219704-998F-F544-8772-AA3A72BAF1BC}" srcId="{175FE24C-71CB-2E4B-A069-E9566C776673}" destId="{AA897C63-6FD8-CB45-9EFE-D3B467FCC035}" srcOrd="5" destOrd="0" parTransId="{199274B2-A4C5-9C4B-B47E-63A7CA7FAEDC}" sibTransId="{BCFB9330-4B6F-7944-88FD-B56EF617B837}"/>
    <dgm:cxn modelId="{4EA3DB04-46A8-A04E-9EDF-E86533A60706}" type="presOf" srcId="{14074B61-852F-C64C-9513-76C66A840D9D}" destId="{434A0240-0208-874C-81F5-03E73A0C31C4}" srcOrd="0" destOrd="0" presId="urn:microsoft.com/office/officeart/2005/8/layout/process4"/>
    <dgm:cxn modelId="{ECDE0712-E5E9-144C-80CB-3E4971275E4D}" srcId="{175FE24C-71CB-2E4B-A069-E9566C776673}" destId="{4EDAA2C4-010C-084A-B292-1DE8FA65232D}" srcOrd="3" destOrd="0" parTransId="{76664364-CD5D-9A48-8D10-4FF8E6A2A2A1}" sibTransId="{BE5637E6-DC7F-4646-9306-D6C1F218A0F8}"/>
    <dgm:cxn modelId="{0F4C7515-ED98-6B46-A8F5-9205512DDFDF}" type="presOf" srcId="{ACBF89C1-2911-EA45-B896-E7BD3BC10338}" destId="{59DBF1DB-BB12-9643-88D9-E63BEE79CA1F}" srcOrd="0" destOrd="0" presId="urn:microsoft.com/office/officeart/2005/8/layout/process4"/>
    <dgm:cxn modelId="{B1480B1B-EB03-A94C-B966-CC97BF4E467D}" type="presOf" srcId="{3D1F653F-2D79-AC43-A706-10D07C42F43E}" destId="{3BE7F827-3385-9A4C-9CCB-0BFFB770EAAE}" srcOrd="1" destOrd="0" presId="urn:microsoft.com/office/officeart/2005/8/layout/process4"/>
    <dgm:cxn modelId="{04FF092B-7E2A-1940-8483-4E2454F9D195}" type="presOf" srcId="{175FE24C-71CB-2E4B-A069-E9566C776673}" destId="{B4EC74D8-A3AA-614B-BF1B-14BCA913F542}" srcOrd="0" destOrd="0" presId="urn:microsoft.com/office/officeart/2005/8/layout/process4"/>
    <dgm:cxn modelId="{4691A52F-2886-5843-B328-2129CBD0EDA5}" type="presOf" srcId="{6BFF8F65-0850-4640-8C6D-9F0FD2356A0F}" destId="{5477C8C0-BA57-3144-9BD6-CF5C4CD8CD7A}" srcOrd="0" destOrd="0" presId="urn:microsoft.com/office/officeart/2005/8/layout/process4"/>
    <dgm:cxn modelId="{D477AA4B-6E46-9B46-939D-448AA9E998AA}" type="presOf" srcId="{73C15F3C-EBD8-E643-BA8E-EA74C62D117C}" destId="{F3C15AC0-72C2-C34A-86E3-4E26F1AD4936}" srcOrd="1" destOrd="0" presId="urn:microsoft.com/office/officeart/2005/8/layout/process4"/>
    <dgm:cxn modelId="{5799D57E-51B9-3A43-BAB7-11AD2DF5A990}" srcId="{175FE24C-71CB-2E4B-A069-E9566C776673}" destId="{3D1F653F-2D79-AC43-A706-10D07C42F43E}" srcOrd="4" destOrd="0" parTransId="{32BE4F28-DFBB-8348-B40B-A7D5257555F7}" sibTransId="{CDFAB087-94FA-F842-AFD0-B2576B867947}"/>
    <dgm:cxn modelId="{54471882-6D6B-D24A-8C14-A77E0F83945F}" type="presOf" srcId="{14074B61-852F-C64C-9513-76C66A840D9D}" destId="{3D9025B1-5BD6-9D40-A059-24037332A0C2}" srcOrd="1" destOrd="0" presId="urn:microsoft.com/office/officeart/2005/8/layout/process4"/>
    <dgm:cxn modelId="{ADE20F8F-7D90-DE4B-A114-E8B6FA3D7287}" srcId="{175FE24C-71CB-2E4B-A069-E9566C776673}" destId="{ACBF89C1-2911-EA45-B896-E7BD3BC10338}" srcOrd="0" destOrd="0" parTransId="{CB69B425-AED4-9249-9B47-856BD4046573}" sibTransId="{1B265376-3336-D340-A34B-35FE247ACAC8}"/>
    <dgm:cxn modelId="{D8D9CAA3-E64C-9048-99B9-CCBB0F7E68EB}" type="presOf" srcId="{CF1E6264-C468-F647-94E3-B112C6D20903}" destId="{EDDE2BAD-2815-B64C-B9B7-DFF44C870742}" srcOrd="0" destOrd="0" presId="urn:microsoft.com/office/officeart/2005/8/layout/process4"/>
    <dgm:cxn modelId="{DFED7BA4-26E1-E14F-A288-9B3E8BAB6098}" type="presOf" srcId="{3D1F653F-2D79-AC43-A706-10D07C42F43E}" destId="{48BB4AA5-B501-E148-ACF5-F8BB9A489697}" srcOrd="0" destOrd="0" presId="urn:microsoft.com/office/officeart/2005/8/layout/process4"/>
    <dgm:cxn modelId="{45359CA5-DAA2-0B49-9DBD-6D2FC6356377}" srcId="{3D1F653F-2D79-AC43-A706-10D07C42F43E}" destId="{6BFF8F65-0850-4640-8C6D-9F0FD2356A0F}" srcOrd="0" destOrd="0" parTransId="{64B7D0A8-744A-9F4B-98EA-AE863E9EBD90}" sibTransId="{B04CD178-CFBE-7B40-A0FB-8EE181252128}"/>
    <dgm:cxn modelId="{862670AF-E196-8B43-9F32-7C2223AE1A23}" type="presOf" srcId="{73C15F3C-EBD8-E643-BA8E-EA74C62D117C}" destId="{241FC6FD-FAC7-EB46-B3AA-16E99700F17C}" srcOrd="0" destOrd="0" presId="urn:microsoft.com/office/officeart/2005/8/layout/process4"/>
    <dgm:cxn modelId="{E4F82AB5-7D6E-D94C-BF13-DB64924F6A55}" type="presOf" srcId="{FA14C36F-0FA1-D140-8E28-2D1CDCDCF5B6}" destId="{D5255751-939B-9044-9198-0F62327A6FD4}" srcOrd="0" destOrd="0" presId="urn:microsoft.com/office/officeart/2005/8/layout/process4"/>
    <dgm:cxn modelId="{CD4515BE-AABC-B44D-9940-BDB47D726BCC}" srcId="{175FE24C-71CB-2E4B-A069-E9566C776673}" destId="{73C15F3C-EBD8-E643-BA8E-EA74C62D117C}" srcOrd="2" destOrd="0" parTransId="{70FF3247-9928-3B4B-806D-3951FB7B5165}" sibTransId="{7A84A9EC-DADD-2548-88E5-AA7700B9C1EB}"/>
    <dgm:cxn modelId="{662805C4-F617-F445-AD96-1E63B6F76138}" type="presOf" srcId="{4EDAA2C4-010C-084A-B292-1DE8FA65232D}" destId="{030ECF36-1CE8-984F-B4F6-7F5BCEA40BD2}" srcOrd="0" destOrd="0" presId="urn:microsoft.com/office/officeart/2005/8/layout/process4"/>
    <dgm:cxn modelId="{40193CD8-B756-E448-9264-31C8C8391D3E}" srcId="{73C15F3C-EBD8-E643-BA8E-EA74C62D117C}" destId="{FA14C36F-0FA1-D140-8E28-2D1CDCDCF5B6}" srcOrd="0" destOrd="0" parTransId="{E35C3258-2078-844C-883D-9A170B132529}" sibTransId="{0E39A5F6-911D-844D-9945-ECEFAB02DA8D}"/>
    <dgm:cxn modelId="{F7288EDB-F91A-F143-BEE9-C53F6C0843C6}" srcId="{175FE24C-71CB-2E4B-A069-E9566C776673}" destId="{14074B61-852F-C64C-9513-76C66A840D9D}" srcOrd="1" destOrd="0" parTransId="{75D78B67-6F79-2440-8437-77968590EECA}" sibTransId="{CA000B24-337B-CC4B-9695-5C3CA86BC05A}"/>
    <dgm:cxn modelId="{F377BEDE-7F3D-8A4D-A935-361A47CF85C8}" type="presOf" srcId="{AA897C63-6FD8-CB45-9EFE-D3B467FCC035}" destId="{50D7CF7B-93F6-A343-B157-8A5D1169955E}" srcOrd="0" destOrd="0" presId="urn:microsoft.com/office/officeart/2005/8/layout/process4"/>
    <dgm:cxn modelId="{FF0D95FD-2A95-ED47-8823-4B140B83DD86}" srcId="{14074B61-852F-C64C-9513-76C66A840D9D}" destId="{CF1E6264-C468-F647-94E3-B112C6D20903}" srcOrd="0" destOrd="0" parTransId="{9F6A190A-74D1-EF4C-9B18-B0607868DC66}" sibTransId="{FA8D1732-3AB9-CA46-8A2C-ECA6B005810C}"/>
    <dgm:cxn modelId="{AC7C562D-27C5-A24E-989D-8A0E6B0C1731}" type="presParOf" srcId="{B4EC74D8-A3AA-614B-BF1B-14BCA913F542}" destId="{04CD356C-3C18-2545-BABE-27270EC04438}" srcOrd="0" destOrd="0" presId="urn:microsoft.com/office/officeart/2005/8/layout/process4"/>
    <dgm:cxn modelId="{3F0E73B9-BF3F-1443-908B-26ED0C54E260}" type="presParOf" srcId="{04CD356C-3C18-2545-BABE-27270EC04438}" destId="{50D7CF7B-93F6-A343-B157-8A5D1169955E}" srcOrd="0" destOrd="0" presId="urn:microsoft.com/office/officeart/2005/8/layout/process4"/>
    <dgm:cxn modelId="{0FAD1096-7596-F84A-830C-AB39BFDE860D}" type="presParOf" srcId="{B4EC74D8-A3AA-614B-BF1B-14BCA913F542}" destId="{D69897BA-D440-FB43-9B47-7D30BEDE13C3}" srcOrd="1" destOrd="0" presId="urn:microsoft.com/office/officeart/2005/8/layout/process4"/>
    <dgm:cxn modelId="{7F3A2659-11D9-9F4E-A7F2-88002F61C8C1}" type="presParOf" srcId="{B4EC74D8-A3AA-614B-BF1B-14BCA913F542}" destId="{09A6E730-BB6E-6E46-BABD-9CF9445FAE03}" srcOrd="2" destOrd="0" presId="urn:microsoft.com/office/officeart/2005/8/layout/process4"/>
    <dgm:cxn modelId="{F287099C-4D64-AB47-B81C-95D09393C62D}" type="presParOf" srcId="{09A6E730-BB6E-6E46-BABD-9CF9445FAE03}" destId="{48BB4AA5-B501-E148-ACF5-F8BB9A489697}" srcOrd="0" destOrd="0" presId="urn:microsoft.com/office/officeart/2005/8/layout/process4"/>
    <dgm:cxn modelId="{4B8403B1-C850-0E40-BFAC-2A4D472BDF6F}" type="presParOf" srcId="{09A6E730-BB6E-6E46-BABD-9CF9445FAE03}" destId="{3BE7F827-3385-9A4C-9CCB-0BFFB770EAAE}" srcOrd="1" destOrd="0" presId="urn:microsoft.com/office/officeart/2005/8/layout/process4"/>
    <dgm:cxn modelId="{CBB40F45-5E17-4E46-BEEA-80FA39BD4069}" type="presParOf" srcId="{09A6E730-BB6E-6E46-BABD-9CF9445FAE03}" destId="{210F1BA6-8EBF-7340-8C5D-0FF118278336}" srcOrd="2" destOrd="0" presId="urn:microsoft.com/office/officeart/2005/8/layout/process4"/>
    <dgm:cxn modelId="{85A66D4C-6726-9344-87B4-C63CD0FED97B}" type="presParOf" srcId="{210F1BA6-8EBF-7340-8C5D-0FF118278336}" destId="{5477C8C0-BA57-3144-9BD6-CF5C4CD8CD7A}" srcOrd="0" destOrd="0" presId="urn:microsoft.com/office/officeart/2005/8/layout/process4"/>
    <dgm:cxn modelId="{47A7CDAB-2813-7049-9EF7-E81242089B0D}" type="presParOf" srcId="{B4EC74D8-A3AA-614B-BF1B-14BCA913F542}" destId="{5ED579E3-9630-1747-B5D7-3981E08E4E4D}" srcOrd="3" destOrd="0" presId="urn:microsoft.com/office/officeart/2005/8/layout/process4"/>
    <dgm:cxn modelId="{F1C0A406-237A-2E4E-AC31-F62F6BF3F414}" type="presParOf" srcId="{B4EC74D8-A3AA-614B-BF1B-14BCA913F542}" destId="{3EC32A1D-A4F7-B640-909C-616A167CEBF0}" srcOrd="4" destOrd="0" presId="urn:microsoft.com/office/officeart/2005/8/layout/process4"/>
    <dgm:cxn modelId="{8B53155C-D348-B14F-B084-3677D6D899B7}" type="presParOf" srcId="{3EC32A1D-A4F7-B640-909C-616A167CEBF0}" destId="{030ECF36-1CE8-984F-B4F6-7F5BCEA40BD2}" srcOrd="0" destOrd="0" presId="urn:microsoft.com/office/officeart/2005/8/layout/process4"/>
    <dgm:cxn modelId="{E3A72C80-66E2-4842-9202-8AB98F33D944}" type="presParOf" srcId="{B4EC74D8-A3AA-614B-BF1B-14BCA913F542}" destId="{3761D7C8-6AFD-EE47-A437-FFFF4DBF241D}" srcOrd="5" destOrd="0" presId="urn:microsoft.com/office/officeart/2005/8/layout/process4"/>
    <dgm:cxn modelId="{61E0D83E-C9C2-D64B-ACB8-4FE5BB906BBB}" type="presParOf" srcId="{B4EC74D8-A3AA-614B-BF1B-14BCA913F542}" destId="{B4722035-F431-BC4F-9896-BB615A8CA762}" srcOrd="6" destOrd="0" presId="urn:microsoft.com/office/officeart/2005/8/layout/process4"/>
    <dgm:cxn modelId="{DB9B8492-7021-F947-9D4C-F77F69CB0171}" type="presParOf" srcId="{B4722035-F431-BC4F-9896-BB615A8CA762}" destId="{241FC6FD-FAC7-EB46-B3AA-16E99700F17C}" srcOrd="0" destOrd="0" presId="urn:microsoft.com/office/officeart/2005/8/layout/process4"/>
    <dgm:cxn modelId="{02D7D778-59CB-1448-956E-D91A2AE5D748}" type="presParOf" srcId="{B4722035-F431-BC4F-9896-BB615A8CA762}" destId="{F3C15AC0-72C2-C34A-86E3-4E26F1AD4936}" srcOrd="1" destOrd="0" presId="urn:microsoft.com/office/officeart/2005/8/layout/process4"/>
    <dgm:cxn modelId="{535FCE13-679B-7E46-955A-497F1AE01F2B}" type="presParOf" srcId="{B4722035-F431-BC4F-9896-BB615A8CA762}" destId="{F816E106-7F13-8A44-8CAF-CD715115CD53}" srcOrd="2" destOrd="0" presId="urn:microsoft.com/office/officeart/2005/8/layout/process4"/>
    <dgm:cxn modelId="{3DBF8AF1-8765-7C44-9C8F-6676058E94CF}" type="presParOf" srcId="{F816E106-7F13-8A44-8CAF-CD715115CD53}" destId="{D5255751-939B-9044-9198-0F62327A6FD4}" srcOrd="0" destOrd="0" presId="urn:microsoft.com/office/officeart/2005/8/layout/process4"/>
    <dgm:cxn modelId="{981C03AC-D911-1145-813F-07CF8BC6BDD6}" type="presParOf" srcId="{B4EC74D8-A3AA-614B-BF1B-14BCA913F542}" destId="{622EE931-1914-3E4B-A737-9F686D65637E}" srcOrd="7" destOrd="0" presId="urn:microsoft.com/office/officeart/2005/8/layout/process4"/>
    <dgm:cxn modelId="{0F7E3AC6-AD8B-7847-8A10-BAE66268B52C}" type="presParOf" srcId="{B4EC74D8-A3AA-614B-BF1B-14BCA913F542}" destId="{1976FFB3-F9B7-6745-9B4B-858CAEDDE20A}" srcOrd="8" destOrd="0" presId="urn:microsoft.com/office/officeart/2005/8/layout/process4"/>
    <dgm:cxn modelId="{B72FA6F0-4187-964D-90DB-82186AE6056B}" type="presParOf" srcId="{1976FFB3-F9B7-6745-9B4B-858CAEDDE20A}" destId="{434A0240-0208-874C-81F5-03E73A0C31C4}" srcOrd="0" destOrd="0" presId="urn:microsoft.com/office/officeart/2005/8/layout/process4"/>
    <dgm:cxn modelId="{79E1C71A-B9A3-9F42-96D3-25222CF6450D}" type="presParOf" srcId="{1976FFB3-F9B7-6745-9B4B-858CAEDDE20A}" destId="{3D9025B1-5BD6-9D40-A059-24037332A0C2}" srcOrd="1" destOrd="0" presId="urn:microsoft.com/office/officeart/2005/8/layout/process4"/>
    <dgm:cxn modelId="{89049871-521C-4947-A190-9353355AF643}" type="presParOf" srcId="{1976FFB3-F9B7-6745-9B4B-858CAEDDE20A}" destId="{1A891843-6ACC-4443-9D51-4103BB87071F}" srcOrd="2" destOrd="0" presId="urn:microsoft.com/office/officeart/2005/8/layout/process4"/>
    <dgm:cxn modelId="{54274555-BA3B-E642-890A-B87D503F4C3A}" type="presParOf" srcId="{1A891843-6ACC-4443-9D51-4103BB87071F}" destId="{EDDE2BAD-2815-B64C-B9B7-DFF44C870742}" srcOrd="0" destOrd="0" presId="urn:microsoft.com/office/officeart/2005/8/layout/process4"/>
    <dgm:cxn modelId="{3E7FE708-AC7C-EF4B-AA6C-994B4C334944}" type="presParOf" srcId="{B4EC74D8-A3AA-614B-BF1B-14BCA913F542}" destId="{E77C6E91-1F17-EF48-803A-F37D5BAD0F8D}" srcOrd="9" destOrd="0" presId="urn:microsoft.com/office/officeart/2005/8/layout/process4"/>
    <dgm:cxn modelId="{CFD7D605-27A4-2049-B4EE-BA4835167DBA}" type="presParOf" srcId="{B4EC74D8-A3AA-614B-BF1B-14BCA913F542}" destId="{56AA049B-FF01-1D4B-BF8D-F5FDA4B3E989}" srcOrd="10" destOrd="0" presId="urn:microsoft.com/office/officeart/2005/8/layout/process4"/>
    <dgm:cxn modelId="{45EDFF6D-8D96-384E-83E4-83F24070F3A5}" type="presParOf" srcId="{56AA049B-FF01-1D4B-BF8D-F5FDA4B3E989}" destId="{59DBF1DB-BB12-9643-88D9-E63BEE79CA1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B49111-EB7A-D848-8A75-65002380ED75}" type="doc">
      <dgm:prSet loTypeId="urn:microsoft.com/office/officeart/2005/8/layout/venn1" loCatId="" qsTypeId="urn:microsoft.com/office/officeart/2005/8/quickstyle/simple4" qsCatId="simple" csTypeId="urn:microsoft.com/office/officeart/2005/8/colors/colorful3" csCatId="colorful" phldr="1"/>
      <dgm:spPr/>
    </dgm:pt>
    <dgm:pt modelId="{1FF1B668-DEF0-C840-963B-96E251FCA7AD}">
      <dgm:prSet phldrT="[Text]"/>
      <dgm:spPr/>
      <dgm:t>
        <a:bodyPr/>
        <a:lstStyle/>
        <a:p>
          <a:r>
            <a:rPr lang="en-GB" dirty="0"/>
            <a:t>A</a:t>
          </a:r>
        </a:p>
      </dgm:t>
    </dgm:pt>
    <dgm:pt modelId="{B3129DEB-8F4C-2D47-B2FC-D8B8A0396F11}" type="parTrans" cxnId="{D777715F-3005-D14F-B510-B17EB8DFB84F}">
      <dgm:prSet/>
      <dgm:spPr/>
      <dgm:t>
        <a:bodyPr/>
        <a:lstStyle/>
        <a:p>
          <a:endParaRPr lang="en-GB"/>
        </a:p>
      </dgm:t>
    </dgm:pt>
    <dgm:pt modelId="{ACB27443-F907-474C-A2DB-3C239F8BBBA7}" type="sibTrans" cxnId="{D777715F-3005-D14F-B510-B17EB8DFB84F}">
      <dgm:prSet/>
      <dgm:spPr/>
      <dgm:t>
        <a:bodyPr/>
        <a:lstStyle/>
        <a:p>
          <a:endParaRPr lang="en-GB"/>
        </a:p>
      </dgm:t>
    </dgm:pt>
    <dgm:pt modelId="{7D273368-FA6B-F642-8115-D6EB38306331}">
      <dgm:prSet phldrT="[Text]"/>
      <dgm:spPr/>
      <dgm:t>
        <a:bodyPr/>
        <a:lstStyle/>
        <a:p>
          <a:r>
            <a:rPr lang="en-GB" dirty="0"/>
            <a:t>B</a:t>
          </a:r>
        </a:p>
      </dgm:t>
    </dgm:pt>
    <dgm:pt modelId="{000DFE69-7BEE-AD4F-A9F0-9E1AFD340232}" type="parTrans" cxnId="{36B4B57B-8C24-3A4F-8972-0D2BC646AD3F}">
      <dgm:prSet/>
      <dgm:spPr/>
      <dgm:t>
        <a:bodyPr/>
        <a:lstStyle/>
        <a:p>
          <a:endParaRPr lang="en-GB"/>
        </a:p>
      </dgm:t>
    </dgm:pt>
    <dgm:pt modelId="{9374B03E-BBB8-D840-B80A-F53CA8D1C379}" type="sibTrans" cxnId="{36B4B57B-8C24-3A4F-8972-0D2BC646AD3F}">
      <dgm:prSet/>
      <dgm:spPr/>
      <dgm:t>
        <a:bodyPr/>
        <a:lstStyle/>
        <a:p>
          <a:endParaRPr lang="en-GB"/>
        </a:p>
      </dgm:t>
    </dgm:pt>
    <dgm:pt modelId="{EC33103C-7EA1-B045-BB8E-27B731D42FDE}" type="pres">
      <dgm:prSet presAssocID="{B3B49111-EB7A-D848-8A75-65002380ED75}" presName="compositeShape" presStyleCnt="0">
        <dgm:presLayoutVars>
          <dgm:chMax val="7"/>
          <dgm:dir/>
          <dgm:resizeHandles val="exact"/>
        </dgm:presLayoutVars>
      </dgm:prSet>
      <dgm:spPr/>
    </dgm:pt>
    <dgm:pt modelId="{D7B87733-3D62-2E4E-847A-A17D870D386E}" type="pres">
      <dgm:prSet presAssocID="{1FF1B668-DEF0-C840-963B-96E251FCA7AD}" presName="circ1" presStyleLbl="vennNode1" presStyleIdx="0" presStyleCnt="2"/>
      <dgm:spPr/>
    </dgm:pt>
    <dgm:pt modelId="{26FF3F00-FEFC-C242-BEDE-EF544C2F0103}" type="pres">
      <dgm:prSet presAssocID="{1FF1B668-DEF0-C840-963B-96E251FCA7AD}" presName="circ1Tx" presStyleLbl="revTx" presStyleIdx="0" presStyleCnt="0">
        <dgm:presLayoutVars>
          <dgm:chMax val="0"/>
          <dgm:chPref val="0"/>
          <dgm:bulletEnabled val="1"/>
        </dgm:presLayoutVars>
      </dgm:prSet>
      <dgm:spPr/>
    </dgm:pt>
    <dgm:pt modelId="{758A5D65-C5F7-3E42-86DF-78595BD5EB69}" type="pres">
      <dgm:prSet presAssocID="{7D273368-FA6B-F642-8115-D6EB38306331}" presName="circ2" presStyleLbl="vennNode1" presStyleIdx="1" presStyleCnt="2"/>
      <dgm:spPr/>
    </dgm:pt>
    <dgm:pt modelId="{E94687D5-D6C8-D44C-B596-D58F52F566E7}" type="pres">
      <dgm:prSet presAssocID="{7D273368-FA6B-F642-8115-D6EB38306331}" presName="circ2Tx" presStyleLbl="revTx" presStyleIdx="0" presStyleCnt="0">
        <dgm:presLayoutVars>
          <dgm:chMax val="0"/>
          <dgm:chPref val="0"/>
          <dgm:bulletEnabled val="1"/>
        </dgm:presLayoutVars>
      </dgm:prSet>
      <dgm:spPr/>
    </dgm:pt>
  </dgm:ptLst>
  <dgm:cxnLst>
    <dgm:cxn modelId="{12AB6F26-6937-A243-ABBF-7940F89471CC}" type="presOf" srcId="{B3B49111-EB7A-D848-8A75-65002380ED75}" destId="{EC33103C-7EA1-B045-BB8E-27B731D42FDE}" srcOrd="0" destOrd="0" presId="urn:microsoft.com/office/officeart/2005/8/layout/venn1"/>
    <dgm:cxn modelId="{2CB6E153-235B-5248-80E1-F623B21C0A5F}" type="presOf" srcId="{1FF1B668-DEF0-C840-963B-96E251FCA7AD}" destId="{D7B87733-3D62-2E4E-847A-A17D870D386E}" srcOrd="0" destOrd="0" presId="urn:microsoft.com/office/officeart/2005/8/layout/venn1"/>
    <dgm:cxn modelId="{D777715F-3005-D14F-B510-B17EB8DFB84F}" srcId="{B3B49111-EB7A-D848-8A75-65002380ED75}" destId="{1FF1B668-DEF0-C840-963B-96E251FCA7AD}" srcOrd="0" destOrd="0" parTransId="{B3129DEB-8F4C-2D47-B2FC-D8B8A0396F11}" sibTransId="{ACB27443-F907-474C-A2DB-3C239F8BBBA7}"/>
    <dgm:cxn modelId="{36B4B57B-8C24-3A4F-8972-0D2BC646AD3F}" srcId="{B3B49111-EB7A-D848-8A75-65002380ED75}" destId="{7D273368-FA6B-F642-8115-D6EB38306331}" srcOrd="1" destOrd="0" parTransId="{000DFE69-7BEE-AD4F-A9F0-9E1AFD340232}" sibTransId="{9374B03E-BBB8-D840-B80A-F53CA8D1C379}"/>
    <dgm:cxn modelId="{E313E3A7-4CD2-7A44-8AC5-6452B24CAF00}" type="presOf" srcId="{7D273368-FA6B-F642-8115-D6EB38306331}" destId="{758A5D65-C5F7-3E42-86DF-78595BD5EB69}" srcOrd="0" destOrd="0" presId="urn:microsoft.com/office/officeart/2005/8/layout/venn1"/>
    <dgm:cxn modelId="{5DBD25A8-9601-EE45-B63F-14FFE9E3DE3A}" type="presOf" srcId="{7D273368-FA6B-F642-8115-D6EB38306331}" destId="{E94687D5-D6C8-D44C-B596-D58F52F566E7}" srcOrd="1" destOrd="0" presId="urn:microsoft.com/office/officeart/2005/8/layout/venn1"/>
    <dgm:cxn modelId="{9F14FBD2-4EB1-4C44-8F36-A712D6F42CC1}" type="presOf" srcId="{1FF1B668-DEF0-C840-963B-96E251FCA7AD}" destId="{26FF3F00-FEFC-C242-BEDE-EF544C2F0103}" srcOrd="1" destOrd="0" presId="urn:microsoft.com/office/officeart/2005/8/layout/venn1"/>
    <dgm:cxn modelId="{1B0CDA4F-6DDA-2B4A-990F-9FCCEB222FC1}" type="presParOf" srcId="{EC33103C-7EA1-B045-BB8E-27B731D42FDE}" destId="{D7B87733-3D62-2E4E-847A-A17D870D386E}" srcOrd="0" destOrd="0" presId="urn:microsoft.com/office/officeart/2005/8/layout/venn1"/>
    <dgm:cxn modelId="{359259F6-4474-3743-B20C-127C3CC4E2EB}" type="presParOf" srcId="{EC33103C-7EA1-B045-BB8E-27B731D42FDE}" destId="{26FF3F00-FEFC-C242-BEDE-EF544C2F0103}" srcOrd="1" destOrd="0" presId="urn:microsoft.com/office/officeart/2005/8/layout/venn1"/>
    <dgm:cxn modelId="{BB9EE8C3-F2F2-D144-A3E8-FDAF2A6B7BC1}" type="presParOf" srcId="{EC33103C-7EA1-B045-BB8E-27B731D42FDE}" destId="{758A5D65-C5F7-3E42-86DF-78595BD5EB69}" srcOrd="2" destOrd="0" presId="urn:microsoft.com/office/officeart/2005/8/layout/venn1"/>
    <dgm:cxn modelId="{C4BED7C1-54A7-F249-8FC6-D42E2E0D3AC7}" type="presParOf" srcId="{EC33103C-7EA1-B045-BB8E-27B731D42FDE}" destId="{E94687D5-D6C8-D44C-B596-D58F52F566E7}"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355F53-A244-4146-8A8A-19541733E992}" type="doc">
      <dgm:prSet loTypeId="urn:microsoft.com/office/officeart/2005/8/layout/orgChart1" loCatId="" qsTypeId="urn:microsoft.com/office/officeart/2005/8/quickstyle/simple1" qsCatId="simple" csTypeId="urn:microsoft.com/office/officeart/2005/8/colors/accent0_1" csCatId="mainScheme" phldr="1"/>
      <dgm:spPr/>
      <dgm:t>
        <a:bodyPr/>
        <a:lstStyle/>
        <a:p>
          <a:endParaRPr lang="en-GB"/>
        </a:p>
      </dgm:t>
    </dgm:pt>
    <dgm:pt modelId="{A78D09C4-097D-9742-AEF0-20562D2CB630}">
      <dgm:prSet phldrT="[Text]"/>
      <dgm:spPr>
        <a:ln>
          <a:noFill/>
        </a:ln>
      </dgm:spPr>
      <dgm:t>
        <a:bodyPr/>
        <a:lstStyle/>
        <a:p>
          <a:r>
            <a:rPr lang="en-GB" altLang="en-US" b="1"/>
            <a:t>⋈ </a:t>
          </a:r>
          <a:r>
            <a:rPr lang="en-GB" altLang="en-US" baseline="-25000"/>
            <a:t>Staff.branchNo = Branch.branchNo</a:t>
          </a:r>
          <a:r>
            <a:rPr lang="en-GB" altLang="en-US"/>
            <a:t> </a:t>
          </a:r>
          <a:endParaRPr lang="en-GB" dirty="0"/>
        </a:p>
      </dgm:t>
    </dgm:pt>
    <dgm:pt modelId="{4AE56BF8-8927-894B-8408-1CABC3322259}" type="parTrans" cxnId="{E6DE0B82-672F-D141-BDD4-4EBB804B2F0F}">
      <dgm:prSet/>
      <dgm:spPr>
        <a:ln>
          <a:headEnd type="arrow"/>
        </a:ln>
      </dgm:spPr>
      <dgm:t>
        <a:bodyPr/>
        <a:lstStyle/>
        <a:p>
          <a:endParaRPr lang="en-GB"/>
        </a:p>
      </dgm:t>
    </dgm:pt>
    <dgm:pt modelId="{7F8C0E24-21E8-204B-AB08-34E9DAE16113}" type="sibTrans" cxnId="{E6DE0B82-672F-D141-BDD4-4EBB804B2F0F}">
      <dgm:prSet/>
      <dgm:spPr/>
      <dgm:t>
        <a:bodyPr/>
        <a:lstStyle/>
        <a:p>
          <a:endParaRPr lang="en-GB"/>
        </a:p>
      </dgm:t>
    </dgm:pt>
    <dgm:pt modelId="{DD2A3EBE-98B7-0247-B798-7A0B0BE125C0}">
      <dgm:prSet phldrT="[Text]"/>
      <dgm:spPr/>
      <dgm:t>
        <a:bodyPr/>
        <a:lstStyle/>
        <a:p>
          <a:r>
            <a:rPr lang="en-GB" dirty="0"/>
            <a:t>Staff</a:t>
          </a:r>
        </a:p>
      </dgm:t>
    </dgm:pt>
    <dgm:pt modelId="{041BC5FE-B3F2-4448-8927-5654DAAA43C7}" type="parTrans" cxnId="{FF079665-78FB-DD4F-8B5B-9198EDE0A2E4}">
      <dgm:prSet/>
      <dgm:spPr>
        <a:ln>
          <a:headEnd type="arrow"/>
        </a:ln>
      </dgm:spPr>
      <dgm:t>
        <a:bodyPr/>
        <a:lstStyle/>
        <a:p>
          <a:endParaRPr lang="en-GB"/>
        </a:p>
      </dgm:t>
    </dgm:pt>
    <dgm:pt modelId="{24598733-46A5-2F44-B963-5FFBE9E7B909}" type="sibTrans" cxnId="{FF079665-78FB-DD4F-8B5B-9198EDE0A2E4}">
      <dgm:prSet/>
      <dgm:spPr/>
      <dgm:t>
        <a:bodyPr/>
        <a:lstStyle/>
        <a:p>
          <a:endParaRPr lang="en-GB"/>
        </a:p>
      </dgm:t>
    </dgm:pt>
    <dgm:pt modelId="{C5285585-BEF7-454C-B4A5-B7ED64CE01CA}">
      <dgm:prSet phldrT="[Text]"/>
      <dgm:spPr/>
      <dgm:t>
        <a:bodyPr/>
        <a:lstStyle/>
        <a:p>
          <a:r>
            <a:rPr lang="en-GB" dirty="0"/>
            <a:t>Branch</a:t>
          </a:r>
        </a:p>
      </dgm:t>
    </dgm:pt>
    <dgm:pt modelId="{20B3BA6A-D1C5-A34E-A354-CCECDE016D8B}" type="parTrans" cxnId="{47918744-62DB-D847-B4E3-BBA8ADF04BAA}">
      <dgm:prSet/>
      <dgm:spPr>
        <a:ln>
          <a:headEnd type="arrow"/>
        </a:ln>
      </dgm:spPr>
      <dgm:t>
        <a:bodyPr/>
        <a:lstStyle/>
        <a:p>
          <a:endParaRPr lang="en-GB"/>
        </a:p>
      </dgm:t>
    </dgm:pt>
    <dgm:pt modelId="{75F271B0-6366-094F-9D50-E4822C7201CA}" type="sibTrans" cxnId="{47918744-62DB-D847-B4E3-BBA8ADF04BAA}">
      <dgm:prSet/>
      <dgm:spPr/>
      <dgm:t>
        <a:bodyPr/>
        <a:lstStyle/>
        <a:p>
          <a:endParaRPr lang="en-GB"/>
        </a:p>
      </dgm:t>
    </dgm:pt>
    <dgm:pt modelId="{901C2D1B-807F-0E44-AED2-37C3C6906416}">
      <dgm:prSet/>
      <dgm:spPr>
        <a:ln>
          <a:noFill/>
        </a:ln>
      </dgm:spPr>
      <dgm:t>
        <a:bodyPr/>
        <a:lstStyle/>
        <a:p>
          <a:r>
            <a:rPr lang="en-US" altLang="en-US" dirty="0">
              <a:sym typeface="Symbol" charset="2"/>
            </a:rPr>
            <a:t></a:t>
          </a:r>
          <a:r>
            <a:rPr lang="en-US" altLang="en-US" baseline="-25000" dirty="0">
              <a:sym typeface="Symbol" charset="2"/>
            </a:rPr>
            <a:t>name </a:t>
          </a:r>
          <a:endParaRPr lang="en-GB" dirty="0"/>
        </a:p>
      </dgm:t>
    </dgm:pt>
    <dgm:pt modelId="{203FDB3C-0590-134B-AD90-86B29F7D5AF2}" type="parTrans" cxnId="{84BA4FEC-B280-AC45-B373-9CB2EE1F7FDC}">
      <dgm:prSet/>
      <dgm:spPr/>
      <dgm:t>
        <a:bodyPr/>
        <a:lstStyle/>
        <a:p>
          <a:endParaRPr lang="en-GB"/>
        </a:p>
      </dgm:t>
    </dgm:pt>
    <dgm:pt modelId="{234E9D02-C791-9A4A-BD23-DE2878B1526A}" type="sibTrans" cxnId="{84BA4FEC-B280-AC45-B373-9CB2EE1F7FDC}">
      <dgm:prSet/>
      <dgm:spPr/>
      <dgm:t>
        <a:bodyPr/>
        <a:lstStyle/>
        <a:p>
          <a:endParaRPr lang="en-GB"/>
        </a:p>
      </dgm:t>
    </dgm:pt>
    <dgm:pt modelId="{C3EC33E0-8A3A-734E-BFDE-576C018F41CC}">
      <dgm:prSet/>
      <dgm:spPr>
        <a:ln>
          <a:noFill/>
        </a:ln>
      </dgm:spPr>
      <dgm:t>
        <a:bodyPr/>
        <a:lstStyle/>
        <a:p>
          <a:r>
            <a:rPr lang="en-US" altLang="en-US" dirty="0">
              <a:sym typeface="Symbol" charset="2"/>
            </a:rPr>
            <a:t></a:t>
          </a:r>
          <a:r>
            <a:rPr lang="en-US" altLang="en-US" dirty="0"/>
            <a:t> </a:t>
          </a:r>
          <a:r>
            <a:rPr lang="en-US" altLang="en-US" baseline="-25000" dirty="0" err="1"/>
            <a:t>brName</a:t>
          </a:r>
          <a:r>
            <a:rPr lang="en-US" altLang="en-US" baseline="-25000" dirty="0"/>
            <a:t> = ‘Hillhead’ AND position = ‘Manager’</a:t>
          </a:r>
          <a:endParaRPr lang="en-GB" dirty="0"/>
        </a:p>
      </dgm:t>
    </dgm:pt>
    <dgm:pt modelId="{F653A4F9-0708-644A-BF5F-CA87FEC12DC4}" type="parTrans" cxnId="{257FEF23-4926-CB49-8434-44DBABC7C4D3}">
      <dgm:prSet/>
      <dgm:spPr>
        <a:ln>
          <a:headEnd type="arrow"/>
        </a:ln>
      </dgm:spPr>
      <dgm:t>
        <a:bodyPr/>
        <a:lstStyle/>
        <a:p>
          <a:endParaRPr lang="en-GB"/>
        </a:p>
      </dgm:t>
    </dgm:pt>
    <dgm:pt modelId="{3308147D-17E1-9D41-8909-69BE4637880F}" type="sibTrans" cxnId="{257FEF23-4926-CB49-8434-44DBABC7C4D3}">
      <dgm:prSet/>
      <dgm:spPr/>
      <dgm:t>
        <a:bodyPr/>
        <a:lstStyle/>
        <a:p>
          <a:endParaRPr lang="en-GB"/>
        </a:p>
      </dgm:t>
    </dgm:pt>
    <dgm:pt modelId="{B686C45E-F2BA-FC40-8724-9DF135B08BB7}" type="pres">
      <dgm:prSet presAssocID="{5E355F53-A244-4146-8A8A-19541733E992}" presName="hierChild1" presStyleCnt="0">
        <dgm:presLayoutVars>
          <dgm:orgChart val="1"/>
          <dgm:chPref val="1"/>
          <dgm:dir/>
          <dgm:animOne val="branch"/>
          <dgm:animLvl val="lvl"/>
          <dgm:resizeHandles/>
        </dgm:presLayoutVars>
      </dgm:prSet>
      <dgm:spPr/>
    </dgm:pt>
    <dgm:pt modelId="{4389BAED-4F0D-EF40-BEC4-EC7C8044CA74}" type="pres">
      <dgm:prSet presAssocID="{901C2D1B-807F-0E44-AED2-37C3C6906416}" presName="hierRoot1" presStyleCnt="0">
        <dgm:presLayoutVars>
          <dgm:hierBranch val="init"/>
        </dgm:presLayoutVars>
      </dgm:prSet>
      <dgm:spPr/>
    </dgm:pt>
    <dgm:pt modelId="{690D150B-37F2-DF4C-A34D-17874FCE8E4C}" type="pres">
      <dgm:prSet presAssocID="{901C2D1B-807F-0E44-AED2-37C3C6906416}" presName="rootComposite1" presStyleCnt="0"/>
      <dgm:spPr/>
    </dgm:pt>
    <dgm:pt modelId="{0895B02F-F45F-0745-8AAF-64C371787389}" type="pres">
      <dgm:prSet presAssocID="{901C2D1B-807F-0E44-AED2-37C3C6906416}" presName="rootText1" presStyleLbl="node0" presStyleIdx="0" presStyleCnt="1">
        <dgm:presLayoutVars>
          <dgm:chPref val="3"/>
        </dgm:presLayoutVars>
      </dgm:prSet>
      <dgm:spPr/>
    </dgm:pt>
    <dgm:pt modelId="{9CEF39FA-0C3E-AC4A-8CAC-CD7909FAD42F}" type="pres">
      <dgm:prSet presAssocID="{901C2D1B-807F-0E44-AED2-37C3C6906416}" presName="rootConnector1" presStyleLbl="node1" presStyleIdx="0" presStyleCnt="0"/>
      <dgm:spPr/>
    </dgm:pt>
    <dgm:pt modelId="{DB378068-EBA7-704D-84BA-4683601EA75C}" type="pres">
      <dgm:prSet presAssocID="{901C2D1B-807F-0E44-AED2-37C3C6906416}" presName="hierChild2" presStyleCnt="0"/>
      <dgm:spPr/>
    </dgm:pt>
    <dgm:pt modelId="{B843D242-25DA-9C47-A53A-97740C6B7067}" type="pres">
      <dgm:prSet presAssocID="{F653A4F9-0708-644A-BF5F-CA87FEC12DC4}" presName="Name37" presStyleLbl="parChTrans1D2" presStyleIdx="0" presStyleCnt="1"/>
      <dgm:spPr/>
    </dgm:pt>
    <dgm:pt modelId="{B298F610-CC0F-214C-9E1F-70CAF056803C}" type="pres">
      <dgm:prSet presAssocID="{C3EC33E0-8A3A-734E-BFDE-576C018F41CC}" presName="hierRoot2" presStyleCnt="0">
        <dgm:presLayoutVars>
          <dgm:hierBranch val="init"/>
        </dgm:presLayoutVars>
      </dgm:prSet>
      <dgm:spPr/>
    </dgm:pt>
    <dgm:pt modelId="{35D19D19-A777-8841-9908-A466FEB0C3B0}" type="pres">
      <dgm:prSet presAssocID="{C3EC33E0-8A3A-734E-BFDE-576C018F41CC}" presName="rootComposite" presStyleCnt="0"/>
      <dgm:spPr/>
    </dgm:pt>
    <dgm:pt modelId="{C6CE4125-6542-CE4E-BB3D-2F57A7F57D83}" type="pres">
      <dgm:prSet presAssocID="{C3EC33E0-8A3A-734E-BFDE-576C018F41CC}" presName="rootText" presStyleLbl="node2" presStyleIdx="0" presStyleCnt="1" custScaleX="179928">
        <dgm:presLayoutVars>
          <dgm:chPref val="3"/>
        </dgm:presLayoutVars>
      </dgm:prSet>
      <dgm:spPr/>
    </dgm:pt>
    <dgm:pt modelId="{9D7F38E8-4A8E-104F-B665-CED2DC70730C}" type="pres">
      <dgm:prSet presAssocID="{C3EC33E0-8A3A-734E-BFDE-576C018F41CC}" presName="rootConnector" presStyleLbl="node2" presStyleIdx="0" presStyleCnt="1"/>
      <dgm:spPr/>
    </dgm:pt>
    <dgm:pt modelId="{0A88D8BF-9357-B942-9AFD-A28362E1F876}" type="pres">
      <dgm:prSet presAssocID="{C3EC33E0-8A3A-734E-BFDE-576C018F41CC}" presName="hierChild4" presStyleCnt="0"/>
      <dgm:spPr/>
    </dgm:pt>
    <dgm:pt modelId="{E3CB2877-D6B2-2F47-957B-360D3E8FB751}" type="pres">
      <dgm:prSet presAssocID="{4AE56BF8-8927-894B-8408-1CABC3322259}" presName="Name37" presStyleLbl="parChTrans1D3" presStyleIdx="0" presStyleCnt="1"/>
      <dgm:spPr/>
    </dgm:pt>
    <dgm:pt modelId="{CD4A00B2-0A81-9C40-8A35-68A0EECDB8CA}" type="pres">
      <dgm:prSet presAssocID="{A78D09C4-097D-9742-AEF0-20562D2CB630}" presName="hierRoot2" presStyleCnt="0">
        <dgm:presLayoutVars>
          <dgm:hierBranch/>
        </dgm:presLayoutVars>
      </dgm:prSet>
      <dgm:spPr/>
    </dgm:pt>
    <dgm:pt modelId="{698C0CF5-F398-314E-91D8-CFA657DA6A88}" type="pres">
      <dgm:prSet presAssocID="{A78D09C4-097D-9742-AEF0-20562D2CB630}" presName="rootComposite" presStyleCnt="0"/>
      <dgm:spPr/>
    </dgm:pt>
    <dgm:pt modelId="{8FEDE726-9C6A-3149-BE9E-34B157EEB035}" type="pres">
      <dgm:prSet presAssocID="{A78D09C4-097D-9742-AEF0-20562D2CB630}" presName="rootText" presStyleLbl="node3" presStyleIdx="0" presStyleCnt="1">
        <dgm:presLayoutVars>
          <dgm:chPref val="3"/>
        </dgm:presLayoutVars>
      </dgm:prSet>
      <dgm:spPr/>
    </dgm:pt>
    <dgm:pt modelId="{38CDCB55-AA72-8042-9960-27C36507BC29}" type="pres">
      <dgm:prSet presAssocID="{A78D09C4-097D-9742-AEF0-20562D2CB630}" presName="rootConnector" presStyleLbl="node3" presStyleIdx="0" presStyleCnt="1"/>
      <dgm:spPr/>
    </dgm:pt>
    <dgm:pt modelId="{928CC3B1-88D8-234B-9960-9EEE72388D43}" type="pres">
      <dgm:prSet presAssocID="{A78D09C4-097D-9742-AEF0-20562D2CB630}" presName="hierChild4" presStyleCnt="0"/>
      <dgm:spPr/>
    </dgm:pt>
    <dgm:pt modelId="{80833080-71A3-5B44-A149-6DFA5AEA0B12}" type="pres">
      <dgm:prSet presAssocID="{041BC5FE-B3F2-4448-8927-5654DAAA43C7}" presName="Name35" presStyleLbl="parChTrans1D4" presStyleIdx="0" presStyleCnt="2"/>
      <dgm:spPr/>
    </dgm:pt>
    <dgm:pt modelId="{11254899-30C8-B749-82EC-EA337F1C8139}" type="pres">
      <dgm:prSet presAssocID="{DD2A3EBE-98B7-0247-B798-7A0B0BE125C0}" presName="hierRoot2" presStyleCnt="0">
        <dgm:presLayoutVars>
          <dgm:hierBranch/>
        </dgm:presLayoutVars>
      </dgm:prSet>
      <dgm:spPr/>
    </dgm:pt>
    <dgm:pt modelId="{B56FD0B1-5915-8046-B1F9-26C3833227C4}" type="pres">
      <dgm:prSet presAssocID="{DD2A3EBE-98B7-0247-B798-7A0B0BE125C0}" presName="rootComposite" presStyleCnt="0"/>
      <dgm:spPr/>
    </dgm:pt>
    <dgm:pt modelId="{A69DACB8-91C2-724A-A820-8F7DE10DDE5A}" type="pres">
      <dgm:prSet presAssocID="{DD2A3EBE-98B7-0247-B798-7A0B0BE125C0}" presName="rootText" presStyleLbl="node4" presStyleIdx="0" presStyleCnt="2">
        <dgm:presLayoutVars>
          <dgm:chPref val="3"/>
        </dgm:presLayoutVars>
      </dgm:prSet>
      <dgm:spPr/>
    </dgm:pt>
    <dgm:pt modelId="{CCF983E9-B5B7-5E41-A3A5-22617579777E}" type="pres">
      <dgm:prSet presAssocID="{DD2A3EBE-98B7-0247-B798-7A0B0BE125C0}" presName="rootConnector" presStyleLbl="node4" presStyleIdx="0" presStyleCnt="2"/>
      <dgm:spPr/>
    </dgm:pt>
    <dgm:pt modelId="{53E2C4C2-AC71-934A-B460-39B4464288BF}" type="pres">
      <dgm:prSet presAssocID="{DD2A3EBE-98B7-0247-B798-7A0B0BE125C0}" presName="hierChild4" presStyleCnt="0"/>
      <dgm:spPr/>
    </dgm:pt>
    <dgm:pt modelId="{FFBC1B0C-CBAD-2E49-B6B2-68401F149DF7}" type="pres">
      <dgm:prSet presAssocID="{DD2A3EBE-98B7-0247-B798-7A0B0BE125C0}" presName="hierChild5" presStyleCnt="0"/>
      <dgm:spPr/>
    </dgm:pt>
    <dgm:pt modelId="{3DC3E1F1-F8E6-F243-876A-DD604EF462EC}" type="pres">
      <dgm:prSet presAssocID="{20B3BA6A-D1C5-A34E-A354-CCECDE016D8B}" presName="Name35" presStyleLbl="parChTrans1D4" presStyleIdx="1" presStyleCnt="2"/>
      <dgm:spPr/>
    </dgm:pt>
    <dgm:pt modelId="{B40E6A89-BFF3-DB40-BE98-E5FD805E9174}" type="pres">
      <dgm:prSet presAssocID="{C5285585-BEF7-454C-B4A5-B7ED64CE01CA}" presName="hierRoot2" presStyleCnt="0">
        <dgm:presLayoutVars>
          <dgm:hierBranch/>
        </dgm:presLayoutVars>
      </dgm:prSet>
      <dgm:spPr/>
    </dgm:pt>
    <dgm:pt modelId="{CDF8C0BD-27A9-F044-BD0C-9CB4F3D226BE}" type="pres">
      <dgm:prSet presAssocID="{C5285585-BEF7-454C-B4A5-B7ED64CE01CA}" presName="rootComposite" presStyleCnt="0"/>
      <dgm:spPr/>
    </dgm:pt>
    <dgm:pt modelId="{8B7482A2-2131-304B-9235-73DD9BB43879}" type="pres">
      <dgm:prSet presAssocID="{C5285585-BEF7-454C-B4A5-B7ED64CE01CA}" presName="rootText" presStyleLbl="node4" presStyleIdx="1" presStyleCnt="2">
        <dgm:presLayoutVars>
          <dgm:chPref val="3"/>
        </dgm:presLayoutVars>
      </dgm:prSet>
      <dgm:spPr/>
    </dgm:pt>
    <dgm:pt modelId="{193F1C9F-63B3-2047-A717-177B3A045AB5}" type="pres">
      <dgm:prSet presAssocID="{C5285585-BEF7-454C-B4A5-B7ED64CE01CA}" presName="rootConnector" presStyleLbl="node4" presStyleIdx="1" presStyleCnt="2"/>
      <dgm:spPr/>
    </dgm:pt>
    <dgm:pt modelId="{D4E17716-9C88-514A-989E-9DF70D9F31A1}" type="pres">
      <dgm:prSet presAssocID="{C5285585-BEF7-454C-B4A5-B7ED64CE01CA}" presName="hierChild4" presStyleCnt="0"/>
      <dgm:spPr/>
    </dgm:pt>
    <dgm:pt modelId="{CB4F4A0C-F7A3-0E43-9C2B-3AD45191736B}" type="pres">
      <dgm:prSet presAssocID="{C5285585-BEF7-454C-B4A5-B7ED64CE01CA}" presName="hierChild5" presStyleCnt="0"/>
      <dgm:spPr/>
    </dgm:pt>
    <dgm:pt modelId="{73F41A41-BD40-C944-80CF-0B9F24E05315}" type="pres">
      <dgm:prSet presAssocID="{A78D09C4-097D-9742-AEF0-20562D2CB630}" presName="hierChild5" presStyleCnt="0"/>
      <dgm:spPr/>
    </dgm:pt>
    <dgm:pt modelId="{7620872E-03FA-284F-9DDE-FD104C1F752D}" type="pres">
      <dgm:prSet presAssocID="{C3EC33E0-8A3A-734E-BFDE-576C018F41CC}" presName="hierChild5" presStyleCnt="0"/>
      <dgm:spPr/>
    </dgm:pt>
    <dgm:pt modelId="{1D268F3E-9FBE-0A42-916E-02D696F83F71}" type="pres">
      <dgm:prSet presAssocID="{901C2D1B-807F-0E44-AED2-37C3C6906416}" presName="hierChild3" presStyleCnt="0"/>
      <dgm:spPr/>
    </dgm:pt>
  </dgm:ptLst>
  <dgm:cxnLst>
    <dgm:cxn modelId="{C275F603-807A-8040-BD23-D6619D727DDA}" type="presOf" srcId="{C5285585-BEF7-454C-B4A5-B7ED64CE01CA}" destId="{8B7482A2-2131-304B-9235-73DD9BB43879}" srcOrd="0" destOrd="0" presId="urn:microsoft.com/office/officeart/2005/8/layout/orgChart1"/>
    <dgm:cxn modelId="{AE71250C-4272-AF4D-B6D8-A2E8BA43F76F}" type="presOf" srcId="{F653A4F9-0708-644A-BF5F-CA87FEC12DC4}" destId="{B843D242-25DA-9C47-A53A-97740C6B7067}" srcOrd="0" destOrd="0" presId="urn:microsoft.com/office/officeart/2005/8/layout/orgChart1"/>
    <dgm:cxn modelId="{D0B73E0E-B086-2D4F-B42B-B0BF63C135C6}" type="presOf" srcId="{C3EC33E0-8A3A-734E-BFDE-576C018F41CC}" destId="{C6CE4125-6542-CE4E-BB3D-2F57A7F57D83}" srcOrd="0" destOrd="0" presId="urn:microsoft.com/office/officeart/2005/8/layout/orgChart1"/>
    <dgm:cxn modelId="{257FEF23-4926-CB49-8434-44DBABC7C4D3}" srcId="{901C2D1B-807F-0E44-AED2-37C3C6906416}" destId="{C3EC33E0-8A3A-734E-BFDE-576C018F41CC}" srcOrd="0" destOrd="0" parTransId="{F653A4F9-0708-644A-BF5F-CA87FEC12DC4}" sibTransId="{3308147D-17E1-9D41-8909-69BE4637880F}"/>
    <dgm:cxn modelId="{07B7213D-E962-EE4A-A366-7EC7FCC4224C}" type="presOf" srcId="{5E355F53-A244-4146-8A8A-19541733E992}" destId="{B686C45E-F2BA-FC40-8724-9DF135B08BB7}" srcOrd="0" destOrd="0" presId="urn:microsoft.com/office/officeart/2005/8/layout/orgChart1"/>
    <dgm:cxn modelId="{47918744-62DB-D847-B4E3-BBA8ADF04BAA}" srcId="{A78D09C4-097D-9742-AEF0-20562D2CB630}" destId="{C5285585-BEF7-454C-B4A5-B7ED64CE01CA}" srcOrd="1" destOrd="0" parTransId="{20B3BA6A-D1C5-A34E-A354-CCECDE016D8B}" sibTransId="{75F271B0-6366-094F-9D50-E4822C7201CA}"/>
    <dgm:cxn modelId="{5B962D57-29EC-154B-99AA-7C9A2BBC35FD}" type="presOf" srcId="{4AE56BF8-8927-894B-8408-1CABC3322259}" destId="{E3CB2877-D6B2-2F47-957B-360D3E8FB751}" srcOrd="0" destOrd="0" presId="urn:microsoft.com/office/officeart/2005/8/layout/orgChart1"/>
    <dgm:cxn modelId="{7346C558-34B2-E14C-B81A-8ACEBD6C3858}" type="presOf" srcId="{C5285585-BEF7-454C-B4A5-B7ED64CE01CA}" destId="{193F1C9F-63B3-2047-A717-177B3A045AB5}" srcOrd="1" destOrd="0" presId="urn:microsoft.com/office/officeart/2005/8/layout/orgChart1"/>
    <dgm:cxn modelId="{FF079665-78FB-DD4F-8B5B-9198EDE0A2E4}" srcId="{A78D09C4-097D-9742-AEF0-20562D2CB630}" destId="{DD2A3EBE-98B7-0247-B798-7A0B0BE125C0}" srcOrd="0" destOrd="0" parTransId="{041BC5FE-B3F2-4448-8927-5654DAAA43C7}" sibTransId="{24598733-46A5-2F44-B963-5FFBE9E7B909}"/>
    <dgm:cxn modelId="{40C50866-DC7D-304F-8719-FC2A867183C3}" type="presOf" srcId="{DD2A3EBE-98B7-0247-B798-7A0B0BE125C0}" destId="{A69DACB8-91C2-724A-A820-8F7DE10DDE5A}" srcOrd="0" destOrd="0" presId="urn:microsoft.com/office/officeart/2005/8/layout/orgChart1"/>
    <dgm:cxn modelId="{A8A78F67-E096-084E-A026-880265A27C3F}" type="presOf" srcId="{C3EC33E0-8A3A-734E-BFDE-576C018F41CC}" destId="{9D7F38E8-4A8E-104F-B665-CED2DC70730C}" srcOrd="1" destOrd="0" presId="urn:microsoft.com/office/officeart/2005/8/layout/orgChart1"/>
    <dgm:cxn modelId="{CE406672-5E2D-B348-99CA-6FF985B84539}" type="presOf" srcId="{901C2D1B-807F-0E44-AED2-37C3C6906416}" destId="{0895B02F-F45F-0745-8AAF-64C371787389}" srcOrd="0" destOrd="0" presId="urn:microsoft.com/office/officeart/2005/8/layout/orgChart1"/>
    <dgm:cxn modelId="{E6DE0B82-672F-D141-BDD4-4EBB804B2F0F}" srcId="{C3EC33E0-8A3A-734E-BFDE-576C018F41CC}" destId="{A78D09C4-097D-9742-AEF0-20562D2CB630}" srcOrd="0" destOrd="0" parTransId="{4AE56BF8-8927-894B-8408-1CABC3322259}" sibTransId="{7F8C0E24-21E8-204B-AB08-34E9DAE16113}"/>
    <dgm:cxn modelId="{1A0B4A8C-C303-E849-BAA8-1E1E0B65F295}" type="presOf" srcId="{A78D09C4-097D-9742-AEF0-20562D2CB630}" destId="{38CDCB55-AA72-8042-9960-27C36507BC29}" srcOrd="1" destOrd="0" presId="urn:microsoft.com/office/officeart/2005/8/layout/orgChart1"/>
    <dgm:cxn modelId="{E26B47C1-8D33-4C41-B6CB-15B74945308C}" type="presOf" srcId="{041BC5FE-B3F2-4448-8927-5654DAAA43C7}" destId="{80833080-71A3-5B44-A149-6DFA5AEA0B12}" srcOrd="0" destOrd="0" presId="urn:microsoft.com/office/officeart/2005/8/layout/orgChart1"/>
    <dgm:cxn modelId="{DC93E4CC-1279-CE4C-AFC7-351A4F8C5FE7}" type="presOf" srcId="{901C2D1B-807F-0E44-AED2-37C3C6906416}" destId="{9CEF39FA-0C3E-AC4A-8CAC-CD7909FAD42F}" srcOrd="1" destOrd="0" presId="urn:microsoft.com/office/officeart/2005/8/layout/orgChart1"/>
    <dgm:cxn modelId="{069286DB-F590-C344-8BB0-C7CD56635F6B}" type="presOf" srcId="{DD2A3EBE-98B7-0247-B798-7A0B0BE125C0}" destId="{CCF983E9-B5B7-5E41-A3A5-22617579777E}" srcOrd="1" destOrd="0" presId="urn:microsoft.com/office/officeart/2005/8/layout/orgChart1"/>
    <dgm:cxn modelId="{84BA4FEC-B280-AC45-B373-9CB2EE1F7FDC}" srcId="{5E355F53-A244-4146-8A8A-19541733E992}" destId="{901C2D1B-807F-0E44-AED2-37C3C6906416}" srcOrd="0" destOrd="0" parTransId="{203FDB3C-0590-134B-AD90-86B29F7D5AF2}" sibTransId="{234E9D02-C791-9A4A-BD23-DE2878B1526A}"/>
    <dgm:cxn modelId="{37D3A6EC-A382-D04F-BCAE-11AB23EAEC75}" type="presOf" srcId="{20B3BA6A-D1C5-A34E-A354-CCECDE016D8B}" destId="{3DC3E1F1-F8E6-F243-876A-DD604EF462EC}" srcOrd="0" destOrd="0" presId="urn:microsoft.com/office/officeart/2005/8/layout/orgChart1"/>
    <dgm:cxn modelId="{301F32F6-5CAC-2E42-A6FE-C01FC867E3F7}" type="presOf" srcId="{A78D09C4-097D-9742-AEF0-20562D2CB630}" destId="{8FEDE726-9C6A-3149-BE9E-34B157EEB035}" srcOrd="0" destOrd="0" presId="urn:microsoft.com/office/officeart/2005/8/layout/orgChart1"/>
    <dgm:cxn modelId="{C674ACFD-27C1-5540-8992-4008509AB984}" type="presParOf" srcId="{B686C45E-F2BA-FC40-8724-9DF135B08BB7}" destId="{4389BAED-4F0D-EF40-BEC4-EC7C8044CA74}" srcOrd="0" destOrd="0" presId="urn:microsoft.com/office/officeart/2005/8/layout/orgChart1"/>
    <dgm:cxn modelId="{B130E00B-9EFC-9C44-A852-D88B3497C6F8}" type="presParOf" srcId="{4389BAED-4F0D-EF40-BEC4-EC7C8044CA74}" destId="{690D150B-37F2-DF4C-A34D-17874FCE8E4C}" srcOrd="0" destOrd="0" presId="urn:microsoft.com/office/officeart/2005/8/layout/orgChart1"/>
    <dgm:cxn modelId="{9D1CA5B8-5FBC-AB43-A049-5C3052B17760}" type="presParOf" srcId="{690D150B-37F2-DF4C-A34D-17874FCE8E4C}" destId="{0895B02F-F45F-0745-8AAF-64C371787389}" srcOrd="0" destOrd="0" presId="urn:microsoft.com/office/officeart/2005/8/layout/orgChart1"/>
    <dgm:cxn modelId="{9891E071-B666-A846-921C-71E26C045218}" type="presParOf" srcId="{690D150B-37F2-DF4C-A34D-17874FCE8E4C}" destId="{9CEF39FA-0C3E-AC4A-8CAC-CD7909FAD42F}" srcOrd="1" destOrd="0" presId="urn:microsoft.com/office/officeart/2005/8/layout/orgChart1"/>
    <dgm:cxn modelId="{1006D8D9-18F7-CB4B-B0B2-24EEE184C6A5}" type="presParOf" srcId="{4389BAED-4F0D-EF40-BEC4-EC7C8044CA74}" destId="{DB378068-EBA7-704D-84BA-4683601EA75C}" srcOrd="1" destOrd="0" presId="urn:microsoft.com/office/officeart/2005/8/layout/orgChart1"/>
    <dgm:cxn modelId="{32BAC3CE-28D1-1E43-B07A-2C174D84BB2D}" type="presParOf" srcId="{DB378068-EBA7-704D-84BA-4683601EA75C}" destId="{B843D242-25DA-9C47-A53A-97740C6B7067}" srcOrd="0" destOrd="0" presId="urn:microsoft.com/office/officeart/2005/8/layout/orgChart1"/>
    <dgm:cxn modelId="{77E5A9A3-01FF-DB48-B316-FA652A9893B2}" type="presParOf" srcId="{DB378068-EBA7-704D-84BA-4683601EA75C}" destId="{B298F610-CC0F-214C-9E1F-70CAF056803C}" srcOrd="1" destOrd="0" presId="urn:microsoft.com/office/officeart/2005/8/layout/orgChart1"/>
    <dgm:cxn modelId="{442EB99B-D9E4-2E4A-A7DD-C3A5396B9806}" type="presParOf" srcId="{B298F610-CC0F-214C-9E1F-70CAF056803C}" destId="{35D19D19-A777-8841-9908-A466FEB0C3B0}" srcOrd="0" destOrd="0" presId="urn:microsoft.com/office/officeart/2005/8/layout/orgChart1"/>
    <dgm:cxn modelId="{5CA3E143-7DBD-7A42-8BB3-3B45C6B805A7}" type="presParOf" srcId="{35D19D19-A777-8841-9908-A466FEB0C3B0}" destId="{C6CE4125-6542-CE4E-BB3D-2F57A7F57D83}" srcOrd="0" destOrd="0" presId="urn:microsoft.com/office/officeart/2005/8/layout/orgChart1"/>
    <dgm:cxn modelId="{9FF6CD87-B3EE-E245-98E8-7443F572503C}" type="presParOf" srcId="{35D19D19-A777-8841-9908-A466FEB0C3B0}" destId="{9D7F38E8-4A8E-104F-B665-CED2DC70730C}" srcOrd="1" destOrd="0" presId="urn:microsoft.com/office/officeart/2005/8/layout/orgChart1"/>
    <dgm:cxn modelId="{D34EBB71-9631-004D-BE6A-5635B1A85641}" type="presParOf" srcId="{B298F610-CC0F-214C-9E1F-70CAF056803C}" destId="{0A88D8BF-9357-B942-9AFD-A28362E1F876}" srcOrd="1" destOrd="0" presId="urn:microsoft.com/office/officeart/2005/8/layout/orgChart1"/>
    <dgm:cxn modelId="{2F2C4EA5-6591-7A48-975D-274D144DF6A0}" type="presParOf" srcId="{0A88D8BF-9357-B942-9AFD-A28362E1F876}" destId="{E3CB2877-D6B2-2F47-957B-360D3E8FB751}" srcOrd="0" destOrd="0" presId="urn:microsoft.com/office/officeart/2005/8/layout/orgChart1"/>
    <dgm:cxn modelId="{4A712915-7734-BC48-928F-7FF2E54CED9E}" type="presParOf" srcId="{0A88D8BF-9357-B942-9AFD-A28362E1F876}" destId="{CD4A00B2-0A81-9C40-8A35-68A0EECDB8CA}" srcOrd="1" destOrd="0" presId="urn:microsoft.com/office/officeart/2005/8/layout/orgChart1"/>
    <dgm:cxn modelId="{6E4B4DFB-4ACF-7540-BF87-F39F68806B35}" type="presParOf" srcId="{CD4A00B2-0A81-9C40-8A35-68A0EECDB8CA}" destId="{698C0CF5-F398-314E-91D8-CFA657DA6A88}" srcOrd="0" destOrd="0" presId="urn:microsoft.com/office/officeart/2005/8/layout/orgChart1"/>
    <dgm:cxn modelId="{9CA75482-B6DD-5041-B803-7709CF83DBB7}" type="presParOf" srcId="{698C0CF5-F398-314E-91D8-CFA657DA6A88}" destId="{8FEDE726-9C6A-3149-BE9E-34B157EEB035}" srcOrd="0" destOrd="0" presId="urn:microsoft.com/office/officeart/2005/8/layout/orgChart1"/>
    <dgm:cxn modelId="{3F48DDD7-6CBA-D24E-8FDB-214B7BB42853}" type="presParOf" srcId="{698C0CF5-F398-314E-91D8-CFA657DA6A88}" destId="{38CDCB55-AA72-8042-9960-27C36507BC29}" srcOrd="1" destOrd="0" presId="urn:microsoft.com/office/officeart/2005/8/layout/orgChart1"/>
    <dgm:cxn modelId="{D75498F2-B57B-894A-BE54-47DFB8FAE0E2}" type="presParOf" srcId="{CD4A00B2-0A81-9C40-8A35-68A0EECDB8CA}" destId="{928CC3B1-88D8-234B-9960-9EEE72388D43}" srcOrd="1" destOrd="0" presId="urn:microsoft.com/office/officeart/2005/8/layout/orgChart1"/>
    <dgm:cxn modelId="{CEDEBA18-9DE1-B742-903F-2E7CE3871F39}" type="presParOf" srcId="{928CC3B1-88D8-234B-9960-9EEE72388D43}" destId="{80833080-71A3-5B44-A149-6DFA5AEA0B12}" srcOrd="0" destOrd="0" presId="urn:microsoft.com/office/officeart/2005/8/layout/orgChart1"/>
    <dgm:cxn modelId="{48BD7F37-9E0B-AB41-8272-333CD9E65F6C}" type="presParOf" srcId="{928CC3B1-88D8-234B-9960-9EEE72388D43}" destId="{11254899-30C8-B749-82EC-EA337F1C8139}" srcOrd="1" destOrd="0" presId="urn:microsoft.com/office/officeart/2005/8/layout/orgChart1"/>
    <dgm:cxn modelId="{CF733156-A241-2648-B269-15EDEA87D6EF}" type="presParOf" srcId="{11254899-30C8-B749-82EC-EA337F1C8139}" destId="{B56FD0B1-5915-8046-B1F9-26C3833227C4}" srcOrd="0" destOrd="0" presId="urn:microsoft.com/office/officeart/2005/8/layout/orgChart1"/>
    <dgm:cxn modelId="{182A8CEA-6A49-DB46-9BC6-00BBE83BA25C}" type="presParOf" srcId="{B56FD0B1-5915-8046-B1F9-26C3833227C4}" destId="{A69DACB8-91C2-724A-A820-8F7DE10DDE5A}" srcOrd="0" destOrd="0" presId="urn:microsoft.com/office/officeart/2005/8/layout/orgChart1"/>
    <dgm:cxn modelId="{C199B195-0958-6743-8B48-902AD7548F17}" type="presParOf" srcId="{B56FD0B1-5915-8046-B1F9-26C3833227C4}" destId="{CCF983E9-B5B7-5E41-A3A5-22617579777E}" srcOrd="1" destOrd="0" presId="urn:microsoft.com/office/officeart/2005/8/layout/orgChart1"/>
    <dgm:cxn modelId="{8C2602F0-C005-D042-BAF5-BFE96B8EEAA4}" type="presParOf" srcId="{11254899-30C8-B749-82EC-EA337F1C8139}" destId="{53E2C4C2-AC71-934A-B460-39B4464288BF}" srcOrd="1" destOrd="0" presId="urn:microsoft.com/office/officeart/2005/8/layout/orgChart1"/>
    <dgm:cxn modelId="{22100EB2-EE1C-2345-B366-530CA342ACF6}" type="presParOf" srcId="{11254899-30C8-B749-82EC-EA337F1C8139}" destId="{FFBC1B0C-CBAD-2E49-B6B2-68401F149DF7}" srcOrd="2" destOrd="0" presId="urn:microsoft.com/office/officeart/2005/8/layout/orgChart1"/>
    <dgm:cxn modelId="{3F9D3271-668D-8A44-8A63-16A543BFB943}" type="presParOf" srcId="{928CC3B1-88D8-234B-9960-9EEE72388D43}" destId="{3DC3E1F1-F8E6-F243-876A-DD604EF462EC}" srcOrd="2" destOrd="0" presId="urn:microsoft.com/office/officeart/2005/8/layout/orgChart1"/>
    <dgm:cxn modelId="{431673DB-A0CB-0748-AFBD-6CE20ED3DF78}" type="presParOf" srcId="{928CC3B1-88D8-234B-9960-9EEE72388D43}" destId="{B40E6A89-BFF3-DB40-BE98-E5FD805E9174}" srcOrd="3" destOrd="0" presId="urn:microsoft.com/office/officeart/2005/8/layout/orgChart1"/>
    <dgm:cxn modelId="{E7F1519C-9D56-D14C-B909-2AE956792444}" type="presParOf" srcId="{B40E6A89-BFF3-DB40-BE98-E5FD805E9174}" destId="{CDF8C0BD-27A9-F044-BD0C-9CB4F3D226BE}" srcOrd="0" destOrd="0" presId="urn:microsoft.com/office/officeart/2005/8/layout/orgChart1"/>
    <dgm:cxn modelId="{0BCA4395-96B5-9C47-BF9A-3996EFDD20D6}" type="presParOf" srcId="{CDF8C0BD-27A9-F044-BD0C-9CB4F3D226BE}" destId="{8B7482A2-2131-304B-9235-73DD9BB43879}" srcOrd="0" destOrd="0" presId="urn:microsoft.com/office/officeart/2005/8/layout/orgChart1"/>
    <dgm:cxn modelId="{E15D015B-20CF-894C-B799-DB2B47F0A794}" type="presParOf" srcId="{CDF8C0BD-27A9-F044-BD0C-9CB4F3D226BE}" destId="{193F1C9F-63B3-2047-A717-177B3A045AB5}" srcOrd="1" destOrd="0" presId="urn:microsoft.com/office/officeart/2005/8/layout/orgChart1"/>
    <dgm:cxn modelId="{1D064D20-6F77-CD4A-A663-EC7DECD8D7E5}" type="presParOf" srcId="{B40E6A89-BFF3-DB40-BE98-E5FD805E9174}" destId="{D4E17716-9C88-514A-989E-9DF70D9F31A1}" srcOrd="1" destOrd="0" presId="urn:microsoft.com/office/officeart/2005/8/layout/orgChart1"/>
    <dgm:cxn modelId="{327EDAB8-0581-1148-B0CD-8632A77E3DFC}" type="presParOf" srcId="{B40E6A89-BFF3-DB40-BE98-E5FD805E9174}" destId="{CB4F4A0C-F7A3-0E43-9C2B-3AD45191736B}" srcOrd="2" destOrd="0" presId="urn:microsoft.com/office/officeart/2005/8/layout/orgChart1"/>
    <dgm:cxn modelId="{88D4248C-512B-D24F-A7A2-0634D52819BB}" type="presParOf" srcId="{CD4A00B2-0A81-9C40-8A35-68A0EECDB8CA}" destId="{73F41A41-BD40-C944-80CF-0B9F24E05315}" srcOrd="2" destOrd="0" presId="urn:microsoft.com/office/officeart/2005/8/layout/orgChart1"/>
    <dgm:cxn modelId="{A6221E62-91BD-EF49-B8FF-CB8BA8215F3F}" type="presParOf" srcId="{B298F610-CC0F-214C-9E1F-70CAF056803C}" destId="{7620872E-03FA-284F-9DDE-FD104C1F752D}" srcOrd="2" destOrd="0" presId="urn:microsoft.com/office/officeart/2005/8/layout/orgChart1"/>
    <dgm:cxn modelId="{C23B92AF-221D-C94C-A13C-740A482EA8E4}" type="presParOf" srcId="{4389BAED-4F0D-EF40-BEC4-EC7C8044CA74}" destId="{1D268F3E-9FBE-0A42-916E-02D696F83F7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7CF7B-93F6-A343-B157-8A5D1169955E}">
      <dsp:nvSpPr>
        <dsp:cNvPr id="0" name=""/>
        <dsp:cNvSpPr/>
      </dsp:nvSpPr>
      <dsp:spPr>
        <a:xfrm>
          <a:off x="0" y="4251438"/>
          <a:ext cx="4030663" cy="557998"/>
        </a:xfrm>
        <a:prstGeom prst="rect">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t>Result</a:t>
          </a:r>
        </a:p>
      </dsp:txBody>
      <dsp:txXfrm>
        <a:off x="0" y="4251438"/>
        <a:ext cx="4030663" cy="557998"/>
      </dsp:txXfrm>
    </dsp:sp>
    <dsp:sp modelId="{3BE7F827-3385-9A4C-9CCB-0BFFB770EAAE}">
      <dsp:nvSpPr>
        <dsp:cNvPr id="0" name=""/>
        <dsp:cNvSpPr/>
      </dsp:nvSpPr>
      <dsp:spPr>
        <a:xfrm rot="10800000">
          <a:off x="0" y="3401605"/>
          <a:ext cx="4030663" cy="858202"/>
        </a:xfrm>
        <a:prstGeom prst="upArrowCallout">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t>Runtime query execution</a:t>
          </a:r>
        </a:p>
      </dsp:txBody>
      <dsp:txXfrm rot="-10800000">
        <a:off x="0" y="3401605"/>
        <a:ext cx="4030663" cy="301229"/>
      </dsp:txXfrm>
    </dsp:sp>
    <dsp:sp modelId="{5477C8C0-BA57-3144-9BD6-CF5C4CD8CD7A}">
      <dsp:nvSpPr>
        <dsp:cNvPr id="0" name=""/>
        <dsp:cNvSpPr/>
      </dsp:nvSpPr>
      <dsp:spPr>
        <a:xfrm>
          <a:off x="0" y="3702834"/>
          <a:ext cx="4030663" cy="2566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GB" sz="1200" kern="1200" dirty="0"/>
            <a:t>Main database</a:t>
          </a:r>
        </a:p>
      </dsp:txBody>
      <dsp:txXfrm>
        <a:off x="0" y="3702834"/>
        <a:ext cx="4030663" cy="256602"/>
      </dsp:txXfrm>
    </dsp:sp>
    <dsp:sp modelId="{030ECF36-1CE8-984F-B4F6-7F5BCEA40BD2}">
      <dsp:nvSpPr>
        <dsp:cNvPr id="0" name=""/>
        <dsp:cNvSpPr/>
      </dsp:nvSpPr>
      <dsp:spPr>
        <a:xfrm rot="10800000">
          <a:off x="0" y="2551773"/>
          <a:ext cx="4030663" cy="858202"/>
        </a:xfrm>
        <a:prstGeom prst="upArrowCallout">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t>Code generation</a:t>
          </a:r>
        </a:p>
      </dsp:txBody>
      <dsp:txXfrm rot="10800000">
        <a:off x="0" y="2551773"/>
        <a:ext cx="4030663" cy="557634"/>
      </dsp:txXfrm>
    </dsp:sp>
    <dsp:sp modelId="{F3C15AC0-72C2-C34A-86E3-4E26F1AD4936}">
      <dsp:nvSpPr>
        <dsp:cNvPr id="0" name=""/>
        <dsp:cNvSpPr/>
      </dsp:nvSpPr>
      <dsp:spPr>
        <a:xfrm rot="10800000">
          <a:off x="0" y="1701940"/>
          <a:ext cx="4030663" cy="858202"/>
        </a:xfrm>
        <a:prstGeom prst="upArrowCallout">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t>Query optimization</a:t>
          </a:r>
        </a:p>
      </dsp:txBody>
      <dsp:txXfrm rot="-10800000">
        <a:off x="0" y="1701940"/>
        <a:ext cx="4030663" cy="301229"/>
      </dsp:txXfrm>
    </dsp:sp>
    <dsp:sp modelId="{D5255751-939B-9044-9198-0F62327A6FD4}">
      <dsp:nvSpPr>
        <dsp:cNvPr id="0" name=""/>
        <dsp:cNvSpPr/>
      </dsp:nvSpPr>
      <dsp:spPr>
        <a:xfrm>
          <a:off x="0" y="2003169"/>
          <a:ext cx="4030663" cy="2566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GB" sz="1200" kern="1200" dirty="0"/>
            <a:t>Database statistics</a:t>
          </a:r>
        </a:p>
      </dsp:txBody>
      <dsp:txXfrm>
        <a:off x="0" y="2003169"/>
        <a:ext cx="4030663" cy="256602"/>
      </dsp:txXfrm>
    </dsp:sp>
    <dsp:sp modelId="{3D9025B1-5BD6-9D40-A059-24037332A0C2}">
      <dsp:nvSpPr>
        <dsp:cNvPr id="0" name=""/>
        <dsp:cNvSpPr/>
      </dsp:nvSpPr>
      <dsp:spPr>
        <a:xfrm rot="10800000">
          <a:off x="0" y="852108"/>
          <a:ext cx="4030663" cy="858202"/>
        </a:xfrm>
        <a:prstGeom prst="upArrowCallout">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t>Query decomposition</a:t>
          </a:r>
        </a:p>
      </dsp:txBody>
      <dsp:txXfrm rot="-10800000">
        <a:off x="0" y="852108"/>
        <a:ext cx="4030663" cy="301229"/>
      </dsp:txXfrm>
    </dsp:sp>
    <dsp:sp modelId="{EDDE2BAD-2815-B64C-B9B7-DFF44C870742}">
      <dsp:nvSpPr>
        <dsp:cNvPr id="0" name=""/>
        <dsp:cNvSpPr/>
      </dsp:nvSpPr>
      <dsp:spPr>
        <a:xfrm>
          <a:off x="0" y="1153337"/>
          <a:ext cx="4030663" cy="2566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GB" sz="1200" kern="1200" dirty="0"/>
            <a:t>System </a:t>
          </a:r>
          <a:r>
            <a:rPr lang="en-GB" sz="1200" kern="1200" dirty="0" err="1"/>
            <a:t>catalog</a:t>
          </a:r>
          <a:endParaRPr lang="en-GB" sz="1200" kern="1200" dirty="0"/>
        </a:p>
      </dsp:txBody>
      <dsp:txXfrm>
        <a:off x="0" y="1153337"/>
        <a:ext cx="4030663" cy="256602"/>
      </dsp:txXfrm>
    </dsp:sp>
    <dsp:sp modelId="{59DBF1DB-BB12-9643-88D9-E63BEE79CA1F}">
      <dsp:nvSpPr>
        <dsp:cNvPr id="0" name=""/>
        <dsp:cNvSpPr/>
      </dsp:nvSpPr>
      <dsp:spPr>
        <a:xfrm rot="10800000">
          <a:off x="0" y="2276"/>
          <a:ext cx="4030663" cy="858202"/>
        </a:xfrm>
        <a:prstGeom prst="upArrowCallout">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t>Query</a:t>
          </a:r>
        </a:p>
      </dsp:txBody>
      <dsp:txXfrm rot="10800000">
        <a:off x="0" y="2276"/>
        <a:ext cx="4030663" cy="557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87733-3D62-2E4E-847A-A17D870D386E}">
      <dsp:nvSpPr>
        <dsp:cNvPr id="0" name=""/>
        <dsp:cNvSpPr/>
      </dsp:nvSpPr>
      <dsp:spPr>
        <a:xfrm>
          <a:off x="90689" y="740453"/>
          <a:ext cx="2237017" cy="2237017"/>
        </a:xfrm>
        <a:prstGeom prst="ellipse">
          <a:avLst/>
        </a:prstGeom>
        <a:solidFill>
          <a:schemeClr val="accent3">
            <a:alpha val="50000"/>
            <a:hueOff val="0"/>
            <a:satOff val="0"/>
            <a:lumOff val="0"/>
            <a:alphaOff val="0"/>
          </a:scheme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GB" sz="6500" kern="1200" dirty="0"/>
            <a:t>A</a:t>
          </a:r>
        </a:p>
      </dsp:txBody>
      <dsp:txXfrm>
        <a:off x="403066" y="1004246"/>
        <a:ext cx="1289812" cy="1709432"/>
      </dsp:txXfrm>
    </dsp:sp>
    <dsp:sp modelId="{758A5D65-C5F7-3E42-86DF-78595BD5EB69}">
      <dsp:nvSpPr>
        <dsp:cNvPr id="0" name=""/>
        <dsp:cNvSpPr/>
      </dsp:nvSpPr>
      <dsp:spPr>
        <a:xfrm>
          <a:off x="1702955" y="740453"/>
          <a:ext cx="2237017" cy="2237017"/>
        </a:xfrm>
        <a:prstGeom prst="ellipse">
          <a:avLst/>
        </a:prstGeom>
        <a:solidFill>
          <a:schemeClr val="accent3">
            <a:alpha val="50000"/>
            <a:hueOff val="9162382"/>
            <a:satOff val="-20169"/>
            <a:lumOff val="26273"/>
            <a:alphaOff val="0"/>
          </a:scheme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GB" sz="6500" kern="1200" dirty="0"/>
            <a:t>B</a:t>
          </a:r>
        </a:p>
      </dsp:txBody>
      <dsp:txXfrm>
        <a:off x="2337784" y="1004246"/>
        <a:ext cx="1289812" cy="1709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3E1F1-F8E6-F243-876A-DD604EF462EC}">
      <dsp:nvSpPr>
        <dsp:cNvPr id="0" name=""/>
        <dsp:cNvSpPr/>
      </dsp:nvSpPr>
      <dsp:spPr>
        <a:xfrm>
          <a:off x="2838980" y="3510795"/>
          <a:ext cx="1104939" cy="383532"/>
        </a:xfrm>
        <a:custGeom>
          <a:avLst/>
          <a:gdLst/>
          <a:ahLst/>
          <a:cxnLst/>
          <a:rect l="0" t="0" r="0" b="0"/>
          <a:pathLst>
            <a:path>
              <a:moveTo>
                <a:pt x="0" y="0"/>
              </a:moveTo>
              <a:lnTo>
                <a:pt x="0" y="191766"/>
              </a:lnTo>
              <a:lnTo>
                <a:pt x="1104939" y="191766"/>
              </a:lnTo>
              <a:lnTo>
                <a:pt x="1104939" y="383532"/>
              </a:lnTo>
            </a:path>
          </a:pathLst>
        </a:custGeom>
        <a:noFill/>
        <a:ln w="25400" cap="flat" cmpd="sng" algn="ctr">
          <a:solidFill>
            <a:scrgbClr r="0" g="0" b="0"/>
          </a:solidFill>
          <a:prstDash val="solid"/>
          <a:headEnd type="arrow"/>
        </a:ln>
        <a:effectLst/>
      </dsp:spPr>
      <dsp:style>
        <a:lnRef idx="2">
          <a:scrgbClr r="0" g="0" b="0"/>
        </a:lnRef>
        <a:fillRef idx="0">
          <a:scrgbClr r="0" g="0" b="0"/>
        </a:fillRef>
        <a:effectRef idx="0">
          <a:scrgbClr r="0" g="0" b="0"/>
        </a:effectRef>
        <a:fontRef idx="minor"/>
      </dsp:style>
    </dsp:sp>
    <dsp:sp modelId="{80833080-71A3-5B44-A149-6DFA5AEA0B12}">
      <dsp:nvSpPr>
        <dsp:cNvPr id="0" name=""/>
        <dsp:cNvSpPr/>
      </dsp:nvSpPr>
      <dsp:spPr>
        <a:xfrm>
          <a:off x="1734041" y="3510795"/>
          <a:ext cx="1104939" cy="383532"/>
        </a:xfrm>
        <a:custGeom>
          <a:avLst/>
          <a:gdLst/>
          <a:ahLst/>
          <a:cxnLst/>
          <a:rect l="0" t="0" r="0" b="0"/>
          <a:pathLst>
            <a:path>
              <a:moveTo>
                <a:pt x="1104939" y="0"/>
              </a:moveTo>
              <a:lnTo>
                <a:pt x="1104939" y="191766"/>
              </a:lnTo>
              <a:lnTo>
                <a:pt x="0" y="191766"/>
              </a:lnTo>
              <a:lnTo>
                <a:pt x="0" y="383532"/>
              </a:lnTo>
            </a:path>
          </a:pathLst>
        </a:custGeom>
        <a:noFill/>
        <a:ln w="25400" cap="flat" cmpd="sng" algn="ctr">
          <a:solidFill>
            <a:scrgbClr r="0" g="0" b="0"/>
          </a:solidFill>
          <a:prstDash val="solid"/>
          <a:headEnd type="arrow"/>
        </a:ln>
        <a:effectLst/>
      </dsp:spPr>
      <dsp:style>
        <a:lnRef idx="2">
          <a:scrgbClr r="0" g="0" b="0"/>
        </a:lnRef>
        <a:fillRef idx="0">
          <a:scrgbClr r="0" g="0" b="0"/>
        </a:fillRef>
        <a:effectRef idx="0">
          <a:scrgbClr r="0" g="0" b="0"/>
        </a:effectRef>
        <a:fontRef idx="minor"/>
      </dsp:style>
    </dsp:sp>
    <dsp:sp modelId="{E3CB2877-D6B2-2F47-957B-360D3E8FB751}">
      <dsp:nvSpPr>
        <dsp:cNvPr id="0" name=""/>
        <dsp:cNvSpPr/>
      </dsp:nvSpPr>
      <dsp:spPr>
        <a:xfrm>
          <a:off x="2793260" y="2214090"/>
          <a:ext cx="91440" cy="383532"/>
        </a:xfrm>
        <a:custGeom>
          <a:avLst/>
          <a:gdLst/>
          <a:ahLst/>
          <a:cxnLst/>
          <a:rect l="0" t="0" r="0" b="0"/>
          <a:pathLst>
            <a:path>
              <a:moveTo>
                <a:pt x="45720" y="0"/>
              </a:moveTo>
              <a:lnTo>
                <a:pt x="45720" y="383532"/>
              </a:lnTo>
            </a:path>
          </a:pathLst>
        </a:custGeom>
        <a:noFill/>
        <a:ln w="25400" cap="flat" cmpd="sng" algn="ctr">
          <a:solidFill>
            <a:scrgbClr r="0" g="0" b="0"/>
          </a:solidFill>
          <a:prstDash val="solid"/>
          <a:headEnd type="arrow"/>
        </a:ln>
        <a:effectLst/>
      </dsp:spPr>
      <dsp:style>
        <a:lnRef idx="2">
          <a:scrgbClr r="0" g="0" b="0"/>
        </a:lnRef>
        <a:fillRef idx="0">
          <a:scrgbClr r="0" g="0" b="0"/>
        </a:fillRef>
        <a:effectRef idx="0">
          <a:scrgbClr r="0" g="0" b="0"/>
        </a:effectRef>
        <a:fontRef idx="minor"/>
      </dsp:style>
    </dsp:sp>
    <dsp:sp modelId="{B843D242-25DA-9C47-A53A-97740C6B7067}">
      <dsp:nvSpPr>
        <dsp:cNvPr id="0" name=""/>
        <dsp:cNvSpPr/>
      </dsp:nvSpPr>
      <dsp:spPr>
        <a:xfrm>
          <a:off x="2793260" y="917384"/>
          <a:ext cx="91440" cy="383532"/>
        </a:xfrm>
        <a:custGeom>
          <a:avLst/>
          <a:gdLst/>
          <a:ahLst/>
          <a:cxnLst/>
          <a:rect l="0" t="0" r="0" b="0"/>
          <a:pathLst>
            <a:path>
              <a:moveTo>
                <a:pt x="45720" y="0"/>
              </a:moveTo>
              <a:lnTo>
                <a:pt x="45720" y="383532"/>
              </a:lnTo>
            </a:path>
          </a:pathLst>
        </a:custGeom>
        <a:noFill/>
        <a:ln w="25400" cap="flat" cmpd="sng" algn="ctr">
          <a:solidFill>
            <a:scrgbClr r="0" g="0" b="0"/>
          </a:solidFill>
          <a:prstDash val="solid"/>
          <a:headEnd type="arrow"/>
        </a:ln>
        <a:effectLst/>
      </dsp:spPr>
      <dsp:style>
        <a:lnRef idx="2">
          <a:scrgbClr r="0" g="0" b="0"/>
        </a:lnRef>
        <a:fillRef idx="0">
          <a:scrgbClr r="0" g="0" b="0"/>
        </a:fillRef>
        <a:effectRef idx="0">
          <a:scrgbClr r="0" g="0" b="0"/>
        </a:effectRef>
        <a:fontRef idx="minor"/>
      </dsp:style>
    </dsp:sp>
    <dsp:sp modelId="{0895B02F-F45F-0745-8AAF-64C371787389}">
      <dsp:nvSpPr>
        <dsp:cNvPr id="0" name=""/>
        <dsp:cNvSpPr/>
      </dsp:nvSpPr>
      <dsp:spPr>
        <a:xfrm>
          <a:off x="1925807" y="4211"/>
          <a:ext cx="1826346" cy="913173"/>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en-US" sz="2200" kern="1200" dirty="0">
              <a:sym typeface="Symbol" charset="2"/>
            </a:rPr>
            <a:t></a:t>
          </a:r>
          <a:r>
            <a:rPr lang="en-US" altLang="en-US" sz="2200" kern="1200" baseline="-25000" dirty="0">
              <a:sym typeface="Symbol" charset="2"/>
            </a:rPr>
            <a:t>name </a:t>
          </a:r>
          <a:endParaRPr lang="en-GB" sz="2200" kern="1200" dirty="0"/>
        </a:p>
      </dsp:txBody>
      <dsp:txXfrm>
        <a:off x="1925807" y="4211"/>
        <a:ext cx="1826346" cy="913173"/>
      </dsp:txXfrm>
    </dsp:sp>
    <dsp:sp modelId="{C6CE4125-6542-CE4E-BB3D-2F57A7F57D83}">
      <dsp:nvSpPr>
        <dsp:cNvPr id="0" name=""/>
        <dsp:cNvSpPr/>
      </dsp:nvSpPr>
      <dsp:spPr>
        <a:xfrm>
          <a:off x="1195926" y="1300917"/>
          <a:ext cx="3286108" cy="913173"/>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en-US" sz="2200" kern="1200" dirty="0">
              <a:sym typeface="Symbol" charset="2"/>
            </a:rPr>
            <a:t></a:t>
          </a:r>
          <a:r>
            <a:rPr lang="en-US" altLang="en-US" sz="2200" kern="1200" dirty="0"/>
            <a:t> </a:t>
          </a:r>
          <a:r>
            <a:rPr lang="en-US" altLang="en-US" sz="2200" kern="1200" baseline="-25000" dirty="0" err="1"/>
            <a:t>brName</a:t>
          </a:r>
          <a:r>
            <a:rPr lang="en-US" altLang="en-US" sz="2200" kern="1200" baseline="-25000" dirty="0"/>
            <a:t> = ‘Hillhead’ AND position = ‘Manager’</a:t>
          </a:r>
          <a:endParaRPr lang="en-GB" sz="2200" kern="1200" dirty="0"/>
        </a:p>
      </dsp:txBody>
      <dsp:txXfrm>
        <a:off x="1195926" y="1300917"/>
        <a:ext cx="3286108" cy="913173"/>
      </dsp:txXfrm>
    </dsp:sp>
    <dsp:sp modelId="{8FEDE726-9C6A-3149-BE9E-34B157EEB035}">
      <dsp:nvSpPr>
        <dsp:cNvPr id="0" name=""/>
        <dsp:cNvSpPr/>
      </dsp:nvSpPr>
      <dsp:spPr>
        <a:xfrm>
          <a:off x="1925807" y="2597622"/>
          <a:ext cx="1826346" cy="913173"/>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altLang="en-US" sz="2200" b="1" kern="1200"/>
            <a:t>⋈ </a:t>
          </a:r>
          <a:r>
            <a:rPr lang="en-GB" altLang="en-US" sz="2200" kern="1200" baseline="-25000"/>
            <a:t>Staff.branchNo = Branch.branchNo</a:t>
          </a:r>
          <a:r>
            <a:rPr lang="en-GB" altLang="en-US" sz="2200" kern="1200"/>
            <a:t> </a:t>
          </a:r>
          <a:endParaRPr lang="en-GB" sz="2200" kern="1200" dirty="0"/>
        </a:p>
      </dsp:txBody>
      <dsp:txXfrm>
        <a:off x="1925807" y="2597622"/>
        <a:ext cx="1826346" cy="913173"/>
      </dsp:txXfrm>
    </dsp:sp>
    <dsp:sp modelId="{A69DACB8-91C2-724A-A820-8F7DE10DDE5A}">
      <dsp:nvSpPr>
        <dsp:cNvPr id="0" name=""/>
        <dsp:cNvSpPr/>
      </dsp:nvSpPr>
      <dsp:spPr>
        <a:xfrm>
          <a:off x="820868" y="3894328"/>
          <a:ext cx="1826346" cy="91317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Staff</a:t>
          </a:r>
        </a:p>
      </dsp:txBody>
      <dsp:txXfrm>
        <a:off x="820868" y="3894328"/>
        <a:ext cx="1826346" cy="913173"/>
      </dsp:txXfrm>
    </dsp:sp>
    <dsp:sp modelId="{8B7482A2-2131-304B-9235-73DD9BB43879}">
      <dsp:nvSpPr>
        <dsp:cNvPr id="0" name=""/>
        <dsp:cNvSpPr/>
      </dsp:nvSpPr>
      <dsp:spPr>
        <a:xfrm>
          <a:off x="3030746" y="3894328"/>
          <a:ext cx="1826346" cy="91317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Branch</a:t>
          </a:r>
        </a:p>
      </dsp:txBody>
      <dsp:txXfrm>
        <a:off x="3030746" y="3894328"/>
        <a:ext cx="1826346" cy="91317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r>
              <a:rPr lang="en-GB"/>
              <a:t>F28DM: Query Optimisation</a:t>
            </a:r>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r>
              <a:rPr lang="en-GB"/>
              <a:t>2018</a:t>
            </a:r>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GB"/>
              <a:t>A.J.G. Gray</a:t>
            </a: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881B83CC-5E7F-E04F-92EE-334C236FB9B3}" type="slidenum">
              <a:rPr lang="en-GB" smtClean="0"/>
              <a:t>‹#›</a:t>
            </a:fld>
            <a:endParaRPr lang="en-GB"/>
          </a:p>
        </p:txBody>
      </p:sp>
    </p:spTree>
    <p:extLst>
      <p:ext uri="{BB962C8B-B14F-4D97-AF65-F5344CB8AC3E}">
        <p14:creationId xmlns:p14="http://schemas.microsoft.com/office/powerpoint/2010/main" val="61602635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r>
              <a:rPr lang="en-GB"/>
              <a:t>F28DM: Query Optimisation</a:t>
            </a:r>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r>
              <a:rPr lang="en-GB"/>
              <a:t>2018</a:t>
            </a:r>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GB"/>
              <a:t>A.J.G. Gray</a:t>
            </a: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BBAE03A8-E38E-A346-865F-9CB6CC2C56DA}" type="slidenum">
              <a:rPr lang="en-GB" smtClean="0"/>
              <a:t>‹#›</a:t>
            </a:fld>
            <a:endParaRPr lang="en-GB"/>
          </a:p>
        </p:txBody>
      </p:sp>
    </p:spTree>
    <p:extLst>
      <p:ext uri="{BB962C8B-B14F-4D97-AF65-F5344CB8AC3E}">
        <p14:creationId xmlns:p14="http://schemas.microsoft.com/office/powerpoint/2010/main" val="554434301"/>
      </p:ext>
    </p:extLst>
  </p:cSld>
  <p:clrMap bg1="lt1" tx1="dk1" bg2="lt2" tx2="dk2" accent1="accent1" accent2="accent2" accent3="accent3" accent4="accent4" accent5="accent5" accent6="accent6" hlink="hlink" folHlink="folHlink"/>
  <p:hf/>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err="1"/>
              <a:t>Socrative</a:t>
            </a:r>
            <a:r>
              <a:rPr lang="en-GB" dirty="0"/>
              <a:t> quiz on lecture room machine</a:t>
            </a:r>
          </a:p>
        </p:txBody>
      </p:sp>
      <p:sp>
        <p:nvSpPr>
          <p:cNvPr id="4" name="Header Placeholder 3"/>
          <p:cNvSpPr>
            <a:spLocks noGrp="1"/>
          </p:cNvSpPr>
          <p:nvPr>
            <p:ph type="hdr" sz="quarter" idx="10"/>
          </p:nvPr>
        </p:nvSpPr>
        <p:spPr/>
        <p:txBody>
          <a:bodyPr/>
          <a:lstStyle/>
          <a:p>
            <a:r>
              <a:rPr lang="en-GB"/>
              <a:t>F28DM: Query Optimisation</a:t>
            </a:r>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Slide Number Placeholder 6"/>
          <p:cNvSpPr>
            <a:spLocks noGrp="1"/>
          </p:cNvSpPr>
          <p:nvPr>
            <p:ph type="sldNum" sz="quarter" idx="13"/>
          </p:nvPr>
        </p:nvSpPr>
        <p:spPr/>
        <p:txBody>
          <a:bodyPr/>
          <a:lstStyle/>
          <a:p>
            <a:fld id="{BBAE03A8-E38E-A346-865F-9CB6CC2C56DA}" type="slidenum">
              <a:rPr lang="en-GB" smtClean="0"/>
              <a:t>1</a:t>
            </a:fld>
            <a:endParaRPr lang="en-GB"/>
          </a:p>
        </p:txBody>
      </p:sp>
    </p:spTree>
    <p:extLst>
      <p:ext uri="{BB962C8B-B14F-4D97-AF65-F5344CB8AC3E}">
        <p14:creationId xmlns:p14="http://schemas.microsoft.com/office/powerpoint/2010/main" val="980679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pPr lvl="0"/>
            <a:r>
              <a:rPr lang="en-GB" dirty="0"/>
              <a:t>Runs the query over the database</a:t>
            </a:r>
          </a:p>
          <a:p>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t>10</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Query Optimisation</a:t>
            </a:r>
          </a:p>
        </p:txBody>
      </p:sp>
    </p:spTree>
    <p:extLst>
      <p:ext uri="{BB962C8B-B14F-4D97-AF65-F5344CB8AC3E}">
        <p14:creationId xmlns:p14="http://schemas.microsoft.com/office/powerpoint/2010/main" val="444960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a:t>Returns</a:t>
            </a:r>
            <a:r>
              <a:rPr lang="en-GB" baseline="0" dirty="0"/>
              <a:t> the result to the user</a:t>
            </a:r>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t>11</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Query Optimisation</a:t>
            </a:r>
          </a:p>
        </p:txBody>
      </p:sp>
    </p:spTree>
    <p:extLst>
      <p:ext uri="{BB962C8B-B14F-4D97-AF65-F5344CB8AC3E}">
        <p14:creationId xmlns:p14="http://schemas.microsoft.com/office/powerpoint/2010/main" val="808965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a:t>Intractable: solvable</a:t>
            </a:r>
            <a:r>
              <a:rPr lang="en-GB" baseline="0" dirty="0"/>
              <a:t> in theory in finite time but take to long in practice.</a:t>
            </a:r>
          </a:p>
          <a:p>
            <a:r>
              <a:rPr lang="en-GB" baseline="0" dirty="0"/>
              <a:t>Solution likely to exponential</a:t>
            </a:r>
          </a:p>
          <a:p>
            <a:endParaRPr lang="en-GB" dirty="0"/>
          </a:p>
          <a:p>
            <a:r>
              <a:rPr lang="en-GB" dirty="0"/>
              <a:t>Search: need</a:t>
            </a:r>
            <a:r>
              <a:rPr lang="en-GB" baseline="0" dirty="0"/>
              <a:t> to reduce search space</a:t>
            </a:r>
            <a:endParaRPr lang="en-GB" dirty="0"/>
          </a:p>
          <a:p>
            <a:r>
              <a:rPr lang="en-GB" dirty="0"/>
              <a:t>Rules </a:t>
            </a:r>
          </a:p>
          <a:p>
            <a:pPr marL="171450" indent="-171450">
              <a:buFont typeface="Arial"/>
              <a:buChar char="•"/>
            </a:pPr>
            <a:r>
              <a:rPr lang="en-GB" dirty="0"/>
              <a:t>based on relational algebra equivalences</a:t>
            </a:r>
          </a:p>
          <a:p>
            <a:r>
              <a:rPr lang="en-GB" dirty="0"/>
              <a:t>Cost</a:t>
            </a:r>
          </a:p>
          <a:p>
            <a:pPr marL="171450" indent="-171450">
              <a:buFont typeface="Arial"/>
              <a:buChar char="•"/>
            </a:pPr>
            <a:r>
              <a:rPr lang="en-GB" dirty="0"/>
              <a:t>Disk access</a:t>
            </a:r>
            <a:r>
              <a:rPr lang="en-GB" baseline="0" dirty="0"/>
              <a:t> dominates cost</a:t>
            </a:r>
          </a:p>
          <a:p>
            <a:pPr marL="171450" indent="-171450">
              <a:buFont typeface="Arial"/>
              <a:buChar char="•"/>
            </a:pPr>
            <a:r>
              <a:rPr lang="en-GB" baseline="0" dirty="0"/>
              <a:t>Relation size</a:t>
            </a:r>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t>12</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Query Optimisation</a:t>
            </a:r>
          </a:p>
        </p:txBody>
      </p:sp>
    </p:spTree>
    <p:extLst>
      <p:ext uri="{BB962C8B-B14F-4D97-AF65-F5344CB8AC3E}">
        <p14:creationId xmlns:p14="http://schemas.microsoft.com/office/powerpoint/2010/main" val="1961905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pPr lvl="0"/>
            <a:r>
              <a:rPr lang="en-GB" dirty="0"/>
              <a:t>SQL parsed for correctness</a:t>
            </a:r>
          </a:p>
          <a:p>
            <a:pPr marL="0" marR="0" lvl="0" indent="0" algn="l" defTabSz="457200" rtl="0" eaLnBrk="1" fontAlgn="auto" latinLnBrk="0" hangingPunct="1">
              <a:lnSpc>
                <a:spcPct val="100000"/>
              </a:lnSpc>
              <a:spcBef>
                <a:spcPts val="0"/>
              </a:spcBef>
              <a:spcAft>
                <a:spcPts val="0"/>
              </a:spcAft>
              <a:buClrTx/>
              <a:buSzTx/>
              <a:buFontTx/>
              <a:buNone/>
              <a:tabLst/>
              <a:defRPr/>
            </a:pPr>
            <a:r>
              <a:rPr lang="en-GB" baseline="0" dirty="0"/>
              <a:t>Validated against schema</a:t>
            </a:r>
            <a:endParaRPr lang="en-GB" dirty="0"/>
          </a:p>
          <a:p>
            <a:pPr lvl="0"/>
            <a:r>
              <a:rPr lang="en-GB" dirty="0"/>
              <a:t>Query decomposed into relational</a:t>
            </a:r>
            <a:r>
              <a:rPr lang="en-GB" baseline="0" dirty="0"/>
              <a:t> algebra</a:t>
            </a:r>
          </a:p>
          <a:p>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t>14</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Query Optimisation</a:t>
            </a:r>
          </a:p>
        </p:txBody>
      </p:sp>
    </p:spTree>
    <p:extLst>
      <p:ext uri="{BB962C8B-B14F-4D97-AF65-F5344CB8AC3E}">
        <p14:creationId xmlns:p14="http://schemas.microsoft.com/office/powerpoint/2010/main" val="1167426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t>19</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Relational Algebra</a:t>
            </a:r>
          </a:p>
        </p:txBody>
      </p:sp>
    </p:spTree>
    <p:extLst>
      <p:ext uri="{BB962C8B-B14F-4D97-AF65-F5344CB8AC3E}">
        <p14:creationId xmlns:p14="http://schemas.microsoft.com/office/powerpoint/2010/main" val="2277151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a:t>SELECT name, position</a:t>
            </a:r>
          </a:p>
          <a:p>
            <a:r>
              <a:rPr lang="en-GB" dirty="0"/>
              <a:t>FROM Staff</a:t>
            </a:r>
          </a:p>
        </p:txBody>
      </p:sp>
      <p:sp>
        <p:nvSpPr>
          <p:cNvPr id="4" name="Slide Number Placeholder 3"/>
          <p:cNvSpPr>
            <a:spLocks noGrp="1"/>
          </p:cNvSpPr>
          <p:nvPr>
            <p:ph type="sldNum" sz="quarter" idx="10"/>
          </p:nvPr>
        </p:nvSpPr>
        <p:spPr/>
        <p:txBody>
          <a:bodyPr/>
          <a:lstStyle/>
          <a:p>
            <a:fld id="{BBAE03A8-E38E-A346-865F-9CB6CC2C56DA}" type="slidenum">
              <a:rPr lang="en-GB" smtClean="0"/>
              <a:t>20</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Relational Algebra</a:t>
            </a:r>
          </a:p>
        </p:txBody>
      </p:sp>
    </p:spTree>
    <p:extLst>
      <p:ext uri="{BB962C8B-B14F-4D97-AF65-F5344CB8AC3E}">
        <p14:creationId xmlns:p14="http://schemas.microsoft.com/office/powerpoint/2010/main" val="2125104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F28DM: Relational Algebra</a:t>
            </a:r>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Slide Number Placeholder 6"/>
          <p:cNvSpPr>
            <a:spLocks noGrp="1"/>
          </p:cNvSpPr>
          <p:nvPr>
            <p:ph type="sldNum" sz="quarter" idx="13"/>
          </p:nvPr>
        </p:nvSpPr>
        <p:spPr/>
        <p:txBody>
          <a:bodyPr/>
          <a:lstStyle/>
          <a:p>
            <a:fld id="{BBAE03A8-E38E-A346-865F-9CB6CC2C56DA}" type="slidenum">
              <a:rPr lang="en-GB" smtClean="0"/>
              <a:t>21</a:t>
            </a:fld>
            <a:endParaRPr lang="en-GB"/>
          </a:p>
        </p:txBody>
      </p:sp>
    </p:spTree>
    <p:extLst>
      <p:ext uri="{BB962C8B-B14F-4D97-AF65-F5344CB8AC3E}">
        <p14:creationId xmlns:p14="http://schemas.microsoft.com/office/powerpoint/2010/main" val="4032651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a:t>Can’t reorder project and select as we need salary information for the selection!</a:t>
            </a:r>
          </a:p>
        </p:txBody>
      </p:sp>
      <p:sp>
        <p:nvSpPr>
          <p:cNvPr id="4" name="Header Placeholder 3"/>
          <p:cNvSpPr>
            <a:spLocks noGrp="1"/>
          </p:cNvSpPr>
          <p:nvPr>
            <p:ph type="hdr" sz="quarter" idx="10"/>
          </p:nvPr>
        </p:nvSpPr>
        <p:spPr/>
        <p:txBody>
          <a:bodyPr/>
          <a:lstStyle/>
          <a:p>
            <a:r>
              <a:rPr lang="en-GB"/>
              <a:t>F28DM: Relational Algebra</a:t>
            </a:r>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Slide Number Placeholder 6"/>
          <p:cNvSpPr>
            <a:spLocks noGrp="1"/>
          </p:cNvSpPr>
          <p:nvPr>
            <p:ph type="sldNum" sz="quarter" idx="13"/>
          </p:nvPr>
        </p:nvSpPr>
        <p:spPr/>
        <p:txBody>
          <a:bodyPr/>
          <a:lstStyle/>
          <a:p>
            <a:fld id="{BBAE03A8-E38E-A346-865F-9CB6CC2C56DA}" type="slidenum">
              <a:rPr lang="en-GB" smtClean="0"/>
              <a:t>22</a:t>
            </a:fld>
            <a:endParaRPr lang="en-GB"/>
          </a:p>
        </p:txBody>
      </p:sp>
    </p:spTree>
    <p:extLst>
      <p:ext uri="{BB962C8B-B14F-4D97-AF65-F5344CB8AC3E}">
        <p14:creationId xmlns:p14="http://schemas.microsoft.com/office/powerpoint/2010/main" val="2704482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F28DM: Relational Algebra</a:t>
            </a:r>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Slide Number Placeholder 6"/>
          <p:cNvSpPr>
            <a:spLocks noGrp="1"/>
          </p:cNvSpPr>
          <p:nvPr>
            <p:ph type="sldNum" sz="quarter" idx="13"/>
          </p:nvPr>
        </p:nvSpPr>
        <p:spPr/>
        <p:txBody>
          <a:bodyPr/>
          <a:lstStyle/>
          <a:p>
            <a:fld id="{BBAE03A8-E38E-A346-865F-9CB6CC2C56DA}" type="slidenum">
              <a:rPr lang="en-GB" smtClean="0"/>
              <a:t>23</a:t>
            </a:fld>
            <a:endParaRPr lang="en-GB"/>
          </a:p>
        </p:txBody>
      </p:sp>
    </p:spTree>
    <p:extLst>
      <p:ext uri="{BB962C8B-B14F-4D97-AF65-F5344CB8AC3E}">
        <p14:creationId xmlns:p14="http://schemas.microsoft.com/office/powerpoint/2010/main" val="205119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t>24</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Relational Algebra</a:t>
            </a:r>
          </a:p>
        </p:txBody>
      </p:sp>
    </p:spTree>
    <p:extLst>
      <p:ext uri="{BB962C8B-B14F-4D97-AF65-F5344CB8AC3E}">
        <p14:creationId xmlns:p14="http://schemas.microsoft.com/office/powerpoint/2010/main" val="2466766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3AFF5DF-4C54-1A4E-A933-4A91AFFC5E59}" type="slidenum">
              <a:rPr lang="en-GB" smtClean="0"/>
              <a:t>2</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Query Optimisation</a:t>
            </a:r>
          </a:p>
        </p:txBody>
      </p:sp>
    </p:spTree>
    <p:extLst>
      <p:ext uri="{BB962C8B-B14F-4D97-AF65-F5344CB8AC3E}">
        <p14:creationId xmlns:p14="http://schemas.microsoft.com/office/powerpoint/2010/main" val="156100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a:t>SELECT *</a:t>
            </a:r>
          </a:p>
          <a:p>
            <a:r>
              <a:rPr lang="en-GB" dirty="0"/>
              <a:t>FROM Staff, Branch</a:t>
            </a:r>
          </a:p>
        </p:txBody>
      </p:sp>
      <p:sp>
        <p:nvSpPr>
          <p:cNvPr id="4" name="Slide Number Placeholder 3"/>
          <p:cNvSpPr>
            <a:spLocks noGrp="1"/>
          </p:cNvSpPr>
          <p:nvPr>
            <p:ph type="sldNum" sz="quarter" idx="10"/>
          </p:nvPr>
        </p:nvSpPr>
        <p:spPr/>
        <p:txBody>
          <a:bodyPr/>
          <a:lstStyle/>
          <a:p>
            <a:fld id="{BBAE03A8-E38E-A346-865F-9CB6CC2C56DA}" type="slidenum">
              <a:rPr lang="en-GB" smtClean="0"/>
              <a:t>25</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Relational Algebra</a:t>
            </a:r>
          </a:p>
        </p:txBody>
      </p:sp>
    </p:spTree>
    <p:extLst>
      <p:ext uri="{BB962C8B-B14F-4D97-AF65-F5344CB8AC3E}">
        <p14:creationId xmlns:p14="http://schemas.microsoft.com/office/powerpoint/2010/main" val="2189218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F28DM: Relational Algebra</a:t>
            </a:r>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Slide Number Placeholder 6"/>
          <p:cNvSpPr>
            <a:spLocks noGrp="1"/>
          </p:cNvSpPr>
          <p:nvPr>
            <p:ph type="sldNum" sz="quarter" idx="13"/>
          </p:nvPr>
        </p:nvSpPr>
        <p:spPr/>
        <p:txBody>
          <a:bodyPr/>
          <a:lstStyle/>
          <a:p>
            <a:fld id="{BBAE03A8-E38E-A346-865F-9CB6CC2C56DA}" type="slidenum">
              <a:rPr lang="en-GB" smtClean="0"/>
              <a:t>26</a:t>
            </a:fld>
            <a:endParaRPr lang="en-GB"/>
          </a:p>
        </p:txBody>
      </p:sp>
    </p:spTree>
    <p:extLst>
      <p:ext uri="{BB962C8B-B14F-4D97-AF65-F5344CB8AC3E}">
        <p14:creationId xmlns:p14="http://schemas.microsoft.com/office/powerpoint/2010/main" val="3474375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pPr>
              <a:spcBef>
                <a:spcPct val="0"/>
              </a:spcBef>
              <a:buClrTx/>
              <a:buNone/>
            </a:pPr>
            <a:r>
              <a:rPr lang="en-GB" altLang="en-US" dirty="0">
                <a:latin typeface="Arial" charset="0"/>
              </a:rPr>
              <a:t>SELECT name FROM Staff s, Branch b  </a:t>
            </a:r>
          </a:p>
          <a:p>
            <a:pPr>
              <a:spcBef>
                <a:spcPct val="0"/>
              </a:spcBef>
              <a:buClrTx/>
              <a:buNone/>
            </a:pPr>
            <a:r>
              <a:rPr lang="en-GB" altLang="en-US" dirty="0">
                <a:latin typeface="Arial" charset="0"/>
              </a:rPr>
              <a:t>WHERE </a:t>
            </a:r>
            <a:r>
              <a:rPr lang="en-GB" altLang="en-US" dirty="0" err="1">
                <a:latin typeface="Arial" charset="0"/>
              </a:rPr>
              <a:t>s.branchNo</a:t>
            </a:r>
            <a:r>
              <a:rPr lang="en-GB" altLang="en-US" dirty="0">
                <a:latin typeface="Arial" charset="0"/>
              </a:rPr>
              <a:t> = </a:t>
            </a:r>
            <a:r>
              <a:rPr lang="en-GB" altLang="en-US" dirty="0" err="1">
                <a:latin typeface="Arial" charset="0"/>
              </a:rPr>
              <a:t>b.branchNo</a:t>
            </a:r>
            <a:r>
              <a:rPr lang="en-GB" altLang="en-US" dirty="0">
                <a:latin typeface="Arial" charset="0"/>
              </a:rPr>
              <a:t> </a:t>
            </a:r>
          </a:p>
          <a:p>
            <a:pPr>
              <a:spcBef>
                <a:spcPct val="0"/>
              </a:spcBef>
              <a:buClrTx/>
              <a:buNone/>
            </a:pPr>
            <a:r>
              <a:rPr lang="en-GB" altLang="en-US" dirty="0">
                <a:latin typeface="Arial" charset="0"/>
              </a:rPr>
              <a:t>AND </a:t>
            </a:r>
            <a:r>
              <a:rPr lang="en-GB" altLang="en-US" dirty="0" err="1">
                <a:latin typeface="Arial" charset="0"/>
              </a:rPr>
              <a:t>s.position</a:t>
            </a:r>
            <a:r>
              <a:rPr lang="en-GB" altLang="en-US" dirty="0">
                <a:latin typeface="Arial" charset="0"/>
              </a:rPr>
              <a:t> = ‘Manager’  </a:t>
            </a:r>
          </a:p>
          <a:p>
            <a:pPr>
              <a:spcBef>
                <a:spcPct val="0"/>
              </a:spcBef>
              <a:buClrTx/>
              <a:buNone/>
            </a:pPr>
            <a:r>
              <a:rPr lang="en-GB" altLang="en-US" dirty="0">
                <a:latin typeface="Arial" charset="0"/>
              </a:rPr>
              <a:t>AND </a:t>
            </a:r>
            <a:r>
              <a:rPr lang="en-GB" altLang="en-US" dirty="0" err="1">
                <a:latin typeface="Arial" charset="0"/>
              </a:rPr>
              <a:t>b.brName</a:t>
            </a:r>
            <a:r>
              <a:rPr lang="en-GB" altLang="en-US" dirty="0">
                <a:latin typeface="Arial" charset="0"/>
              </a:rPr>
              <a:t> = ‘Hillhead’;</a:t>
            </a:r>
          </a:p>
          <a:p>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t>27</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Relational Algebra</a:t>
            </a:r>
          </a:p>
        </p:txBody>
      </p:sp>
    </p:spTree>
    <p:extLst>
      <p:ext uri="{BB962C8B-B14F-4D97-AF65-F5344CB8AC3E}">
        <p14:creationId xmlns:p14="http://schemas.microsoft.com/office/powerpoint/2010/main" val="4223079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F28DM: Relational Algebra</a:t>
            </a:r>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Slide Number Placeholder 6"/>
          <p:cNvSpPr>
            <a:spLocks noGrp="1"/>
          </p:cNvSpPr>
          <p:nvPr>
            <p:ph type="sldNum" sz="quarter" idx="13"/>
          </p:nvPr>
        </p:nvSpPr>
        <p:spPr/>
        <p:txBody>
          <a:bodyPr/>
          <a:lstStyle/>
          <a:p>
            <a:fld id="{BBAE03A8-E38E-A346-865F-9CB6CC2C56DA}" type="slidenum">
              <a:rPr lang="en-GB" smtClean="0"/>
              <a:t>29</a:t>
            </a:fld>
            <a:endParaRPr lang="en-GB"/>
          </a:p>
        </p:txBody>
      </p:sp>
    </p:spTree>
    <p:extLst>
      <p:ext uri="{BB962C8B-B14F-4D97-AF65-F5344CB8AC3E}">
        <p14:creationId xmlns:p14="http://schemas.microsoft.com/office/powerpoint/2010/main" val="1526366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t>31</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Relational Algebra</a:t>
            </a:r>
          </a:p>
        </p:txBody>
      </p:sp>
    </p:spTree>
    <p:extLst>
      <p:ext uri="{BB962C8B-B14F-4D97-AF65-F5344CB8AC3E}">
        <p14:creationId xmlns:p14="http://schemas.microsoft.com/office/powerpoint/2010/main" val="1476014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pPr lvl="0"/>
            <a:endParaRPr lang="en-GB" baseline="0" dirty="0"/>
          </a:p>
        </p:txBody>
      </p:sp>
      <p:sp>
        <p:nvSpPr>
          <p:cNvPr id="4" name="Slide Number Placeholder 3"/>
          <p:cNvSpPr>
            <a:spLocks noGrp="1"/>
          </p:cNvSpPr>
          <p:nvPr>
            <p:ph type="sldNum" sz="quarter" idx="10"/>
          </p:nvPr>
        </p:nvSpPr>
        <p:spPr/>
        <p:txBody>
          <a:bodyPr/>
          <a:lstStyle/>
          <a:p>
            <a:fld id="{BBAE03A8-E38E-A346-865F-9CB6CC2C56DA}" type="slidenum">
              <a:rPr lang="en-GB" smtClean="0"/>
              <a:t>32</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Query Optimisation</a:t>
            </a:r>
          </a:p>
        </p:txBody>
      </p:sp>
    </p:spTree>
    <p:extLst>
      <p:ext uri="{BB962C8B-B14F-4D97-AF65-F5344CB8AC3E}">
        <p14:creationId xmlns:p14="http://schemas.microsoft.com/office/powerpoint/2010/main" val="2845540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err="1"/>
              <a:t>Socrative</a:t>
            </a:r>
            <a:r>
              <a:rPr lang="en-GB" dirty="0"/>
              <a:t> responses</a:t>
            </a:r>
          </a:p>
          <a:p>
            <a:pPr marL="228600" indent="-228600">
              <a:buAutoNum type="arabicParenR"/>
            </a:pPr>
            <a:r>
              <a:rPr lang="en-GB" dirty="0"/>
              <a:t>Yes/No</a:t>
            </a:r>
          </a:p>
          <a:p>
            <a:pPr marL="228600" indent="-228600">
              <a:buAutoNum type="arabicParenR"/>
            </a:pPr>
            <a:r>
              <a:rPr lang="en-GB" dirty="0"/>
              <a:t>A/B/C</a:t>
            </a:r>
          </a:p>
        </p:txBody>
      </p:sp>
      <p:sp>
        <p:nvSpPr>
          <p:cNvPr id="4" name="Slide Number Placeholder 3"/>
          <p:cNvSpPr>
            <a:spLocks noGrp="1"/>
          </p:cNvSpPr>
          <p:nvPr>
            <p:ph type="sldNum" sz="quarter" idx="10"/>
          </p:nvPr>
        </p:nvSpPr>
        <p:spPr/>
        <p:txBody>
          <a:bodyPr/>
          <a:lstStyle/>
          <a:p>
            <a:fld id="{BBAE03A8-E38E-A346-865F-9CB6CC2C56DA}" type="slidenum">
              <a:rPr lang="en-GB" smtClean="0"/>
              <a:t>33</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Query Optimisation</a:t>
            </a:r>
          </a:p>
        </p:txBody>
      </p:sp>
    </p:spTree>
    <p:extLst>
      <p:ext uri="{BB962C8B-B14F-4D97-AF65-F5344CB8AC3E}">
        <p14:creationId xmlns:p14="http://schemas.microsoft.com/office/powerpoint/2010/main" val="2947465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r>
              <a:rPr lang="en-GB"/>
              <a:t>F28DM: Relational Algebra</a:t>
            </a:r>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Slide Number Placeholder 6"/>
          <p:cNvSpPr>
            <a:spLocks noGrp="1"/>
          </p:cNvSpPr>
          <p:nvPr>
            <p:ph type="sldNum" sz="quarter" idx="13"/>
          </p:nvPr>
        </p:nvSpPr>
        <p:spPr/>
        <p:txBody>
          <a:bodyPr/>
          <a:lstStyle/>
          <a:p>
            <a:fld id="{BBAE03A8-E38E-A346-865F-9CB6CC2C56DA}" type="slidenum">
              <a:rPr lang="en-GB" smtClean="0"/>
              <a:t>37</a:t>
            </a:fld>
            <a:endParaRPr lang="en-GB"/>
          </a:p>
        </p:txBody>
      </p:sp>
    </p:spTree>
    <p:extLst>
      <p:ext uri="{BB962C8B-B14F-4D97-AF65-F5344CB8AC3E}">
        <p14:creationId xmlns:p14="http://schemas.microsoft.com/office/powerpoint/2010/main" val="1358497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dirty="0"/>
              <a:t>Performance</a:t>
            </a:r>
            <a:r>
              <a:rPr lang="en-US" baseline="0" dirty="0"/>
              <a:t> can be improved by exploiting blocks on disk</a:t>
            </a:r>
            <a:endParaRPr lang="en-US" dirty="0"/>
          </a:p>
        </p:txBody>
      </p:sp>
      <p:sp>
        <p:nvSpPr>
          <p:cNvPr id="4" name="Slide Number Placeholder 3"/>
          <p:cNvSpPr>
            <a:spLocks noGrp="1"/>
          </p:cNvSpPr>
          <p:nvPr>
            <p:ph type="sldNum" sz="quarter" idx="10"/>
          </p:nvPr>
        </p:nvSpPr>
        <p:spPr/>
        <p:txBody>
          <a:bodyPr/>
          <a:lstStyle/>
          <a:p>
            <a:fld id="{BBAE03A8-E38E-A346-865F-9CB6CC2C56DA}" type="slidenum">
              <a:rPr lang="en-GB" smtClean="0"/>
              <a:t>40</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Query Optimisation</a:t>
            </a:r>
          </a:p>
        </p:txBody>
      </p:sp>
    </p:spTree>
    <p:extLst>
      <p:ext uri="{BB962C8B-B14F-4D97-AF65-F5344CB8AC3E}">
        <p14:creationId xmlns:p14="http://schemas.microsoft.com/office/powerpoint/2010/main" val="26690447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AE03A8-E38E-A346-865F-9CB6CC2C56DA}" type="slidenum">
              <a:rPr lang="en-GB" smtClean="0"/>
              <a:t>42</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Query Optimisation</a:t>
            </a:r>
          </a:p>
        </p:txBody>
      </p:sp>
    </p:spTree>
    <p:extLst>
      <p:ext uri="{BB962C8B-B14F-4D97-AF65-F5344CB8AC3E}">
        <p14:creationId xmlns:p14="http://schemas.microsoft.com/office/powerpoint/2010/main" val="3906334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a:t>Need to use groups and having for the second query</a:t>
            </a:r>
          </a:p>
        </p:txBody>
      </p:sp>
      <p:sp>
        <p:nvSpPr>
          <p:cNvPr id="4" name="Slide Number Placeholder 3"/>
          <p:cNvSpPr>
            <a:spLocks noGrp="1"/>
          </p:cNvSpPr>
          <p:nvPr>
            <p:ph type="sldNum" sz="quarter" idx="10"/>
          </p:nvPr>
        </p:nvSpPr>
        <p:spPr/>
        <p:txBody>
          <a:bodyPr/>
          <a:lstStyle/>
          <a:p>
            <a:fld id="{BBAE03A8-E38E-A346-865F-9CB6CC2C56DA}" type="slidenum">
              <a:rPr lang="en-GB" smtClean="0"/>
              <a:t>3</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Query Optimisation</a:t>
            </a:r>
          </a:p>
        </p:txBody>
      </p:sp>
    </p:spTree>
    <p:extLst>
      <p:ext uri="{BB962C8B-B14F-4D97-AF65-F5344CB8AC3E}">
        <p14:creationId xmlns:p14="http://schemas.microsoft.com/office/powerpoint/2010/main" val="29432486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err="1"/>
              <a:t>Socrative</a:t>
            </a:r>
            <a:r>
              <a:rPr lang="en-GB" dirty="0"/>
              <a:t>: Which is better?</a:t>
            </a:r>
          </a:p>
          <a:p>
            <a:endParaRPr lang="en-GB" dirty="0"/>
          </a:p>
          <a:p>
            <a:r>
              <a:rPr lang="en-GB" dirty="0"/>
              <a:t>Left</a:t>
            </a:r>
            <a:r>
              <a:rPr lang="en-GB" baseline="0" dirty="0"/>
              <a:t>: it is left-deep tree. Able to doing pipelining</a:t>
            </a:r>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t>47</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Query Optimisation</a:t>
            </a:r>
          </a:p>
        </p:txBody>
      </p:sp>
    </p:spTree>
    <p:extLst>
      <p:ext uri="{BB962C8B-B14F-4D97-AF65-F5344CB8AC3E}">
        <p14:creationId xmlns:p14="http://schemas.microsoft.com/office/powerpoint/2010/main" val="1688577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a:t>Key thing</a:t>
            </a:r>
            <a:r>
              <a:rPr lang="en-GB" baseline="0" dirty="0"/>
              <a:t> is the join order:</a:t>
            </a:r>
          </a:p>
          <a:p>
            <a:r>
              <a:rPr lang="en-GB" baseline="0" dirty="0" err="1"/>
              <a:t>DBLocation</a:t>
            </a:r>
            <a:r>
              <a:rPr lang="en-GB" baseline="0" dirty="0"/>
              <a:t> 7</a:t>
            </a:r>
          </a:p>
          <a:p>
            <a:r>
              <a:rPr lang="en-GB" baseline="0" dirty="0" err="1"/>
              <a:t>DBDepartment</a:t>
            </a:r>
            <a:r>
              <a:rPr lang="en-GB" baseline="0" dirty="0"/>
              <a:t> 1</a:t>
            </a:r>
          </a:p>
          <a:p>
            <a:r>
              <a:rPr lang="en-GB" baseline="0" dirty="0" err="1"/>
              <a:t>DBEmployee</a:t>
            </a:r>
            <a:r>
              <a:rPr lang="en-GB" baseline="0" dirty="0"/>
              <a:t> 3</a:t>
            </a:r>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t>50</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Query Optimisation</a:t>
            </a:r>
          </a:p>
        </p:txBody>
      </p:sp>
    </p:spTree>
    <p:extLst>
      <p:ext uri="{BB962C8B-B14F-4D97-AF65-F5344CB8AC3E}">
        <p14:creationId xmlns:p14="http://schemas.microsoft.com/office/powerpoint/2010/main" val="80352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a:t>Key thing</a:t>
            </a:r>
            <a:r>
              <a:rPr lang="en-GB" baseline="0" dirty="0"/>
              <a:t> is the join order:</a:t>
            </a:r>
          </a:p>
          <a:p>
            <a:r>
              <a:rPr lang="en-GB" baseline="0" dirty="0" err="1"/>
              <a:t>DBDepartment</a:t>
            </a:r>
            <a:r>
              <a:rPr lang="en-GB" baseline="0" dirty="0"/>
              <a:t> 8</a:t>
            </a:r>
          </a:p>
          <a:p>
            <a:r>
              <a:rPr lang="en-GB" baseline="0" dirty="0" err="1"/>
              <a:t>DBEmployee</a:t>
            </a:r>
            <a:r>
              <a:rPr lang="en-GB" baseline="0" dirty="0"/>
              <a:t> 3</a:t>
            </a:r>
          </a:p>
          <a:p>
            <a:r>
              <a:rPr lang="en-GB" baseline="0" dirty="0" err="1"/>
              <a:t>DBLocation</a:t>
            </a:r>
            <a:r>
              <a:rPr lang="en-GB" baseline="0" dirty="0"/>
              <a:t> 1</a:t>
            </a:r>
            <a:endParaRPr lang="en-GB" dirty="0"/>
          </a:p>
          <a:p>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t>51</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Query Optimisation</a:t>
            </a:r>
          </a:p>
        </p:txBody>
      </p:sp>
    </p:spTree>
    <p:extLst>
      <p:ext uri="{BB962C8B-B14F-4D97-AF65-F5344CB8AC3E}">
        <p14:creationId xmlns:p14="http://schemas.microsoft.com/office/powerpoint/2010/main" val="1384355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a:t>Key thing</a:t>
            </a:r>
            <a:r>
              <a:rPr lang="en-GB" baseline="0" dirty="0"/>
              <a:t> is the join order:</a:t>
            </a:r>
          </a:p>
          <a:p>
            <a:r>
              <a:rPr lang="en-GB" baseline="0" dirty="0" err="1"/>
              <a:t>DBDepartment</a:t>
            </a:r>
            <a:r>
              <a:rPr lang="en-GB" baseline="0" dirty="0"/>
              <a:t> 8: no selectivity in the outer query</a:t>
            </a:r>
          </a:p>
          <a:p>
            <a:r>
              <a:rPr lang="en-GB" baseline="0" dirty="0" err="1"/>
              <a:t>DBEmployee</a:t>
            </a:r>
            <a:r>
              <a:rPr lang="en-GB" baseline="0" dirty="0"/>
              <a:t> 3</a:t>
            </a:r>
          </a:p>
          <a:p>
            <a:r>
              <a:rPr lang="en-GB" baseline="0" dirty="0" err="1"/>
              <a:t>DBLocation</a:t>
            </a:r>
            <a:r>
              <a:rPr lang="en-GB" baseline="0" dirty="0"/>
              <a:t> 7</a:t>
            </a:r>
            <a:endParaRPr lang="en-GB" dirty="0"/>
          </a:p>
          <a:p>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t>52</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Query Optimisation</a:t>
            </a:r>
          </a:p>
        </p:txBody>
      </p:sp>
    </p:spTree>
    <p:extLst>
      <p:ext uri="{BB962C8B-B14F-4D97-AF65-F5344CB8AC3E}">
        <p14:creationId xmlns:p14="http://schemas.microsoft.com/office/powerpoint/2010/main" val="2081585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a:t>Today’s lecture will focus</a:t>
            </a:r>
            <a:r>
              <a:rPr lang="en-GB" baseline="0" dirty="0"/>
              <a:t> on how the DBMS can optimize a query’s execution</a:t>
            </a:r>
            <a:endParaRPr lang="en-GB" dirty="0"/>
          </a:p>
          <a:p>
            <a:endParaRPr lang="en-US" dirty="0"/>
          </a:p>
        </p:txBody>
      </p:sp>
      <p:sp>
        <p:nvSpPr>
          <p:cNvPr id="4" name="Slide Number Placeholder 3"/>
          <p:cNvSpPr>
            <a:spLocks noGrp="1"/>
          </p:cNvSpPr>
          <p:nvPr>
            <p:ph type="sldNum" sz="quarter" idx="10"/>
          </p:nvPr>
        </p:nvSpPr>
        <p:spPr/>
        <p:txBody>
          <a:bodyPr/>
          <a:lstStyle/>
          <a:p>
            <a:fld id="{BBAE03A8-E38E-A346-865F-9CB6CC2C56DA}" type="slidenum">
              <a:rPr lang="en-GB" smtClean="0"/>
              <a:t>4</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Query Optimisation</a:t>
            </a:r>
          </a:p>
        </p:txBody>
      </p:sp>
    </p:spTree>
    <p:extLst>
      <p:ext uri="{BB962C8B-B14F-4D97-AF65-F5344CB8AC3E}">
        <p14:creationId xmlns:p14="http://schemas.microsoft.com/office/powerpoint/2010/main" val="2586206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dirty="0"/>
              <a:t>Query processor responsible for generating efficient</a:t>
            </a:r>
            <a:r>
              <a:rPr lang="en-US" baseline="0" dirty="0"/>
              <a:t> data manipulation</a:t>
            </a:r>
          </a:p>
          <a:p>
            <a:endParaRPr lang="en-US" dirty="0"/>
          </a:p>
        </p:txBody>
      </p:sp>
      <p:sp>
        <p:nvSpPr>
          <p:cNvPr id="4" name="Slide Number Placeholder 3"/>
          <p:cNvSpPr>
            <a:spLocks noGrp="1"/>
          </p:cNvSpPr>
          <p:nvPr>
            <p:ph type="sldNum" sz="quarter" idx="10"/>
          </p:nvPr>
        </p:nvSpPr>
        <p:spPr/>
        <p:txBody>
          <a:bodyPr/>
          <a:lstStyle/>
          <a:p>
            <a:fld id="{F87ECF7B-90FB-0F48-B37E-470751787454}" type="slidenum">
              <a:rPr lang="en-US" smtClean="0"/>
              <a:t>5</a:t>
            </a:fld>
            <a:endParaRPr lang="en-US"/>
          </a:p>
        </p:txBody>
      </p:sp>
      <p:sp>
        <p:nvSpPr>
          <p:cNvPr id="5" name="Date Placeholder 4"/>
          <p:cNvSpPr>
            <a:spLocks noGrp="1"/>
          </p:cNvSpPr>
          <p:nvPr>
            <p:ph type="dt" idx="11"/>
          </p:nvPr>
        </p:nvSpPr>
        <p:spPr/>
        <p:txBody>
          <a:bodyPr/>
          <a:lstStyle/>
          <a:p>
            <a:r>
              <a:rPr lang="en-GB"/>
              <a:t>2018</a:t>
            </a:r>
            <a:endParaRPr lang="en-US"/>
          </a:p>
        </p:txBody>
      </p:sp>
      <p:sp>
        <p:nvSpPr>
          <p:cNvPr id="6" name="Footer Placeholder 5"/>
          <p:cNvSpPr>
            <a:spLocks noGrp="1"/>
          </p:cNvSpPr>
          <p:nvPr>
            <p:ph type="ftr" sz="quarter" idx="12"/>
          </p:nvPr>
        </p:nvSpPr>
        <p:spPr/>
        <p:txBody>
          <a:bodyPr/>
          <a:lstStyle/>
          <a:p>
            <a:r>
              <a:rPr lang="en-US"/>
              <a:t>A.J.G. Gray</a:t>
            </a:r>
          </a:p>
        </p:txBody>
      </p:sp>
      <p:sp>
        <p:nvSpPr>
          <p:cNvPr id="7" name="Header Placeholder 6"/>
          <p:cNvSpPr>
            <a:spLocks noGrp="1"/>
          </p:cNvSpPr>
          <p:nvPr>
            <p:ph type="hdr" sz="quarter" idx="13"/>
          </p:nvPr>
        </p:nvSpPr>
        <p:spPr/>
        <p:txBody>
          <a:bodyPr/>
          <a:lstStyle/>
          <a:p>
            <a:r>
              <a:rPr lang="en-US"/>
              <a:t>F28DM: Query Optimisation</a:t>
            </a:r>
          </a:p>
        </p:txBody>
      </p:sp>
    </p:spTree>
    <p:extLst>
      <p:ext uri="{BB962C8B-B14F-4D97-AF65-F5344CB8AC3E}">
        <p14:creationId xmlns:p14="http://schemas.microsoft.com/office/powerpoint/2010/main" val="1143596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pPr lvl="0"/>
            <a:r>
              <a:rPr lang="en-GB" dirty="0"/>
              <a:t>Query in declarative language </a:t>
            </a:r>
          </a:p>
          <a:p>
            <a:pPr lvl="1"/>
            <a:r>
              <a:rPr lang="en-GB" dirty="0"/>
              <a:t>Expresses what is to be retrieved</a:t>
            </a:r>
          </a:p>
        </p:txBody>
      </p:sp>
      <p:sp>
        <p:nvSpPr>
          <p:cNvPr id="4" name="Slide Number Placeholder 3"/>
          <p:cNvSpPr>
            <a:spLocks noGrp="1"/>
          </p:cNvSpPr>
          <p:nvPr>
            <p:ph type="sldNum" sz="quarter" idx="10"/>
          </p:nvPr>
        </p:nvSpPr>
        <p:spPr/>
        <p:txBody>
          <a:bodyPr/>
          <a:lstStyle/>
          <a:p>
            <a:fld id="{BBAE03A8-E38E-A346-865F-9CB6CC2C56DA}" type="slidenum">
              <a:rPr lang="en-GB" smtClean="0"/>
              <a:t>6</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Query Optimisation</a:t>
            </a:r>
          </a:p>
        </p:txBody>
      </p:sp>
    </p:spTree>
    <p:extLst>
      <p:ext uri="{BB962C8B-B14F-4D97-AF65-F5344CB8AC3E}">
        <p14:creationId xmlns:p14="http://schemas.microsoft.com/office/powerpoint/2010/main" val="2237924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pPr lvl="0"/>
            <a:r>
              <a:rPr lang="en-GB" dirty="0"/>
              <a:t>Query decomposed into relational</a:t>
            </a:r>
            <a:r>
              <a:rPr lang="en-GB" baseline="0" dirty="0"/>
              <a:t> algebra</a:t>
            </a:r>
          </a:p>
          <a:p>
            <a:pPr lvl="0"/>
            <a:r>
              <a:rPr lang="en-GB" baseline="0" dirty="0"/>
              <a:t>Validated against schema</a:t>
            </a:r>
            <a:endParaRPr lang="en-GB" dirty="0"/>
          </a:p>
          <a:p>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t>7</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Query Optimisation</a:t>
            </a:r>
          </a:p>
        </p:txBody>
      </p:sp>
    </p:spTree>
    <p:extLst>
      <p:ext uri="{BB962C8B-B14F-4D97-AF65-F5344CB8AC3E}">
        <p14:creationId xmlns:p14="http://schemas.microsoft.com/office/powerpoint/2010/main" val="1439685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pPr lvl="0"/>
            <a:r>
              <a:rPr lang="en-GB" dirty="0"/>
              <a:t>Query</a:t>
            </a:r>
            <a:r>
              <a:rPr lang="en-GB" baseline="0" dirty="0"/>
              <a:t> optimisation</a:t>
            </a:r>
          </a:p>
          <a:p>
            <a:pPr lvl="1"/>
            <a:r>
              <a:rPr lang="en-GB" dirty="0"/>
              <a:t>Decides how to retrieve data</a:t>
            </a:r>
          </a:p>
          <a:p>
            <a:r>
              <a:rPr lang="en-GB" dirty="0"/>
              <a:t>Focus of this lecture</a:t>
            </a:r>
          </a:p>
        </p:txBody>
      </p:sp>
      <p:sp>
        <p:nvSpPr>
          <p:cNvPr id="4" name="Slide Number Placeholder 3"/>
          <p:cNvSpPr>
            <a:spLocks noGrp="1"/>
          </p:cNvSpPr>
          <p:nvPr>
            <p:ph type="sldNum" sz="quarter" idx="10"/>
          </p:nvPr>
        </p:nvSpPr>
        <p:spPr/>
        <p:txBody>
          <a:bodyPr/>
          <a:lstStyle/>
          <a:p>
            <a:fld id="{BBAE03A8-E38E-A346-865F-9CB6CC2C56DA}" type="slidenum">
              <a:rPr lang="en-GB" smtClean="0"/>
              <a:t>8</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Query Optimisation</a:t>
            </a:r>
          </a:p>
        </p:txBody>
      </p:sp>
    </p:spTree>
    <p:extLst>
      <p:ext uri="{BB962C8B-B14F-4D97-AF65-F5344CB8AC3E}">
        <p14:creationId xmlns:p14="http://schemas.microsoft.com/office/powerpoint/2010/main" val="114408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a:t>Converts operators</a:t>
            </a:r>
            <a:r>
              <a:rPr lang="en-GB" baseline="0" dirty="0"/>
              <a:t> to executable code</a:t>
            </a:r>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t>9</a:t>
            </a:fld>
            <a:endParaRPr lang="en-GB"/>
          </a:p>
        </p:txBody>
      </p:sp>
      <p:sp>
        <p:nvSpPr>
          <p:cNvPr id="5" name="Date Placeholder 4"/>
          <p:cNvSpPr>
            <a:spLocks noGrp="1"/>
          </p:cNvSpPr>
          <p:nvPr>
            <p:ph type="dt" idx="11"/>
          </p:nvPr>
        </p:nvSpPr>
        <p:spPr/>
        <p:txBody>
          <a:bodyPr/>
          <a:lstStyle/>
          <a:p>
            <a:r>
              <a:rPr lang="en-GB"/>
              <a:t>2018</a:t>
            </a:r>
          </a:p>
        </p:txBody>
      </p:sp>
      <p:sp>
        <p:nvSpPr>
          <p:cNvPr id="6" name="Footer Placeholder 5"/>
          <p:cNvSpPr>
            <a:spLocks noGrp="1"/>
          </p:cNvSpPr>
          <p:nvPr>
            <p:ph type="ftr" sz="quarter" idx="12"/>
          </p:nvPr>
        </p:nvSpPr>
        <p:spPr/>
        <p:txBody>
          <a:bodyPr/>
          <a:lstStyle/>
          <a:p>
            <a:r>
              <a:rPr lang="en-GB"/>
              <a:t>A.J.G. Gray</a:t>
            </a:r>
          </a:p>
        </p:txBody>
      </p:sp>
      <p:sp>
        <p:nvSpPr>
          <p:cNvPr id="7" name="Header Placeholder 6"/>
          <p:cNvSpPr>
            <a:spLocks noGrp="1"/>
          </p:cNvSpPr>
          <p:nvPr>
            <p:ph type="hdr" sz="quarter" idx="13"/>
          </p:nvPr>
        </p:nvSpPr>
        <p:spPr/>
        <p:txBody>
          <a:bodyPr/>
          <a:lstStyle/>
          <a:p>
            <a:r>
              <a:rPr lang="en-GB"/>
              <a:t>F28DM: Query Optimisation</a:t>
            </a:r>
          </a:p>
        </p:txBody>
      </p:sp>
    </p:spTree>
    <p:extLst>
      <p:ext uri="{BB962C8B-B14F-4D97-AF65-F5344CB8AC3E}">
        <p14:creationId xmlns:p14="http://schemas.microsoft.com/office/powerpoint/2010/main" val="454540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807094"/>
            <a:ext cx="11887200" cy="1179210"/>
          </a:xfrm>
        </p:spPr>
        <p:txBody>
          <a:bodyPr/>
          <a:lstStyle/>
          <a:p>
            <a:r>
              <a:rPr lang="en-US"/>
              <a:t>Click to edit Master title style</a:t>
            </a:r>
            <a:endParaRPr dirty="0"/>
          </a:p>
        </p:txBody>
      </p:sp>
      <p:sp>
        <p:nvSpPr>
          <p:cNvPr id="3" name="Subtitle 2"/>
          <p:cNvSpPr>
            <a:spLocks noGrp="1"/>
          </p:cNvSpPr>
          <p:nvPr>
            <p:ph type="subTitle" idx="1"/>
          </p:nvPr>
        </p:nvSpPr>
        <p:spPr>
          <a:xfrm>
            <a:off x="1219200" y="3034558"/>
            <a:ext cx="10668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32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r>
              <a:rPr lang="en-GB"/>
              <a:t>2019</a:t>
            </a:r>
          </a:p>
        </p:txBody>
      </p:sp>
      <p:sp>
        <p:nvSpPr>
          <p:cNvPr id="5" name="Footer Placeholder 4"/>
          <p:cNvSpPr>
            <a:spLocks noGrp="1"/>
          </p:cNvSpPr>
          <p:nvPr>
            <p:ph type="ftr" sz="quarter" idx="11"/>
          </p:nvPr>
        </p:nvSpPr>
        <p:spPr/>
        <p:txBody>
          <a:bodyPr/>
          <a:lstStyle/>
          <a:p>
            <a:r>
              <a:rPr lang="en-GB"/>
              <a:t>A.J.G. Gray – F28DM Optimisation</a:t>
            </a:r>
          </a:p>
        </p:txBody>
      </p:sp>
      <p:sp>
        <p:nvSpPr>
          <p:cNvPr id="6" name="Slide Number Placeholder 5"/>
          <p:cNvSpPr>
            <a:spLocks noGrp="1"/>
          </p:cNvSpPr>
          <p:nvPr>
            <p:ph type="sldNum" sz="quarter" idx="12"/>
          </p:nvPr>
        </p:nvSpPr>
        <p:spPr/>
        <p:txBody>
          <a:bodyPr/>
          <a:lstStyle/>
          <a:p>
            <a:fld id="{D53520CE-AE05-DB46-ADBA-64C83163815C}" type="slidenum">
              <a:rPr lang="en-GB" smtClean="0"/>
              <a:t>‹#›</a:t>
            </a:fld>
            <a:endParaRPr lang="en-GB"/>
          </a:p>
        </p:txBody>
      </p:sp>
    </p:spTree>
    <p:extLst>
      <p:ext uri="{BB962C8B-B14F-4D97-AF65-F5344CB8AC3E}">
        <p14:creationId xmlns:p14="http://schemas.microsoft.com/office/powerpoint/2010/main" val="31709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7317319" y="2048256"/>
            <a:ext cx="4569884"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219200" y="2039112"/>
            <a:ext cx="6096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a:t>Edit Master text styles</a:t>
            </a:r>
          </a:p>
        </p:txBody>
      </p:sp>
      <p:sp>
        <p:nvSpPr>
          <p:cNvPr id="5" name="Date Placeholder 4"/>
          <p:cNvSpPr>
            <a:spLocks noGrp="1"/>
          </p:cNvSpPr>
          <p:nvPr>
            <p:ph type="dt" sz="half" idx="10"/>
          </p:nvPr>
        </p:nvSpPr>
        <p:spPr>
          <a:xfrm>
            <a:off x="8773459" y="188264"/>
            <a:ext cx="2844800" cy="365125"/>
          </a:xfrm>
        </p:spPr>
        <p:txBody>
          <a:bodyPr/>
          <a:lstStyle/>
          <a:p>
            <a:r>
              <a:rPr lang="en-GB"/>
              <a:t>2019</a:t>
            </a:r>
          </a:p>
        </p:txBody>
      </p:sp>
      <p:sp>
        <p:nvSpPr>
          <p:cNvPr id="6" name="Footer Placeholder 5"/>
          <p:cNvSpPr>
            <a:spLocks noGrp="1"/>
          </p:cNvSpPr>
          <p:nvPr>
            <p:ph type="ftr" sz="quarter" idx="11"/>
          </p:nvPr>
        </p:nvSpPr>
        <p:spPr/>
        <p:txBody>
          <a:bodyPr/>
          <a:lstStyle/>
          <a:p>
            <a:r>
              <a:rPr lang="en-GB"/>
              <a:t>A.J.G. Gray – F28DM Optimisation</a:t>
            </a:r>
          </a:p>
        </p:txBody>
      </p:sp>
      <p:sp>
        <p:nvSpPr>
          <p:cNvPr id="7" name="Slide Number Placeholder 6"/>
          <p:cNvSpPr>
            <a:spLocks noGrp="1"/>
          </p:cNvSpPr>
          <p:nvPr>
            <p:ph type="sldNum" sz="quarter" idx="12"/>
          </p:nvPr>
        </p:nvSpPr>
        <p:spPr/>
        <p:txBody>
          <a:bodyPr/>
          <a:lstStyle/>
          <a:p>
            <a:fld id="{D53520CE-AE05-DB46-ADBA-64C83163815C}" type="slidenum">
              <a:rPr lang="en-GB" smtClean="0"/>
              <a:t>‹#›</a:t>
            </a:fld>
            <a:endParaRPr lang="en-GB"/>
          </a:p>
        </p:txBody>
      </p:sp>
    </p:spTree>
    <p:extLst>
      <p:ext uri="{BB962C8B-B14F-4D97-AF65-F5344CB8AC3E}">
        <p14:creationId xmlns:p14="http://schemas.microsoft.com/office/powerpoint/2010/main" val="2617156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1219200" y="5002310"/>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r>
              <a:rPr lang="en-GB"/>
              <a:t>2019</a:t>
            </a:r>
          </a:p>
        </p:txBody>
      </p:sp>
      <p:sp>
        <p:nvSpPr>
          <p:cNvPr id="5" name="Footer Placeholder 4"/>
          <p:cNvSpPr>
            <a:spLocks noGrp="1"/>
          </p:cNvSpPr>
          <p:nvPr>
            <p:ph type="ftr" sz="quarter" idx="11"/>
          </p:nvPr>
        </p:nvSpPr>
        <p:spPr/>
        <p:txBody>
          <a:bodyPr/>
          <a:lstStyle/>
          <a:p>
            <a:r>
              <a:rPr lang="en-GB"/>
              <a:t>A.J.G. Gray – F28DM Optimisation</a:t>
            </a:r>
          </a:p>
        </p:txBody>
      </p:sp>
      <p:sp>
        <p:nvSpPr>
          <p:cNvPr id="9" name="Picture Placeholder 8"/>
          <p:cNvSpPr>
            <a:spLocks noGrp="1"/>
          </p:cNvSpPr>
          <p:nvPr>
            <p:ph type="pic" sz="quarter" idx="13"/>
          </p:nvPr>
        </p:nvSpPr>
        <p:spPr>
          <a:xfrm>
            <a:off x="1236133" y="1129553"/>
            <a:ext cx="10651067" cy="2980944"/>
          </a:xfrm>
        </p:spPr>
        <p:txBody>
          <a:bodyPr>
            <a:normAutofit/>
          </a:bodyPr>
          <a:lstStyle>
            <a:lvl1pPr marL="0" indent="0">
              <a:buNone/>
              <a:defRPr sz="1800"/>
            </a:lvl1pPr>
          </a:lstStyle>
          <a:p>
            <a:r>
              <a:rPr lang="en-US"/>
              <a:t>Click icon to add picture</a:t>
            </a:r>
            <a:endParaRPr/>
          </a:p>
        </p:txBody>
      </p:sp>
    </p:spTree>
    <p:extLst>
      <p:ext uri="{BB962C8B-B14F-4D97-AF65-F5344CB8AC3E}">
        <p14:creationId xmlns:p14="http://schemas.microsoft.com/office/powerpoint/2010/main" val="810523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1219200" y="5002310"/>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8773459" y="188264"/>
            <a:ext cx="2844800" cy="365125"/>
          </a:xfrm>
        </p:spPr>
        <p:txBody>
          <a:bodyPr/>
          <a:lstStyle/>
          <a:p>
            <a:r>
              <a:rPr lang="en-GB"/>
              <a:t>2019</a:t>
            </a:r>
          </a:p>
        </p:txBody>
      </p:sp>
      <p:sp>
        <p:nvSpPr>
          <p:cNvPr id="5" name="Footer Placeholder 4"/>
          <p:cNvSpPr>
            <a:spLocks noGrp="1"/>
          </p:cNvSpPr>
          <p:nvPr>
            <p:ph type="ftr" sz="quarter" idx="11"/>
          </p:nvPr>
        </p:nvSpPr>
        <p:spPr/>
        <p:txBody>
          <a:bodyPr/>
          <a:lstStyle/>
          <a:p>
            <a:r>
              <a:rPr lang="en-GB"/>
              <a:t>A.J.G. Gray – F28DM Optimisation</a:t>
            </a:r>
          </a:p>
        </p:txBody>
      </p:sp>
      <p:sp>
        <p:nvSpPr>
          <p:cNvPr id="9" name="Picture Placeholder 8"/>
          <p:cNvSpPr>
            <a:spLocks noGrp="1"/>
          </p:cNvSpPr>
          <p:nvPr>
            <p:ph type="pic" sz="quarter" idx="13"/>
          </p:nvPr>
        </p:nvSpPr>
        <p:spPr>
          <a:xfrm>
            <a:off x="1236133" y="1129553"/>
            <a:ext cx="5315712" cy="2980944"/>
          </a:xfrm>
        </p:spPr>
        <p:txBody>
          <a:bodyPr>
            <a:normAutofit/>
          </a:bodyPr>
          <a:lstStyle>
            <a:lvl1pPr marL="0" indent="0">
              <a:buNone/>
              <a:defRPr sz="1800"/>
            </a:lvl1pPr>
          </a:lstStyle>
          <a:p>
            <a:r>
              <a:rPr lang="en-US"/>
              <a:t>Click icon to add picture</a:t>
            </a:r>
            <a:endParaRPr/>
          </a:p>
        </p:txBody>
      </p:sp>
      <p:sp>
        <p:nvSpPr>
          <p:cNvPr id="7" name="Picture Placeholder 8"/>
          <p:cNvSpPr>
            <a:spLocks noGrp="1"/>
          </p:cNvSpPr>
          <p:nvPr>
            <p:ph type="pic" sz="quarter" idx="14"/>
          </p:nvPr>
        </p:nvSpPr>
        <p:spPr>
          <a:xfrm>
            <a:off x="6571488" y="1129553"/>
            <a:ext cx="5315712" cy="2980944"/>
          </a:xfrm>
        </p:spPr>
        <p:txBody>
          <a:bodyPr>
            <a:normAutofit/>
          </a:bodyPr>
          <a:lstStyle>
            <a:lvl1pPr marL="0" indent="0">
              <a:buNone/>
              <a:defRPr sz="1800"/>
            </a:lvl1pPr>
          </a:lstStyle>
          <a:p>
            <a:r>
              <a:rPr lang="en-US"/>
              <a:t>Click icon to add picture</a:t>
            </a:r>
            <a:endParaRPr/>
          </a:p>
        </p:txBody>
      </p:sp>
    </p:spTree>
    <p:extLst>
      <p:ext uri="{BB962C8B-B14F-4D97-AF65-F5344CB8AC3E}">
        <p14:creationId xmlns:p14="http://schemas.microsoft.com/office/powerpoint/2010/main" val="3301200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1219200" y="5002310"/>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8773459" y="188264"/>
            <a:ext cx="2844800" cy="365125"/>
          </a:xfrm>
        </p:spPr>
        <p:txBody>
          <a:bodyPr/>
          <a:lstStyle/>
          <a:p>
            <a:r>
              <a:rPr lang="en-GB"/>
              <a:t>2019</a:t>
            </a:r>
          </a:p>
        </p:txBody>
      </p:sp>
      <p:sp>
        <p:nvSpPr>
          <p:cNvPr id="5" name="Footer Placeholder 4"/>
          <p:cNvSpPr>
            <a:spLocks noGrp="1"/>
          </p:cNvSpPr>
          <p:nvPr>
            <p:ph type="ftr" sz="quarter" idx="11"/>
          </p:nvPr>
        </p:nvSpPr>
        <p:spPr/>
        <p:txBody>
          <a:bodyPr/>
          <a:lstStyle/>
          <a:p>
            <a:r>
              <a:rPr lang="en-GB"/>
              <a:t>A.J.G. Gray – F28DM Optimisation</a:t>
            </a:r>
          </a:p>
        </p:txBody>
      </p:sp>
      <p:sp>
        <p:nvSpPr>
          <p:cNvPr id="9" name="Picture Placeholder 8"/>
          <p:cNvSpPr>
            <a:spLocks noGrp="1"/>
          </p:cNvSpPr>
          <p:nvPr>
            <p:ph type="pic" sz="quarter" idx="13"/>
          </p:nvPr>
        </p:nvSpPr>
        <p:spPr>
          <a:xfrm>
            <a:off x="1236133" y="1129553"/>
            <a:ext cx="8802624" cy="2980944"/>
          </a:xfrm>
        </p:spPr>
        <p:txBody>
          <a:bodyPr>
            <a:normAutofit/>
          </a:bodyPr>
          <a:lstStyle>
            <a:lvl1pPr marL="0" indent="0">
              <a:buNone/>
              <a:defRPr sz="1800"/>
            </a:lvl1pPr>
          </a:lstStyle>
          <a:p>
            <a:r>
              <a:rPr lang="en-US"/>
              <a:t>Click icon to add picture</a:t>
            </a:r>
            <a:endParaRPr/>
          </a:p>
        </p:txBody>
      </p:sp>
      <p:sp>
        <p:nvSpPr>
          <p:cNvPr id="7" name="Picture Placeholder 8"/>
          <p:cNvSpPr>
            <a:spLocks noGrp="1"/>
          </p:cNvSpPr>
          <p:nvPr>
            <p:ph type="pic" sz="quarter" idx="14"/>
          </p:nvPr>
        </p:nvSpPr>
        <p:spPr>
          <a:xfrm>
            <a:off x="10058400" y="1129553"/>
            <a:ext cx="1828800" cy="1481328"/>
          </a:xfrm>
        </p:spPr>
        <p:txBody>
          <a:bodyPr>
            <a:normAutofit/>
          </a:bodyPr>
          <a:lstStyle>
            <a:lvl1pPr marL="0" indent="0">
              <a:buNone/>
              <a:defRPr sz="1800"/>
            </a:lvl1pPr>
          </a:lstStyle>
          <a:p>
            <a:r>
              <a:rPr lang="en-US"/>
              <a:t>Click icon to add picture</a:t>
            </a:r>
            <a:endParaRPr/>
          </a:p>
        </p:txBody>
      </p:sp>
      <p:sp>
        <p:nvSpPr>
          <p:cNvPr id="8" name="Picture Placeholder 8"/>
          <p:cNvSpPr>
            <a:spLocks noGrp="1"/>
          </p:cNvSpPr>
          <p:nvPr>
            <p:ph type="pic" sz="quarter" idx="15"/>
          </p:nvPr>
        </p:nvSpPr>
        <p:spPr>
          <a:xfrm>
            <a:off x="10058400" y="2629169"/>
            <a:ext cx="1828800" cy="1481328"/>
          </a:xfrm>
        </p:spPr>
        <p:txBody>
          <a:bodyPr>
            <a:normAutofit/>
          </a:bodyPr>
          <a:lstStyle>
            <a:lvl1pPr marL="0" indent="0">
              <a:buNone/>
              <a:defRPr sz="1800"/>
            </a:lvl1pPr>
          </a:lstStyle>
          <a:p>
            <a:r>
              <a:rPr lang="en-US"/>
              <a:t>Click icon to add picture</a:t>
            </a:r>
            <a:endParaRPr/>
          </a:p>
        </p:txBody>
      </p:sp>
    </p:spTree>
    <p:extLst>
      <p:ext uri="{BB962C8B-B14F-4D97-AF65-F5344CB8AC3E}">
        <p14:creationId xmlns:p14="http://schemas.microsoft.com/office/powerpoint/2010/main" val="322969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r>
              <a:rPr lang="en-GB"/>
              <a:t>2019</a:t>
            </a:r>
          </a:p>
        </p:txBody>
      </p:sp>
      <p:sp>
        <p:nvSpPr>
          <p:cNvPr id="5" name="Footer Placeholder 4"/>
          <p:cNvSpPr>
            <a:spLocks noGrp="1"/>
          </p:cNvSpPr>
          <p:nvPr>
            <p:ph type="ftr" sz="quarter" idx="11"/>
          </p:nvPr>
        </p:nvSpPr>
        <p:spPr/>
        <p:txBody>
          <a:bodyPr/>
          <a:lstStyle/>
          <a:p>
            <a:r>
              <a:rPr lang="en-GB"/>
              <a:t>A.J.G. Gray – F28DM Optimisation</a:t>
            </a:r>
          </a:p>
        </p:txBody>
      </p:sp>
      <p:sp>
        <p:nvSpPr>
          <p:cNvPr id="6" name="Slide Number Placeholder 5"/>
          <p:cNvSpPr>
            <a:spLocks noGrp="1"/>
          </p:cNvSpPr>
          <p:nvPr>
            <p:ph type="sldNum" sz="quarter" idx="12"/>
          </p:nvPr>
        </p:nvSpPr>
        <p:spPr/>
        <p:txBody>
          <a:bodyPr/>
          <a:lstStyle/>
          <a:p>
            <a:fld id="{D53520CE-AE05-DB46-ADBA-64C83163815C}" type="slidenum">
              <a:rPr lang="en-GB" smtClean="0"/>
              <a:t>‹#›</a:t>
            </a:fld>
            <a:endParaRPr lang="en-GB"/>
          </a:p>
        </p:txBody>
      </p:sp>
    </p:spTree>
    <p:extLst>
      <p:ext uri="{BB962C8B-B14F-4D97-AF65-F5344CB8AC3E}">
        <p14:creationId xmlns:p14="http://schemas.microsoft.com/office/powerpoint/2010/main" val="3927566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50071" y="1129554"/>
            <a:ext cx="1219200" cy="5533278"/>
          </a:xfrm>
        </p:spPr>
        <p:txBody>
          <a:bodyPr vert="eaVert" lIns="274320" tIns="685800" bIns="685800"/>
          <a:lstStyle/>
          <a:p>
            <a:r>
              <a:rPr lang="en-US"/>
              <a:t>Click to edit Master title style</a:t>
            </a:r>
            <a:endParaRPr/>
          </a:p>
        </p:txBody>
      </p:sp>
      <p:sp>
        <p:nvSpPr>
          <p:cNvPr id="3" name="Vertical Text Placeholder 2"/>
          <p:cNvSpPr>
            <a:spLocks noGrp="1"/>
          </p:cNvSpPr>
          <p:nvPr>
            <p:ph type="body" orient="vert" idx="1"/>
          </p:nvPr>
        </p:nvSpPr>
        <p:spPr>
          <a:xfrm>
            <a:off x="1490133" y="1734671"/>
            <a:ext cx="8568267" cy="4542304"/>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r>
              <a:rPr lang="en-GB"/>
              <a:t>2019</a:t>
            </a:r>
          </a:p>
        </p:txBody>
      </p:sp>
      <p:sp>
        <p:nvSpPr>
          <p:cNvPr id="5" name="Footer Placeholder 4"/>
          <p:cNvSpPr>
            <a:spLocks noGrp="1"/>
          </p:cNvSpPr>
          <p:nvPr>
            <p:ph type="ftr" sz="quarter" idx="11"/>
          </p:nvPr>
        </p:nvSpPr>
        <p:spPr/>
        <p:txBody>
          <a:bodyPr/>
          <a:lstStyle/>
          <a:p>
            <a:r>
              <a:rPr lang="en-GB"/>
              <a:t>A.J.G. Gray – F28DM Optimisation</a:t>
            </a:r>
          </a:p>
        </p:txBody>
      </p:sp>
      <p:sp>
        <p:nvSpPr>
          <p:cNvPr id="6" name="Slide Number Placeholder 5"/>
          <p:cNvSpPr>
            <a:spLocks noGrp="1"/>
          </p:cNvSpPr>
          <p:nvPr>
            <p:ph type="sldNum" sz="quarter" idx="12"/>
          </p:nvPr>
        </p:nvSpPr>
        <p:spPr/>
        <p:txBody>
          <a:bodyPr/>
          <a:lstStyle/>
          <a:p>
            <a:fld id="{D53520CE-AE05-DB46-ADBA-64C83163815C}" type="slidenum">
              <a:rPr lang="en-GB" smtClean="0"/>
              <a:t>‹#›</a:t>
            </a:fld>
            <a:endParaRPr lang="en-GB"/>
          </a:p>
        </p:txBody>
      </p:sp>
    </p:spTree>
    <p:extLst>
      <p:ext uri="{BB962C8B-B14F-4D97-AF65-F5344CB8AC3E}">
        <p14:creationId xmlns:p14="http://schemas.microsoft.com/office/powerpoint/2010/main" val="1657812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r>
              <a:rPr lang="en-GB"/>
              <a:t>2019</a:t>
            </a:r>
          </a:p>
        </p:txBody>
      </p:sp>
      <p:sp>
        <p:nvSpPr>
          <p:cNvPr id="5" name="Footer Placeholder 4"/>
          <p:cNvSpPr>
            <a:spLocks noGrp="1"/>
          </p:cNvSpPr>
          <p:nvPr>
            <p:ph type="ftr" sz="quarter" idx="11"/>
          </p:nvPr>
        </p:nvSpPr>
        <p:spPr/>
        <p:txBody>
          <a:bodyPr/>
          <a:lstStyle/>
          <a:p>
            <a:r>
              <a:rPr lang="en-GB"/>
              <a:t>A.J.G. Gray – F28DM Optimisation</a:t>
            </a:r>
          </a:p>
        </p:txBody>
      </p:sp>
      <p:sp>
        <p:nvSpPr>
          <p:cNvPr id="6" name="Slide Number Placeholder 5"/>
          <p:cNvSpPr>
            <a:spLocks noGrp="1"/>
          </p:cNvSpPr>
          <p:nvPr>
            <p:ph type="sldNum" sz="quarter" idx="12"/>
          </p:nvPr>
        </p:nvSpPr>
        <p:spPr/>
        <p:txBody>
          <a:bodyPr/>
          <a:lstStyle/>
          <a:p>
            <a:fld id="{D53520CE-AE05-DB46-ADBA-64C83163815C}" type="slidenum">
              <a:rPr lang="en-GB" smtClean="0"/>
              <a:t>‹#›</a:t>
            </a:fld>
            <a:endParaRPr lang="en-GB"/>
          </a:p>
        </p:txBody>
      </p:sp>
    </p:spTree>
    <p:extLst>
      <p:ext uri="{BB962C8B-B14F-4D97-AF65-F5344CB8AC3E}">
        <p14:creationId xmlns:p14="http://schemas.microsoft.com/office/powerpoint/2010/main" val="4044225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11887200" cy="914400"/>
          </a:xfrm>
        </p:spPr>
        <p:txBody>
          <a:bodyPr/>
          <a:lstStyle/>
          <a:p>
            <a:r>
              <a:rPr lang="en-US"/>
              <a:t>Click to edit Master title style</a:t>
            </a:r>
            <a:endParaRPr/>
          </a:p>
        </p:txBody>
      </p:sp>
      <p:sp>
        <p:nvSpPr>
          <p:cNvPr id="3" name="Subtitle 2"/>
          <p:cNvSpPr>
            <a:spLocks noGrp="1"/>
          </p:cNvSpPr>
          <p:nvPr>
            <p:ph type="subTitle" idx="1"/>
          </p:nvPr>
        </p:nvSpPr>
        <p:spPr>
          <a:xfrm>
            <a:off x="1219200" y="5943600"/>
            <a:ext cx="10668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normAutofit/>
          </a:bodyPr>
          <a:lstStyle>
            <a:lvl1pPr marL="0" indent="0" algn="l" defTabSz="914400" rtl="0" eaLnBrk="1" latinLnBrk="0" hangingPunct="1">
              <a:spcBef>
                <a:spcPts val="300"/>
              </a:spcBef>
              <a:buNone/>
              <a:defRPr sz="2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r>
              <a:rPr lang="en-GB"/>
              <a:t>2019</a:t>
            </a:r>
          </a:p>
        </p:txBody>
      </p:sp>
      <p:sp>
        <p:nvSpPr>
          <p:cNvPr id="5" name="Footer Placeholder 4"/>
          <p:cNvSpPr>
            <a:spLocks noGrp="1"/>
          </p:cNvSpPr>
          <p:nvPr>
            <p:ph type="ftr" sz="quarter" idx="11"/>
          </p:nvPr>
        </p:nvSpPr>
        <p:spPr/>
        <p:txBody>
          <a:bodyPr/>
          <a:lstStyle/>
          <a:p>
            <a:r>
              <a:rPr lang="en-GB"/>
              <a:t>A.J.G. Gray – F28DM Optimisation</a:t>
            </a:r>
          </a:p>
        </p:txBody>
      </p:sp>
      <p:sp>
        <p:nvSpPr>
          <p:cNvPr id="9" name="Picture Placeholder 8"/>
          <p:cNvSpPr>
            <a:spLocks noGrp="1"/>
          </p:cNvSpPr>
          <p:nvPr>
            <p:ph type="pic" sz="quarter" idx="13"/>
          </p:nvPr>
        </p:nvSpPr>
        <p:spPr>
          <a:xfrm>
            <a:off x="1236133" y="1129553"/>
            <a:ext cx="10651067" cy="3886200"/>
          </a:xfrm>
        </p:spPr>
        <p:txBody>
          <a:bodyPr>
            <a:normAutofit/>
          </a:bodyPr>
          <a:lstStyle>
            <a:lvl1pPr marL="0" indent="0">
              <a:buNone/>
              <a:defRPr sz="1800"/>
            </a:lvl1pPr>
          </a:lstStyle>
          <a:p>
            <a:r>
              <a:rPr lang="en-US"/>
              <a:t>Click icon to add picture</a:t>
            </a:r>
            <a:endParaRPr/>
          </a:p>
        </p:txBody>
      </p:sp>
    </p:spTree>
    <p:extLst>
      <p:ext uri="{BB962C8B-B14F-4D97-AF65-F5344CB8AC3E}">
        <p14:creationId xmlns:p14="http://schemas.microsoft.com/office/powerpoint/2010/main" val="348379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118872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dirty="0"/>
          </a:p>
        </p:txBody>
      </p:sp>
      <p:sp>
        <p:nvSpPr>
          <p:cNvPr id="3" name="Text Placeholder 2"/>
          <p:cNvSpPr>
            <a:spLocks noGrp="1"/>
          </p:cNvSpPr>
          <p:nvPr>
            <p:ph type="body" idx="1"/>
          </p:nvPr>
        </p:nvSpPr>
        <p:spPr>
          <a:xfrm>
            <a:off x="1219200" y="5484607"/>
            <a:ext cx="10668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24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GB"/>
              <a:t>2019</a:t>
            </a:r>
          </a:p>
        </p:txBody>
      </p:sp>
      <p:sp>
        <p:nvSpPr>
          <p:cNvPr id="5" name="Footer Placeholder 4"/>
          <p:cNvSpPr>
            <a:spLocks noGrp="1"/>
          </p:cNvSpPr>
          <p:nvPr>
            <p:ph type="ftr" sz="quarter" idx="11"/>
          </p:nvPr>
        </p:nvSpPr>
        <p:spPr/>
        <p:txBody>
          <a:bodyPr/>
          <a:lstStyle/>
          <a:p>
            <a:r>
              <a:rPr lang="en-GB"/>
              <a:t>A.J.G. Gray – F28DM Optimisation</a:t>
            </a:r>
          </a:p>
        </p:txBody>
      </p:sp>
      <p:sp>
        <p:nvSpPr>
          <p:cNvPr id="6" name="Slide Number Placeholder 5"/>
          <p:cNvSpPr>
            <a:spLocks noGrp="1"/>
          </p:cNvSpPr>
          <p:nvPr>
            <p:ph type="sldNum" sz="quarter" idx="12"/>
          </p:nvPr>
        </p:nvSpPr>
        <p:spPr/>
        <p:txBody>
          <a:bodyPr/>
          <a:lstStyle/>
          <a:p>
            <a:fld id="{D53520CE-AE05-DB46-ADBA-64C83163815C}" type="slidenum">
              <a:rPr lang="en-GB" smtClean="0"/>
              <a:t>‹#›</a:t>
            </a:fld>
            <a:endParaRPr lang="en-GB"/>
          </a:p>
        </p:txBody>
      </p:sp>
    </p:spTree>
    <p:extLst>
      <p:ext uri="{BB962C8B-B14F-4D97-AF65-F5344CB8AC3E}">
        <p14:creationId xmlns:p14="http://schemas.microsoft.com/office/powerpoint/2010/main" val="2215202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p:nvPr>
        </p:nvSpPr>
        <p:spPr>
          <a:xfrm>
            <a:off x="546148" y="1807093"/>
            <a:ext cx="5373245" cy="4810822"/>
          </a:xfrm>
        </p:spPr>
        <p:txBody>
          <a:bodyPr>
            <a:normAutofit/>
          </a:bodyPr>
          <a:lstStyle>
            <a:lvl1pPr>
              <a:defRPr sz="2800"/>
            </a:lvl1pPr>
            <a:lvl2pPr>
              <a:defRPr sz="2400"/>
            </a:lvl2pPr>
            <a:lvl3pPr>
              <a:defRPr sz="20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45016" y="1807093"/>
            <a:ext cx="5373245" cy="4810822"/>
          </a:xfrm>
        </p:spPr>
        <p:txBody>
          <a:bodyPr>
            <a:normAutofit/>
          </a:bodyPr>
          <a:lstStyle>
            <a:lvl1pPr>
              <a:defRPr sz="2800"/>
            </a:lvl1pPr>
            <a:lvl2pPr>
              <a:defRPr sz="2400"/>
            </a:lvl2pPr>
            <a:lvl3pPr>
              <a:defRPr sz="20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a:xfrm>
            <a:off x="8773459" y="188264"/>
            <a:ext cx="2844800" cy="365125"/>
          </a:xfrm>
        </p:spPr>
        <p:txBody>
          <a:bodyPr/>
          <a:lstStyle/>
          <a:p>
            <a:r>
              <a:rPr lang="en-GB"/>
              <a:t>2019</a:t>
            </a:r>
          </a:p>
        </p:txBody>
      </p:sp>
      <p:sp>
        <p:nvSpPr>
          <p:cNvPr id="6" name="Footer Placeholder 5"/>
          <p:cNvSpPr>
            <a:spLocks noGrp="1"/>
          </p:cNvSpPr>
          <p:nvPr>
            <p:ph type="ftr" sz="quarter" idx="11"/>
          </p:nvPr>
        </p:nvSpPr>
        <p:spPr/>
        <p:txBody>
          <a:bodyPr/>
          <a:lstStyle/>
          <a:p>
            <a:r>
              <a:rPr lang="en-GB"/>
              <a:t>A.J.G. Gray – F28DM Optimisation</a:t>
            </a:r>
          </a:p>
        </p:txBody>
      </p:sp>
      <p:sp>
        <p:nvSpPr>
          <p:cNvPr id="7" name="Slide Number Placeholder 6"/>
          <p:cNvSpPr>
            <a:spLocks noGrp="1"/>
          </p:cNvSpPr>
          <p:nvPr>
            <p:ph type="sldNum" sz="quarter" idx="12"/>
          </p:nvPr>
        </p:nvSpPr>
        <p:spPr/>
        <p:txBody>
          <a:bodyPr/>
          <a:lstStyle/>
          <a:p>
            <a:fld id="{D53520CE-AE05-DB46-ADBA-64C83163815C}" type="slidenum">
              <a:rPr lang="en-GB" smtClean="0"/>
              <a:t>‹#›</a:t>
            </a:fld>
            <a:endParaRPr lang="en-GB"/>
          </a:p>
        </p:txBody>
      </p:sp>
    </p:spTree>
    <p:extLst>
      <p:ext uri="{BB962C8B-B14F-4D97-AF65-F5344CB8AC3E}">
        <p14:creationId xmlns:p14="http://schemas.microsoft.com/office/powerpoint/2010/main" val="253461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54116" y="1789798"/>
            <a:ext cx="5369261" cy="877887"/>
          </a:xfrm>
        </p:spPr>
        <p:txBody>
          <a:bodyPr anchor="b">
            <a:no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32196" y="2702499"/>
            <a:ext cx="5491181" cy="3947976"/>
          </a:xfrm>
        </p:spPr>
        <p:txBody>
          <a:bodyPr>
            <a:normAutofit/>
          </a:bodyPr>
          <a:lstStyle>
            <a:lvl1pPr>
              <a:defRPr sz="2800"/>
            </a:lvl1pPr>
            <a:lvl2pPr>
              <a:defRPr sz="2400"/>
            </a:lvl2pPr>
            <a:lvl3pPr>
              <a:defRPr sz="20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335832" y="1789798"/>
            <a:ext cx="5369261" cy="877887"/>
          </a:xfrm>
        </p:spPr>
        <p:txBody>
          <a:bodyPr anchor="b">
            <a:no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3912" y="2702499"/>
            <a:ext cx="5491181" cy="3947976"/>
          </a:xfrm>
        </p:spPr>
        <p:txBody>
          <a:bodyPr>
            <a:normAutofit/>
          </a:bodyPr>
          <a:lstStyle>
            <a:lvl1pPr>
              <a:defRPr sz="2800"/>
            </a:lvl1pPr>
            <a:lvl2pPr>
              <a:defRPr sz="2400"/>
            </a:lvl2pPr>
            <a:lvl3pPr>
              <a:defRPr sz="20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a:xfrm>
            <a:off x="8773459" y="188264"/>
            <a:ext cx="2844800" cy="365125"/>
          </a:xfrm>
        </p:spPr>
        <p:txBody>
          <a:bodyPr/>
          <a:lstStyle/>
          <a:p>
            <a:r>
              <a:rPr lang="en-GB"/>
              <a:t>2019</a:t>
            </a:r>
          </a:p>
        </p:txBody>
      </p:sp>
      <p:sp>
        <p:nvSpPr>
          <p:cNvPr id="8" name="Footer Placeholder 7"/>
          <p:cNvSpPr>
            <a:spLocks noGrp="1"/>
          </p:cNvSpPr>
          <p:nvPr>
            <p:ph type="ftr" sz="quarter" idx="11"/>
          </p:nvPr>
        </p:nvSpPr>
        <p:spPr>
          <a:xfrm>
            <a:off x="1494117" y="188264"/>
            <a:ext cx="3860800" cy="365125"/>
          </a:xfrm>
        </p:spPr>
        <p:txBody>
          <a:bodyPr/>
          <a:lstStyle/>
          <a:p>
            <a:r>
              <a:rPr lang="en-GB"/>
              <a:t>A.J.G. Gray – F28DM Optimisation</a:t>
            </a:r>
          </a:p>
        </p:txBody>
      </p:sp>
      <p:sp>
        <p:nvSpPr>
          <p:cNvPr id="9" name="Slide Number Placeholder 8"/>
          <p:cNvSpPr>
            <a:spLocks noGrp="1"/>
          </p:cNvSpPr>
          <p:nvPr>
            <p:ph type="sldNum" sz="quarter" idx="12"/>
          </p:nvPr>
        </p:nvSpPr>
        <p:spPr/>
        <p:txBody>
          <a:bodyPr/>
          <a:lstStyle/>
          <a:p>
            <a:fld id="{D53520CE-AE05-DB46-ADBA-64C83163815C}" type="slidenum">
              <a:rPr lang="en-GB" smtClean="0"/>
              <a:t>‹#›</a:t>
            </a:fld>
            <a:endParaRPr lang="en-GB"/>
          </a:p>
        </p:txBody>
      </p:sp>
    </p:spTree>
    <p:extLst>
      <p:ext uri="{BB962C8B-B14F-4D97-AF65-F5344CB8AC3E}">
        <p14:creationId xmlns:p14="http://schemas.microsoft.com/office/powerpoint/2010/main" val="35103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GB"/>
              <a:t>2019</a:t>
            </a:r>
          </a:p>
        </p:txBody>
      </p:sp>
      <p:sp>
        <p:nvSpPr>
          <p:cNvPr id="4" name="Footer Placeholder 3"/>
          <p:cNvSpPr>
            <a:spLocks noGrp="1"/>
          </p:cNvSpPr>
          <p:nvPr>
            <p:ph type="ftr" sz="quarter" idx="11"/>
          </p:nvPr>
        </p:nvSpPr>
        <p:spPr/>
        <p:txBody>
          <a:bodyPr/>
          <a:lstStyle/>
          <a:p>
            <a:r>
              <a:rPr lang="en-GB"/>
              <a:t>A.J.G. Gray – F28DM Optimisation</a:t>
            </a:r>
          </a:p>
        </p:txBody>
      </p:sp>
      <p:sp>
        <p:nvSpPr>
          <p:cNvPr id="5" name="Slide Number Placeholder 4"/>
          <p:cNvSpPr>
            <a:spLocks noGrp="1"/>
          </p:cNvSpPr>
          <p:nvPr>
            <p:ph type="sldNum" sz="quarter" idx="12"/>
          </p:nvPr>
        </p:nvSpPr>
        <p:spPr/>
        <p:txBody>
          <a:bodyPr/>
          <a:lstStyle/>
          <a:p>
            <a:fld id="{D53520CE-AE05-DB46-ADBA-64C83163815C}" type="slidenum">
              <a:rPr lang="en-GB" smtClean="0"/>
              <a:t>‹#›</a:t>
            </a:fld>
            <a:endParaRPr lang="en-GB"/>
          </a:p>
        </p:txBody>
      </p:sp>
    </p:spTree>
    <p:extLst>
      <p:ext uri="{BB962C8B-B14F-4D97-AF65-F5344CB8AC3E}">
        <p14:creationId xmlns:p14="http://schemas.microsoft.com/office/powerpoint/2010/main" val="304305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3520CE-AE05-DB46-ADBA-64C83163815C}" type="slidenum">
              <a:rPr lang="en-GB" smtClean="0"/>
              <a:t>‹#›</a:t>
            </a:fld>
            <a:endParaRPr lang="en-GB"/>
          </a:p>
        </p:txBody>
      </p:sp>
    </p:spTree>
    <p:extLst>
      <p:ext uri="{BB962C8B-B14F-4D97-AF65-F5344CB8AC3E}">
        <p14:creationId xmlns:p14="http://schemas.microsoft.com/office/powerpoint/2010/main" val="3086861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Content Placeholder 2"/>
          <p:cNvSpPr>
            <a:spLocks noGrp="1"/>
          </p:cNvSpPr>
          <p:nvPr>
            <p:ph idx="1"/>
          </p:nvPr>
        </p:nvSpPr>
        <p:spPr>
          <a:xfrm>
            <a:off x="6863379" y="2590805"/>
            <a:ext cx="475488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201269" y="2039111"/>
            <a:ext cx="475488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8773459" y="188264"/>
            <a:ext cx="2844800" cy="365125"/>
          </a:xfrm>
        </p:spPr>
        <p:txBody>
          <a:bodyPr/>
          <a:lstStyle/>
          <a:p>
            <a:r>
              <a:rPr lang="en-GB"/>
              <a:t>2019</a:t>
            </a:r>
          </a:p>
        </p:txBody>
      </p:sp>
      <p:sp>
        <p:nvSpPr>
          <p:cNvPr id="6" name="Footer Placeholder 5"/>
          <p:cNvSpPr>
            <a:spLocks noGrp="1"/>
          </p:cNvSpPr>
          <p:nvPr>
            <p:ph type="ftr" sz="quarter" idx="11"/>
          </p:nvPr>
        </p:nvSpPr>
        <p:spPr/>
        <p:txBody>
          <a:bodyPr/>
          <a:lstStyle/>
          <a:p>
            <a:r>
              <a:rPr lang="en-GB"/>
              <a:t>A.J.G. Gray – F28DM Optimisation</a:t>
            </a:r>
          </a:p>
        </p:txBody>
      </p:sp>
      <p:sp>
        <p:nvSpPr>
          <p:cNvPr id="7" name="Slide Number Placeholder 6"/>
          <p:cNvSpPr>
            <a:spLocks noGrp="1"/>
          </p:cNvSpPr>
          <p:nvPr>
            <p:ph type="sldNum" sz="quarter" idx="12"/>
          </p:nvPr>
        </p:nvSpPr>
        <p:spPr/>
        <p:txBody>
          <a:bodyPr/>
          <a:lstStyle/>
          <a:p>
            <a:fld id="{D53520CE-AE05-DB46-ADBA-64C83163815C}" type="slidenum">
              <a:rPr lang="en-GB" smtClean="0"/>
              <a:t>‹#›</a:t>
            </a:fld>
            <a:endParaRPr lang="en-GB"/>
          </a:p>
        </p:txBody>
      </p:sp>
    </p:spTree>
    <p:extLst>
      <p:ext uri="{BB962C8B-B14F-4D97-AF65-F5344CB8AC3E}">
        <p14:creationId xmlns:p14="http://schemas.microsoft.com/office/powerpoint/2010/main" val="635316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 y="618504"/>
            <a:ext cx="11885084" cy="1156028"/>
          </a:xfrm>
          <a:prstGeom prst="rect">
            <a:avLst/>
          </a:prstGeom>
          <a:solidFill>
            <a:schemeClr val="tx2"/>
          </a:solidFill>
        </p:spPr>
        <p:txBody>
          <a:bodyPr vert="horz" lIns="1188720" tIns="45720" rIns="274320" bIns="45720" rtlCol="0" anchor="ctr">
            <a:noAutofit/>
          </a:bodyPr>
          <a:lstStyle/>
          <a:p>
            <a:r>
              <a:rPr lang="en-US"/>
              <a:t>Click to edit Master title style</a:t>
            </a:r>
            <a:endParaRPr dirty="0"/>
          </a:p>
        </p:txBody>
      </p:sp>
      <p:sp>
        <p:nvSpPr>
          <p:cNvPr id="3" name="Text Placeholder 2"/>
          <p:cNvSpPr>
            <a:spLocks noGrp="1"/>
          </p:cNvSpPr>
          <p:nvPr>
            <p:ph type="body" idx="1"/>
          </p:nvPr>
        </p:nvSpPr>
        <p:spPr>
          <a:xfrm>
            <a:off x="499298" y="1823378"/>
            <a:ext cx="11133905" cy="47457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773459" y="188264"/>
            <a:ext cx="28448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r>
              <a:rPr lang="en-GB"/>
              <a:t>2019</a:t>
            </a:r>
          </a:p>
        </p:txBody>
      </p:sp>
      <p:sp>
        <p:nvSpPr>
          <p:cNvPr id="5" name="Footer Placeholder 4"/>
          <p:cNvSpPr>
            <a:spLocks noGrp="1"/>
          </p:cNvSpPr>
          <p:nvPr>
            <p:ph type="ftr" sz="quarter" idx="3"/>
          </p:nvPr>
        </p:nvSpPr>
        <p:spPr>
          <a:xfrm>
            <a:off x="1494117" y="188264"/>
            <a:ext cx="38608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GB"/>
              <a:t>A.J.G. Gray – F28DM Optimisation</a:t>
            </a:r>
          </a:p>
        </p:txBody>
      </p:sp>
      <p:sp>
        <p:nvSpPr>
          <p:cNvPr id="6" name="Slide Number Placeholder 5"/>
          <p:cNvSpPr>
            <a:spLocks noGrp="1"/>
          </p:cNvSpPr>
          <p:nvPr>
            <p:ph type="sldNum" sz="quarter" idx="4"/>
          </p:nvPr>
        </p:nvSpPr>
        <p:spPr>
          <a:xfrm>
            <a:off x="11719859" y="6569080"/>
            <a:ext cx="6096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D53520CE-AE05-DB46-ADBA-64C83163815C}" type="slidenum">
              <a:rPr lang="en-GB" smtClean="0"/>
              <a:t>‹#›</a:t>
            </a:fld>
            <a:endParaRPr lang="en-GB"/>
          </a:p>
        </p:txBody>
      </p:sp>
      <p:sp>
        <p:nvSpPr>
          <p:cNvPr id="7" name="Rectangle 6"/>
          <p:cNvSpPr/>
          <p:nvPr/>
        </p:nvSpPr>
        <p:spPr>
          <a:xfrm>
            <a:off x="1219203" y="0"/>
            <a:ext cx="10665884"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1219203" y="6675120"/>
            <a:ext cx="10665884"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Tree>
    <p:extLst>
      <p:ext uri="{BB962C8B-B14F-4D97-AF65-F5344CB8AC3E}">
        <p14:creationId xmlns:p14="http://schemas.microsoft.com/office/powerpoint/2010/main" val="233333099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hf hdr="0" ftr="0" dt="0"/>
  <p:txStyles>
    <p:titleStyle>
      <a:lvl1pPr marL="0" indent="0" algn="l" defTabSz="914400" rtl="0" eaLnBrk="1" latinLnBrk="0" hangingPunct="1">
        <a:spcBef>
          <a:spcPct val="0"/>
        </a:spcBef>
        <a:buNone/>
        <a:defRPr sz="4000" kern="1200">
          <a:solidFill>
            <a:schemeClr val="bg1"/>
          </a:solidFill>
          <a:latin typeface="+mj-lt"/>
          <a:ea typeface="+mj-ea"/>
          <a:cs typeface="+mj-cs"/>
        </a:defRPr>
      </a:lvl1pPr>
    </p:titleStyle>
    <p:bodyStyle>
      <a:lvl1pPr marL="342900" indent="-342900" algn="l" defTabSz="914400" rtl="0" eaLnBrk="1" latinLnBrk="0" hangingPunct="1">
        <a:spcBef>
          <a:spcPts val="1400"/>
        </a:spcBef>
        <a:buClr>
          <a:schemeClr val="accent1"/>
        </a:buClr>
        <a:buFont typeface="Wingdings 2" pitchFamily="18" charset="2"/>
        <a:buChar char=""/>
        <a:defRPr sz="3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2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24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24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en.wikipedia.org/wiki/Category:Join_algorithms"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Query Optimization</a:t>
            </a:r>
            <a:endParaRPr lang="en-GB" dirty="0"/>
          </a:p>
        </p:txBody>
      </p:sp>
      <p:sp>
        <p:nvSpPr>
          <p:cNvPr id="3" name="Subtitle 2"/>
          <p:cNvSpPr>
            <a:spLocks noGrp="1"/>
          </p:cNvSpPr>
          <p:nvPr>
            <p:ph type="subTitle" idx="1"/>
          </p:nvPr>
        </p:nvSpPr>
        <p:spPr/>
        <p:txBody>
          <a:bodyPr/>
          <a:lstStyle/>
          <a:p>
            <a:r>
              <a:rPr lang="en-GB" dirty="0"/>
              <a:t>F28DM Database Management Systems</a:t>
            </a:r>
          </a:p>
          <a:p>
            <a:r>
              <a:rPr lang="en-GB" dirty="0"/>
              <a:t>Alasdair J G </a:t>
            </a:r>
            <a:r>
              <a:rPr lang="en-GB" dirty="0" err="1"/>
              <a:t>Gray</a:t>
            </a:r>
            <a:br>
              <a:rPr lang="en-GB" dirty="0"/>
            </a:br>
            <a:r>
              <a:rPr lang="en-GB" dirty="0" err="1"/>
              <a:t>A.J.G.Gray@hw.ac.uk</a:t>
            </a:r>
            <a:endParaRPr lang="en-GB" dirty="0"/>
          </a:p>
          <a:p>
            <a:endParaRPr lang="en-GB" dirty="0"/>
          </a:p>
        </p:txBody>
      </p:sp>
    </p:spTree>
    <p:extLst>
      <p:ext uri="{BB962C8B-B14F-4D97-AF65-F5344CB8AC3E}">
        <p14:creationId xmlns:p14="http://schemas.microsoft.com/office/powerpoint/2010/main" val="2305489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Query Processing</a:t>
            </a:r>
          </a:p>
        </p:txBody>
      </p:sp>
      <p:sp>
        <p:nvSpPr>
          <p:cNvPr id="6" name="Slide Number Placeholder 5"/>
          <p:cNvSpPr>
            <a:spLocks noGrp="1"/>
          </p:cNvSpPr>
          <p:nvPr>
            <p:ph type="sldNum" sz="quarter" idx="12"/>
          </p:nvPr>
        </p:nvSpPr>
        <p:spPr/>
        <p:txBody>
          <a:bodyPr/>
          <a:lstStyle/>
          <a:p>
            <a:fld id="{D53520CE-AE05-DB46-ADBA-64C83163815C}" type="slidenum">
              <a:rPr lang="en-GB" smtClean="0"/>
              <a:t>10</a:t>
            </a:fld>
            <a:endParaRPr lang="en-GB"/>
          </a:p>
        </p:txBody>
      </p:sp>
      <p:grpSp>
        <p:nvGrpSpPr>
          <p:cNvPr id="8" name="Group 7"/>
          <p:cNvGrpSpPr/>
          <p:nvPr/>
        </p:nvGrpSpPr>
        <p:grpSpPr>
          <a:xfrm>
            <a:off x="1409185" y="1841250"/>
            <a:ext cx="4030664" cy="4257532"/>
            <a:chOff x="409574" y="1808850"/>
            <a:chExt cx="4030664" cy="4257532"/>
          </a:xfrm>
        </p:grpSpPr>
        <p:sp>
          <p:nvSpPr>
            <p:cNvPr id="79" name="Freeform 78"/>
            <p:cNvSpPr/>
            <p:nvPr/>
          </p:nvSpPr>
          <p:spPr>
            <a:xfrm>
              <a:off x="409575" y="5208180"/>
              <a:ext cx="4030663" cy="858202"/>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142240" rIns="142240" bIns="699213" numCol="1" spcCol="1270" anchor="ctr" anchorCtr="0">
              <a:noAutofit/>
            </a:bodyPr>
            <a:lstStyle/>
            <a:p>
              <a:pPr algn="ctr" defTabSz="889000">
                <a:lnSpc>
                  <a:spcPct val="90000"/>
                </a:lnSpc>
                <a:spcBef>
                  <a:spcPct val="0"/>
                </a:spcBef>
                <a:spcAft>
                  <a:spcPct val="35000"/>
                </a:spcAft>
              </a:pPr>
              <a:r>
                <a:rPr lang="en-GB" sz="2000" dirty="0"/>
                <a:t>Runtime query execution</a:t>
              </a:r>
            </a:p>
          </p:txBody>
        </p:sp>
        <p:sp>
          <p:nvSpPr>
            <p:cNvPr id="80" name="Freeform 79"/>
            <p:cNvSpPr/>
            <p:nvPr/>
          </p:nvSpPr>
          <p:spPr>
            <a:xfrm>
              <a:off x="409575" y="5509409"/>
              <a:ext cx="4030663" cy="256602"/>
            </a:xfrm>
            <a:custGeom>
              <a:avLst/>
              <a:gdLst>
                <a:gd name="connsiteX0" fmla="*/ 0 w 4030663"/>
                <a:gd name="connsiteY0" fmla="*/ 0 h 256602"/>
                <a:gd name="connsiteX1" fmla="*/ 4030663 w 4030663"/>
                <a:gd name="connsiteY1" fmla="*/ 0 h 256602"/>
                <a:gd name="connsiteX2" fmla="*/ 4030663 w 4030663"/>
                <a:gd name="connsiteY2" fmla="*/ 256602 h 256602"/>
                <a:gd name="connsiteX3" fmla="*/ 0 w 4030663"/>
                <a:gd name="connsiteY3" fmla="*/ 256602 h 256602"/>
                <a:gd name="connsiteX4" fmla="*/ 0 w 4030663"/>
                <a:gd name="connsiteY4" fmla="*/ 0 h 25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0663" h="256602">
                  <a:moveTo>
                    <a:pt x="0" y="0"/>
                  </a:moveTo>
                  <a:lnTo>
                    <a:pt x="4030663" y="0"/>
                  </a:lnTo>
                  <a:lnTo>
                    <a:pt x="4030663" y="256602"/>
                  </a:lnTo>
                  <a:lnTo>
                    <a:pt x="0" y="256602"/>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15240" rIns="85344" bIns="15240" numCol="1" spcCol="1270" anchor="ctr" anchorCtr="0">
              <a:noAutofit/>
            </a:bodyPr>
            <a:lstStyle/>
            <a:p>
              <a:pPr algn="ctr" defTabSz="533400">
                <a:lnSpc>
                  <a:spcPct val="90000"/>
                </a:lnSpc>
                <a:spcBef>
                  <a:spcPct val="0"/>
                </a:spcBef>
                <a:spcAft>
                  <a:spcPct val="35000"/>
                </a:spcAft>
              </a:pPr>
              <a:r>
                <a:rPr lang="en-GB" sz="1200" dirty="0"/>
                <a:t>Main database</a:t>
              </a:r>
            </a:p>
          </p:txBody>
        </p:sp>
        <p:sp>
          <p:nvSpPr>
            <p:cNvPr id="81" name="Freeform 80"/>
            <p:cNvSpPr/>
            <p:nvPr/>
          </p:nvSpPr>
          <p:spPr>
            <a:xfrm rot="21600000">
              <a:off x="409575" y="4358347"/>
              <a:ext cx="4030663" cy="858203"/>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39" tIns="142241" rIns="142240" bIns="442808" numCol="1" spcCol="1270" anchor="ctr" anchorCtr="0">
              <a:noAutofit/>
            </a:bodyPr>
            <a:lstStyle/>
            <a:p>
              <a:pPr algn="ctr" defTabSz="889000">
                <a:lnSpc>
                  <a:spcPct val="90000"/>
                </a:lnSpc>
                <a:spcBef>
                  <a:spcPct val="0"/>
                </a:spcBef>
                <a:spcAft>
                  <a:spcPct val="35000"/>
                </a:spcAft>
              </a:pPr>
              <a:r>
                <a:rPr lang="en-GB" sz="2000" dirty="0"/>
                <a:t>Code generation</a:t>
              </a:r>
            </a:p>
          </p:txBody>
        </p:sp>
        <p:sp>
          <p:nvSpPr>
            <p:cNvPr id="82" name="Freeform 81"/>
            <p:cNvSpPr/>
            <p:nvPr/>
          </p:nvSpPr>
          <p:spPr>
            <a:xfrm>
              <a:off x="409574" y="3508515"/>
              <a:ext cx="4030664" cy="858203"/>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1" tIns="142240" rIns="142240" bIns="699214" numCol="1" spcCol="1270" anchor="ctr" anchorCtr="0">
              <a:noAutofit/>
            </a:bodyPr>
            <a:lstStyle/>
            <a:p>
              <a:pPr algn="ctr" defTabSz="889000">
                <a:lnSpc>
                  <a:spcPct val="90000"/>
                </a:lnSpc>
                <a:spcBef>
                  <a:spcPct val="0"/>
                </a:spcBef>
                <a:spcAft>
                  <a:spcPct val="35000"/>
                </a:spcAft>
              </a:pPr>
              <a:r>
                <a:rPr lang="en-GB" sz="2000" dirty="0"/>
                <a:t>Query optimization</a:t>
              </a:r>
            </a:p>
          </p:txBody>
        </p:sp>
        <p:sp>
          <p:nvSpPr>
            <p:cNvPr id="83" name="Freeform 82"/>
            <p:cNvSpPr/>
            <p:nvPr/>
          </p:nvSpPr>
          <p:spPr>
            <a:xfrm>
              <a:off x="409575" y="3809744"/>
              <a:ext cx="4030663" cy="256602"/>
            </a:xfrm>
            <a:custGeom>
              <a:avLst/>
              <a:gdLst>
                <a:gd name="connsiteX0" fmla="*/ 0 w 4030663"/>
                <a:gd name="connsiteY0" fmla="*/ 0 h 256602"/>
                <a:gd name="connsiteX1" fmla="*/ 4030663 w 4030663"/>
                <a:gd name="connsiteY1" fmla="*/ 0 h 256602"/>
                <a:gd name="connsiteX2" fmla="*/ 4030663 w 4030663"/>
                <a:gd name="connsiteY2" fmla="*/ 256602 h 256602"/>
                <a:gd name="connsiteX3" fmla="*/ 0 w 4030663"/>
                <a:gd name="connsiteY3" fmla="*/ 256602 h 256602"/>
                <a:gd name="connsiteX4" fmla="*/ 0 w 4030663"/>
                <a:gd name="connsiteY4" fmla="*/ 0 h 25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0663" h="256602">
                  <a:moveTo>
                    <a:pt x="0" y="0"/>
                  </a:moveTo>
                  <a:lnTo>
                    <a:pt x="4030663" y="0"/>
                  </a:lnTo>
                  <a:lnTo>
                    <a:pt x="4030663" y="256602"/>
                  </a:lnTo>
                  <a:lnTo>
                    <a:pt x="0" y="256602"/>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15240" rIns="85344" bIns="15240" numCol="1" spcCol="1270" anchor="ctr" anchorCtr="0">
              <a:noAutofit/>
            </a:bodyPr>
            <a:lstStyle/>
            <a:p>
              <a:pPr algn="ctr" defTabSz="533400">
                <a:lnSpc>
                  <a:spcPct val="90000"/>
                </a:lnSpc>
                <a:spcBef>
                  <a:spcPct val="0"/>
                </a:spcBef>
                <a:spcAft>
                  <a:spcPct val="35000"/>
                </a:spcAft>
              </a:pPr>
              <a:r>
                <a:rPr lang="en-GB" sz="1200" dirty="0"/>
                <a:t>Database statistics</a:t>
              </a:r>
            </a:p>
          </p:txBody>
        </p:sp>
        <p:sp>
          <p:nvSpPr>
            <p:cNvPr id="84" name="Freeform 83"/>
            <p:cNvSpPr/>
            <p:nvPr/>
          </p:nvSpPr>
          <p:spPr>
            <a:xfrm>
              <a:off x="409575" y="2658683"/>
              <a:ext cx="4030663" cy="858203"/>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142240" rIns="142240" bIns="699214" numCol="1" spcCol="1270" anchor="ctr" anchorCtr="0">
              <a:noAutofit/>
            </a:bodyPr>
            <a:lstStyle/>
            <a:p>
              <a:pPr algn="ctr" defTabSz="889000">
                <a:lnSpc>
                  <a:spcPct val="90000"/>
                </a:lnSpc>
                <a:spcBef>
                  <a:spcPct val="0"/>
                </a:spcBef>
                <a:spcAft>
                  <a:spcPct val="35000"/>
                </a:spcAft>
              </a:pPr>
              <a:r>
                <a:rPr lang="en-GB" sz="2000" dirty="0"/>
                <a:t>Query decomposition</a:t>
              </a:r>
            </a:p>
          </p:txBody>
        </p:sp>
        <p:sp>
          <p:nvSpPr>
            <p:cNvPr id="85" name="Freeform 84"/>
            <p:cNvSpPr/>
            <p:nvPr/>
          </p:nvSpPr>
          <p:spPr>
            <a:xfrm>
              <a:off x="409575" y="2959912"/>
              <a:ext cx="4030663" cy="256602"/>
            </a:xfrm>
            <a:custGeom>
              <a:avLst/>
              <a:gdLst>
                <a:gd name="connsiteX0" fmla="*/ 0 w 4030663"/>
                <a:gd name="connsiteY0" fmla="*/ 0 h 256602"/>
                <a:gd name="connsiteX1" fmla="*/ 4030663 w 4030663"/>
                <a:gd name="connsiteY1" fmla="*/ 0 h 256602"/>
                <a:gd name="connsiteX2" fmla="*/ 4030663 w 4030663"/>
                <a:gd name="connsiteY2" fmla="*/ 256602 h 256602"/>
                <a:gd name="connsiteX3" fmla="*/ 0 w 4030663"/>
                <a:gd name="connsiteY3" fmla="*/ 256602 h 256602"/>
                <a:gd name="connsiteX4" fmla="*/ 0 w 4030663"/>
                <a:gd name="connsiteY4" fmla="*/ 0 h 25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0663" h="256602">
                  <a:moveTo>
                    <a:pt x="0" y="0"/>
                  </a:moveTo>
                  <a:lnTo>
                    <a:pt x="4030663" y="0"/>
                  </a:lnTo>
                  <a:lnTo>
                    <a:pt x="4030663" y="256602"/>
                  </a:lnTo>
                  <a:lnTo>
                    <a:pt x="0" y="256602"/>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15240" rIns="85344" bIns="15240" numCol="1" spcCol="1270" anchor="ctr" anchorCtr="0">
              <a:noAutofit/>
            </a:bodyPr>
            <a:lstStyle/>
            <a:p>
              <a:pPr algn="ctr" defTabSz="533400">
                <a:lnSpc>
                  <a:spcPct val="90000"/>
                </a:lnSpc>
                <a:spcBef>
                  <a:spcPct val="0"/>
                </a:spcBef>
                <a:spcAft>
                  <a:spcPct val="35000"/>
                </a:spcAft>
              </a:pPr>
              <a:r>
                <a:rPr lang="en-GB" sz="1200" dirty="0"/>
                <a:t>System </a:t>
              </a:r>
              <a:r>
                <a:rPr lang="en-GB" sz="1200" dirty="0" err="1"/>
                <a:t>catalog</a:t>
              </a:r>
              <a:endParaRPr lang="en-GB" sz="1200" dirty="0"/>
            </a:p>
          </p:txBody>
        </p:sp>
        <p:sp>
          <p:nvSpPr>
            <p:cNvPr id="86" name="Freeform 85"/>
            <p:cNvSpPr/>
            <p:nvPr/>
          </p:nvSpPr>
          <p:spPr>
            <a:xfrm rot="21600000">
              <a:off x="409575" y="1808850"/>
              <a:ext cx="4030663" cy="858204"/>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39" tIns="142241" rIns="142240" bIns="442809" numCol="1" spcCol="1270" anchor="ctr" anchorCtr="0">
              <a:noAutofit/>
            </a:bodyPr>
            <a:lstStyle/>
            <a:p>
              <a:pPr algn="ctr" defTabSz="889000">
                <a:lnSpc>
                  <a:spcPct val="90000"/>
                </a:lnSpc>
                <a:spcBef>
                  <a:spcPct val="0"/>
                </a:spcBef>
                <a:spcAft>
                  <a:spcPct val="35000"/>
                </a:spcAft>
              </a:pPr>
              <a:r>
                <a:rPr lang="en-GB" sz="2000" dirty="0"/>
                <a:t>Query</a:t>
              </a:r>
            </a:p>
          </p:txBody>
        </p:sp>
      </p:grpSp>
      <p:grpSp>
        <p:nvGrpSpPr>
          <p:cNvPr id="59" name="Group 58"/>
          <p:cNvGrpSpPr/>
          <p:nvPr/>
        </p:nvGrpSpPr>
        <p:grpSpPr>
          <a:xfrm>
            <a:off x="7769613" y="1839647"/>
            <a:ext cx="2435912" cy="2638648"/>
            <a:chOff x="5036408" y="2017467"/>
            <a:chExt cx="3013664" cy="4391084"/>
          </a:xfrm>
        </p:grpSpPr>
        <p:sp>
          <p:nvSpPr>
            <p:cNvPr id="62" name="Sequential Access Storage 61"/>
            <p:cNvSpPr/>
            <p:nvPr/>
          </p:nvSpPr>
          <p:spPr>
            <a:xfrm>
              <a:off x="5036408" y="5985694"/>
              <a:ext cx="379555" cy="422857"/>
            </a:xfrm>
            <a:prstGeom prst="flowChartMagneticTap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3" name="Sequential Access Storage 62"/>
            <p:cNvSpPr/>
            <p:nvPr/>
          </p:nvSpPr>
          <p:spPr>
            <a:xfrm>
              <a:off x="7670517" y="5109739"/>
              <a:ext cx="379555" cy="422857"/>
            </a:xfrm>
            <a:prstGeom prst="flowChartMagneticTap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4" name="Extract 63"/>
            <p:cNvSpPr/>
            <p:nvPr/>
          </p:nvSpPr>
          <p:spPr>
            <a:xfrm>
              <a:off x="5956137" y="5082882"/>
              <a:ext cx="583931" cy="422857"/>
            </a:xfrm>
            <a:prstGeom prst="flowChartExtra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5" name="Collate 64"/>
            <p:cNvSpPr/>
            <p:nvPr/>
          </p:nvSpPr>
          <p:spPr>
            <a:xfrm rot="16200000">
              <a:off x="5434226" y="3846903"/>
              <a:ext cx="503650" cy="540173"/>
            </a:xfrm>
            <a:prstGeom prst="flowChartCol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66" name="Process 65"/>
            <p:cNvSpPr/>
            <p:nvPr/>
          </p:nvSpPr>
          <p:spPr>
            <a:xfrm>
              <a:off x="5036409" y="5109739"/>
              <a:ext cx="379556" cy="39600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7" name="Process 66"/>
            <p:cNvSpPr/>
            <p:nvPr/>
          </p:nvSpPr>
          <p:spPr>
            <a:xfrm>
              <a:off x="7670516" y="3865164"/>
              <a:ext cx="379556" cy="39600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8" name="Collate 67"/>
            <p:cNvSpPr/>
            <p:nvPr/>
          </p:nvSpPr>
          <p:spPr>
            <a:xfrm rot="16200000">
              <a:off x="6558330" y="2860561"/>
              <a:ext cx="503650" cy="540173"/>
            </a:xfrm>
            <a:prstGeom prst="flowChartCol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69" name="Process 68"/>
            <p:cNvSpPr/>
            <p:nvPr/>
          </p:nvSpPr>
          <p:spPr>
            <a:xfrm>
              <a:off x="6615708" y="2017467"/>
              <a:ext cx="379556" cy="39600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70" name="Straight Arrow Connector 69"/>
            <p:cNvCxnSpPr>
              <a:cxnSpLocks/>
              <a:stCxn id="62" idx="0"/>
              <a:endCxn id="66" idx="2"/>
            </p:cNvCxnSpPr>
            <p:nvPr/>
          </p:nvCxnSpPr>
          <p:spPr>
            <a:xfrm flipV="1">
              <a:off x="5226186" y="5505739"/>
              <a:ext cx="1" cy="47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cxnSpLocks/>
              <a:stCxn id="64" idx="0"/>
            </p:cNvCxnSpPr>
            <p:nvPr/>
          </p:nvCxnSpPr>
          <p:spPr>
            <a:xfrm flipH="1" flipV="1">
              <a:off x="5956137" y="4368815"/>
              <a:ext cx="291966" cy="7140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cxnSpLocks/>
              <a:stCxn id="66" idx="0"/>
            </p:cNvCxnSpPr>
            <p:nvPr/>
          </p:nvCxnSpPr>
          <p:spPr>
            <a:xfrm flipV="1">
              <a:off x="5226187" y="4368815"/>
              <a:ext cx="189778" cy="7409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cxnSpLocks/>
              <a:stCxn id="63" idx="0"/>
              <a:endCxn id="67" idx="2"/>
            </p:cNvCxnSpPr>
            <p:nvPr/>
          </p:nvCxnSpPr>
          <p:spPr>
            <a:xfrm flipH="1" flipV="1">
              <a:off x="7860294" y="4261164"/>
              <a:ext cx="1" cy="84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67" idx="0"/>
            </p:cNvCxnSpPr>
            <p:nvPr/>
          </p:nvCxnSpPr>
          <p:spPr>
            <a:xfrm flipH="1" flipV="1">
              <a:off x="7080242" y="3382473"/>
              <a:ext cx="780052" cy="4826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flipV="1">
              <a:off x="5956139" y="3382473"/>
              <a:ext cx="583929" cy="4826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68" idx="1"/>
              <a:endCxn id="69" idx="2"/>
            </p:cNvCxnSpPr>
            <p:nvPr/>
          </p:nvCxnSpPr>
          <p:spPr>
            <a:xfrm flipH="1" flipV="1">
              <a:off x="6805486" y="2413467"/>
              <a:ext cx="4670" cy="7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 name="Magnetic Disk 59"/>
          <p:cNvSpPr/>
          <p:nvPr/>
        </p:nvSpPr>
        <p:spPr>
          <a:xfrm>
            <a:off x="7619472" y="5199827"/>
            <a:ext cx="2736194" cy="1353368"/>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1" name="Down Arrow 60"/>
          <p:cNvSpPr/>
          <p:nvPr/>
        </p:nvSpPr>
        <p:spPr>
          <a:xfrm>
            <a:off x="8632714" y="4220630"/>
            <a:ext cx="899088" cy="99274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4020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Query Processing</a:t>
            </a:r>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559190851"/>
              </p:ext>
            </p:extLst>
          </p:nvPr>
        </p:nvGraphicFramePr>
        <p:xfrm>
          <a:off x="1409185" y="1839647"/>
          <a:ext cx="4030663" cy="4811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7" name="Content Placeholder 51"/>
          <p:cNvGraphicFramePr>
            <a:graphicFrameLocks noGrp="1"/>
          </p:cNvGraphicFramePr>
          <p:nvPr>
            <p:ph sz="half" idx="2"/>
            <p:extLst>
              <p:ext uri="{D42A27DB-BD31-4B8C-83A1-F6EECF244321}">
                <p14:modId xmlns:p14="http://schemas.microsoft.com/office/powerpoint/2010/main" val="2881477576"/>
              </p:ext>
            </p:extLst>
          </p:nvPr>
        </p:nvGraphicFramePr>
        <p:xfrm>
          <a:off x="7223125" y="2317606"/>
          <a:ext cx="4030662" cy="3708400"/>
        </p:xfrm>
        <a:graphic>
          <a:graphicData uri="http://schemas.openxmlformats.org/drawingml/2006/table">
            <a:tbl>
              <a:tblPr firstRow="1" bandRow="1">
                <a:tableStyleId>{125E5076-3810-47DD-B79F-674D7AD40C01}</a:tableStyleId>
              </a:tblPr>
              <a:tblGrid>
                <a:gridCol w="1343554">
                  <a:extLst>
                    <a:ext uri="{9D8B030D-6E8A-4147-A177-3AD203B41FA5}">
                      <a16:colId xmlns:a16="http://schemas.microsoft.com/office/drawing/2014/main" val="20000"/>
                    </a:ext>
                  </a:extLst>
                </a:gridCol>
                <a:gridCol w="1343554">
                  <a:extLst>
                    <a:ext uri="{9D8B030D-6E8A-4147-A177-3AD203B41FA5}">
                      <a16:colId xmlns:a16="http://schemas.microsoft.com/office/drawing/2014/main" val="20001"/>
                    </a:ext>
                  </a:extLst>
                </a:gridCol>
                <a:gridCol w="1343554">
                  <a:extLst>
                    <a:ext uri="{9D8B030D-6E8A-4147-A177-3AD203B41FA5}">
                      <a16:colId xmlns:a16="http://schemas.microsoft.com/office/drawing/2014/main" val="20002"/>
                    </a:ext>
                  </a:extLst>
                </a:gridCol>
              </a:tblGrid>
              <a:tr h="370840">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370840">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r h="370840">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3"/>
                  </a:ext>
                </a:extLst>
              </a:tr>
              <a:tr h="37084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r h="37084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5"/>
                  </a:ext>
                </a:extLst>
              </a:tr>
              <a:tr h="37084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6"/>
                  </a:ext>
                </a:extLst>
              </a:tr>
              <a:tr h="37084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7"/>
                  </a:ext>
                </a:extLst>
              </a:tr>
              <a:tr h="37084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8"/>
                  </a:ext>
                </a:extLst>
              </a:tr>
              <a:tr h="370840">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9"/>
                  </a:ext>
                </a:extLst>
              </a:tr>
            </a:tbl>
          </a:graphicData>
        </a:graphic>
      </p:graphicFrame>
      <p:sp>
        <p:nvSpPr>
          <p:cNvPr id="6" name="Slide Number Placeholder 5"/>
          <p:cNvSpPr>
            <a:spLocks noGrp="1"/>
          </p:cNvSpPr>
          <p:nvPr>
            <p:ph type="sldNum" sz="quarter" idx="12"/>
          </p:nvPr>
        </p:nvSpPr>
        <p:spPr/>
        <p:txBody>
          <a:bodyPr/>
          <a:lstStyle/>
          <a:p>
            <a:fld id="{D53520CE-AE05-DB46-ADBA-64C83163815C}" type="slidenum">
              <a:rPr lang="en-GB" smtClean="0"/>
              <a:t>11</a:t>
            </a:fld>
            <a:endParaRPr lang="en-GB"/>
          </a:p>
        </p:txBody>
      </p:sp>
    </p:spTree>
    <p:extLst>
      <p:ext uri="{BB962C8B-B14F-4D97-AF65-F5344CB8AC3E}">
        <p14:creationId xmlns:p14="http://schemas.microsoft.com/office/powerpoint/2010/main" val="289582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Optimisation: “Best” Plan</a:t>
            </a:r>
          </a:p>
        </p:txBody>
      </p:sp>
      <p:sp>
        <p:nvSpPr>
          <p:cNvPr id="3" name="Content Placeholder 2"/>
          <p:cNvSpPr>
            <a:spLocks noGrp="1"/>
          </p:cNvSpPr>
          <p:nvPr>
            <p:ph idx="1"/>
          </p:nvPr>
        </p:nvSpPr>
        <p:spPr>
          <a:xfrm>
            <a:off x="42672" y="1823378"/>
            <a:ext cx="12106656" cy="4745701"/>
          </a:xfrm>
        </p:spPr>
        <p:txBody>
          <a:bodyPr numCol="2" spcCol="360000">
            <a:normAutofit/>
          </a:bodyPr>
          <a:lstStyle/>
          <a:p>
            <a:r>
              <a:rPr lang="en-GB" dirty="0"/>
              <a:t>Different optimisation goals</a:t>
            </a:r>
          </a:p>
          <a:p>
            <a:pPr lvl="1"/>
            <a:r>
              <a:rPr lang="en-GB" dirty="0"/>
              <a:t>Execution time: </a:t>
            </a:r>
            <a:br>
              <a:rPr lang="en-GB" dirty="0"/>
            </a:br>
            <a:r>
              <a:rPr lang="en-GB" dirty="0"/>
              <a:t>how fast can we return the results</a:t>
            </a:r>
          </a:p>
          <a:p>
            <a:pPr lvl="1"/>
            <a:r>
              <a:rPr lang="en-GB" dirty="0"/>
              <a:t>Initial response time: </a:t>
            </a:r>
            <a:br>
              <a:rPr lang="en-GB" dirty="0"/>
            </a:br>
            <a:r>
              <a:rPr lang="en-GB" dirty="0"/>
              <a:t>minimise the time taken to return the first result</a:t>
            </a:r>
          </a:p>
          <a:p>
            <a:pPr lvl="1"/>
            <a:r>
              <a:rPr lang="en-GB" dirty="0"/>
              <a:t>Overall system throughput</a:t>
            </a:r>
          </a:p>
          <a:p>
            <a:pPr lvl="1"/>
            <a:r>
              <a:rPr lang="en-GB" dirty="0"/>
              <a:t>Minimise resource usage</a:t>
            </a:r>
            <a:br>
              <a:rPr lang="en-GB" dirty="0"/>
            </a:br>
            <a:r>
              <a:rPr lang="en-GB" dirty="0"/>
              <a:t>reduce financial cost (cloud)</a:t>
            </a:r>
          </a:p>
          <a:p>
            <a:r>
              <a:rPr lang="en-GB" dirty="0"/>
              <a:t>How hard is the optimisation problem?</a:t>
            </a:r>
          </a:p>
          <a:p>
            <a:pPr lvl="1"/>
            <a:r>
              <a:rPr lang="en-GB" dirty="0"/>
              <a:t>Intractable</a:t>
            </a:r>
          </a:p>
          <a:p>
            <a:r>
              <a:rPr lang="en-GB" dirty="0"/>
              <a:t>Search solution space</a:t>
            </a:r>
          </a:p>
          <a:p>
            <a:pPr lvl="1"/>
            <a:r>
              <a:rPr lang="en-GB" dirty="0"/>
              <a:t>Rule based: Heuristics</a:t>
            </a:r>
          </a:p>
          <a:p>
            <a:pPr lvl="1"/>
            <a:r>
              <a:rPr lang="en-GB" dirty="0"/>
              <a:t>Cost estimation:</a:t>
            </a:r>
          </a:p>
          <a:p>
            <a:pPr lvl="2"/>
            <a:r>
              <a:rPr lang="en-GB" dirty="0"/>
              <a:t>Memory usage</a:t>
            </a:r>
          </a:p>
          <a:p>
            <a:pPr lvl="2"/>
            <a:r>
              <a:rPr lang="en-GB" dirty="0"/>
              <a:t>Disk usage</a:t>
            </a:r>
          </a:p>
          <a:p>
            <a:pPr lvl="2"/>
            <a:r>
              <a:rPr lang="en-GB" dirty="0"/>
              <a:t>Selectivity</a:t>
            </a:r>
          </a:p>
          <a:p>
            <a:pPr lvl="1"/>
            <a:endParaRPr lang="en-GB" dirty="0"/>
          </a:p>
        </p:txBody>
      </p:sp>
      <p:sp>
        <p:nvSpPr>
          <p:cNvPr id="6" name="Slide Number Placeholder 5"/>
          <p:cNvSpPr>
            <a:spLocks noGrp="1"/>
          </p:cNvSpPr>
          <p:nvPr>
            <p:ph type="sldNum" sz="quarter" idx="12"/>
          </p:nvPr>
        </p:nvSpPr>
        <p:spPr/>
        <p:txBody>
          <a:bodyPr/>
          <a:lstStyle/>
          <a:p>
            <a:fld id="{D53520CE-AE05-DB46-ADBA-64C83163815C}" type="slidenum">
              <a:rPr lang="en-GB" smtClean="0"/>
              <a:t>12</a:t>
            </a:fld>
            <a:endParaRPr lang="en-GB"/>
          </a:p>
        </p:txBody>
      </p:sp>
    </p:spTree>
    <p:extLst>
      <p:ext uri="{BB962C8B-B14F-4D97-AF65-F5344CB8AC3E}">
        <p14:creationId xmlns:p14="http://schemas.microsoft.com/office/powerpoint/2010/main" val="379822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dissolve">
                                      <p:cBhvr>
                                        <p:cTn id="12" dur="500"/>
                                        <p:tgtEl>
                                          <p:spTgt spid="3">
                                            <p:txEl>
                                              <p:pRg st="6" end="6"/>
                                            </p:txEl>
                                          </p:spTgt>
                                        </p:tgtEl>
                                      </p:cBhvr>
                                    </p:animEffect>
                                  </p:childTnLst>
                                </p:cTn>
                              </p:par>
                            </p:childTnLst>
                          </p:cTn>
                        </p:par>
                        <p:par>
                          <p:cTn id="13" fill="hold">
                            <p:stCondLst>
                              <p:cond delay="500"/>
                            </p:stCondLst>
                            <p:childTnLst>
                              <p:par>
                                <p:cTn id="14" presetID="9" presetClass="entr" presetSubtype="0" fill="hold" nodeType="afterEffect">
                                  <p:stCondLst>
                                    <p:cond delay="100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dissolve">
                                      <p:cBhvr>
                                        <p:cTn id="16" dur="500"/>
                                        <p:tgtEl>
                                          <p:spTgt spid="3">
                                            <p:txEl>
                                              <p:pRg st="7" end="7"/>
                                            </p:txEl>
                                          </p:spTgt>
                                        </p:tgtEl>
                                      </p:cBhvr>
                                    </p:animEffect>
                                  </p:childTnLst>
                                </p:cTn>
                              </p:par>
                              <p:par>
                                <p:cTn id="17" presetID="9" presetClass="entr" presetSubtype="0" fill="hold" nodeType="withEffect">
                                  <p:stCondLst>
                                    <p:cond delay="100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dissolve">
                                      <p:cBhvr>
                                        <p:cTn id="19" dur="500"/>
                                        <p:tgtEl>
                                          <p:spTgt spid="3">
                                            <p:txEl>
                                              <p:pRg st="8" end="8"/>
                                            </p:txEl>
                                          </p:spTgt>
                                        </p:tgtEl>
                                      </p:cBhvr>
                                    </p:animEffect>
                                  </p:childTnLst>
                                </p:cTn>
                              </p:par>
                              <p:par>
                                <p:cTn id="20" presetID="9" presetClass="entr" presetSubtype="0" fill="hold" nodeType="withEffect">
                                  <p:stCondLst>
                                    <p:cond delay="100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dissolve">
                                      <p:cBhvr>
                                        <p:cTn id="22" dur="500"/>
                                        <p:tgtEl>
                                          <p:spTgt spid="3">
                                            <p:txEl>
                                              <p:pRg st="9" end="9"/>
                                            </p:txEl>
                                          </p:spTgt>
                                        </p:tgtEl>
                                      </p:cBhvr>
                                    </p:animEffect>
                                  </p:childTnLst>
                                </p:cTn>
                              </p:par>
                              <p:par>
                                <p:cTn id="23" presetID="9" presetClass="entr" presetSubtype="0" fill="hold" nodeType="withEffect">
                                  <p:stCondLst>
                                    <p:cond delay="100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dissolve">
                                      <p:cBhvr>
                                        <p:cTn id="25" dur="500"/>
                                        <p:tgtEl>
                                          <p:spTgt spid="3">
                                            <p:txEl>
                                              <p:pRg st="10" end="10"/>
                                            </p:txEl>
                                          </p:spTgt>
                                        </p:tgtEl>
                                      </p:cBhvr>
                                    </p:animEffect>
                                  </p:childTnLst>
                                </p:cTn>
                              </p:par>
                              <p:par>
                                <p:cTn id="26" presetID="9" presetClass="entr" presetSubtype="0" fill="hold" nodeType="withEffect">
                                  <p:stCondLst>
                                    <p:cond delay="100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dissolve">
                                      <p:cBhvr>
                                        <p:cTn id="28" dur="500"/>
                                        <p:tgtEl>
                                          <p:spTgt spid="3">
                                            <p:txEl>
                                              <p:pRg st="11" end="11"/>
                                            </p:txEl>
                                          </p:spTgt>
                                        </p:tgtEl>
                                      </p:cBhvr>
                                    </p:animEffect>
                                  </p:childTnLst>
                                </p:cTn>
                              </p:par>
                              <p:par>
                                <p:cTn id="29" presetID="9" presetClass="entr" presetSubtype="0" fill="hold" nodeType="withEffect">
                                  <p:stCondLst>
                                    <p:cond delay="100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dissolve">
                                      <p:cBhvr>
                                        <p:cTn id="3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CFEE5-2331-FA4A-AB9C-F34A982E417F}"/>
              </a:ext>
            </a:extLst>
          </p:cNvPr>
          <p:cNvSpPr>
            <a:spLocks noGrp="1"/>
          </p:cNvSpPr>
          <p:nvPr>
            <p:ph type="title"/>
          </p:nvPr>
        </p:nvSpPr>
        <p:spPr/>
        <p:txBody>
          <a:bodyPr/>
          <a:lstStyle/>
          <a:p>
            <a:r>
              <a:rPr lang="en-GB" dirty="0"/>
              <a:t>Computational Complexity </a:t>
            </a:r>
            <a:r>
              <a:rPr lang="en-GB" sz="2800" dirty="0"/>
              <a:t>(not examinable)</a:t>
            </a:r>
            <a:br>
              <a:rPr lang="en-GB" sz="2800" dirty="0"/>
            </a:br>
            <a:r>
              <a:rPr lang="en-GB" sz="2400" dirty="0"/>
              <a:t>http://</a:t>
            </a:r>
            <a:r>
              <a:rPr lang="en-GB" sz="2400" dirty="0" err="1"/>
              <a:t>en.Wikipedia.org</a:t>
            </a:r>
            <a:r>
              <a:rPr lang="en-GB" sz="2400" dirty="0"/>
              <a:t>/wiki/</a:t>
            </a:r>
            <a:r>
              <a:rPr lang="en-GB" sz="2400" dirty="0" err="1"/>
              <a:t>Computational_complexity_theory</a:t>
            </a:r>
            <a:endParaRPr lang="en-GB" dirty="0"/>
          </a:p>
        </p:txBody>
      </p:sp>
      <p:sp>
        <p:nvSpPr>
          <p:cNvPr id="3" name="Content Placeholder 2">
            <a:extLst>
              <a:ext uri="{FF2B5EF4-FFF2-40B4-BE49-F238E27FC236}">
                <a16:creationId xmlns:a16="http://schemas.microsoft.com/office/drawing/2014/main" id="{F6942C1E-806B-414F-9C1D-4751C9BA14B0}"/>
              </a:ext>
            </a:extLst>
          </p:cNvPr>
          <p:cNvSpPr>
            <a:spLocks noGrp="1"/>
          </p:cNvSpPr>
          <p:nvPr>
            <p:ph idx="1"/>
          </p:nvPr>
        </p:nvSpPr>
        <p:spPr/>
        <p:txBody>
          <a:bodyPr>
            <a:normAutofit fontScale="92500" lnSpcReduction="20000"/>
          </a:bodyPr>
          <a:lstStyle/>
          <a:p>
            <a:r>
              <a:rPr lang="en-GB" b="1" dirty="0"/>
              <a:t>P:</a:t>
            </a:r>
            <a:r>
              <a:rPr lang="en-GB" dirty="0"/>
              <a:t> problems that can be solved with an algorithm in polynomial time, e.g. sort a list of numbers</a:t>
            </a:r>
          </a:p>
          <a:p>
            <a:r>
              <a:rPr lang="en-GB" b="1" dirty="0"/>
              <a:t>NP:</a:t>
            </a:r>
            <a:r>
              <a:rPr lang="en-GB" dirty="0"/>
              <a:t> problems for which potential solutions can be checked in polynomial time, e.g. Sudoku, travelling sales person</a:t>
            </a:r>
          </a:p>
          <a:p>
            <a:r>
              <a:rPr lang="en-GB" dirty="0"/>
              <a:t>Unsolved theorem </a:t>
            </a:r>
            <a:r>
              <a:rPr lang="en-GB" b="1" dirty="0"/>
              <a:t>P≠NP?</a:t>
            </a:r>
          </a:p>
          <a:p>
            <a:pPr lvl="1"/>
            <a:r>
              <a:rPr lang="en-GB" dirty="0"/>
              <a:t>Millennium prize worth $1Million</a:t>
            </a:r>
          </a:p>
          <a:p>
            <a:r>
              <a:rPr lang="en-GB" b="1" dirty="0"/>
              <a:t>Intractable:</a:t>
            </a:r>
            <a:r>
              <a:rPr lang="en-GB" dirty="0"/>
              <a:t> problems that can be solved in theory but in practice require too much resource</a:t>
            </a:r>
          </a:p>
          <a:p>
            <a:pPr lvl="1"/>
            <a:r>
              <a:rPr lang="en-GB" b="1" dirty="0"/>
              <a:t>Query optimisation: </a:t>
            </a:r>
            <a:r>
              <a:rPr lang="en-GB" dirty="0"/>
              <a:t>can generate all possible permutations but this would be computationally expensive</a:t>
            </a:r>
          </a:p>
        </p:txBody>
      </p:sp>
      <p:sp>
        <p:nvSpPr>
          <p:cNvPr id="4" name="Slide Number Placeholder 3">
            <a:extLst>
              <a:ext uri="{FF2B5EF4-FFF2-40B4-BE49-F238E27FC236}">
                <a16:creationId xmlns:a16="http://schemas.microsoft.com/office/drawing/2014/main" id="{D0401C3E-15C3-CA4A-9FE0-29518880F885}"/>
              </a:ext>
            </a:extLst>
          </p:cNvPr>
          <p:cNvSpPr>
            <a:spLocks noGrp="1"/>
          </p:cNvSpPr>
          <p:nvPr>
            <p:ph type="sldNum" sz="quarter" idx="12"/>
          </p:nvPr>
        </p:nvSpPr>
        <p:spPr/>
        <p:txBody>
          <a:bodyPr/>
          <a:lstStyle/>
          <a:p>
            <a:fld id="{D53520CE-AE05-DB46-ADBA-64C83163815C}" type="slidenum">
              <a:rPr lang="en-GB" smtClean="0"/>
              <a:t>13</a:t>
            </a:fld>
            <a:endParaRPr lang="en-GB"/>
          </a:p>
        </p:txBody>
      </p:sp>
    </p:spTree>
    <p:extLst>
      <p:ext uri="{BB962C8B-B14F-4D97-AF65-F5344CB8AC3E}">
        <p14:creationId xmlns:p14="http://schemas.microsoft.com/office/powerpoint/2010/main" val="3828699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Decomposition</a:t>
            </a:r>
          </a:p>
        </p:txBody>
      </p:sp>
      <p:sp>
        <p:nvSpPr>
          <p:cNvPr id="6" name="Slide Number Placeholder 5"/>
          <p:cNvSpPr>
            <a:spLocks noGrp="1"/>
          </p:cNvSpPr>
          <p:nvPr>
            <p:ph type="sldNum" sz="quarter" idx="12"/>
          </p:nvPr>
        </p:nvSpPr>
        <p:spPr/>
        <p:txBody>
          <a:bodyPr/>
          <a:lstStyle/>
          <a:p>
            <a:fld id="{D53520CE-AE05-DB46-ADBA-64C83163815C}" type="slidenum">
              <a:rPr lang="en-GB" smtClean="0"/>
              <a:t>14</a:t>
            </a:fld>
            <a:endParaRPr lang="en-GB"/>
          </a:p>
        </p:txBody>
      </p:sp>
      <p:grpSp>
        <p:nvGrpSpPr>
          <p:cNvPr id="8" name="Group 7"/>
          <p:cNvGrpSpPr/>
          <p:nvPr/>
        </p:nvGrpSpPr>
        <p:grpSpPr>
          <a:xfrm>
            <a:off x="1409185" y="1839647"/>
            <a:ext cx="4030663" cy="1708036"/>
            <a:chOff x="409575" y="1808850"/>
            <a:chExt cx="4030663" cy="1708036"/>
          </a:xfrm>
        </p:grpSpPr>
        <p:sp>
          <p:nvSpPr>
            <p:cNvPr id="84" name="Freeform 83"/>
            <p:cNvSpPr/>
            <p:nvPr/>
          </p:nvSpPr>
          <p:spPr>
            <a:xfrm>
              <a:off x="409575" y="2658683"/>
              <a:ext cx="4030663" cy="858203"/>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142240" rIns="142240" bIns="699214" numCol="1" spcCol="1270" anchor="ctr" anchorCtr="0">
              <a:noAutofit/>
            </a:bodyPr>
            <a:lstStyle/>
            <a:p>
              <a:pPr algn="ctr" defTabSz="889000">
                <a:lnSpc>
                  <a:spcPct val="90000"/>
                </a:lnSpc>
                <a:spcBef>
                  <a:spcPct val="0"/>
                </a:spcBef>
                <a:spcAft>
                  <a:spcPct val="35000"/>
                </a:spcAft>
              </a:pPr>
              <a:r>
                <a:rPr lang="en-GB" sz="2000" dirty="0"/>
                <a:t>Query decomposition</a:t>
              </a:r>
            </a:p>
          </p:txBody>
        </p:sp>
        <p:sp>
          <p:nvSpPr>
            <p:cNvPr id="85" name="Freeform 84"/>
            <p:cNvSpPr/>
            <p:nvPr/>
          </p:nvSpPr>
          <p:spPr>
            <a:xfrm>
              <a:off x="409575" y="2959912"/>
              <a:ext cx="4030663" cy="256602"/>
            </a:xfrm>
            <a:custGeom>
              <a:avLst/>
              <a:gdLst>
                <a:gd name="connsiteX0" fmla="*/ 0 w 4030663"/>
                <a:gd name="connsiteY0" fmla="*/ 0 h 256602"/>
                <a:gd name="connsiteX1" fmla="*/ 4030663 w 4030663"/>
                <a:gd name="connsiteY1" fmla="*/ 0 h 256602"/>
                <a:gd name="connsiteX2" fmla="*/ 4030663 w 4030663"/>
                <a:gd name="connsiteY2" fmla="*/ 256602 h 256602"/>
                <a:gd name="connsiteX3" fmla="*/ 0 w 4030663"/>
                <a:gd name="connsiteY3" fmla="*/ 256602 h 256602"/>
                <a:gd name="connsiteX4" fmla="*/ 0 w 4030663"/>
                <a:gd name="connsiteY4" fmla="*/ 0 h 25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0663" h="256602">
                  <a:moveTo>
                    <a:pt x="0" y="0"/>
                  </a:moveTo>
                  <a:lnTo>
                    <a:pt x="4030663" y="0"/>
                  </a:lnTo>
                  <a:lnTo>
                    <a:pt x="4030663" y="256602"/>
                  </a:lnTo>
                  <a:lnTo>
                    <a:pt x="0" y="256602"/>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15240" rIns="85344" bIns="15240" numCol="1" spcCol="1270" anchor="ctr" anchorCtr="0">
              <a:noAutofit/>
            </a:bodyPr>
            <a:lstStyle/>
            <a:p>
              <a:pPr algn="ctr" defTabSz="533400">
                <a:lnSpc>
                  <a:spcPct val="90000"/>
                </a:lnSpc>
                <a:spcBef>
                  <a:spcPct val="0"/>
                </a:spcBef>
                <a:spcAft>
                  <a:spcPct val="35000"/>
                </a:spcAft>
              </a:pPr>
              <a:r>
                <a:rPr lang="en-GB" sz="1200" dirty="0"/>
                <a:t>System </a:t>
              </a:r>
              <a:r>
                <a:rPr lang="en-GB" sz="1200" dirty="0" err="1"/>
                <a:t>catalog</a:t>
              </a:r>
              <a:endParaRPr lang="en-GB" sz="1200" dirty="0"/>
            </a:p>
          </p:txBody>
        </p:sp>
        <p:sp>
          <p:nvSpPr>
            <p:cNvPr id="86" name="Freeform 85"/>
            <p:cNvSpPr/>
            <p:nvPr/>
          </p:nvSpPr>
          <p:spPr>
            <a:xfrm rot="21600000">
              <a:off x="409575" y="1808850"/>
              <a:ext cx="4030663" cy="858204"/>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39" tIns="142241" rIns="142240" bIns="442809" numCol="1" spcCol="1270" anchor="ctr" anchorCtr="0">
              <a:noAutofit/>
            </a:bodyPr>
            <a:lstStyle/>
            <a:p>
              <a:pPr algn="ctr" defTabSz="889000">
                <a:lnSpc>
                  <a:spcPct val="90000"/>
                </a:lnSpc>
                <a:spcBef>
                  <a:spcPct val="0"/>
                </a:spcBef>
                <a:spcAft>
                  <a:spcPct val="35000"/>
                </a:spcAft>
              </a:pPr>
              <a:r>
                <a:rPr lang="en-GB" sz="2000" dirty="0"/>
                <a:t>Query</a:t>
              </a:r>
            </a:p>
          </p:txBody>
        </p:sp>
      </p:grpSp>
      <p:grpSp>
        <p:nvGrpSpPr>
          <p:cNvPr id="10" name="Group 9"/>
          <p:cNvGrpSpPr/>
          <p:nvPr/>
        </p:nvGrpSpPr>
        <p:grpSpPr>
          <a:xfrm>
            <a:off x="5890556" y="1950383"/>
            <a:ext cx="4840563" cy="4667532"/>
            <a:chOff x="4264369" y="1950383"/>
            <a:chExt cx="4840563" cy="4667532"/>
          </a:xfrm>
        </p:grpSpPr>
        <p:sp>
          <p:nvSpPr>
            <p:cNvPr id="11" name="TextBox 10"/>
            <p:cNvSpPr txBox="1"/>
            <p:nvPr/>
          </p:nvSpPr>
          <p:spPr>
            <a:xfrm>
              <a:off x="7022311" y="1950383"/>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12" name="TextBox 11"/>
            <p:cNvSpPr txBox="1"/>
            <p:nvPr/>
          </p:nvSpPr>
          <p:spPr>
            <a:xfrm>
              <a:off x="7022311" y="3751659"/>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13" name="TextBox 12"/>
            <p:cNvSpPr txBox="1"/>
            <p:nvPr/>
          </p:nvSpPr>
          <p:spPr>
            <a:xfrm>
              <a:off x="7022311" y="3007446"/>
              <a:ext cx="2082621" cy="369332"/>
            </a:xfrm>
            <a:prstGeom prst="rect">
              <a:avLst/>
            </a:prstGeom>
            <a:noFill/>
          </p:spPr>
          <p:txBody>
            <a:bodyPr wrap="none" rtlCol="0">
              <a:spAutoFit/>
            </a:bodyPr>
            <a:lstStyle/>
            <a:p>
              <a:r>
                <a:rPr lang="el-GR" dirty="0">
                  <a:latin typeface="Monaco"/>
                  <a:cs typeface="Monaco"/>
                </a:rPr>
                <a:t>σ</a:t>
              </a:r>
              <a:r>
                <a:rPr lang="en-GB" baseline="-25000" dirty="0" err="1">
                  <a:latin typeface="Monaco"/>
                  <a:cs typeface="Monaco"/>
                </a:rPr>
                <a:t>L.loc</a:t>
              </a:r>
              <a:r>
                <a:rPr lang="en-GB" baseline="-25000" dirty="0">
                  <a:latin typeface="Monaco"/>
                  <a:cs typeface="Monaco"/>
                </a:rPr>
                <a:t> = ‘</a:t>
              </a:r>
              <a:r>
                <a:rPr lang="en-GB" baseline="-25000" dirty="0" err="1">
                  <a:latin typeface="Monaco"/>
                  <a:cs typeface="Monaco"/>
                </a:rPr>
                <a:t>Riccarton</a:t>
              </a:r>
              <a:r>
                <a:rPr lang="en-GB" baseline="-25000" dirty="0">
                  <a:latin typeface="Monaco"/>
                  <a:cs typeface="Monaco"/>
                </a:rPr>
                <a:t>’</a:t>
              </a:r>
            </a:p>
          </p:txBody>
        </p:sp>
        <p:sp>
          <p:nvSpPr>
            <p:cNvPr id="14" name="TextBox 13"/>
            <p:cNvSpPr txBox="1"/>
            <p:nvPr/>
          </p:nvSpPr>
          <p:spPr>
            <a:xfrm>
              <a:off x="5619808" y="4955555"/>
              <a:ext cx="1770036"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E.dNum</a:t>
              </a:r>
              <a:endParaRPr lang="en-GB" baseline="-25000" dirty="0">
                <a:latin typeface="Monaco"/>
                <a:cs typeface="Monaco"/>
              </a:endParaRPr>
            </a:p>
          </p:txBody>
        </p:sp>
        <p:sp>
          <p:nvSpPr>
            <p:cNvPr id="15" name="TextBox 14"/>
            <p:cNvSpPr txBox="1"/>
            <p:nvPr/>
          </p:nvSpPr>
          <p:spPr>
            <a:xfrm>
              <a:off x="7626656" y="4961963"/>
              <a:ext cx="1292842" cy="369332"/>
            </a:xfrm>
            <a:prstGeom prst="rect">
              <a:avLst/>
            </a:prstGeom>
            <a:noFill/>
          </p:spPr>
          <p:txBody>
            <a:bodyPr wrap="none" rtlCol="0">
              <a:spAutoFit/>
            </a:bodyPr>
            <a:lstStyle/>
            <a:p>
              <a:r>
                <a:rPr lang="en-GB" dirty="0">
                  <a:latin typeface="Monaco"/>
                  <a:cs typeface="Monaco"/>
                </a:rPr>
                <a:t>Location</a:t>
              </a:r>
            </a:p>
          </p:txBody>
        </p:sp>
        <p:sp>
          <p:nvSpPr>
            <p:cNvPr id="16" name="TextBox 15"/>
            <p:cNvSpPr txBox="1"/>
            <p:nvPr/>
          </p:nvSpPr>
          <p:spPr>
            <a:xfrm>
              <a:off x="6323107" y="6248583"/>
              <a:ext cx="1303549" cy="369332"/>
            </a:xfrm>
            <a:prstGeom prst="rect">
              <a:avLst/>
            </a:prstGeom>
            <a:noFill/>
          </p:spPr>
          <p:txBody>
            <a:bodyPr wrap="none" rtlCol="0">
              <a:spAutoFit/>
            </a:bodyPr>
            <a:lstStyle/>
            <a:p>
              <a:r>
                <a:rPr lang="en-GB" dirty="0">
                  <a:latin typeface="Monaco"/>
                  <a:cs typeface="Monaco"/>
                </a:rPr>
                <a:t>Employee</a:t>
              </a:r>
            </a:p>
          </p:txBody>
        </p:sp>
        <p:sp>
          <p:nvSpPr>
            <p:cNvPr id="17" name="TextBox 16"/>
            <p:cNvSpPr txBox="1"/>
            <p:nvPr/>
          </p:nvSpPr>
          <p:spPr>
            <a:xfrm>
              <a:off x="4264369" y="6248583"/>
              <a:ext cx="1556836" cy="369332"/>
            </a:xfrm>
            <a:prstGeom prst="rect">
              <a:avLst/>
            </a:prstGeom>
            <a:noFill/>
          </p:spPr>
          <p:txBody>
            <a:bodyPr wrap="none" rtlCol="0">
              <a:spAutoFit/>
            </a:bodyPr>
            <a:lstStyle/>
            <a:p>
              <a:r>
                <a:rPr lang="en-GB" dirty="0">
                  <a:latin typeface="Monaco"/>
                  <a:cs typeface="Monaco"/>
                </a:rPr>
                <a:t>Department</a:t>
              </a:r>
            </a:p>
          </p:txBody>
        </p:sp>
        <p:cxnSp>
          <p:nvCxnSpPr>
            <p:cNvPr id="18" name="Straight Arrow Connector 17"/>
            <p:cNvCxnSpPr>
              <a:stCxn id="17" idx="0"/>
            </p:cNvCxnSpPr>
            <p:nvPr/>
          </p:nvCxnSpPr>
          <p:spPr>
            <a:xfrm flipV="1">
              <a:off x="5042787" y="5331295"/>
              <a:ext cx="577021" cy="917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5985296" y="5331295"/>
              <a:ext cx="846702" cy="917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5859266" y="4120991"/>
              <a:ext cx="1163045" cy="8409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5" idx="0"/>
            </p:cNvCxnSpPr>
            <p:nvPr/>
          </p:nvCxnSpPr>
          <p:spPr>
            <a:xfrm flipH="1" flipV="1">
              <a:off x="7459723" y="4148667"/>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flipV="1">
              <a:off x="7221901" y="3376778"/>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09132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GB" altLang="en-US" dirty="0"/>
              <a:t>SQL and Relational Algebra</a:t>
            </a:r>
          </a:p>
        </p:txBody>
      </p:sp>
      <p:sp>
        <p:nvSpPr>
          <p:cNvPr id="5123" name="Content Placeholder 2"/>
          <p:cNvSpPr>
            <a:spLocks noGrp="1"/>
          </p:cNvSpPr>
          <p:nvPr>
            <p:ph idx="1"/>
          </p:nvPr>
        </p:nvSpPr>
        <p:spPr/>
        <p:txBody>
          <a:bodyPr>
            <a:normAutofit/>
          </a:bodyPr>
          <a:lstStyle/>
          <a:p>
            <a:r>
              <a:rPr lang="en-GB" altLang="en-US" dirty="0"/>
              <a:t>SQL </a:t>
            </a:r>
          </a:p>
          <a:p>
            <a:pPr lvl="1"/>
            <a:r>
              <a:rPr lang="en-GB" altLang="en-US" dirty="0"/>
              <a:t>Declarative description of data need</a:t>
            </a:r>
          </a:p>
          <a:p>
            <a:pPr lvl="1"/>
            <a:r>
              <a:rPr lang="en-GB" altLang="en-US" dirty="0"/>
              <a:t>Programming language</a:t>
            </a:r>
          </a:p>
          <a:p>
            <a:r>
              <a:rPr lang="en-GB" altLang="en-US" dirty="0"/>
              <a:t>Relational Algebra</a:t>
            </a:r>
          </a:p>
          <a:p>
            <a:pPr lvl="1"/>
            <a:r>
              <a:rPr lang="en-GB" altLang="en-US" dirty="0"/>
              <a:t>Mathematical operators</a:t>
            </a:r>
          </a:p>
          <a:p>
            <a:pPr lvl="1"/>
            <a:r>
              <a:rPr lang="en-GB" altLang="en-US" dirty="0"/>
              <a:t>Theoretical foundation</a:t>
            </a:r>
          </a:p>
          <a:p>
            <a:pPr lvl="1"/>
            <a:r>
              <a:rPr lang="en-GB" altLang="en-US" dirty="0"/>
              <a:t>Enable data manipulation</a:t>
            </a:r>
          </a:p>
        </p:txBody>
      </p:sp>
      <p:sp>
        <p:nvSpPr>
          <p:cNvPr id="4" name="Slide Number Placeholder 3"/>
          <p:cNvSpPr>
            <a:spLocks noGrp="1"/>
          </p:cNvSpPr>
          <p:nvPr>
            <p:ph type="sldNum" sz="quarter" idx="12"/>
          </p:nvPr>
        </p:nvSpPr>
        <p:spPr/>
        <p:txBody>
          <a:bodyPr/>
          <a:lstStyle/>
          <a:p>
            <a:fld id="{D53520CE-AE05-DB46-ADBA-64C83163815C}" type="slidenum">
              <a:rPr lang="en-GB" smtClean="0"/>
              <a:t>15</a:t>
            </a:fld>
            <a:endParaRPr lang="en-GB"/>
          </a:p>
        </p:txBody>
      </p:sp>
    </p:spTree>
    <p:extLst>
      <p:ext uri="{BB962C8B-B14F-4D97-AF65-F5344CB8AC3E}">
        <p14:creationId xmlns:p14="http://schemas.microsoft.com/office/powerpoint/2010/main" val="3507123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72BA-A74E-CD4F-B1A9-9E9E9AAC024C}"/>
              </a:ext>
            </a:extLst>
          </p:cNvPr>
          <p:cNvSpPr>
            <a:spLocks noGrp="1"/>
          </p:cNvSpPr>
          <p:nvPr>
            <p:ph type="title"/>
          </p:nvPr>
        </p:nvSpPr>
        <p:spPr/>
        <p:txBody>
          <a:bodyPr/>
          <a:lstStyle/>
          <a:p>
            <a:r>
              <a:rPr lang="en-GB" dirty="0"/>
              <a:t>Parse and Validate Query</a:t>
            </a:r>
          </a:p>
        </p:txBody>
      </p:sp>
      <p:sp>
        <p:nvSpPr>
          <p:cNvPr id="3" name="Content Placeholder 2">
            <a:extLst>
              <a:ext uri="{FF2B5EF4-FFF2-40B4-BE49-F238E27FC236}">
                <a16:creationId xmlns:a16="http://schemas.microsoft.com/office/drawing/2014/main" id="{5B128FD8-3577-D246-8FC1-326886547DEF}"/>
              </a:ext>
            </a:extLst>
          </p:cNvPr>
          <p:cNvSpPr>
            <a:spLocks noGrp="1"/>
          </p:cNvSpPr>
          <p:nvPr>
            <p:ph idx="1"/>
          </p:nvPr>
        </p:nvSpPr>
        <p:spPr/>
        <p:txBody>
          <a:bodyPr/>
          <a:lstStyle/>
          <a:p>
            <a:r>
              <a:rPr lang="en-GB" dirty="0"/>
              <a:t>SQL syntax parsed for correctness</a:t>
            </a:r>
          </a:p>
          <a:p>
            <a:pPr lvl="1"/>
            <a:r>
              <a:rPr lang="en-GB" dirty="0"/>
              <a:t>Errors returned to user</a:t>
            </a:r>
          </a:p>
          <a:p>
            <a:r>
              <a:rPr lang="en-GB" dirty="0"/>
              <a:t>Query terms validated against system </a:t>
            </a:r>
            <a:r>
              <a:rPr lang="en-GB" dirty="0" err="1"/>
              <a:t>catalog</a:t>
            </a:r>
            <a:r>
              <a:rPr lang="en-GB" dirty="0"/>
              <a:t> (schema)</a:t>
            </a:r>
          </a:p>
          <a:p>
            <a:pPr lvl="1"/>
            <a:r>
              <a:rPr lang="en-GB" dirty="0"/>
              <a:t>Tables must exist in the database</a:t>
            </a:r>
          </a:p>
          <a:p>
            <a:pPr lvl="1"/>
            <a:r>
              <a:rPr lang="en-GB" dirty="0"/>
              <a:t>Columns must exist</a:t>
            </a:r>
          </a:p>
          <a:p>
            <a:r>
              <a:rPr lang="en-GB" dirty="0"/>
              <a:t>Generate abstract syntax tree</a:t>
            </a:r>
          </a:p>
          <a:p>
            <a:pPr lvl="1"/>
            <a:r>
              <a:rPr lang="en-GB" dirty="0"/>
              <a:t>Relational algebra operators</a:t>
            </a:r>
          </a:p>
        </p:txBody>
      </p:sp>
      <p:sp>
        <p:nvSpPr>
          <p:cNvPr id="4" name="Slide Number Placeholder 3">
            <a:extLst>
              <a:ext uri="{FF2B5EF4-FFF2-40B4-BE49-F238E27FC236}">
                <a16:creationId xmlns:a16="http://schemas.microsoft.com/office/drawing/2014/main" id="{57AE1F2D-BCAE-994D-A1FF-36E0168F5A99}"/>
              </a:ext>
            </a:extLst>
          </p:cNvPr>
          <p:cNvSpPr>
            <a:spLocks noGrp="1"/>
          </p:cNvSpPr>
          <p:nvPr>
            <p:ph type="sldNum" sz="quarter" idx="12"/>
          </p:nvPr>
        </p:nvSpPr>
        <p:spPr/>
        <p:txBody>
          <a:bodyPr/>
          <a:lstStyle/>
          <a:p>
            <a:fld id="{D53520CE-AE05-DB46-ADBA-64C83163815C}" type="slidenum">
              <a:rPr lang="en-GB" smtClean="0"/>
              <a:t>16</a:t>
            </a:fld>
            <a:endParaRPr lang="en-GB"/>
          </a:p>
        </p:txBody>
      </p:sp>
    </p:spTree>
    <p:extLst>
      <p:ext uri="{BB962C8B-B14F-4D97-AF65-F5344CB8AC3E}">
        <p14:creationId xmlns:p14="http://schemas.microsoft.com/office/powerpoint/2010/main" val="3832647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ltLang="en-US"/>
              <a:t>Basic Relational Operators</a:t>
            </a:r>
          </a:p>
        </p:txBody>
      </p:sp>
      <p:sp>
        <p:nvSpPr>
          <p:cNvPr id="8195" name="Rectangle 3"/>
          <p:cNvSpPr>
            <a:spLocks noGrp="1" noChangeArrowheads="1"/>
          </p:cNvSpPr>
          <p:nvPr>
            <p:ph idx="1"/>
          </p:nvPr>
        </p:nvSpPr>
        <p:spPr/>
        <p:txBody>
          <a:bodyPr>
            <a:normAutofit fontScale="85000" lnSpcReduction="20000"/>
          </a:bodyPr>
          <a:lstStyle/>
          <a:p>
            <a:pPr eaLnBrk="1" hangingPunct="1"/>
            <a:r>
              <a:rPr lang="en-GB" altLang="en-US" dirty="0"/>
              <a:t>Selection </a:t>
            </a:r>
            <a:r>
              <a:rPr lang="el-GR" altLang="en-US" b="1" dirty="0"/>
              <a:t>σ</a:t>
            </a:r>
            <a:r>
              <a:rPr lang="en-GB" altLang="en-US" dirty="0"/>
              <a:t> </a:t>
            </a:r>
          </a:p>
          <a:p>
            <a:pPr lvl="1" eaLnBrk="1" hangingPunct="1"/>
            <a:r>
              <a:rPr lang="en-GB" altLang="en-US" dirty="0"/>
              <a:t>Selects a subset of rows from a relation</a:t>
            </a:r>
          </a:p>
          <a:p>
            <a:pPr lvl="1" eaLnBrk="1" hangingPunct="1"/>
            <a:r>
              <a:rPr lang="en-GB" altLang="en-US" dirty="0"/>
              <a:t>Logical expression</a:t>
            </a:r>
          </a:p>
          <a:p>
            <a:pPr lvl="1" eaLnBrk="1" hangingPunct="1"/>
            <a:r>
              <a:rPr lang="en-GB" altLang="en-US" dirty="0"/>
              <a:t>SQL WHERE clause</a:t>
            </a:r>
          </a:p>
          <a:p>
            <a:pPr eaLnBrk="1" hangingPunct="1"/>
            <a:r>
              <a:rPr lang="en-GB" altLang="en-US" dirty="0"/>
              <a:t>Projection </a:t>
            </a:r>
            <a:r>
              <a:rPr lang="el-GR" altLang="en-US" b="1" dirty="0"/>
              <a:t>π</a:t>
            </a:r>
            <a:endParaRPr lang="en-GB" altLang="en-US" dirty="0"/>
          </a:p>
          <a:p>
            <a:pPr lvl="1" eaLnBrk="1" hangingPunct="1"/>
            <a:r>
              <a:rPr lang="en-GB" altLang="en-US" dirty="0"/>
              <a:t>Deletes unwanted columns from a relation</a:t>
            </a:r>
          </a:p>
          <a:p>
            <a:pPr lvl="1" eaLnBrk="1" hangingPunct="1"/>
            <a:r>
              <a:rPr lang="en-GB" altLang="en-US" dirty="0"/>
              <a:t>Comma separated list of attributes</a:t>
            </a:r>
          </a:p>
          <a:p>
            <a:pPr lvl="1" eaLnBrk="1" hangingPunct="1"/>
            <a:r>
              <a:rPr lang="en-GB" altLang="en-US" dirty="0"/>
              <a:t>SQL SELECT clause</a:t>
            </a:r>
          </a:p>
          <a:p>
            <a:pPr eaLnBrk="1" hangingPunct="1"/>
            <a:r>
              <a:rPr lang="en-GB" altLang="en-US" dirty="0"/>
              <a:t>Join </a:t>
            </a:r>
            <a:r>
              <a:rPr lang="en-GB" altLang="en-US" sz="4000" b="1" dirty="0"/>
              <a:t>⋈</a:t>
            </a:r>
            <a:endParaRPr lang="en-GB" altLang="en-US" b="1" dirty="0"/>
          </a:p>
          <a:p>
            <a:pPr lvl="1" eaLnBrk="1" hangingPunct="1"/>
            <a:r>
              <a:rPr lang="en-GB" altLang="en-US" dirty="0"/>
              <a:t>Allows us to combine 2 relations</a:t>
            </a:r>
          </a:p>
          <a:p>
            <a:pPr lvl="1" eaLnBrk="1" hangingPunct="1"/>
            <a:r>
              <a:rPr lang="en-GB" altLang="en-US" dirty="0"/>
              <a:t>Logical join condition</a:t>
            </a:r>
          </a:p>
          <a:p>
            <a:pPr eaLnBrk="1" hangingPunct="1">
              <a:buFontTx/>
              <a:buNone/>
            </a:pPr>
            <a:endParaRPr lang="en-GB" altLang="en-US" dirty="0"/>
          </a:p>
        </p:txBody>
      </p:sp>
      <p:sp>
        <p:nvSpPr>
          <p:cNvPr id="4" name="Slide Number Placeholder 3"/>
          <p:cNvSpPr>
            <a:spLocks noGrp="1"/>
          </p:cNvSpPr>
          <p:nvPr>
            <p:ph type="sldNum" sz="quarter" idx="12"/>
          </p:nvPr>
        </p:nvSpPr>
        <p:spPr/>
        <p:txBody>
          <a:bodyPr/>
          <a:lstStyle/>
          <a:p>
            <a:fld id="{D53520CE-AE05-DB46-ADBA-64C83163815C}" type="slidenum">
              <a:rPr lang="en-GB" smtClean="0"/>
              <a:t>17</a:t>
            </a:fld>
            <a:endParaRPr lang="en-GB"/>
          </a:p>
        </p:txBody>
      </p:sp>
    </p:spTree>
    <p:extLst>
      <p:ext uri="{BB962C8B-B14F-4D97-AF65-F5344CB8AC3E}">
        <p14:creationId xmlns:p14="http://schemas.microsoft.com/office/powerpoint/2010/main" val="2088618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ltLang="en-US" dirty="0"/>
              <a:t>Set Operators</a:t>
            </a:r>
          </a:p>
        </p:txBody>
      </p:sp>
      <p:sp>
        <p:nvSpPr>
          <p:cNvPr id="8195" name="Rectangle 3"/>
          <p:cNvSpPr>
            <a:spLocks noGrp="1" noChangeArrowheads="1"/>
          </p:cNvSpPr>
          <p:nvPr>
            <p:ph idx="1"/>
          </p:nvPr>
        </p:nvSpPr>
        <p:spPr/>
        <p:txBody>
          <a:bodyPr>
            <a:normAutofit/>
          </a:bodyPr>
          <a:lstStyle/>
          <a:p>
            <a:pPr eaLnBrk="1" hangingPunct="1"/>
            <a:r>
              <a:rPr lang="en-GB" altLang="en-US" sz="2400" dirty="0"/>
              <a:t>Two relations A and B must satisfy:</a:t>
            </a:r>
          </a:p>
          <a:p>
            <a:pPr marL="863600" lvl="1" indent="-514350">
              <a:buFont typeface="+mj-lt"/>
              <a:buAutoNum type="arabicPeriod"/>
            </a:pPr>
            <a:r>
              <a:rPr lang="en-GB" altLang="en-US" sz="2000" dirty="0"/>
              <a:t>Identical sets of attributes, with the same type for each attribute</a:t>
            </a:r>
          </a:p>
          <a:p>
            <a:pPr marL="863600" lvl="1" indent="-514350">
              <a:buFont typeface="+mj-lt"/>
              <a:buAutoNum type="arabicPeriod"/>
            </a:pPr>
            <a:r>
              <a:rPr lang="en-GB" altLang="en-US" sz="2000" dirty="0"/>
              <a:t>Attributes must be ordered in the same way</a:t>
            </a:r>
          </a:p>
        </p:txBody>
      </p:sp>
      <p:sp>
        <p:nvSpPr>
          <p:cNvPr id="4" name="Slide Number Placeholder 3"/>
          <p:cNvSpPr>
            <a:spLocks noGrp="1"/>
          </p:cNvSpPr>
          <p:nvPr>
            <p:ph type="sldNum" sz="quarter" idx="12"/>
          </p:nvPr>
        </p:nvSpPr>
        <p:spPr/>
        <p:txBody>
          <a:bodyPr/>
          <a:lstStyle/>
          <a:p>
            <a:fld id="{D53520CE-AE05-DB46-ADBA-64C83163815C}" type="slidenum">
              <a:rPr lang="en-GB" smtClean="0"/>
              <a:t>18</a:t>
            </a:fld>
            <a:endParaRPr lang="en-GB"/>
          </a:p>
        </p:txBody>
      </p:sp>
      <p:sp>
        <p:nvSpPr>
          <p:cNvPr id="7" name="Rectangle 3"/>
          <p:cNvSpPr txBox="1">
            <a:spLocks noChangeArrowheads="1"/>
          </p:cNvSpPr>
          <p:nvPr/>
        </p:nvSpPr>
        <p:spPr>
          <a:xfrm>
            <a:off x="499298" y="3257549"/>
            <a:ext cx="5429107" cy="3360367"/>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ts val="2000"/>
              </a:spcBef>
              <a:buClr>
                <a:schemeClr val="accent1"/>
              </a:buClr>
              <a:buFont typeface="Wingdings 2" pitchFamily="18" charset="2"/>
              <a:buChar char=""/>
              <a:defRPr sz="3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2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24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24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GB" altLang="en-US" dirty="0"/>
              <a:t>Union A ⋃ B </a:t>
            </a:r>
          </a:p>
          <a:p>
            <a:pPr lvl="1"/>
            <a:r>
              <a:rPr lang="en-GB" altLang="en-US" dirty="0"/>
              <a:t>Elements of A, or B, or both</a:t>
            </a:r>
          </a:p>
          <a:p>
            <a:pPr lvl="1"/>
            <a:r>
              <a:rPr lang="en-GB" altLang="en-US" dirty="0"/>
              <a:t>SQL UNION</a:t>
            </a:r>
          </a:p>
          <a:p>
            <a:r>
              <a:rPr lang="en-GB" altLang="en-US" dirty="0"/>
              <a:t>Intersection A ⋂ B</a:t>
            </a:r>
          </a:p>
          <a:p>
            <a:pPr lvl="1"/>
            <a:r>
              <a:rPr lang="en-GB" altLang="en-US" dirty="0"/>
              <a:t>Elements in both A and B</a:t>
            </a:r>
          </a:p>
          <a:p>
            <a:pPr lvl="1"/>
            <a:r>
              <a:rPr lang="en-GB" altLang="en-US" dirty="0"/>
              <a:t>SQL INTERSECT</a:t>
            </a:r>
          </a:p>
          <a:p>
            <a:r>
              <a:rPr lang="en-GB" altLang="en-US" dirty="0"/>
              <a:t>Difference A – B</a:t>
            </a:r>
            <a:endParaRPr lang="en-GB" altLang="en-US" b="1" dirty="0"/>
          </a:p>
          <a:p>
            <a:pPr lvl="1"/>
            <a:r>
              <a:rPr lang="en-GB" altLang="en-US" dirty="0"/>
              <a:t>Elements in A but not B</a:t>
            </a:r>
          </a:p>
          <a:p>
            <a:pPr lvl="1"/>
            <a:r>
              <a:rPr lang="en-GB" altLang="en-US" dirty="0"/>
              <a:t>SQL MINUS</a:t>
            </a:r>
          </a:p>
        </p:txBody>
      </p:sp>
      <p:graphicFrame>
        <p:nvGraphicFramePr>
          <p:cNvPr id="8" name="Content Placeholder 2"/>
          <p:cNvGraphicFramePr>
            <a:graphicFrameLocks/>
          </p:cNvGraphicFramePr>
          <p:nvPr/>
        </p:nvGraphicFramePr>
        <p:xfrm>
          <a:off x="6207126" y="2900364"/>
          <a:ext cx="4030663" cy="3717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3274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ltLang="en-US"/>
              <a:t>Select operator: </a:t>
            </a:r>
            <a:r>
              <a:rPr lang="en-US" altLang="en-US" sz="5400">
                <a:sym typeface="Symbol" charset="2"/>
              </a:rPr>
              <a:t></a:t>
            </a:r>
            <a:endParaRPr lang="en-GB" altLang="en-US" b="1" dirty="0"/>
          </a:p>
        </p:txBody>
      </p:sp>
      <p:graphicFrame>
        <p:nvGraphicFramePr>
          <p:cNvPr id="253058" name="Group 130"/>
          <p:cNvGraphicFramePr>
            <a:graphicFrameLocks noGrp="1"/>
          </p:cNvGraphicFramePr>
          <p:nvPr>
            <p:ph sz="half" idx="1"/>
          </p:nvPr>
        </p:nvGraphicFramePr>
        <p:xfrm>
          <a:off x="2614611" y="4493649"/>
          <a:ext cx="6732586" cy="2253928"/>
        </p:xfrm>
        <a:graphic>
          <a:graphicData uri="http://schemas.openxmlformats.org/drawingml/2006/table">
            <a:tbl>
              <a:tblPr/>
              <a:tblGrid>
                <a:gridCol w="1227049">
                  <a:extLst>
                    <a:ext uri="{9D8B030D-6E8A-4147-A177-3AD203B41FA5}">
                      <a16:colId xmlns:a16="http://schemas.microsoft.com/office/drawing/2014/main" val="20000"/>
                    </a:ext>
                  </a:extLst>
                </a:gridCol>
                <a:gridCol w="1344752">
                  <a:extLst>
                    <a:ext uri="{9D8B030D-6E8A-4147-A177-3AD203B41FA5}">
                      <a16:colId xmlns:a16="http://schemas.microsoft.com/office/drawing/2014/main" val="20001"/>
                    </a:ext>
                  </a:extLst>
                </a:gridCol>
                <a:gridCol w="1227049">
                  <a:extLst>
                    <a:ext uri="{9D8B030D-6E8A-4147-A177-3AD203B41FA5}">
                      <a16:colId xmlns:a16="http://schemas.microsoft.com/office/drawing/2014/main" val="20002"/>
                    </a:ext>
                  </a:extLst>
                </a:gridCol>
                <a:gridCol w="1466868">
                  <a:extLst>
                    <a:ext uri="{9D8B030D-6E8A-4147-A177-3AD203B41FA5}">
                      <a16:colId xmlns:a16="http://schemas.microsoft.com/office/drawing/2014/main" val="20003"/>
                    </a:ext>
                  </a:extLst>
                </a:gridCol>
                <a:gridCol w="1466868">
                  <a:extLst>
                    <a:ext uri="{9D8B030D-6E8A-4147-A177-3AD203B41FA5}">
                      <a16:colId xmlns:a16="http://schemas.microsoft.com/office/drawing/2014/main" val="20004"/>
                    </a:ext>
                  </a:extLst>
                </a:gridCol>
              </a:tblGrid>
              <a:tr h="343205">
                <a:tc gridSpan="5">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Staff</a:t>
                      </a:r>
                    </a:p>
                  </a:txBody>
                  <a:tcPr marL="91434" marR="9143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GB" sz="1600" b="1" i="0" u="none" strike="noStrike" cap="none" normalizeH="0" baseline="0" dirty="0">
                        <a:ln>
                          <a:noFill/>
                        </a:ln>
                        <a:solidFill>
                          <a:schemeClr val="tx1"/>
                        </a:solidFill>
                        <a:effectLst/>
                        <a:latin typeface="Comic Sans MS" pitchFamily="66"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3099">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sng" strike="noStrike" cap="none" normalizeH="0" baseline="0" dirty="0" err="1">
                          <a:ln>
                            <a:noFill/>
                          </a:ln>
                          <a:solidFill>
                            <a:schemeClr val="tx1"/>
                          </a:solidFill>
                          <a:effectLst/>
                          <a:latin typeface="+mn-lt"/>
                          <a:cs typeface="Arial" charset="0"/>
                        </a:rPr>
                        <a:t>staffNum</a:t>
                      </a:r>
                      <a:endParaRPr kumimoji="0" lang="en-GB" sz="1600" b="1" i="0" u="sng" strike="noStrike" cap="none" normalizeH="0" baseline="0" dirty="0">
                        <a:ln>
                          <a:noFill/>
                        </a:ln>
                        <a:solidFill>
                          <a:schemeClr val="tx1"/>
                        </a:solidFill>
                        <a:effectLst/>
                        <a:latin typeface="+mn-lt"/>
                        <a:cs typeface="Arial" charset="0"/>
                      </a:endParaRP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name</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position</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err="1">
                          <a:ln>
                            <a:noFill/>
                          </a:ln>
                          <a:solidFill>
                            <a:schemeClr val="tx1"/>
                          </a:solidFill>
                          <a:effectLst/>
                          <a:latin typeface="+mn-lt"/>
                          <a:cs typeface="Arial" charset="0"/>
                        </a:rPr>
                        <a:t>branchNo</a:t>
                      </a:r>
                      <a:endParaRPr kumimoji="0" lang="en-GB" sz="1600" b="1" i="0" u="none" strike="noStrike" cap="none" normalizeH="0" baseline="0" dirty="0">
                        <a:ln>
                          <a:noFill/>
                        </a:ln>
                        <a:solidFill>
                          <a:schemeClr val="tx1"/>
                        </a:solidFill>
                        <a:effectLst/>
                        <a:latin typeface="+mn-lt"/>
                        <a:cs typeface="Arial" charset="0"/>
                      </a:endParaRP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44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22</a:t>
                      </a: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James</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Manager</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744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31</a:t>
                      </a: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Mary</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Manager</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a:t>
                      </a: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44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42</a:t>
                      </a: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Jack</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Cleaner</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a:t>
                      </a: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744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58</a:t>
                      </a: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Susan</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40,000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IT staff</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12" name="Group 130"/>
          <p:cNvGraphicFramePr>
            <a:graphicFrameLocks noGrp="1"/>
          </p:cNvGraphicFramePr>
          <p:nvPr>
            <p:ph sz="half" idx="2"/>
          </p:nvPr>
        </p:nvGraphicFramePr>
        <p:xfrm>
          <a:off x="2614611" y="4493649"/>
          <a:ext cx="6732586" cy="1505116"/>
        </p:xfrm>
        <a:graphic>
          <a:graphicData uri="http://schemas.openxmlformats.org/drawingml/2006/table">
            <a:tbl>
              <a:tblPr/>
              <a:tblGrid>
                <a:gridCol w="1227049">
                  <a:extLst>
                    <a:ext uri="{9D8B030D-6E8A-4147-A177-3AD203B41FA5}">
                      <a16:colId xmlns:a16="http://schemas.microsoft.com/office/drawing/2014/main" val="20000"/>
                    </a:ext>
                  </a:extLst>
                </a:gridCol>
                <a:gridCol w="1344752">
                  <a:extLst>
                    <a:ext uri="{9D8B030D-6E8A-4147-A177-3AD203B41FA5}">
                      <a16:colId xmlns:a16="http://schemas.microsoft.com/office/drawing/2014/main" val="20001"/>
                    </a:ext>
                  </a:extLst>
                </a:gridCol>
                <a:gridCol w="1227049">
                  <a:extLst>
                    <a:ext uri="{9D8B030D-6E8A-4147-A177-3AD203B41FA5}">
                      <a16:colId xmlns:a16="http://schemas.microsoft.com/office/drawing/2014/main" val="20002"/>
                    </a:ext>
                  </a:extLst>
                </a:gridCol>
                <a:gridCol w="1466868">
                  <a:extLst>
                    <a:ext uri="{9D8B030D-6E8A-4147-A177-3AD203B41FA5}">
                      <a16:colId xmlns:a16="http://schemas.microsoft.com/office/drawing/2014/main" val="20003"/>
                    </a:ext>
                  </a:extLst>
                </a:gridCol>
                <a:gridCol w="1466868">
                  <a:extLst>
                    <a:ext uri="{9D8B030D-6E8A-4147-A177-3AD203B41FA5}">
                      <a16:colId xmlns:a16="http://schemas.microsoft.com/office/drawing/2014/main" val="20004"/>
                    </a:ext>
                  </a:extLst>
                </a:gridCol>
              </a:tblGrid>
              <a:tr h="343205">
                <a:tc gridSpan="5">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GB" sz="1600" b="1" i="0" u="none" strike="noStrike" cap="none" normalizeH="0" baseline="0" dirty="0">
                        <a:ln>
                          <a:noFill/>
                        </a:ln>
                        <a:solidFill>
                          <a:schemeClr val="tx1"/>
                        </a:solidFill>
                        <a:effectLst/>
                        <a:latin typeface="+mn-lt"/>
                        <a:cs typeface="Arial" charset="0"/>
                      </a:endParaRPr>
                    </a:p>
                  </a:txBody>
                  <a:tcPr marL="91434" marR="9143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GB" sz="1600" b="1" i="0" u="none" strike="noStrike" cap="none" normalizeH="0" baseline="0" dirty="0">
                        <a:ln>
                          <a:noFill/>
                        </a:ln>
                        <a:solidFill>
                          <a:schemeClr val="tx1"/>
                        </a:solidFill>
                        <a:effectLst/>
                        <a:latin typeface="Comic Sans MS" pitchFamily="66"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3099">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sng" strike="noStrike" cap="none" normalizeH="0" baseline="0" dirty="0" err="1">
                          <a:ln>
                            <a:noFill/>
                          </a:ln>
                          <a:solidFill>
                            <a:schemeClr val="tx1"/>
                          </a:solidFill>
                          <a:effectLst/>
                          <a:latin typeface="+mn-lt"/>
                          <a:cs typeface="Arial" charset="0"/>
                        </a:rPr>
                        <a:t>staffNum</a:t>
                      </a:r>
                      <a:endParaRPr kumimoji="0" lang="en-GB" sz="1600" b="1" i="0" u="sng" strike="noStrike" cap="none" normalizeH="0" baseline="0" dirty="0">
                        <a:ln>
                          <a:noFill/>
                        </a:ln>
                        <a:solidFill>
                          <a:schemeClr val="tx1"/>
                        </a:solidFill>
                        <a:effectLst/>
                        <a:latin typeface="+mn-lt"/>
                        <a:cs typeface="Arial" charset="0"/>
                      </a:endParaRP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a:ln>
                            <a:noFill/>
                          </a:ln>
                          <a:solidFill>
                            <a:schemeClr val="tx1"/>
                          </a:solidFill>
                          <a:effectLst/>
                          <a:latin typeface="+mn-lt"/>
                          <a:cs typeface="Arial" charset="0"/>
                        </a:rPr>
                        <a:t>name</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position</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err="1">
                          <a:ln>
                            <a:noFill/>
                          </a:ln>
                          <a:solidFill>
                            <a:schemeClr val="tx1"/>
                          </a:solidFill>
                          <a:effectLst/>
                          <a:latin typeface="+mn-lt"/>
                          <a:cs typeface="Arial" charset="0"/>
                        </a:rPr>
                        <a:t>branchNo</a:t>
                      </a:r>
                      <a:endParaRPr kumimoji="0" lang="en-GB" sz="1600" b="1" i="0" u="none" strike="noStrike" cap="none" normalizeH="0" baseline="0" dirty="0">
                        <a:ln>
                          <a:noFill/>
                        </a:ln>
                        <a:solidFill>
                          <a:schemeClr val="tx1"/>
                        </a:solidFill>
                        <a:effectLst/>
                        <a:latin typeface="+mn-lt"/>
                        <a:cs typeface="Arial" charset="0"/>
                      </a:endParaRP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4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22</a:t>
                      </a: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James</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Manager</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3744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31</a:t>
                      </a: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Mary</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Manager</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a:t>
                      </a: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D53520CE-AE05-DB46-ADBA-64C83163815C}" type="slidenum">
              <a:rPr lang="en-GB" smtClean="0"/>
              <a:t>19</a:t>
            </a:fld>
            <a:endParaRPr lang="en-GB"/>
          </a:p>
        </p:txBody>
      </p:sp>
      <p:sp>
        <p:nvSpPr>
          <p:cNvPr id="13" name="Rectangle 3"/>
          <p:cNvSpPr>
            <a:spLocks noGrp="1" noChangeArrowheads="1"/>
          </p:cNvSpPr>
          <p:nvPr>
            <p:ph idx="4294967295"/>
          </p:nvPr>
        </p:nvSpPr>
        <p:spPr>
          <a:xfrm>
            <a:off x="691376" y="1839647"/>
            <a:ext cx="9426294" cy="4745037"/>
          </a:xfrm>
        </p:spPr>
        <p:txBody>
          <a:bodyPr>
            <a:normAutofit/>
          </a:bodyPr>
          <a:lstStyle/>
          <a:p>
            <a:pPr eaLnBrk="1" hangingPunct="1"/>
            <a:r>
              <a:rPr lang="en-GB" altLang="en-US" sz="2400" dirty="0"/>
              <a:t>Selects a subset of rows from a relation</a:t>
            </a:r>
          </a:p>
          <a:p>
            <a:pPr lvl="1" eaLnBrk="1" hangingPunct="1"/>
            <a:r>
              <a:rPr lang="en-GB" altLang="en-US" sz="2000" dirty="0"/>
              <a:t>Expressed as a logical expression </a:t>
            </a:r>
          </a:p>
          <a:p>
            <a:pPr lvl="2"/>
            <a:r>
              <a:rPr lang="en-GB" altLang="en-US" sz="1600" dirty="0"/>
              <a:t>AND, OR, NOT </a:t>
            </a:r>
          </a:p>
          <a:p>
            <a:pPr lvl="1" eaLnBrk="1" hangingPunct="1"/>
            <a:r>
              <a:rPr lang="en-GB" altLang="en-US" sz="2000" dirty="0"/>
              <a:t>SQL WHERE clause</a:t>
            </a:r>
          </a:p>
          <a:p>
            <a:pPr marL="0" indent="0">
              <a:spcBef>
                <a:spcPts val="800"/>
              </a:spcBef>
              <a:buNone/>
            </a:pPr>
            <a:r>
              <a:rPr lang="en-GB" altLang="en-US" sz="2000" b="1" dirty="0"/>
              <a:t>Example</a:t>
            </a:r>
          </a:p>
          <a:p>
            <a:pPr>
              <a:spcBef>
                <a:spcPts val="800"/>
              </a:spcBef>
            </a:pPr>
            <a:r>
              <a:rPr lang="en-GB" altLang="en-US" sz="2000" i="1" dirty="0"/>
              <a:t>Select the managers not in branch 2</a:t>
            </a:r>
          </a:p>
        </p:txBody>
      </p:sp>
      <p:sp>
        <p:nvSpPr>
          <p:cNvPr id="10316" name="Text Box 5"/>
          <p:cNvSpPr txBox="1">
            <a:spLocks noChangeArrowheads="1"/>
          </p:cNvSpPr>
          <p:nvPr/>
        </p:nvSpPr>
        <p:spPr bwMode="auto">
          <a:xfrm>
            <a:off x="5746087" y="3748750"/>
            <a:ext cx="6098144" cy="646331"/>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US" altLang="en-US" sz="3600" dirty="0">
                <a:latin typeface="+mn-lt"/>
                <a:sym typeface="Symbol" charset="2"/>
              </a:rPr>
              <a:t></a:t>
            </a:r>
            <a:r>
              <a:rPr lang="en-US" altLang="en-US" sz="2000" dirty="0">
                <a:latin typeface="+mn-lt"/>
              </a:rPr>
              <a:t> </a:t>
            </a:r>
            <a:r>
              <a:rPr lang="en-US" altLang="en-US" baseline="-25000" dirty="0">
                <a:latin typeface="+mn-lt"/>
              </a:rPr>
              <a:t>position = ‘Manager’ AND </a:t>
            </a:r>
            <a:r>
              <a:rPr lang="en-US" altLang="en-US" baseline="-25000" dirty="0" err="1">
                <a:latin typeface="+mn-lt"/>
              </a:rPr>
              <a:t>branchNo</a:t>
            </a:r>
            <a:r>
              <a:rPr lang="en-US" altLang="en-US" baseline="-25000" dirty="0">
                <a:latin typeface="+mn-lt"/>
              </a:rPr>
              <a:t> ≠ 2</a:t>
            </a:r>
            <a:r>
              <a:rPr lang="en-US" altLang="en-US" dirty="0">
                <a:latin typeface="+mn-lt"/>
              </a:rPr>
              <a:t> </a:t>
            </a:r>
            <a:r>
              <a:rPr lang="en-US" altLang="en-US" sz="2000" dirty="0">
                <a:latin typeface="+mn-lt"/>
              </a:rPr>
              <a:t>(Staff)</a:t>
            </a:r>
            <a:endParaRPr lang="en-GB" altLang="en-US" sz="2000" dirty="0">
              <a:latin typeface="+mn-lt"/>
            </a:endParaRPr>
          </a:p>
        </p:txBody>
      </p:sp>
      <p:sp>
        <p:nvSpPr>
          <p:cNvPr id="11" name="Rectangular Callout 10">
            <a:extLst>
              <a:ext uri="{FF2B5EF4-FFF2-40B4-BE49-F238E27FC236}">
                <a16:creationId xmlns:a16="http://schemas.microsoft.com/office/drawing/2014/main" id="{A176C6E9-1824-2642-92A9-15F59D2D532A}"/>
              </a:ext>
            </a:extLst>
          </p:cNvPr>
          <p:cNvSpPr/>
          <p:nvPr/>
        </p:nvSpPr>
        <p:spPr>
          <a:xfrm>
            <a:off x="6677420" y="2324544"/>
            <a:ext cx="3969834" cy="1272464"/>
          </a:xfrm>
          <a:prstGeom prst="wedgeRectCallout">
            <a:avLst>
              <a:gd name="adj1" fmla="val -20833"/>
              <a:gd name="adj2" fmla="val 29847"/>
            </a:avLst>
          </a:prstGeom>
        </p:spPr>
        <p:style>
          <a:lnRef idx="1">
            <a:schemeClr val="accent6"/>
          </a:lnRef>
          <a:fillRef idx="2">
            <a:schemeClr val="accent6"/>
          </a:fillRef>
          <a:effectRef idx="1">
            <a:schemeClr val="accent6"/>
          </a:effectRef>
          <a:fontRef idx="minor">
            <a:schemeClr val="dk1"/>
          </a:fontRef>
        </p:style>
        <p:txBody>
          <a:bodyPr rtlCol="0" anchor="ctr"/>
          <a:lstStyle/>
          <a:p>
            <a:r>
              <a:rPr lang="en-GB" dirty="0">
                <a:latin typeface="Courier New" panose="02070309020205020404" pitchFamily="49" charset="0"/>
                <a:cs typeface="Courier New" panose="02070309020205020404" pitchFamily="49" charset="0"/>
              </a:rPr>
              <a:t>SELECT * </a:t>
            </a:r>
          </a:p>
          <a:p>
            <a:r>
              <a:rPr lang="en-GB" dirty="0">
                <a:latin typeface="Courier New" panose="02070309020205020404" pitchFamily="49" charset="0"/>
                <a:cs typeface="Courier New" panose="02070309020205020404" pitchFamily="49" charset="0"/>
              </a:rPr>
              <a:t>FROM Staff</a:t>
            </a:r>
          </a:p>
          <a:p>
            <a:r>
              <a:rPr lang="en-GB" dirty="0">
                <a:latin typeface="Courier New" panose="02070309020205020404" pitchFamily="49" charset="0"/>
                <a:cs typeface="Courier New" panose="02070309020205020404" pitchFamily="49" charset="0"/>
              </a:rPr>
              <a:t>WHERE position = ‘Manager’</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  AND </a:t>
            </a:r>
            <a:r>
              <a:rPr lang="en-GB" dirty="0" err="1">
                <a:latin typeface="Courier New" panose="02070309020205020404" pitchFamily="49" charset="0"/>
                <a:cs typeface="Courier New" panose="02070309020205020404" pitchFamily="49" charset="0"/>
              </a:rPr>
              <a:t>branchNo</a:t>
            </a:r>
            <a:r>
              <a:rPr lang="en-GB" dirty="0">
                <a:latin typeface="Courier New" panose="02070309020205020404" pitchFamily="49" charset="0"/>
                <a:cs typeface="Courier New" panose="02070309020205020404" pitchFamily="49" charset="0"/>
              </a:rPr>
              <a:t> &lt;&gt; 2</a:t>
            </a:r>
          </a:p>
        </p:txBody>
      </p:sp>
    </p:spTree>
    <p:extLst>
      <p:ext uri="{BB962C8B-B14F-4D97-AF65-F5344CB8AC3E}">
        <p14:creationId xmlns:p14="http://schemas.microsoft.com/office/powerpoint/2010/main" val="353443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316"/>
                                        </p:tgtEl>
                                        <p:attrNameLst>
                                          <p:attrName>style.visibility</p:attrName>
                                        </p:attrNameLst>
                                      </p:cBhvr>
                                      <p:to>
                                        <p:strVal val="visible"/>
                                      </p:to>
                                    </p:set>
                                    <p:animEffect transition="in" filter="dissolve">
                                      <p:cBhvr>
                                        <p:cTn id="7" dur="500"/>
                                        <p:tgtEl>
                                          <p:spTgt spid="103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Materials </a:t>
            </a:r>
            <a:r>
              <a:rPr lang="en-US"/>
              <a:t>released </a:t>
            </a:r>
            <a:br>
              <a:rPr lang="en-US"/>
            </a:br>
            <a:r>
              <a:rPr lang="en-US"/>
              <a:t>under </a:t>
            </a:r>
            <a:r>
              <a:rPr lang="en-US" dirty="0"/>
              <a:t>CC-BY License</a:t>
            </a:r>
          </a:p>
        </p:txBody>
      </p:sp>
      <p:sp>
        <p:nvSpPr>
          <p:cNvPr id="3" name="Content Placeholder 2"/>
          <p:cNvSpPr>
            <a:spLocks noGrp="1"/>
          </p:cNvSpPr>
          <p:nvPr>
            <p:ph idx="1"/>
          </p:nvPr>
        </p:nvSpPr>
        <p:spPr/>
        <p:txBody>
          <a:bodyPr>
            <a:normAutofit fontScale="77500" lnSpcReduction="20000"/>
          </a:bodyPr>
          <a:lstStyle/>
          <a:p>
            <a:pPr marL="0" indent="0">
              <a:buNone/>
            </a:pPr>
            <a:r>
              <a:rPr lang="en-US" sz="2400" b="1" dirty="0"/>
              <a:t>You are free to:</a:t>
            </a:r>
            <a:endParaRPr lang="en-US" sz="2400" dirty="0"/>
          </a:p>
          <a:p>
            <a:pPr fontAlgn="base"/>
            <a:r>
              <a:rPr lang="en-US" b="1" dirty="0"/>
              <a:t>Share</a:t>
            </a:r>
            <a:r>
              <a:rPr lang="en-US" dirty="0"/>
              <a:t> — copy and redistribute the material in any medium or format</a:t>
            </a:r>
          </a:p>
          <a:p>
            <a:pPr fontAlgn="base"/>
            <a:r>
              <a:rPr lang="en-US" b="1" dirty="0"/>
              <a:t>Adapt</a:t>
            </a:r>
            <a:r>
              <a:rPr lang="en-US" dirty="0"/>
              <a:t> — remix, transform, and build upon the material for any purpose, even commercially.</a:t>
            </a:r>
          </a:p>
          <a:p>
            <a:pPr marL="0" indent="0">
              <a:buNone/>
            </a:pPr>
            <a:r>
              <a:rPr lang="en-US" dirty="0"/>
              <a:t>The licensor cannot revoke these freedoms as long as you follow the license terms.</a:t>
            </a:r>
          </a:p>
          <a:p>
            <a:pPr marL="0" indent="0">
              <a:buNone/>
            </a:pPr>
            <a:r>
              <a:rPr lang="en-US" sz="2400" b="1" dirty="0"/>
              <a:t>Under the following terms:</a:t>
            </a:r>
            <a:endParaRPr lang="en-US" sz="2400" dirty="0"/>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a:t>
            </a:fld>
            <a:endParaRPr lang="en-GB">
              <a:solidFill>
                <a:prstClr val="black">
                  <a:lumMod val="65000"/>
                  <a:lumOff val="35000"/>
                </a:prstClr>
              </a:solidFill>
            </a:endParaRPr>
          </a:p>
        </p:txBody>
      </p:sp>
      <p:pic>
        <p:nvPicPr>
          <p:cNvPr id="9218" name="Picture 2" descr="https://lh5.googleusercontent.com/sAUgPg3idNwn9CbkEYtUfs8AJfTeQ8a0eoZ4z45Au1zJSlwHjwjnDEtIskfXGh00MF4PCFOOrkqRgiI-X0tAxUarJx-qAnljxCFclaIGWPCJeUUBGiBk9p8T2_FNleYF6U1Fq0x_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6181" y="687137"/>
            <a:ext cx="2901633" cy="1015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852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ltLang="en-US" dirty="0"/>
              <a:t>Project operator: </a:t>
            </a:r>
            <a:r>
              <a:rPr lang="en-US" altLang="en-US" dirty="0">
                <a:latin typeface="+mn-lt"/>
                <a:sym typeface="Symbol" charset="2"/>
              </a:rPr>
              <a:t>π</a:t>
            </a:r>
            <a:endParaRPr lang="en-GB" altLang="en-US" b="1" dirty="0">
              <a:latin typeface="+mn-lt"/>
            </a:endParaRPr>
          </a:p>
        </p:txBody>
      </p:sp>
      <p:graphicFrame>
        <p:nvGraphicFramePr>
          <p:cNvPr id="255106" name="Group 130"/>
          <p:cNvGraphicFramePr>
            <a:graphicFrameLocks noGrp="1"/>
          </p:cNvGraphicFramePr>
          <p:nvPr>
            <p:ph sz="half" idx="1"/>
          </p:nvPr>
        </p:nvGraphicFramePr>
        <p:xfrm>
          <a:off x="2153444" y="4439231"/>
          <a:ext cx="7885112" cy="2133600"/>
        </p:xfrm>
        <a:graphic>
          <a:graphicData uri="http://schemas.openxmlformats.org/drawingml/2006/table">
            <a:tbl>
              <a:tblPr/>
              <a:tblGrid>
                <a:gridCol w="1323975">
                  <a:extLst>
                    <a:ext uri="{9D8B030D-6E8A-4147-A177-3AD203B41FA5}">
                      <a16:colId xmlns:a16="http://schemas.microsoft.com/office/drawing/2014/main" val="20000"/>
                    </a:ext>
                  </a:extLst>
                </a:gridCol>
                <a:gridCol w="1450975">
                  <a:extLst>
                    <a:ext uri="{9D8B030D-6E8A-4147-A177-3AD203B41FA5}">
                      <a16:colId xmlns:a16="http://schemas.microsoft.com/office/drawing/2014/main" val="20001"/>
                    </a:ext>
                  </a:extLst>
                </a:gridCol>
                <a:gridCol w="1323975">
                  <a:extLst>
                    <a:ext uri="{9D8B030D-6E8A-4147-A177-3AD203B41FA5}">
                      <a16:colId xmlns:a16="http://schemas.microsoft.com/office/drawing/2014/main" val="20002"/>
                    </a:ext>
                  </a:extLst>
                </a:gridCol>
                <a:gridCol w="1697967">
                  <a:extLst>
                    <a:ext uri="{9D8B030D-6E8A-4147-A177-3AD203B41FA5}">
                      <a16:colId xmlns:a16="http://schemas.microsoft.com/office/drawing/2014/main" val="20003"/>
                    </a:ext>
                  </a:extLst>
                </a:gridCol>
                <a:gridCol w="2088220">
                  <a:extLst>
                    <a:ext uri="{9D8B030D-6E8A-4147-A177-3AD203B41FA5}">
                      <a16:colId xmlns:a16="http://schemas.microsoft.com/office/drawing/2014/main" val="20004"/>
                    </a:ext>
                  </a:extLst>
                </a:gridCol>
              </a:tblGrid>
              <a:tr h="287338">
                <a:tc gridSpan="5">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Staff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28098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sng" strike="noStrike" cap="none" normalizeH="0" baseline="0" dirty="0" err="1">
                          <a:ln>
                            <a:noFill/>
                          </a:ln>
                          <a:solidFill>
                            <a:schemeClr val="tx1"/>
                          </a:solidFill>
                          <a:effectLst/>
                          <a:latin typeface="+mn-lt"/>
                          <a:cs typeface="Arial" charset="0"/>
                        </a:rPr>
                        <a:t>staffNum</a:t>
                      </a:r>
                      <a:endParaRPr kumimoji="0" lang="en-GB" sz="1600" b="1" i="0" u="sng" strike="noStrike" cap="none" normalizeH="0" baseline="0" dirty="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position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err="1">
                          <a:ln>
                            <a:noFill/>
                          </a:ln>
                          <a:solidFill>
                            <a:schemeClr val="tx1"/>
                          </a:solidFill>
                          <a:effectLst/>
                          <a:latin typeface="+mn-lt"/>
                          <a:cs typeface="Arial" charset="0"/>
                        </a:rPr>
                        <a:t>branchNo</a:t>
                      </a:r>
                      <a:endParaRPr kumimoji="0" lang="en-GB" sz="1600" b="1" i="0" u="none" strike="noStrike" cap="none" normalizeH="0" baseline="0" dirty="0">
                        <a:ln>
                          <a:noFill/>
                        </a:ln>
                        <a:solidFill>
                          <a:schemeClr val="tx1"/>
                        </a:solidFill>
                        <a:effectLst/>
                        <a:latin typeface="+mn-lt"/>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68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James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Manager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Manager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984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42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Jack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Cleaner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968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Susan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40,000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IT staff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255104" name="Group 128"/>
          <p:cNvGraphicFramePr>
            <a:graphicFrameLocks noGrp="1"/>
          </p:cNvGraphicFramePr>
          <p:nvPr>
            <p:ph sz="half" idx="2"/>
          </p:nvPr>
        </p:nvGraphicFramePr>
        <p:xfrm>
          <a:off x="3973514" y="4439231"/>
          <a:ext cx="4244975" cy="2133600"/>
        </p:xfrm>
        <a:graphic>
          <a:graphicData uri="http://schemas.openxmlformats.org/drawingml/2006/table">
            <a:tbl>
              <a:tblPr/>
              <a:tblGrid>
                <a:gridCol w="1524000">
                  <a:extLst>
                    <a:ext uri="{9D8B030D-6E8A-4147-A177-3AD203B41FA5}">
                      <a16:colId xmlns:a16="http://schemas.microsoft.com/office/drawing/2014/main" val="20000"/>
                    </a:ext>
                  </a:extLst>
                </a:gridCol>
                <a:gridCol w="2720975">
                  <a:extLst>
                    <a:ext uri="{9D8B030D-6E8A-4147-A177-3AD203B41FA5}">
                      <a16:colId xmlns:a16="http://schemas.microsoft.com/office/drawing/2014/main" val="20001"/>
                    </a:ext>
                  </a:extLst>
                </a:gridCol>
              </a:tblGrid>
              <a:tr h="244475">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GB" sz="1600" b="1" i="0" u="none" strike="noStrike" cap="none" normalizeH="0" baseline="0" dirty="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extLst>
                  <a:ext uri="{0D108BD9-81ED-4DB2-BD59-A6C34878D82A}">
                    <a16:rowId xmlns:a16="http://schemas.microsoft.com/office/drawing/2014/main" val="10000"/>
                  </a:ext>
                </a:extLst>
              </a:tr>
              <a:tr h="28098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a:ln>
                            <a:noFill/>
                          </a:ln>
                          <a:solidFill>
                            <a:schemeClr val="tx1"/>
                          </a:solidFill>
                          <a:effectLst/>
                          <a:latin typeface="+mn-lt"/>
                          <a:cs typeface="Arial" charset="0"/>
                        </a:rPr>
                        <a:t>position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68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James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Manager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Mary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Manager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984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Jack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Cleaner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968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Susan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IT staff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10" name="Rectangle 3"/>
          <p:cNvSpPr txBox="1">
            <a:spLocks noChangeArrowheads="1"/>
          </p:cNvSpPr>
          <p:nvPr/>
        </p:nvSpPr>
        <p:spPr>
          <a:xfrm>
            <a:off x="1898472" y="1823374"/>
            <a:ext cx="8350429" cy="4745701"/>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Font typeface="Wingdings 2" pitchFamily="18" charset="2"/>
              <a:buChar char=""/>
              <a:defRPr sz="28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24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a:solidFill>
                  <a:schemeClr val="tx1">
                    <a:lumMod val="65000"/>
                    <a:lumOff val="35000"/>
                  </a:schemeClr>
                </a:solidFill>
                <a:latin typeface="+mn-lt"/>
                <a:ea typeface="+mn-ea"/>
                <a:cs typeface="+mn-cs"/>
              </a:defRPr>
            </a:lvl6pPr>
            <a:lvl7pPr marL="2055813" indent="-344488" algn="l" defTabSz="914400" rtl="0" eaLnBrk="1" latinLnBrk="0" hangingPunct="1">
              <a:spcBef>
                <a:spcPct val="20000"/>
              </a:spcBef>
              <a:buClr>
                <a:schemeClr val="accent1"/>
              </a:buClr>
              <a:buFont typeface="Wingdings 2" pitchFamily="18" charset="2"/>
              <a:buChar char=""/>
              <a:defRPr lang="en-US" sz="1800" kern="1200">
                <a:solidFill>
                  <a:schemeClr val="tx1">
                    <a:lumMod val="65000"/>
                    <a:lumOff val="35000"/>
                  </a:schemeClr>
                </a:solidFill>
                <a:latin typeface="+mn-lt"/>
                <a:ea typeface="+mn-ea"/>
                <a:cs typeface="+mn-cs"/>
              </a:defRPr>
            </a:lvl7pPr>
            <a:lvl8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a:solidFill>
                  <a:schemeClr val="tx1">
                    <a:lumMod val="65000"/>
                    <a:lumOff val="35000"/>
                  </a:schemeClr>
                </a:solidFill>
                <a:latin typeface="+mn-lt"/>
                <a:ea typeface="+mn-ea"/>
                <a:cs typeface="+mn-cs"/>
              </a:defRPr>
            </a:lvl8pPr>
            <a:lvl9pPr marL="2055813" indent="-344488" algn="l" defTabSz="914400" rtl="0" eaLnBrk="1" latinLnBrk="0" hangingPunct="1">
              <a:spcBef>
                <a:spcPct val="20000"/>
              </a:spcBef>
              <a:buClr>
                <a:schemeClr val="accent1"/>
              </a:buClr>
              <a:buFont typeface="Wingdings 2" pitchFamily="18" charset="2"/>
              <a:buChar char=""/>
              <a:defRPr lang="en-US" sz="1800" kern="1200">
                <a:solidFill>
                  <a:schemeClr val="tx1">
                    <a:lumMod val="65000"/>
                    <a:lumOff val="35000"/>
                  </a:schemeClr>
                </a:solidFill>
                <a:latin typeface="+mn-lt"/>
                <a:ea typeface="+mn-ea"/>
                <a:cs typeface="+mn-cs"/>
              </a:defRPr>
            </a:lvl9pPr>
          </a:lstStyle>
          <a:p>
            <a:r>
              <a:rPr lang="en-GB" altLang="en-US" sz="2400" dirty="0"/>
              <a:t>Removes unwanted columns</a:t>
            </a:r>
          </a:p>
          <a:p>
            <a:pPr lvl="1"/>
            <a:r>
              <a:rPr lang="en-GB" altLang="en-US" sz="2000" dirty="0"/>
              <a:t>Comma separate list of columns to keep</a:t>
            </a:r>
          </a:p>
          <a:p>
            <a:pPr lvl="1"/>
            <a:r>
              <a:rPr lang="en-GB" altLang="en-US" sz="2000" dirty="0"/>
              <a:t>SQL SELECT clause</a:t>
            </a:r>
          </a:p>
          <a:p>
            <a:pPr marL="0" indent="0">
              <a:spcBef>
                <a:spcPts val="800"/>
              </a:spcBef>
              <a:buNone/>
            </a:pPr>
            <a:r>
              <a:rPr lang="en-GB" altLang="en-US" sz="2000" b="1" dirty="0"/>
              <a:t>Example</a:t>
            </a:r>
          </a:p>
          <a:p>
            <a:pPr>
              <a:spcBef>
                <a:spcPts val="800"/>
              </a:spcBef>
            </a:pPr>
            <a:r>
              <a:rPr lang="en-GB" altLang="en-US" sz="2000" i="1" dirty="0"/>
              <a:t>Return the names and positions of staff members</a:t>
            </a:r>
            <a:endParaRPr lang="en-GB" altLang="en-US" sz="2400" i="1" dirty="0"/>
          </a:p>
        </p:txBody>
      </p:sp>
      <p:sp>
        <p:nvSpPr>
          <p:cNvPr id="12356" name="Text Box 32"/>
          <p:cNvSpPr txBox="1">
            <a:spLocks noChangeArrowheads="1"/>
          </p:cNvSpPr>
          <p:nvPr/>
        </p:nvSpPr>
        <p:spPr bwMode="auto">
          <a:xfrm>
            <a:off x="4591423" y="3867239"/>
            <a:ext cx="3009157" cy="461665"/>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US" altLang="en-US" sz="2400" dirty="0">
                <a:latin typeface="+mn-lt"/>
                <a:sym typeface="Symbol" charset="2"/>
              </a:rPr>
              <a:t></a:t>
            </a:r>
            <a:r>
              <a:rPr lang="en-US" altLang="en-US" baseline="-25000" dirty="0">
                <a:latin typeface="+mn-lt"/>
                <a:sym typeface="Symbol" charset="2"/>
              </a:rPr>
              <a:t>name, position</a:t>
            </a:r>
            <a:r>
              <a:rPr lang="en-US" altLang="en-US" sz="1800" dirty="0">
                <a:latin typeface="+mn-lt"/>
                <a:sym typeface="Symbol" charset="2"/>
              </a:rPr>
              <a:t> </a:t>
            </a:r>
            <a:r>
              <a:rPr lang="en-US" altLang="en-US" sz="2000" dirty="0">
                <a:latin typeface="+mn-lt"/>
              </a:rPr>
              <a:t>(</a:t>
            </a:r>
            <a:r>
              <a:rPr lang="en-US" altLang="en-US" sz="2000" dirty="0">
                <a:latin typeface="+mn-lt"/>
                <a:sym typeface="Symbol" charset="2"/>
              </a:rPr>
              <a:t>Staff</a:t>
            </a:r>
            <a:r>
              <a:rPr lang="en-US" altLang="en-US" sz="2000" dirty="0">
                <a:latin typeface="+mn-lt"/>
              </a:rPr>
              <a:t> )</a:t>
            </a:r>
            <a:endParaRPr lang="en-GB" altLang="en-US" sz="2000" dirty="0">
              <a:latin typeface="+mn-lt"/>
            </a:endParaRPr>
          </a:p>
        </p:txBody>
      </p:sp>
      <p:graphicFrame>
        <p:nvGraphicFramePr>
          <p:cNvPr id="11" name="Group 130"/>
          <p:cNvGraphicFramePr>
            <a:graphicFrameLocks/>
          </p:cNvGraphicFramePr>
          <p:nvPr/>
        </p:nvGraphicFramePr>
        <p:xfrm>
          <a:off x="2153444" y="4435474"/>
          <a:ext cx="7885112" cy="2133600"/>
        </p:xfrm>
        <a:graphic>
          <a:graphicData uri="http://schemas.openxmlformats.org/drawingml/2006/table">
            <a:tbl>
              <a:tblPr/>
              <a:tblGrid>
                <a:gridCol w="1323975">
                  <a:extLst>
                    <a:ext uri="{9D8B030D-6E8A-4147-A177-3AD203B41FA5}">
                      <a16:colId xmlns:a16="http://schemas.microsoft.com/office/drawing/2014/main" val="20000"/>
                    </a:ext>
                  </a:extLst>
                </a:gridCol>
                <a:gridCol w="1450975">
                  <a:extLst>
                    <a:ext uri="{9D8B030D-6E8A-4147-A177-3AD203B41FA5}">
                      <a16:colId xmlns:a16="http://schemas.microsoft.com/office/drawing/2014/main" val="20001"/>
                    </a:ext>
                  </a:extLst>
                </a:gridCol>
                <a:gridCol w="1323975">
                  <a:extLst>
                    <a:ext uri="{9D8B030D-6E8A-4147-A177-3AD203B41FA5}">
                      <a16:colId xmlns:a16="http://schemas.microsoft.com/office/drawing/2014/main" val="20002"/>
                    </a:ext>
                  </a:extLst>
                </a:gridCol>
                <a:gridCol w="1697967">
                  <a:extLst>
                    <a:ext uri="{9D8B030D-6E8A-4147-A177-3AD203B41FA5}">
                      <a16:colId xmlns:a16="http://schemas.microsoft.com/office/drawing/2014/main" val="20003"/>
                    </a:ext>
                  </a:extLst>
                </a:gridCol>
                <a:gridCol w="2088220">
                  <a:extLst>
                    <a:ext uri="{9D8B030D-6E8A-4147-A177-3AD203B41FA5}">
                      <a16:colId xmlns:a16="http://schemas.microsoft.com/office/drawing/2014/main" val="20004"/>
                    </a:ext>
                  </a:extLst>
                </a:gridCol>
              </a:tblGrid>
              <a:tr h="287338">
                <a:tc gridSpan="5">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Staff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28098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sng" strike="noStrike" cap="none" normalizeH="0" baseline="0" dirty="0" err="1">
                          <a:ln>
                            <a:noFill/>
                          </a:ln>
                          <a:solidFill>
                            <a:schemeClr val="tx1"/>
                          </a:solidFill>
                          <a:effectLst/>
                          <a:latin typeface="+mn-lt"/>
                          <a:cs typeface="Arial" charset="0"/>
                        </a:rPr>
                        <a:t>staffNum</a:t>
                      </a:r>
                      <a:endParaRPr kumimoji="0" lang="en-GB" sz="1600" b="1" i="0" u="sng" strike="noStrike" cap="none" normalizeH="0" baseline="0" dirty="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position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err="1">
                          <a:ln>
                            <a:noFill/>
                          </a:ln>
                          <a:solidFill>
                            <a:schemeClr val="tx1"/>
                          </a:solidFill>
                          <a:effectLst/>
                          <a:latin typeface="+mn-lt"/>
                          <a:cs typeface="Arial" charset="0"/>
                        </a:rPr>
                        <a:t>branchNo</a:t>
                      </a:r>
                      <a:endParaRPr kumimoji="0" lang="en-GB" sz="1600" b="1" i="0" u="none" strike="noStrike" cap="none" normalizeH="0" baseline="0" dirty="0">
                        <a:ln>
                          <a:noFill/>
                        </a:ln>
                        <a:solidFill>
                          <a:schemeClr val="tx1"/>
                        </a:solidFill>
                        <a:effectLst/>
                        <a:latin typeface="+mn-lt"/>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68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James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Manager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Manager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984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42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Jack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Cleaner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968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Susan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40,000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IT staff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D53520CE-AE05-DB46-ADBA-64C83163815C}" type="slidenum">
              <a:rPr lang="en-GB" smtClean="0"/>
              <a:t>20</a:t>
            </a:fld>
            <a:endParaRPr lang="en-GB"/>
          </a:p>
        </p:txBody>
      </p:sp>
      <p:sp>
        <p:nvSpPr>
          <p:cNvPr id="12" name="Rectangular Callout 11">
            <a:extLst>
              <a:ext uri="{FF2B5EF4-FFF2-40B4-BE49-F238E27FC236}">
                <a16:creationId xmlns:a16="http://schemas.microsoft.com/office/drawing/2014/main" id="{ABF816B1-DC8F-204F-AD9A-D13917C7E0CD}"/>
              </a:ext>
            </a:extLst>
          </p:cNvPr>
          <p:cNvSpPr/>
          <p:nvPr/>
        </p:nvSpPr>
        <p:spPr>
          <a:xfrm>
            <a:off x="8539649" y="3206740"/>
            <a:ext cx="3180210" cy="965065"/>
          </a:xfrm>
          <a:prstGeom prst="wedgeRectCallout">
            <a:avLst>
              <a:gd name="adj1" fmla="val -20833"/>
              <a:gd name="adj2" fmla="val 29847"/>
            </a:avLst>
          </a:prstGeom>
        </p:spPr>
        <p:style>
          <a:lnRef idx="1">
            <a:schemeClr val="accent6"/>
          </a:lnRef>
          <a:fillRef idx="2">
            <a:schemeClr val="accent6"/>
          </a:fillRef>
          <a:effectRef idx="1">
            <a:schemeClr val="accent6"/>
          </a:effectRef>
          <a:fontRef idx="minor">
            <a:schemeClr val="dk1"/>
          </a:fontRef>
        </p:style>
        <p:txBody>
          <a:bodyPr rtlCol="0" anchor="ctr"/>
          <a:lstStyle/>
          <a:p>
            <a:r>
              <a:rPr lang="en-GB" dirty="0">
                <a:latin typeface="Courier New" panose="02070309020205020404" pitchFamily="49" charset="0"/>
                <a:cs typeface="Courier New" panose="02070309020205020404" pitchFamily="49" charset="0"/>
              </a:rPr>
              <a:t>SELECT name, position </a:t>
            </a:r>
          </a:p>
          <a:p>
            <a:r>
              <a:rPr lang="en-GB" dirty="0">
                <a:latin typeface="Courier New" panose="02070309020205020404" pitchFamily="49" charset="0"/>
                <a:cs typeface="Courier New" panose="02070309020205020404" pitchFamily="49" charset="0"/>
              </a:rPr>
              <a:t>FROM Staff</a:t>
            </a:r>
          </a:p>
        </p:txBody>
      </p:sp>
    </p:spTree>
    <p:extLst>
      <p:ext uri="{BB962C8B-B14F-4D97-AF65-F5344CB8AC3E}">
        <p14:creationId xmlns:p14="http://schemas.microsoft.com/office/powerpoint/2010/main" val="55929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356"/>
                                        </p:tgtEl>
                                        <p:attrNameLst>
                                          <p:attrName>style.visibility</p:attrName>
                                        </p:attrNameLst>
                                      </p:cBhvr>
                                      <p:to>
                                        <p:strVal val="visible"/>
                                      </p:to>
                                    </p:set>
                                    <p:animEffect transition="in" filter="dissolve">
                                      <p:cBhvr>
                                        <p:cTn id="7" dur="500"/>
                                        <p:tgtEl>
                                          <p:spTgt spid="1235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255106"/>
                                        </p:tgtEl>
                                        <p:attrNameLst>
                                          <p:attrName>style.visibility</p:attrName>
                                        </p:attrNameLst>
                                      </p:cBhvr>
                                      <p:to>
                                        <p:strVal val="visible"/>
                                      </p:to>
                                    </p:set>
                                    <p:animEffect transition="in" filter="dissolve">
                                      <p:cBhvr>
                                        <p:cTn id="15" dur="500"/>
                                        <p:tgtEl>
                                          <p:spTgt spid="25510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255106"/>
                                        </p:tgtEl>
                                      </p:cBhvr>
                                    </p:animEffect>
                                    <p:set>
                                      <p:cBhvr>
                                        <p:cTn id="20" dur="1" fill="hold">
                                          <p:stCondLst>
                                            <p:cond delay="499"/>
                                          </p:stCondLst>
                                        </p:cTn>
                                        <p:tgtEl>
                                          <p:spTgt spid="255106"/>
                                        </p:tgtEl>
                                        <p:attrNameLst>
                                          <p:attrName>style.visibility</p:attrName>
                                        </p:attrNameLst>
                                      </p:cBhvr>
                                      <p:to>
                                        <p:strVal val="hidden"/>
                                      </p:to>
                                    </p:se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255104"/>
                                        </p:tgtEl>
                                        <p:attrNameLst>
                                          <p:attrName>style.visibility</p:attrName>
                                        </p:attrNameLst>
                                      </p:cBhvr>
                                      <p:to>
                                        <p:strVal val="visible"/>
                                      </p:to>
                                    </p:set>
                                    <p:animEffect transition="in" filter="dissolve">
                                      <p:cBhvr>
                                        <p:cTn id="24" dur="500"/>
                                        <p:tgtEl>
                                          <p:spTgt spid="255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ltLang="en-US" dirty="0"/>
              <a:t>Composing operations/Operator Order</a:t>
            </a:r>
          </a:p>
        </p:txBody>
      </p:sp>
      <p:sp>
        <p:nvSpPr>
          <p:cNvPr id="13315" name="Rectangle 3"/>
          <p:cNvSpPr>
            <a:spLocks noGrp="1" noChangeArrowheads="1"/>
          </p:cNvSpPr>
          <p:nvPr>
            <p:ph idx="1"/>
          </p:nvPr>
        </p:nvSpPr>
        <p:spPr>
          <a:xfrm>
            <a:off x="217720" y="1823374"/>
            <a:ext cx="6717847" cy="4745701"/>
          </a:xfrm>
        </p:spPr>
        <p:txBody>
          <a:bodyPr/>
          <a:lstStyle/>
          <a:p>
            <a:r>
              <a:rPr lang="en-GB" altLang="en-US" sz="2800" dirty="0"/>
              <a:t>Operators are </a:t>
            </a:r>
            <a:r>
              <a:rPr lang="en-GB" altLang="en-US" sz="2800" b="1" dirty="0" err="1"/>
              <a:t>composable</a:t>
            </a:r>
            <a:endParaRPr lang="en-GB" altLang="en-US" sz="2800" b="1" dirty="0"/>
          </a:p>
          <a:p>
            <a:r>
              <a:rPr lang="en-GB" altLang="en-US" sz="2800" dirty="0"/>
              <a:t>Drawn as trees</a:t>
            </a:r>
          </a:p>
          <a:p>
            <a:pPr marL="0" indent="0">
              <a:buNone/>
            </a:pPr>
            <a:r>
              <a:rPr lang="en-GB" altLang="en-US" sz="2400" b="1" dirty="0"/>
              <a:t>Example</a:t>
            </a:r>
          </a:p>
          <a:p>
            <a:r>
              <a:rPr lang="en-GB" altLang="en-US" sz="2400" i="1" dirty="0"/>
              <a:t>Find the name, position, and salary of staff earning more than 30,000</a:t>
            </a:r>
          </a:p>
          <a:p>
            <a:pPr lvl="1"/>
            <a:r>
              <a:rPr lang="en-US" altLang="en-US" sz="2400" dirty="0">
                <a:sym typeface="Symbol" charset="2"/>
              </a:rPr>
              <a:t></a:t>
            </a:r>
            <a:r>
              <a:rPr lang="en-US" altLang="en-US" sz="2400" baseline="-25000" dirty="0">
                <a:sym typeface="Symbol" charset="2"/>
              </a:rPr>
              <a:t>name, position, salary </a:t>
            </a:r>
            <a:r>
              <a:rPr lang="en-US" altLang="en-US" sz="2400" dirty="0">
                <a:sym typeface="Symbol" charset="2"/>
              </a:rPr>
              <a:t>(</a:t>
            </a:r>
            <a:r>
              <a:rPr lang="en-US" altLang="en-US" sz="2400" dirty="0"/>
              <a:t> </a:t>
            </a:r>
            <a:r>
              <a:rPr lang="en-US" altLang="en-US" sz="2400" baseline="-25000" dirty="0"/>
              <a:t>salary &gt; ‘30000’</a:t>
            </a:r>
            <a:r>
              <a:rPr lang="en-US" altLang="en-US" sz="2400" dirty="0"/>
              <a:t> (Staff))</a:t>
            </a:r>
            <a:endParaRPr lang="en-GB" altLang="en-US" sz="2400" dirty="0"/>
          </a:p>
        </p:txBody>
      </p:sp>
      <p:sp>
        <p:nvSpPr>
          <p:cNvPr id="16" name="Slide Number Placeholder 15"/>
          <p:cNvSpPr>
            <a:spLocks noGrp="1"/>
          </p:cNvSpPr>
          <p:nvPr>
            <p:ph type="sldNum" sz="quarter" idx="12"/>
          </p:nvPr>
        </p:nvSpPr>
        <p:spPr/>
        <p:txBody>
          <a:bodyPr/>
          <a:lstStyle/>
          <a:p>
            <a:fld id="{D53520CE-AE05-DB46-ADBA-64C83163815C}" type="slidenum">
              <a:rPr lang="en-GB" smtClean="0"/>
              <a:t>21</a:t>
            </a:fld>
            <a:endParaRPr lang="en-GB"/>
          </a:p>
        </p:txBody>
      </p:sp>
      <p:sp>
        <p:nvSpPr>
          <p:cNvPr id="7" name="Rectangle 6"/>
          <p:cNvSpPr/>
          <p:nvPr/>
        </p:nvSpPr>
        <p:spPr>
          <a:xfrm>
            <a:off x="6882499" y="5429250"/>
            <a:ext cx="1714500" cy="700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t>Staff</a:t>
            </a:r>
          </a:p>
        </p:txBody>
      </p:sp>
      <p:sp>
        <p:nvSpPr>
          <p:cNvPr id="8" name="TextBox 7"/>
          <p:cNvSpPr txBox="1"/>
          <p:nvPr/>
        </p:nvSpPr>
        <p:spPr>
          <a:xfrm>
            <a:off x="6749735" y="3965391"/>
            <a:ext cx="1980029" cy="461665"/>
          </a:xfrm>
          <a:prstGeom prst="rect">
            <a:avLst/>
          </a:prstGeom>
          <a:noFill/>
        </p:spPr>
        <p:txBody>
          <a:bodyPr wrap="none" rtlCol="0">
            <a:spAutoFit/>
          </a:bodyPr>
          <a:lstStyle/>
          <a:p>
            <a:r>
              <a:rPr lang="en-US" altLang="en-US" sz="2400" dirty="0">
                <a:sym typeface="Symbol" charset="2"/>
              </a:rPr>
              <a:t></a:t>
            </a:r>
            <a:r>
              <a:rPr lang="en-US" altLang="en-US" sz="2400" dirty="0"/>
              <a:t> </a:t>
            </a:r>
            <a:r>
              <a:rPr lang="en-US" altLang="en-US" sz="2400" baseline="-25000" dirty="0"/>
              <a:t>salary &gt; ‘30000’</a:t>
            </a:r>
            <a:endParaRPr lang="en-GB" sz="2400" dirty="0"/>
          </a:p>
        </p:txBody>
      </p:sp>
      <p:sp>
        <p:nvSpPr>
          <p:cNvPr id="9" name="TextBox 8"/>
          <p:cNvSpPr txBox="1"/>
          <p:nvPr/>
        </p:nvSpPr>
        <p:spPr>
          <a:xfrm>
            <a:off x="6452377" y="2501531"/>
            <a:ext cx="2574744" cy="461665"/>
          </a:xfrm>
          <a:prstGeom prst="rect">
            <a:avLst/>
          </a:prstGeom>
          <a:noFill/>
        </p:spPr>
        <p:txBody>
          <a:bodyPr wrap="none" rtlCol="0">
            <a:spAutoFit/>
          </a:bodyPr>
          <a:lstStyle/>
          <a:p>
            <a:r>
              <a:rPr lang="en-US" altLang="en-US" sz="2400" dirty="0">
                <a:sym typeface="Symbol" charset="2"/>
              </a:rPr>
              <a:t></a:t>
            </a:r>
            <a:r>
              <a:rPr lang="en-US" altLang="en-US" sz="2400" baseline="-25000" dirty="0">
                <a:sym typeface="Symbol" charset="2"/>
              </a:rPr>
              <a:t>name, position, salary</a:t>
            </a:r>
            <a:endParaRPr lang="en-GB" sz="2400" dirty="0"/>
          </a:p>
        </p:txBody>
      </p:sp>
      <p:cxnSp>
        <p:nvCxnSpPr>
          <p:cNvPr id="11" name="Straight Arrow Connector 10"/>
          <p:cNvCxnSpPr>
            <a:stCxn id="7" idx="0"/>
            <a:endCxn id="8" idx="2"/>
          </p:cNvCxnSpPr>
          <p:nvPr/>
        </p:nvCxnSpPr>
        <p:spPr>
          <a:xfrm flipV="1">
            <a:off x="7739749" y="4427056"/>
            <a:ext cx="0" cy="100219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8" idx="0"/>
            <a:endCxn id="9" idx="2"/>
          </p:cNvCxnSpPr>
          <p:nvPr/>
        </p:nvCxnSpPr>
        <p:spPr>
          <a:xfrm flipH="1" flipV="1">
            <a:off x="7739749" y="2963196"/>
            <a:ext cx="1" cy="100219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AE043BA3-3312-D946-A1A6-3B45B7C05EF4}"/>
              </a:ext>
            </a:extLst>
          </p:cNvPr>
          <p:cNvSpPr/>
          <p:nvPr/>
        </p:nvSpPr>
        <p:spPr>
          <a:xfrm>
            <a:off x="9588513" y="5448537"/>
            <a:ext cx="1714500" cy="700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t>Staff</a:t>
            </a:r>
          </a:p>
        </p:txBody>
      </p:sp>
      <p:sp>
        <p:nvSpPr>
          <p:cNvPr id="13" name="TextBox 12">
            <a:extLst>
              <a:ext uri="{FF2B5EF4-FFF2-40B4-BE49-F238E27FC236}">
                <a16:creationId xmlns:a16="http://schemas.microsoft.com/office/drawing/2014/main" id="{8F2FE7FF-AD4E-6D47-B71B-3681F556327A}"/>
              </a:ext>
            </a:extLst>
          </p:cNvPr>
          <p:cNvSpPr txBox="1"/>
          <p:nvPr/>
        </p:nvSpPr>
        <p:spPr>
          <a:xfrm>
            <a:off x="9455749" y="2501875"/>
            <a:ext cx="1980029" cy="461665"/>
          </a:xfrm>
          <a:prstGeom prst="rect">
            <a:avLst/>
          </a:prstGeom>
          <a:noFill/>
        </p:spPr>
        <p:txBody>
          <a:bodyPr wrap="none" rtlCol="0">
            <a:spAutoFit/>
          </a:bodyPr>
          <a:lstStyle/>
          <a:p>
            <a:r>
              <a:rPr lang="en-US" altLang="en-US" sz="2400" dirty="0">
                <a:sym typeface="Symbol" charset="2"/>
              </a:rPr>
              <a:t></a:t>
            </a:r>
            <a:r>
              <a:rPr lang="en-US" altLang="en-US" sz="2400" dirty="0"/>
              <a:t> </a:t>
            </a:r>
            <a:r>
              <a:rPr lang="en-US" altLang="en-US" sz="2400" baseline="-25000" dirty="0"/>
              <a:t>salary &gt; ‘30000’</a:t>
            </a:r>
            <a:endParaRPr lang="en-GB" sz="2400" dirty="0"/>
          </a:p>
        </p:txBody>
      </p:sp>
      <p:sp>
        <p:nvSpPr>
          <p:cNvPr id="18" name="TextBox 17">
            <a:extLst>
              <a:ext uri="{FF2B5EF4-FFF2-40B4-BE49-F238E27FC236}">
                <a16:creationId xmlns:a16="http://schemas.microsoft.com/office/drawing/2014/main" id="{EA91B660-6809-5745-899F-5CF2D381D8AC}"/>
              </a:ext>
            </a:extLst>
          </p:cNvPr>
          <p:cNvSpPr txBox="1"/>
          <p:nvPr/>
        </p:nvSpPr>
        <p:spPr>
          <a:xfrm>
            <a:off x="9158391" y="3968382"/>
            <a:ext cx="2574744" cy="461665"/>
          </a:xfrm>
          <a:prstGeom prst="rect">
            <a:avLst/>
          </a:prstGeom>
          <a:noFill/>
        </p:spPr>
        <p:txBody>
          <a:bodyPr wrap="none" rtlCol="0">
            <a:spAutoFit/>
          </a:bodyPr>
          <a:lstStyle/>
          <a:p>
            <a:r>
              <a:rPr lang="en-US" altLang="en-US" sz="2400" dirty="0">
                <a:sym typeface="Symbol" charset="2"/>
              </a:rPr>
              <a:t></a:t>
            </a:r>
            <a:r>
              <a:rPr lang="en-US" altLang="en-US" sz="2400" baseline="-25000" dirty="0">
                <a:sym typeface="Symbol" charset="2"/>
              </a:rPr>
              <a:t>name, position, salary</a:t>
            </a:r>
            <a:endParaRPr lang="en-GB" sz="2400" dirty="0"/>
          </a:p>
        </p:txBody>
      </p:sp>
      <p:cxnSp>
        <p:nvCxnSpPr>
          <p:cNvPr id="19" name="Straight Arrow Connector 18">
            <a:extLst>
              <a:ext uri="{FF2B5EF4-FFF2-40B4-BE49-F238E27FC236}">
                <a16:creationId xmlns:a16="http://schemas.microsoft.com/office/drawing/2014/main" id="{3369E936-604F-2342-81E9-AD9C81A1B3EE}"/>
              </a:ext>
            </a:extLst>
          </p:cNvPr>
          <p:cNvCxnSpPr>
            <a:cxnSpLocks/>
            <a:stCxn id="12" idx="0"/>
            <a:endCxn id="18" idx="2"/>
          </p:cNvCxnSpPr>
          <p:nvPr/>
        </p:nvCxnSpPr>
        <p:spPr>
          <a:xfrm flipV="1">
            <a:off x="10445763" y="4430047"/>
            <a:ext cx="0" cy="101849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751CA03-E274-BB46-925C-F73E2ACAB551}"/>
              </a:ext>
            </a:extLst>
          </p:cNvPr>
          <p:cNvCxnSpPr>
            <a:cxnSpLocks/>
            <a:stCxn id="18" idx="0"/>
            <a:endCxn id="13" idx="2"/>
          </p:cNvCxnSpPr>
          <p:nvPr/>
        </p:nvCxnSpPr>
        <p:spPr>
          <a:xfrm flipV="1">
            <a:off x="10445763" y="2963540"/>
            <a:ext cx="1" cy="100484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A94253F1-F747-2F45-BBAC-4905774DB847}"/>
              </a:ext>
            </a:extLst>
          </p:cNvPr>
          <p:cNvSpPr txBox="1"/>
          <p:nvPr/>
        </p:nvSpPr>
        <p:spPr>
          <a:xfrm>
            <a:off x="8173002" y="1877152"/>
            <a:ext cx="1741182" cy="461665"/>
          </a:xfrm>
          <a:prstGeom prst="rect">
            <a:avLst/>
          </a:prstGeom>
          <a:noFill/>
        </p:spPr>
        <p:txBody>
          <a:bodyPr wrap="none" rtlCol="0">
            <a:spAutoFit/>
          </a:bodyPr>
          <a:lstStyle/>
          <a:p>
            <a:r>
              <a:rPr lang="en-GB" sz="2400" dirty="0"/>
              <a:t>Equivalent</a:t>
            </a:r>
          </a:p>
        </p:txBody>
      </p:sp>
    </p:spTree>
    <p:extLst>
      <p:ext uri="{BB962C8B-B14F-4D97-AF65-F5344CB8AC3E}">
        <p14:creationId xmlns:p14="http://schemas.microsoft.com/office/powerpoint/2010/main" val="3825401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ltLang="en-US" dirty="0"/>
              <a:t>Composing operations/Not </a:t>
            </a:r>
            <a:r>
              <a:rPr lang="en-GB" altLang="en-US" dirty="0" err="1"/>
              <a:t>reorderable</a:t>
            </a:r>
            <a:endParaRPr lang="en-GB" altLang="en-US" dirty="0"/>
          </a:p>
        </p:txBody>
      </p:sp>
      <p:sp>
        <p:nvSpPr>
          <p:cNvPr id="13315" name="Rectangle 3"/>
          <p:cNvSpPr>
            <a:spLocks noGrp="1" noChangeArrowheads="1"/>
          </p:cNvSpPr>
          <p:nvPr>
            <p:ph idx="1"/>
          </p:nvPr>
        </p:nvSpPr>
        <p:spPr>
          <a:xfrm>
            <a:off x="1898472" y="1823374"/>
            <a:ext cx="5712004" cy="4745701"/>
          </a:xfrm>
        </p:spPr>
        <p:txBody>
          <a:bodyPr/>
          <a:lstStyle/>
          <a:p>
            <a:r>
              <a:rPr lang="en-GB" altLang="en-US" sz="2800" dirty="0"/>
              <a:t>Operators </a:t>
            </a:r>
            <a:r>
              <a:rPr lang="en-GB" altLang="en-US" sz="2800" b="1" dirty="0" err="1"/>
              <a:t>composable</a:t>
            </a:r>
            <a:endParaRPr lang="en-GB" altLang="en-US" sz="2800" b="1" dirty="0"/>
          </a:p>
          <a:p>
            <a:r>
              <a:rPr lang="en-GB" altLang="en-US" sz="2800" dirty="0"/>
              <a:t>Drawn as trees</a:t>
            </a:r>
          </a:p>
          <a:p>
            <a:pPr marL="0" indent="0">
              <a:buNone/>
            </a:pPr>
            <a:r>
              <a:rPr lang="en-GB" altLang="en-US" sz="2400" b="1" dirty="0"/>
              <a:t>Example</a:t>
            </a:r>
          </a:p>
          <a:p>
            <a:r>
              <a:rPr lang="en-GB" altLang="en-US" sz="2400" i="1" dirty="0"/>
              <a:t>Find the names and positions of staff earning more than 30,000</a:t>
            </a:r>
          </a:p>
          <a:p>
            <a:pPr lvl="1"/>
            <a:r>
              <a:rPr lang="en-US" altLang="en-US" sz="2400" dirty="0">
                <a:sym typeface="Symbol" charset="2"/>
              </a:rPr>
              <a:t></a:t>
            </a:r>
            <a:r>
              <a:rPr lang="en-US" altLang="en-US" sz="2400" baseline="-25000" dirty="0">
                <a:sym typeface="Symbol" charset="2"/>
              </a:rPr>
              <a:t>name, position </a:t>
            </a:r>
            <a:r>
              <a:rPr lang="en-US" altLang="en-US" sz="2400" dirty="0">
                <a:sym typeface="Symbol" charset="2"/>
              </a:rPr>
              <a:t>(</a:t>
            </a:r>
            <a:r>
              <a:rPr lang="en-US" altLang="en-US" sz="2400" dirty="0"/>
              <a:t> </a:t>
            </a:r>
            <a:r>
              <a:rPr lang="en-US" altLang="en-US" sz="2400" baseline="-25000" dirty="0"/>
              <a:t>salary &gt; ‘30000’</a:t>
            </a:r>
            <a:r>
              <a:rPr lang="en-US" altLang="en-US" sz="2400" dirty="0"/>
              <a:t> (Staff))</a:t>
            </a:r>
            <a:endParaRPr lang="en-GB" altLang="en-US" sz="2400" dirty="0"/>
          </a:p>
        </p:txBody>
      </p:sp>
      <p:sp>
        <p:nvSpPr>
          <p:cNvPr id="16" name="Slide Number Placeholder 15"/>
          <p:cNvSpPr>
            <a:spLocks noGrp="1"/>
          </p:cNvSpPr>
          <p:nvPr>
            <p:ph type="sldNum" sz="quarter" idx="12"/>
          </p:nvPr>
        </p:nvSpPr>
        <p:spPr/>
        <p:txBody>
          <a:bodyPr/>
          <a:lstStyle/>
          <a:p>
            <a:fld id="{D53520CE-AE05-DB46-ADBA-64C83163815C}" type="slidenum">
              <a:rPr lang="en-GB" smtClean="0"/>
              <a:t>22</a:t>
            </a:fld>
            <a:endParaRPr lang="en-GB"/>
          </a:p>
        </p:txBody>
      </p:sp>
      <p:sp>
        <p:nvSpPr>
          <p:cNvPr id="7" name="Rectangle 6"/>
          <p:cNvSpPr/>
          <p:nvPr/>
        </p:nvSpPr>
        <p:spPr>
          <a:xfrm>
            <a:off x="8210550" y="5429250"/>
            <a:ext cx="1714500" cy="700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t>Staff</a:t>
            </a:r>
          </a:p>
        </p:txBody>
      </p:sp>
      <p:sp>
        <p:nvSpPr>
          <p:cNvPr id="8" name="TextBox 7"/>
          <p:cNvSpPr txBox="1"/>
          <p:nvPr/>
        </p:nvSpPr>
        <p:spPr>
          <a:xfrm>
            <a:off x="8077786" y="3965391"/>
            <a:ext cx="1980029" cy="461665"/>
          </a:xfrm>
          <a:prstGeom prst="rect">
            <a:avLst/>
          </a:prstGeom>
          <a:noFill/>
        </p:spPr>
        <p:txBody>
          <a:bodyPr wrap="none" rtlCol="0">
            <a:spAutoFit/>
          </a:bodyPr>
          <a:lstStyle/>
          <a:p>
            <a:r>
              <a:rPr lang="en-US" altLang="en-US" sz="2400" dirty="0">
                <a:sym typeface="Symbol" charset="2"/>
              </a:rPr>
              <a:t></a:t>
            </a:r>
            <a:r>
              <a:rPr lang="en-US" altLang="en-US" sz="2400" dirty="0"/>
              <a:t> </a:t>
            </a:r>
            <a:r>
              <a:rPr lang="en-US" altLang="en-US" sz="2400" baseline="-25000" dirty="0"/>
              <a:t>salary &gt; ‘30000’</a:t>
            </a:r>
            <a:endParaRPr lang="en-GB" sz="2400" dirty="0"/>
          </a:p>
        </p:txBody>
      </p:sp>
      <p:sp>
        <p:nvSpPr>
          <p:cNvPr id="9" name="TextBox 8"/>
          <p:cNvSpPr txBox="1"/>
          <p:nvPr/>
        </p:nvSpPr>
        <p:spPr>
          <a:xfrm>
            <a:off x="8123470" y="2501531"/>
            <a:ext cx="1888659" cy="461665"/>
          </a:xfrm>
          <a:prstGeom prst="rect">
            <a:avLst/>
          </a:prstGeom>
          <a:noFill/>
        </p:spPr>
        <p:txBody>
          <a:bodyPr wrap="none" rtlCol="0">
            <a:spAutoFit/>
          </a:bodyPr>
          <a:lstStyle/>
          <a:p>
            <a:r>
              <a:rPr lang="en-US" altLang="en-US" sz="2400" dirty="0">
                <a:sym typeface="Symbol" charset="2"/>
              </a:rPr>
              <a:t></a:t>
            </a:r>
            <a:r>
              <a:rPr lang="en-US" altLang="en-US" sz="2400" baseline="-25000" dirty="0">
                <a:sym typeface="Symbol" charset="2"/>
              </a:rPr>
              <a:t>name, position</a:t>
            </a:r>
            <a:endParaRPr lang="en-GB" sz="2400" dirty="0"/>
          </a:p>
        </p:txBody>
      </p:sp>
      <p:cxnSp>
        <p:nvCxnSpPr>
          <p:cNvPr id="11" name="Straight Arrow Connector 10"/>
          <p:cNvCxnSpPr>
            <a:stCxn id="7" idx="0"/>
            <a:endCxn id="8" idx="2"/>
          </p:cNvCxnSpPr>
          <p:nvPr/>
        </p:nvCxnSpPr>
        <p:spPr>
          <a:xfrm flipV="1">
            <a:off x="9067800" y="4427056"/>
            <a:ext cx="0" cy="100219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8" idx="0"/>
            <a:endCxn id="9" idx="2"/>
          </p:cNvCxnSpPr>
          <p:nvPr/>
        </p:nvCxnSpPr>
        <p:spPr>
          <a:xfrm flipH="1" flipV="1">
            <a:off x="9067800" y="2963196"/>
            <a:ext cx="1" cy="100219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3143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ltLang="en-US" dirty="0"/>
              <a:t>Exercises (if time permits)</a:t>
            </a:r>
          </a:p>
        </p:txBody>
      </p:sp>
      <p:sp>
        <p:nvSpPr>
          <p:cNvPr id="16387" name="Rectangle 3"/>
          <p:cNvSpPr>
            <a:spLocks noGrp="1" noChangeArrowheads="1"/>
          </p:cNvSpPr>
          <p:nvPr>
            <p:ph idx="1"/>
          </p:nvPr>
        </p:nvSpPr>
        <p:spPr/>
        <p:txBody>
          <a:bodyPr>
            <a:normAutofit fontScale="92500" lnSpcReduction="10000"/>
          </a:bodyPr>
          <a:lstStyle/>
          <a:p>
            <a:pPr marL="0" indent="0">
              <a:buNone/>
            </a:pPr>
            <a:r>
              <a:rPr lang="en-GB" altLang="en-US" dirty="0"/>
              <a:t>Write the relational algebra expressions for:</a:t>
            </a:r>
          </a:p>
          <a:p>
            <a:pPr marL="514350" indent="-514350">
              <a:buFont typeface="+mj-lt"/>
              <a:buAutoNum type="arabicPeriod"/>
            </a:pPr>
            <a:r>
              <a:rPr lang="en-GB" altLang="en-US" dirty="0"/>
              <a:t>Find all the details from the Staff table for the person with staff number 58</a:t>
            </a:r>
          </a:p>
          <a:p>
            <a:pPr marL="342900" lvl="1" indent="0" algn="ctr">
              <a:buNone/>
            </a:pPr>
            <a:r>
              <a:rPr lang="en-US" altLang="en-US" dirty="0">
                <a:solidFill>
                  <a:schemeClr val="bg1"/>
                </a:solidFill>
                <a:sym typeface="Symbol" charset="2"/>
              </a:rPr>
              <a:t></a:t>
            </a:r>
            <a:r>
              <a:rPr lang="en-US" altLang="en-US" dirty="0">
                <a:solidFill>
                  <a:schemeClr val="bg1"/>
                </a:solidFill>
              </a:rPr>
              <a:t> </a:t>
            </a:r>
            <a:r>
              <a:rPr lang="en-US" altLang="en-US" baseline="-25000" dirty="0" err="1">
                <a:solidFill>
                  <a:schemeClr val="bg1"/>
                </a:solidFill>
              </a:rPr>
              <a:t>staffno</a:t>
            </a:r>
            <a:r>
              <a:rPr lang="en-US" altLang="en-US" baseline="-25000" dirty="0">
                <a:solidFill>
                  <a:schemeClr val="bg1"/>
                </a:solidFill>
              </a:rPr>
              <a:t> = </a:t>
            </a:r>
            <a:r>
              <a:rPr lang="fr-FR" altLang="en-US" baseline="-25000" dirty="0">
                <a:solidFill>
                  <a:schemeClr val="bg1"/>
                </a:solidFill>
              </a:rPr>
              <a:t>’</a:t>
            </a:r>
            <a:r>
              <a:rPr lang="en-US" altLang="en-US" baseline="-25000" dirty="0">
                <a:solidFill>
                  <a:schemeClr val="bg1"/>
                </a:solidFill>
              </a:rPr>
              <a:t>58’</a:t>
            </a:r>
            <a:r>
              <a:rPr lang="en-US" altLang="en-US" dirty="0">
                <a:solidFill>
                  <a:schemeClr val="bg1"/>
                </a:solidFill>
              </a:rPr>
              <a:t>(Staff)</a:t>
            </a:r>
            <a:endParaRPr lang="en-GB" altLang="en-US" dirty="0">
              <a:solidFill>
                <a:schemeClr val="bg1"/>
              </a:solidFill>
            </a:endParaRPr>
          </a:p>
          <a:p>
            <a:pPr marL="514350" indent="-514350">
              <a:buFont typeface="+mj-lt"/>
              <a:buAutoNum type="arabicPeriod"/>
            </a:pPr>
            <a:r>
              <a:rPr lang="en-GB" altLang="en-US" dirty="0"/>
              <a:t>Find all the staff numbers in the Staff table</a:t>
            </a:r>
          </a:p>
          <a:p>
            <a:pPr marL="342900" lvl="1" indent="0" algn="ctr">
              <a:buNone/>
            </a:pPr>
            <a:r>
              <a:rPr lang="en-US" altLang="en-US" dirty="0">
                <a:solidFill>
                  <a:schemeClr val="bg1"/>
                </a:solidFill>
                <a:sym typeface="Symbol" charset="2"/>
              </a:rPr>
              <a:t></a:t>
            </a:r>
            <a:r>
              <a:rPr lang="en-US" altLang="en-US" baseline="-25000" dirty="0" err="1">
                <a:solidFill>
                  <a:schemeClr val="bg1"/>
                </a:solidFill>
                <a:sym typeface="Symbol" charset="2"/>
              </a:rPr>
              <a:t>staffno</a:t>
            </a:r>
            <a:r>
              <a:rPr lang="en-US" altLang="en-US" dirty="0">
                <a:solidFill>
                  <a:schemeClr val="bg1"/>
                </a:solidFill>
                <a:sym typeface="Symbol" charset="2"/>
              </a:rPr>
              <a:t>(Staff)</a:t>
            </a:r>
            <a:endParaRPr lang="en-GB" altLang="en-US" dirty="0">
              <a:solidFill>
                <a:schemeClr val="bg1"/>
              </a:solidFill>
            </a:endParaRPr>
          </a:p>
          <a:p>
            <a:pPr marL="514350" indent="-514350">
              <a:buFont typeface="+mj-lt"/>
              <a:buAutoNum type="arabicPeriod"/>
            </a:pPr>
            <a:r>
              <a:rPr lang="en-GB" altLang="en-US" dirty="0"/>
              <a:t>Find the name and position of the person with staff number 42</a:t>
            </a:r>
          </a:p>
          <a:p>
            <a:pPr marL="342900" lvl="1" indent="0" algn="ctr">
              <a:buNone/>
            </a:pPr>
            <a:r>
              <a:rPr lang="en-US" altLang="en-US" dirty="0">
                <a:solidFill>
                  <a:schemeClr val="bg1"/>
                </a:solidFill>
                <a:sym typeface="Symbol" charset="2"/>
              </a:rPr>
              <a:t></a:t>
            </a:r>
            <a:r>
              <a:rPr lang="en-US" altLang="en-US" baseline="-25000" dirty="0" err="1">
                <a:solidFill>
                  <a:schemeClr val="bg1"/>
                </a:solidFill>
                <a:sym typeface="Symbol" charset="2"/>
              </a:rPr>
              <a:t>name,position</a:t>
            </a:r>
            <a:r>
              <a:rPr lang="en-US" altLang="en-US" dirty="0">
                <a:solidFill>
                  <a:schemeClr val="bg1"/>
                </a:solidFill>
                <a:sym typeface="Symbol" charset="2"/>
              </a:rPr>
              <a:t>(</a:t>
            </a:r>
            <a:r>
              <a:rPr lang="en-US" altLang="en-US" dirty="0">
                <a:solidFill>
                  <a:schemeClr val="bg1"/>
                </a:solidFill>
              </a:rPr>
              <a:t> </a:t>
            </a:r>
            <a:r>
              <a:rPr lang="en-US" altLang="en-US" baseline="-25000" dirty="0" err="1">
                <a:solidFill>
                  <a:schemeClr val="bg1"/>
                </a:solidFill>
              </a:rPr>
              <a:t>staffno</a:t>
            </a:r>
            <a:r>
              <a:rPr lang="en-US" altLang="en-US" baseline="-25000" dirty="0">
                <a:solidFill>
                  <a:schemeClr val="bg1"/>
                </a:solidFill>
              </a:rPr>
              <a:t> = </a:t>
            </a:r>
            <a:r>
              <a:rPr lang="fr-FR" altLang="en-US" baseline="-25000" dirty="0">
                <a:solidFill>
                  <a:schemeClr val="bg1"/>
                </a:solidFill>
              </a:rPr>
              <a:t>’</a:t>
            </a:r>
            <a:r>
              <a:rPr lang="en-US" altLang="en-US" baseline="-25000" dirty="0">
                <a:solidFill>
                  <a:schemeClr val="bg1"/>
                </a:solidFill>
              </a:rPr>
              <a:t>42’</a:t>
            </a:r>
            <a:r>
              <a:rPr lang="en-US" altLang="en-US" dirty="0">
                <a:solidFill>
                  <a:schemeClr val="bg1"/>
                </a:solidFill>
              </a:rPr>
              <a:t>(Staff))</a:t>
            </a:r>
            <a:endParaRPr lang="en-GB" altLang="en-US" dirty="0">
              <a:solidFill>
                <a:schemeClr val="bg1"/>
              </a:solidFill>
            </a:endParaRPr>
          </a:p>
          <a:p>
            <a:pPr marL="342900" lvl="1" indent="0" algn="ctr">
              <a:buNone/>
            </a:pPr>
            <a:endParaRPr lang="en-GB" altLang="en-US" dirty="0"/>
          </a:p>
          <a:p>
            <a:endParaRPr lang="en-GB" altLang="en-US" dirty="0"/>
          </a:p>
        </p:txBody>
      </p:sp>
      <p:sp>
        <p:nvSpPr>
          <p:cNvPr id="9" name="Slide Number Placeholder 8"/>
          <p:cNvSpPr>
            <a:spLocks noGrp="1"/>
          </p:cNvSpPr>
          <p:nvPr>
            <p:ph type="sldNum" sz="quarter" idx="12"/>
          </p:nvPr>
        </p:nvSpPr>
        <p:spPr/>
        <p:txBody>
          <a:bodyPr/>
          <a:lstStyle/>
          <a:p>
            <a:fld id="{D53520CE-AE05-DB46-ADBA-64C83163815C}" type="slidenum">
              <a:rPr lang="en-GB" smtClean="0"/>
              <a:t>23</a:t>
            </a:fld>
            <a:endParaRPr lang="en-GB"/>
          </a:p>
        </p:txBody>
      </p:sp>
    </p:spTree>
    <p:extLst>
      <p:ext uri="{BB962C8B-B14F-4D97-AF65-F5344CB8AC3E}">
        <p14:creationId xmlns:p14="http://schemas.microsoft.com/office/powerpoint/2010/main" val="173702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6387">
                                            <p:txEl>
                                              <p:pRg st="2" end="2"/>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16387">
                                            <p:txEl>
                                              <p:pRg st="4" end="4"/>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16387">
                                            <p:txEl>
                                              <p:pRg st="6" end="6"/>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altLang="en-US" dirty="0"/>
              <a:t>Cartesian Product: X</a:t>
            </a:r>
          </a:p>
        </p:txBody>
      </p:sp>
      <p:graphicFrame>
        <p:nvGraphicFramePr>
          <p:cNvPr id="260248" name="Group 152"/>
          <p:cNvGraphicFramePr>
            <a:graphicFrameLocks noGrp="1"/>
          </p:cNvGraphicFramePr>
          <p:nvPr>
            <p:ph idx="1"/>
          </p:nvPr>
        </p:nvGraphicFramePr>
        <p:xfrm>
          <a:off x="6995888" y="4410075"/>
          <a:ext cx="3167197" cy="1733168"/>
        </p:xfrm>
        <a:graphic>
          <a:graphicData uri="http://schemas.openxmlformats.org/drawingml/2006/table">
            <a:tbl>
              <a:tblPr/>
              <a:tblGrid>
                <a:gridCol w="1674880">
                  <a:extLst>
                    <a:ext uri="{9D8B030D-6E8A-4147-A177-3AD203B41FA5}">
                      <a16:colId xmlns:a16="http://schemas.microsoft.com/office/drawing/2014/main" val="20000"/>
                    </a:ext>
                  </a:extLst>
                </a:gridCol>
                <a:gridCol w="1492317">
                  <a:extLst>
                    <a:ext uri="{9D8B030D-6E8A-4147-A177-3AD203B41FA5}">
                      <a16:colId xmlns:a16="http://schemas.microsoft.com/office/drawing/2014/main" val="20001"/>
                    </a:ext>
                  </a:extLst>
                </a:gridCol>
              </a:tblGrid>
              <a:tr h="323483">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Branch</a:t>
                      </a:r>
                    </a:p>
                  </a:txBody>
                  <a:tcPr marL="265146" marR="265146"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GB" sz="1800" b="1" i="0" u="none" strike="noStrike" cap="none" normalizeH="0" baseline="0" dirty="0">
                        <a:ln>
                          <a:noFill/>
                        </a:ln>
                        <a:solidFill>
                          <a:schemeClr val="tx1"/>
                        </a:solidFill>
                        <a:effectLst/>
                        <a:latin typeface="+mn-lt"/>
                        <a:cs typeface="Arial" charset="0"/>
                      </a:endParaRPr>
                    </a:p>
                  </a:txBody>
                  <a:tcPr marL="265146" marR="265146"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48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sng" strike="noStrike" cap="none" normalizeH="0" baseline="0" dirty="0" err="1">
                          <a:ln>
                            <a:noFill/>
                          </a:ln>
                          <a:solidFill>
                            <a:schemeClr val="tx1"/>
                          </a:solidFill>
                          <a:effectLst/>
                          <a:latin typeface="+mn-lt"/>
                          <a:cs typeface="Arial" charset="0"/>
                        </a:rPr>
                        <a:t>branchNo</a:t>
                      </a:r>
                      <a:endParaRPr kumimoji="0" lang="en-GB" sz="1600" b="1" i="0" u="sng" strike="noStrike" cap="none" normalizeH="0" baseline="0" dirty="0">
                        <a:ln>
                          <a:noFill/>
                        </a:ln>
                        <a:solidFill>
                          <a:schemeClr val="tx1"/>
                        </a:solidFill>
                        <a:effectLst/>
                        <a:latin typeface="+mn-lt"/>
                        <a:cs typeface="Arial"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err="1">
                          <a:ln>
                            <a:noFill/>
                          </a:ln>
                          <a:solidFill>
                            <a:schemeClr val="tx1"/>
                          </a:solidFill>
                          <a:effectLst/>
                          <a:latin typeface="+mn-lt"/>
                          <a:cs typeface="Arial" charset="0"/>
                        </a:rPr>
                        <a:t>brName</a:t>
                      </a:r>
                      <a:endParaRPr kumimoji="0" lang="en-GB" sz="1600" b="1" i="0" u="none" strike="noStrike" cap="none" normalizeH="0" baseline="0" dirty="0">
                        <a:ln>
                          <a:noFill/>
                        </a:ln>
                        <a:solidFill>
                          <a:schemeClr val="tx1"/>
                        </a:solidFill>
                        <a:effectLst/>
                        <a:latin typeface="+mn-lt"/>
                        <a:cs typeface="Arial" charset="0"/>
                      </a:endParaRPr>
                    </a:p>
                  </a:txBody>
                  <a:tcPr marL="265146" marR="265146"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419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0" i="0" u="none" strike="noStrike" cap="none" normalizeH="0" baseline="0" dirty="0">
                          <a:ln>
                            <a:noFill/>
                          </a:ln>
                          <a:solidFill>
                            <a:schemeClr val="tx1"/>
                          </a:solidFill>
                          <a:effectLst/>
                          <a:latin typeface="+mn-lt"/>
                          <a:cs typeface="Arial" charset="0"/>
                        </a:rPr>
                        <a:t>1</a:t>
                      </a: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0" i="0" u="none" strike="noStrike" cap="none" normalizeH="0" baseline="0" dirty="0">
                          <a:ln>
                            <a:noFill/>
                          </a:ln>
                          <a:solidFill>
                            <a:schemeClr val="tx1"/>
                          </a:solidFill>
                          <a:effectLst/>
                          <a:latin typeface="+mn-lt"/>
                          <a:cs typeface="Arial" charset="0"/>
                        </a:rPr>
                        <a:t>Hillhead</a:t>
                      </a: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419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0" i="0" u="none" strike="noStrike" cap="none" normalizeH="0" baseline="0">
                          <a:ln>
                            <a:noFill/>
                          </a:ln>
                          <a:solidFill>
                            <a:schemeClr val="tx1"/>
                          </a:solidFill>
                          <a:effectLst/>
                          <a:latin typeface="+mn-lt"/>
                          <a:cs typeface="Arial" charset="0"/>
                        </a:rPr>
                        <a:t>2</a:t>
                      </a: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0" i="0" u="none" strike="noStrike" cap="none" normalizeH="0" baseline="0" dirty="0" err="1">
                          <a:ln>
                            <a:noFill/>
                          </a:ln>
                          <a:solidFill>
                            <a:schemeClr val="tx1"/>
                          </a:solidFill>
                          <a:effectLst/>
                          <a:latin typeface="+mn-lt"/>
                          <a:cs typeface="Arial" charset="0"/>
                        </a:rPr>
                        <a:t>Hillfoot</a:t>
                      </a:r>
                      <a:endParaRPr kumimoji="0" lang="en-GB" sz="1600" b="0" i="0" u="none" strike="noStrike" cap="none" normalizeH="0" baseline="0" dirty="0">
                        <a:ln>
                          <a:noFill/>
                        </a:ln>
                        <a:solidFill>
                          <a:schemeClr val="tx1"/>
                        </a:solidFill>
                        <a:effectLst/>
                        <a:latin typeface="+mn-lt"/>
                        <a:cs typeface="Arial"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419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0" i="0" u="none" strike="noStrike" cap="none" normalizeH="0" baseline="0">
                          <a:ln>
                            <a:noFill/>
                          </a:ln>
                          <a:solidFill>
                            <a:schemeClr val="tx1"/>
                          </a:solidFill>
                          <a:effectLst/>
                          <a:latin typeface="+mn-lt"/>
                          <a:cs typeface="Arial" charset="0"/>
                        </a:rPr>
                        <a:t>3</a:t>
                      </a: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0" i="0" u="none" strike="noStrike" cap="none" normalizeH="0" baseline="0" dirty="0" err="1">
                          <a:ln>
                            <a:noFill/>
                          </a:ln>
                          <a:solidFill>
                            <a:schemeClr val="tx1"/>
                          </a:solidFill>
                          <a:effectLst/>
                          <a:latin typeface="+mn-lt"/>
                          <a:cs typeface="Arial" charset="0"/>
                        </a:rPr>
                        <a:t>Hillend</a:t>
                      </a:r>
                      <a:endParaRPr kumimoji="0" lang="en-GB" sz="1600" b="0" i="0" u="none" strike="noStrike" cap="none" normalizeH="0" baseline="0" dirty="0">
                        <a:ln>
                          <a:noFill/>
                        </a:ln>
                        <a:solidFill>
                          <a:schemeClr val="tx1"/>
                        </a:solidFill>
                        <a:effectLst/>
                        <a:latin typeface="+mn-lt"/>
                        <a:cs typeface="Arial"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D53520CE-AE05-DB46-ADBA-64C83163815C}" type="slidenum">
              <a:rPr lang="en-GB" smtClean="0"/>
              <a:t>24</a:t>
            </a:fld>
            <a:endParaRPr lang="en-GB"/>
          </a:p>
        </p:txBody>
      </p:sp>
      <p:graphicFrame>
        <p:nvGraphicFramePr>
          <p:cNvPr id="260246" name="Group 150"/>
          <p:cNvGraphicFramePr>
            <a:graphicFrameLocks noGrp="1"/>
          </p:cNvGraphicFramePr>
          <p:nvPr>
            <p:ph sz="quarter" idx="4294967295"/>
          </p:nvPr>
        </p:nvGraphicFramePr>
        <p:xfrm>
          <a:off x="1870879" y="4435101"/>
          <a:ext cx="3830955" cy="2133974"/>
        </p:xfrm>
        <a:graphic>
          <a:graphicData uri="http://schemas.openxmlformats.org/drawingml/2006/table">
            <a:tbl>
              <a:tblPr/>
              <a:tblGrid>
                <a:gridCol w="1300162">
                  <a:extLst>
                    <a:ext uri="{9D8B030D-6E8A-4147-A177-3AD203B41FA5}">
                      <a16:colId xmlns:a16="http://schemas.microsoft.com/office/drawing/2014/main" val="20000"/>
                    </a:ext>
                  </a:extLst>
                </a:gridCol>
                <a:gridCol w="1300163">
                  <a:extLst>
                    <a:ext uri="{9D8B030D-6E8A-4147-A177-3AD203B41FA5}">
                      <a16:colId xmlns:a16="http://schemas.microsoft.com/office/drawing/2014/main" val="20001"/>
                    </a:ext>
                  </a:extLst>
                </a:gridCol>
                <a:gridCol w="1230630">
                  <a:extLst>
                    <a:ext uri="{9D8B030D-6E8A-4147-A177-3AD203B41FA5}">
                      <a16:colId xmlns:a16="http://schemas.microsoft.com/office/drawing/2014/main" val="20002"/>
                    </a:ext>
                  </a:extLst>
                </a:gridCol>
              </a:tblGrid>
              <a:tr h="335339">
                <a:tc gridSpan="3">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Staff</a:t>
                      </a: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39">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sng" strike="noStrike" cap="none" normalizeH="0" baseline="0" dirty="0" err="1">
                          <a:ln>
                            <a:noFill/>
                          </a:ln>
                          <a:solidFill>
                            <a:schemeClr val="tx1"/>
                          </a:solidFill>
                          <a:effectLst/>
                          <a:latin typeface="+mn-lt"/>
                          <a:cs typeface="Arial" charset="0"/>
                        </a:rPr>
                        <a:t>staffNum</a:t>
                      </a:r>
                      <a:endParaRPr kumimoji="0" lang="en-GB" sz="1600" b="1" i="0" u="sng" strike="noStrike" cap="none" normalizeH="0" baseline="0" dirty="0">
                        <a:ln>
                          <a:noFill/>
                        </a:ln>
                        <a:solidFill>
                          <a:schemeClr val="tx1"/>
                        </a:solidFill>
                        <a:effectLst/>
                        <a:latin typeface="+mn-lt"/>
                        <a:cs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a:ln>
                            <a:noFill/>
                          </a:ln>
                          <a:solidFill>
                            <a:schemeClr val="tx1"/>
                          </a:solidFill>
                          <a:effectLst/>
                          <a:latin typeface="+mn-lt"/>
                          <a:cs typeface="Arial" charset="0"/>
                        </a:rPr>
                        <a:t>. .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err="1">
                          <a:ln>
                            <a:noFill/>
                          </a:ln>
                          <a:solidFill>
                            <a:schemeClr val="tx1"/>
                          </a:solidFill>
                          <a:effectLst/>
                          <a:latin typeface="+mn-lt"/>
                          <a:cs typeface="Arial" charset="0"/>
                        </a:rPr>
                        <a:t>branchNo</a:t>
                      </a: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2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 .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2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31</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 .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2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42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 .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3</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2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58</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 .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7458" name="Line 153"/>
          <p:cNvSpPr>
            <a:spLocks noChangeShapeType="1"/>
          </p:cNvSpPr>
          <p:nvPr/>
        </p:nvSpPr>
        <p:spPr bwMode="auto">
          <a:xfrm flipV="1">
            <a:off x="5711032" y="5137149"/>
            <a:ext cx="126646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7459" name="Line 154"/>
          <p:cNvSpPr>
            <a:spLocks noChangeShapeType="1"/>
          </p:cNvSpPr>
          <p:nvPr/>
        </p:nvSpPr>
        <p:spPr bwMode="auto">
          <a:xfrm>
            <a:off x="5711033" y="5236585"/>
            <a:ext cx="1261497" cy="26627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7460" name="Line 155"/>
          <p:cNvSpPr>
            <a:spLocks noChangeShapeType="1"/>
          </p:cNvSpPr>
          <p:nvPr/>
        </p:nvSpPr>
        <p:spPr bwMode="auto">
          <a:xfrm>
            <a:off x="5711031" y="5365456"/>
            <a:ext cx="1261498" cy="49030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7461" name="Line 156"/>
          <p:cNvSpPr>
            <a:spLocks noChangeShapeType="1"/>
          </p:cNvSpPr>
          <p:nvPr/>
        </p:nvSpPr>
        <p:spPr bwMode="auto">
          <a:xfrm flipV="1">
            <a:off x="5711031" y="5231726"/>
            <a:ext cx="1266464" cy="29584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5" name="Content Placeholder 2"/>
          <p:cNvSpPr txBox="1">
            <a:spLocks/>
          </p:cNvSpPr>
          <p:nvPr/>
        </p:nvSpPr>
        <p:spPr>
          <a:xfrm>
            <a:off x="1898472" y="1823374"/>
            <a:ext cx="8350429" cy="4745701"/>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Font typeface="Wingdings 2" pitchFamily="18" charset="2"/>
              <a:buChar char=""/>
              <a:defRPr sz="3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2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24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24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GB" dirty="0"/>
              <a:t>Creates one table consisting of </a:t>
            </a:r>
            <a:r>
              <a:rPr lang="en-GB" b="1" dirty="0"/>
              <a:t>each</a:t>
            </a:r>
            <a:r>
              <a:rPr lang="en-GB" dirty="0"/>
              <a:t> row from one table </a:t>
            </a:r>
            <a:r>
              <a:rPr lang="en-GB" b="1" dirty="0"/>
              <a:t>linked with each row </a:t>
            </a:r>
            <a:r>
              <a:rPr lang="en-GB" dirty="0"/>
              <a:t>from the other table.</a:t>
            </a:r>
          </a:p>
          <a:p>
            <a:pPr marL="0" indent="0" algn="ctr">
              <a:buNone/>
            </a:pPr>
            <a:r>
              <a:rPr lang="en-GB" dirty="0"/>
              <a:t>Staff X Branch</a:t>
            </a:r>
          </a:p>
        </p:txBody>
      </p:sp>
      <p:sp>
        <p:nvSpPr>
          <p:cNvPr id="16" name="Line 156"/>
          <p:cNvSpPr>
            <a:spLocks noChangeShapeType="1"/>
          </p:cNvSpPr>
          <p:nvPr/>
        </p:nvSpPr>
        <p:spPr bwMode="auto">
          <a:xfrm flipV="1">
            <a:off x="5706067" y="5560890"/>
            <a:ext cx="1266463" cy="5332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7" name="Line 156"/>
          <p:cNvSpPr>
            <a:spLocks noChangeShapeType="1"/>
          </p:cNvSpPr>
          <p:nvPr/>
        </p:nvSpPr>
        <p:spPr bwMode="auto">
          <a:xfrm>
            <a:off x="5711031" y="5760742"/>
            <a:ext cx="1261499" cy="14931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8" name="Line 156"/>
          <p:cNvSpPr>
            <a:spLocks noChangeShapeType="1"/>
          </p:cNvSpPr>
          <p:nvPr/>
        </p:nvSpPr>
        <p:spPr bwMode="auto">
          <a:xfrm flipV="1">
            <a:off x="5711031" y="5290739"/>
            <a:ext cx="1261498" cy="61109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9" name="Line 156"/>
          <p:cNvSpPr>
            <a:spLocks noChangeShapeType="1"/>
          </p:cNvSpPr>
          <p:nvPr/>
        </p:nvSpPr>
        <p:spPr bwMode="auto">
          <a:xfrm flipV="1">
            <a:off x="5711031" y="5631728"/>
            <a:ext cx="1261499" cy="38331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0" name="Line 156"/>
          <p:cNvSpPr>
            <a:spLocks noChangeShapeType="1"/>
          </p:cNvSpPr>
          <p:nvPr/>
        </p:nvSpPr>
        <p:spPr bwMode="auto">
          <a:xfrm flipV="1">
            <a:off x="5711031" y="5984777"/>
            <a:ext cx="1261499" cy="12887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1" name="Line 156"/>
          <p:cNvSpPr>
            <a:spLocks noChangeShapeType="1"/>
          </p:cNvSpPr>
          <p:nvPr/>
        </p:nvSpPr>
        <p:spPr bwMode="auto">
          <a:xfrm flipV="1">
            <a:off x="5711031" y="5365456"/>
            <a:ext cx="1261498" cy="90665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2" name="Line 156"/>
          <p:cNvSpPr>
            <a:spLocks noChangeShapeType="1"/>
          </p:cNvSpPr>
          <p:nvPr/>
        </p:nvSpPr>
        <p:spPr bwMode="auto">
          <a:xfrm flipV="1">
            <a:off x="5711031" y="5731163"/>
            <a:ext cx="1261499" cy="63956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3" name="Line 156"/>
          <p:cNvSpPr>
            <a:spLocks noChangeShapeType="1"/>
          </p:cNvSpPr>
          <p:nvPr/>
        </p:nvSpPr>
        <p:spPr bwMode="auto">
          <a:xfrm flipV="1">
            <a:off x="5711031" y="6089756"/>
            <a:ext cx="1261499" cy="37957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4" name="Rectangular Callout 23">
            <a:extLst>
              <a:ext uri="{FF2B5EF4-FFF2-40B4-BE49-F238E27FC236}">
                <a16:creationId xmlns:a16="http://schemas.microsoft.com/office/drawing/2014/main" id="{CBB6DBC1-B457-CA47-A8E1-A2386CC9CF53}"/>
              </a:ext>
            </a:extLst>
          </p:cNvPr>
          <p:cNvSpPr/>
          <p:nvPr/>
        </p:nvSpPr>
        <p:spPr>
          <a:xfrm>
            <a:off x="8497228" y="3050880"/>
            <a:ext cx="2852599" cy="1031716"/>
          </a:xfrm>
          <a:prstGeom prst="wedgeRectCallout">
            <a:avLst>
              <a:gd name="adj1" fmla="val -20833"/>
              <a:gd name="adj2" fmla="val 29847"/>
            </a:avLst>
          </a:prstGeom>
        </p:spPr>
        <p:style>
          <a:lnRef idx="1">
            <a:schemeClr val="accent6"/>
          </a:lnRef>
          <a:fillRef idx="2">
            <a:schemeClr val="accent6"/>
          </a:fillRef>
          <a:effectRef idx="1">
            <a:schemeClr val="accent6"/>
          </a:effectRef>
          <a:fontRef idx="minor">
            <a:schemeClr val="dk1"/>
          </a:fontRef>
        </p:style>
        <p:txBody>
          <a:bodyPr rtlCol="0" anchor="ctr"/>
          <a:lstStyle/>
          <a:p>
            <a:r>
              <a:rPr lang="en-GB" dirty="0">
                <a:latin typeface="Courier New" panose="02070309020205020404" pitchFamily="49" charset="0"/>
                <a:cs typeface="Courier New" panose="02070309020205020404" pitchFamily="49" charset="0"/>
              </a:rPr>
              <a:t>SELECT * </a:t>
            </a:r>
          </a:p>
          <a:p>
            <a:r>
              <a:rPr lang="en-GB" dirty="0">
                <a:latin typeface="Courier New" panose="02070309020205020404" pitchFamily="49" charset="0"/>
                <a:cs typeface="Courier New" panose="02070309020205020404" pitchFamily="49" charset="0"/>
              </a:rPr>
              <a:t>FROM Staff, Branch</a:t>
            </a:r>
          </a:p>
        </p:txBody>
      </p:sp>
    </p:spTree>
    <p:extLst>
      <p:ext uri="{BB962C8B-B14F-4D97-AF65-F5344CB8AC3E}">
        <p14:creationId xmlns:p14="http://schemas.microsoft.com/office/powerpoint/2010/main" val="193774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61"/>
                                        </p:tgtEl>
                                        <p:attrNameLst>
                                          <p:attrName>style.visibility</p:attrName>
                                        </p:attrNameLst>
                                      </p:cBhvr>
                                      <p:to>
                                        <p:strVal val="visible"/>
                                      </p:to>
                                    </p:set>
                                    <p:animEffect transition="in" filter="dissolve">
                                      <p:cBhvr>
                                        <p:cTn id="7" dur="500"/>
                                        <p:tgtEl>
                                          <p:spTgt spid="1746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dissolve">
                                      <p:cBhvr>
                                        <p:cTn id="21" dur="500"/>
                                        <p:tgtEl>
                                          <p:spTgt spid="1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dissolv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61"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ltLang="en-US" sz="3600" dirty="0"/>
              <a:t>Cartesian Product: Staff X Branch</a:t>
            </a:r>
          </a:p>
        </p:txBody>
      </p:sp>
      <p:graphicFrame>
        <p:nvGraphicFramePr>
          <p:cNvPr id="260246" name="Group 150"/>
          <p:cNvGraphicFramePr>
            <a:graphicFrameLocks noGrp="1"/>
          </p:cNvGraphicFramePr>
          <p:nvPr>
            <p:ph idx="1"/>
          </p:nvPr>
        </p:nvGraphicFramePr>
        <p:xfrm>
          <a:off x="1826419" y="1824039"/>
          <a:ext cx="8539162" cy="4791072"/>
        </p:xfrm>
        <a:graphic>
          <a:graphicData uri="http://schemas.openxmlformats.org/drawingml/2006/table">
            <a:tbl>
              <a:tblPr/>
              <a:tblGrid>
                <a:gridCol w="1764449">
                  <a:extLst>
                    <a:ext uri="{9D8B030D-6E8A-4147-A177-3AD203B41FA5}">
                      <a16:colId xmlns:a16="http://schemas.microsoft.com/office/drawing/2014/main" val="20000"/>
                    </a:ext>
                  </a:extLst>
                </a:gridCol>
                <a:gridCol w="1764452">
                  <a:extLst>
                    <a:ext uri="{9D8B030D-6E8A-4147-A177-3AD203B41FA5}">
                      <a16:colId xmlns:a16="http://schemas.microsoft.com/office/drawing/2014/main" val="20001"/>
                    </a:ext>
                  </a:extLst>
                </a:gridCol>
                <a:gridCol w="1670087">
                  <a:extLst>
                    <a:ext uri="{9D8B030D-6E8A-4147-A177-3AD203B41FA5}">
                      <a16:colId xmlns:a16="http://schemas.microsoft.com/office/drawing/2014/main" val="20002"/>
                    </a:ext>
                  </a:extLst>
                </a:gridCol>
                <a:gridCol w="1670087">
                  <a:extLst>
                    <a:ext uri="{9D8B030D-6E8A-4147-A177-3AD203B41FA5}">
                      <a16:colId xmlns:a16="http://schemas.microsoft.com/office/drawing/2014/main" val="20003"/>
                    </a:ext>
                  </a:extLst>
                </a:gridCol>
                <a:gridCol w="1670087">
                  <a:extLst>
                    <a:ext uri="{9D8B030D-6E8A-4147-A177-3AD203B41FA5}">
                      <a16:colId xmlns:a16="http://schemas.microsoft.com/office/drawing/2014/main" val="20004"/>
                    </a:ext>
                  </a:extLst>
                </a:gridCol>
              </a:tblGrid>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err="1">
                          <a:ln>
                            <a:noFill/>
                          </a:ln>
                          <a:solidFill>
                            <a:schemeClr val="tx1"/>
                          </a:solidFill>
                          <a:effectLst/>
                          <a:latin typeface="+mn-lt"/>
                          <a:cs typeface="Arial" charset="0"/>
                        </a:rPr>
                        <a:t>staffNum</a:t>
                      </a: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1" i="0" u="none" strike="noStrike" cap="none" normalizeH="0" baseline="0" dirty="0">
                          <a:ln>
                            <a:noFill/>
                          </a:ln>
                          <a:solidFill>
                            <a:schemeClr val="tx1"/>
                          </a:solidFill>
                          <a:effectLst/>
                          <a:latin typeface="+mn-lt"/>
                          <a:cs typeface="Arial" charset="0"/>
                        </a:rPr>
                        <a:t>. .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err="1">
                          <a:ln>
                            <a:noFill/>
                          </a:ln>
                          <a:solidFill>
                            <a:schemeClr val="tx1"/>
                          </a:solidFill>
                          <a:effectLst/>
                          <a:latin typeface="+mn-lt"/>
                          <a:cs typeface="Arial" charset="0"/>
                        </a:rPr>
                        <a:t>branchNo</a:t>
                      </a: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err="1">
                          <a:ln>
                            <a:noFill/>
                          </a:ln>
                          <a:solidFill>
                            <a:schemeClr val="tx1"/>
                          </a:solidFill>
                          <a:effectLst/>
                          <a:latin typeface="+mn-lt"/>
                          <a:cs typeface="Arial" charset="0"/>
                        </a:rPr>
                        <a:t>branchNo</a:t>
                      </a: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err="1">
                          <a:ln>
                            <a:noFill/>
                          </a:ln>
                          <a:solidFill>
                            <a:schemeClr val="tx1"/>
                          </a:solidFill>
                          <a:effectLst/>
                          <a:latin typeface="+mn-lt"/>
                          <a:cs typeface="Arial" charset="0"/>
                        </a:rPr>
                        <a:t>brName</a:t>
                      </a: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 .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Hillhead</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 . .</a:t>
                      </a:r>
                      <a:endParaRPr kumimoji="0" lang="en-GB" sz="1800" b="0"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err="1">
                          <a:ln>
                            <a:noFill/>
                          </a:ln>
                          <a:solidFill>
                            <a:schemeClr val="tx1"/>
                          </a:solidFill>
                          <a:effectLst/>
                          <a:latin typeface="+mn-lt"/>
                          <a:cs typeface="Arial" charset="0"/>
                        </a:rPr>
                        <a:t>Hillfoot</a:t>
                      </a:r>
                      <a:endParaRPr kumimoji="0" lang="en-GB" sz="1800" b="0"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 . .</a:t>
                      </a:r>
                      <a:endParaRPr kumimoji="0" lang="en-GB" sz="1800" b="0"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err="1">
                          <a:ln>
                            <a:noFill/>
                          </a:ln>
                          <a:solidFill>
                            <a:schemeClr val="tx1"/>
                          </a:solidFill>
                          <a:effectLst/>
                          <a:latin typeface="+mn-lt"/>
                          <a:cs typeface="Arial" charset="0"/>
                        </a:rPr>
                        <a:t>Hillend</a:t>
                      </a:r>
                      <a:endParaRPr kumimoji="0" lang="en-GB" sz="1800" b="0"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31</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 . .</a:t>
                      </a:r>
                      <a:endParaRPr kumimoji="0" lang="en-GB" sz="1800" b="0"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Hillhead</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31</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 . .</a:t>
                      </a:r>
                      <a:endParaRPr kumimoji="0" lang="en-GB" sz="1800" b="0"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err="1">
                          <a:ln>
                            <a:noFill/>
                          </a:ln>
                          <a:solidFill>
                            <a:schemeClr val="tx1"/>
                          </a:solidFill>
                          <a:effectLst/>
                          <a:latin typeface="+mn-lt"/>
                          <a:cs typeface="Arial" charset="0"/>
                        </a:rPr>
                        <a:t>Hillfoot</a:t>
                      </a:r>
                      <a:endParaRPr kumimoji="0" lang="en-GB" sz="1800" b="0"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31</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 . .</a:t>
                      </a:r>
                      <a:endParaRPr kumimoji="0" lang="en-GB" sz="1800" b="0"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err="1">
                          <a:ln>
                            <a:noFill/>
                          </a:ln>
                          <a:solidFill>
                            <a:schemeClr val="tx1"/>
                          </a:solidFill>
                          <a:effectLst/>
                          <a:latin typeface="+mn-lt"/>
                          <a:cs typeface="Arial" charset="0"/>
                        </a:rPr>
                        <a:t>Hillend</a:t>
                      </a:r>
                      <a:endParaRPr kumimoji="0" lang="en-GB" sz="1800" b="0"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42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 .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Hillhead</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42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 . .</a:t>
                      </a:r>
                      <a:endParaRPr kumimoji="0" lang="en-GB" sz="1800" b="0"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err="1">
                          <a:ln>
                            <a:noFill/>
                          </a:ln>
                          <a:solidFill>
                            <a:schemeClr val="tx1"/>
                          </a:solidFill>
                          <a:effectLst/>
                          <a:latin typeface="+mn-lt"/>
                          <a:cs typeface="Arial" charset="0"/>
                        </a:rPr>
                        <a:t>Hillfoot</a:t>
                      </a:r>
                      <a:endParaRPr kumimoji="0" lang="en-GB" sz="1800" b="0"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42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 . .</a:t>
                      </a:r>
                      <a:endParaRPr kumimoji="0" lang="en-GB" sz="1800" b="0"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err="1">
                          <a:ln>
                            <a:noFill/>
                          </a:ln>
                          <a:solidFill>
                            <a:schemeClr val="tx1"/>
                          </a:solidFill>
                          <a:effectLst/>
                          <a:latin typeface="+mn-lt"/>
                          <a:cs typeface="Arial" charset="0"/>
                        </a:rPr>
                        <a:t>Hillend</a:t>
                      </a:r>
                      <a:endParaRPr kumimoji="0" lang="en-GB" sz="1800" b="0"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58</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 .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Hillhead</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58</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 .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err="1">
                          <a:ln>
                            <a:noFill/>
                          </a:ln>
                          <a:solidFill>
                            <a:schemeClr val="tx1"/>
                          </a:solidFill>
                          <a:effectLst/>
                          <a:latin typeface="+mn-lt"/>
                          <a:cs typeface="Arial" charset="0"/>
                        </a:rPr>
                        <a:t>Hillfoot</a:t>
                      </a:r>
                      <a:endParaRPr kumimoji="0" lang="en-GB" sz="1800" b="0"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58</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 .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err="1">
                          <a:ln>
                            <a:noFill/>
                          </a:ln>
                          <a:solidFill>
                            <a:schemeClr val="tx1"/>
                          </a:solidFill>
                          <a:effectLst/>
                          <a:latin typeface="+mn-lt"/>
                          <a:cs typeface="Arial" charset="0"/>
                        </a:rPr>
                        <a:t>Hillend</a:t>
                      </a:r>
                      <a:endParaRPr kumimoji="0" lang="en-GB" sz="1800" b="0"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10" name="Slide Number Placeholder 9"/>
          <p:cNvSpPr>
            <a:spLocks noGrp="1"/>
          </p:cNvSpPr>
          <p:nvPr>
            <p:ph type="sldNum" sz="quarter" idx="12"/>
          </p:nvPr>
        </p:nvSpPr>
        <p:spPr/>
        <p:txBody>
          <a:bodyPr/>
          <a:lstStyle/>
          <a:p>
            <a:fld id="{D53520CE-AE05-DB46-ADBA-64C83163815C}" type="slidenum">
              <a:rPr lang="en-GB" smtClean="0"/>
              <a:t>25</a:t>
            </a:fld>
            <a:endParaRPr lang="en-GB"/>
          </a:p>
        </p:txBody>
      </p:sp>
    </p:spTree>
    <p:extLst>
      <p:ext uri="{BB962C8B-B14F-4D97-AF65-F5344CB8AC3E}">
        <p14:creationId xmlns:p14="http://schemas.microsoft.com/office/powerpoint/2010/main" val="3922807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a:t>
            </a:r>
            <a:r>
              <a:rPr lang="en-GB" altLang="en-US" b="1" dirty="0"/>
              <a:t>⋈</a:t>
            </a:r>
            <a:endParaRPr lang="en-GB" dirty="0"/>
          </a:p>
        </p:txBody>
      </p:sp>
      <p:sp>
        <p:nvSpPr>
          <p:cNvPr id="3" name="Content Placeholder 2"/>
          <p:cNvSpPr>
            <a:spLocks noGrp="1"/>
          </p:cNvSpPr>
          <p:nvPr>
            <p:ph idx="1"/>
          </p:nvPr>
        </p:nvSpPr>
        <p:spPr>
          <a:xfrm>
            <a:off x="1898472" y="1823374"/>
            <a:ext cx="8350429" cy="2530541"/>
          </a:xfrm>
        </p:spPr>
        <p:txBody>
          <a:bodyPr>
            <a:normAutofit fontScale="70000" lnSpcReduction="20000"/>
          </a:bodyPr>
          <a:lstStyle/>
          <a:p>
            <a:r>
              <a:rPr lang="en-GB" altLang="en-US" sz="3800" dirty="0"/>
              <a:t>Relates data from two relations</a:t>
            </a:r>
          </a:p>
          <a:p>
            <a:pPr lvl="1"/>
            <a:r>
              <a:rPr lang="en-GB" altLang="en-US" sz="3200" dirty="0"/>
              <a:t>Foreign key relationship </a:t>
            </a:r>
            <a:r>
              <a:rPr lang="en-GB" altLang="en-US" sz="2600" i="1" dirty="0"/>
              <a:t>(not necessarily)</a:t>
            </a:r>
          </a:p>
          <a:p>
            <a:pPr lvl="1"/>
            <a:r>
              <a:rPr lang="en-GB" altLang="en-US" sz="3200" dirty="0"/>
              <a:t>Eliminates duplicate columns</a:t>
            </a:r>
          </a:p>
          <a:p>
            <a:pPr marL="0" indent="0">
              <a:buNone/>
            </a:pPr>
            <a:r>
              <a:rPr lang="en-GB" altLang="en-US" b="1" dirty="0"/>
              <a:t>Example</a:t>
            </a:r>
          </a:p>
          <a:p>
            <a:r>
              <a:rPr lang="en-GB" i="1" dirty="0"/>
              <a:t>Join the staff and branch relations on the branch number</a:t>
            </a:r>
          </a:p>
          <a:p>
            <a:pPr marL="0" indent="0" algn="ctr">
              <a:buNone/>
            </a:pPr>
            <a:r>
              <a:rPr lang="en-GB" dirty="0">
                <a:solidFill>
                  <a:schemeClr val="tx1"/>
                </a:solidFill>
              </a:rPr>
              <a:t>Staff </a:t>
            </a:r>
            <a:r>
              <a:rPr lang="en-GB" altLang="en-US" b="1" dirty="0">
                <a:solidFill>
                  <a:schemeClr val="tx1"/>
                </a:solidFill>
              </a:rPr>
              <a:t>⋈ </a:t>
            </a:r>
            <a:r>
              <a:rPr lang="en-GB" altLang="en-US" baseline="-25000" dirty="0" err="1">
                <a:solidFill>
                  <a:schemeClr val="tx1"/>
                </a:solidFill>
              </a:rPr>
              <a:t>Staff.branchNo</a:t>
            </a:r>
            <a:r>
              <a:rPr lang="en-GB" altLang="en-US" baseline="-25000" dirty="0">
                <a:solidFill>
                  <a:schemeClr val="tx1"/>
                </a:solidFill>
              </a:rPr>
              <a:t> = </a:t>
            </a:r>
            <a:r>
              <a:rPr lang="en-GB" altLang="en-US" baseline="-25000" dirty="0" err="1">
                <a:solidFill>
                  <a:schemeClr val="tx1"/>
                </a:solidFill>
              </a:rPr>
              <a:t>Branch.branchNo</a:t>
            </a:r>
            <a:r>
              <a:rPr lang="en-GB" altLang="en-US" dirty="0">
                <a:solidFill>
                  <a:schemeClr val="tx1"/>
                </a:solidFill>
              </a:rPr>
              <a:t> </a:t>
            </a:r>
            <a:r>
              <a:rPr lang="en-GB" dirty="0">
                <a:solidFill>
                  <a:schemeClr val="tx1"/>
                </a:solidFill>
              </a:rPr>
              <a:t>Branch</a:t>
            </a:r>
          </a:p>
        </p:txBody>
      </p:sp>
      <p:sp>
        <p:nvSpPr>
          <p:cNvPr id="6" name="Slide Number Placeholder 5"/>
          <p:cNvSpPr>
            <a:spLocks noGrp="1"/>
          </p:cNvSpPr>
          <p:nvPr>
            <p:ph type="sldNum" sz="quarter" idx="12"/>
          </p:nvPr>
        </p:nvSpPr>
        <p:spPr/>
        <p:txBody>
          <a:bodyPr/>
          <a:lstStyle/>
          <a:p>
            <a:fld id="{D53520CE-AE05-DB46-ADBA-64C83163815C}" type="slidenum">
              <a:rPr lang="en-GB" smtClean="0"/>
              <a:t>26</a:t>
            </a:fld>
            <a:endParaRPr lang="en-GB"/>
          </a:p>
        </p:txBody>
      </p:sp>
      <p:graphicFrame>
        <p:nvGraphicFramePr>
          <p:cNvPr id="7" name="Group 152"/>
          <p:cNvGraphicFramePr>
            <a:graphicFrameLocks/>
          </p:cNvGraphicFramePr>
          <p:nvPr/>
        </p:nvGraphicFramePr>
        <p:xfrm>
          <a:off x="6995888" y="4410075"/>
          <a:ext cx="3167197" cy="1733168"/>
        </p:xfrm>
        <a:graphic>
          <a:graphicData uri="http://schemas.openxmlformats.org/drawingml/2006/table">
            <a:tbl>
              <a:tblPr/>
              <a:tblGrid>
                <a:gridCol w="1674880">
                  <a:extLst>
                    <a:ext uri="{9D8B030D-6E8A-4147-A177-3AD203B41FA5}">
                      <a16:colId xmlns:a16="http://schemas.microsoft.com/office/drawing/2014/main" val="20000"/>
                    </a:ext>
                  </a:extLst>
                </a:gridCol>
                <a:gridCol w="1492317">
                  <a:extLst>
                    <a:ext uri="{9D8B030D-6E8A-4147-A177-3AD203B41FA5}">
                      <a16:colId xmlns:a16="http://schemas.microsoft.com/office/drawing/2014/main" val="20001"/>
                    </a:ext>
                  </a:extLst>
                </a:gridCol>
              </a:tblGrid>
              <a:tr h="323483">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Branch</a:t>
                      </a:r>
                    </a:p>
                  </a:txBody>
                  <a:tcPr marL="265146" marR="265146"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GB" sz="1800" b="1" i="0" u="none" strike="noStrike" cap="none" normalizeH="0" baseline="0" dirty="0">
                        <a:ln>
                          <a:noFill/>
                        </a:ln>
                        <a:solidFill>
                          <a:schemeClr val="tx1"/>
                        </a:solidFill>
                        <a:effectLst/>
                        <a:latin typeface="+mn-lt"/>
                        <a:cs typeface="Arial" charset="0"/>
                      </a:endParaRPr>
                    </a:p>
                  </a:txBody>
                  <a:tcPr marL="265146" marR="265146"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48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sng" strike="noStrike" cap="none" normalizeH="0" baseline="0" dirty="0" err="1">
                          <a:ln>
                            <a:noFill/>
                          </a:ln>
                          <a:solidFill>
                            <a:schemeClr val="tx1"/>
                          </a:solidFill>
                          <a:effectLst/>
                          <a:latin typeface="+mn-lt"/>
                          <a:cs typeface="Arial" charset="0"/>
                        </a:rPr>
                        <a:t>branchNo</a:t>
                      </a:r>
                      <a:endParaRPr kumimoji="0" lang="en-GB" sz="1600" b="1" i="0" u="sng" strike="noStrike" cap="none" normalizeH="0" baseline="0" dirty="0">
                        <a:ln>
                          <a:noFill/>
                        </a:ln>
                        <a:solidFill>
                          <a:schemeClr val="tx1"/>
                        </a:solidFill>
                        <a:effectLst/>
                        <a:latin typeface="+mn-lt"/>
                        <a:cs typeface="Arial"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err="1">
                          <a:ln>
                            <a:noFill/>
                          </a:ln>
                          <a:solidFill>
                            <a:schemeClr val="tx1"/>
                          </a:solidFill>
                          <a:effectLst/>
                          <a:latin typeface="+mn-lt"/>
                          <a:cs typeface="Arial" charset="0"/>
                        </a:rPr>
                        <a:t>brName</a:t>
                      </a:r>
                      <a:endParaRPr kumimoji="0" lang="en-GB" sz="1600" b="1" i="0" u="none" strike="noStrike" cap="none" normalizeH="0" baseline="0" dirty="0">
                        <a:ln>
                          <a:noFill/>
                        </a:ln>
                        <a:solidFill>
                          <a:schemeClr val="tx1"/>
                        </a:solidFill>
                        <a:effectLst/>
                        <a:latin typeface="+mn-lt"/>
                        <a:cs typeface="Arial" charset="0"/>
                      </a:endParaRPr>
                    </a:p>
                  </a:txBody>
                  <a:tcPr marL="265146" marR="265146"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419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0" i="0" u="none" strike="noStrike" cap="none" normalizeH="0" baseline="0" dirty="0">
                          <a:ln>
                            <a:noFill/>
                          </a:ln>
                          <a:solidFill>
                            <a:schemeClr val="tx1"/>
                          </a:solidFill>
                          <a:effectLst/>
                          <a:latin typeface="+mn-lt"/>
                          <a:cs typeface="Arial" charset="0"/>
                        </a:rPr>
                        <a:t>1</a:t>
                      </a: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0" i="0" u="none" strike="noStrike" cap="none" normalizeH="0" baseline="0" dirty="0">
                          <a:ln>
                            <a:noFill/>
                          </a:ln>
                          <a:solidFill>
                            <a:schemeClr val="tx1"/>
                          </a:solidFill>
                          <a:effectLst/>
                          <a:latin typeface="+mn-lt"/>
                          <a:cs typeface="Arial" charset="0"/>
                        </a:rPr>
                        <a:t>Hillhead</a:t>
                      </a: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419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0" i="0" u="none" strike="noStrike" cap="none" normalizeH="0" baseline="0">
                          <a:ln>
                            <a:noFill/>
                          </a:ln>
                          <a:solidFill>
                            <a:schemeClr val="tx1"/>
                          </a:solidFill>
                          <a:effectLst/>
                          <a:latin typeface="+mn-lt"/>
                          <a:cs typeface="Arial" charset="0"/>
                        </a:rPr>
                        <a:t>2</a:t>
                      </a: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0" i="0" u="none" strike="noStrike" cap="none" normalizeH="0" baseline="0" dirty="0" err="1">
                          <a:ln>
                            <a:noFill/>
                          </a:ln>
                          <a:solidFill>
                            <a:schemeClr val="tx1"/>
                          </a:solidFill>
                          <a:effectLst/>
                          <a:latin typeface="+mn-lt"/>
                          <a:cs typeface="Arial" charset="0"/>
                        </a:rPr>
                        <a:t>Hillfoot</a:t>
                      </a:r>
                      <a:endParaRPr kumimoji="0" lang="en-GB" sz="1600" b="0" i="0" u="none" strike="noStrike" cap="none" normalizeH="0" baseline="0" dirty="0">
                        <a:ln>
                          <a:noFill/>
                        </a:ln>
                        <a:solidFill>
                          <a:schemeClr val="tx1"/>
                        </a:solidFill>
                        <a:effectLst/>
                        <a:latin typeface="+mn-lt"/>
                        <a:cs typeface="Arial"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419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0" i="0" u="none" strike="noStrike" cap="none" normalizeH="0" baseline="0">
                          <a:ln>
                            <a:noFill/>
                          </a:ln>
                          <a:solidFill>
                            <a:schemeClr val="tx1"/>
                          </a:solidFill>
                          <a:effectLst/>
                          <a:latin typeface="+mn-lt"/>
                          <a:cs typeface="Arial" charset="0"/>
                        </a:rPr>
                        <a:t>3</a:t>
                      </a: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0" i="0" u="none" strike="noStrike" cap="none" normalizeH="0" baseline="0" dirty="0" err="1">
                          <a:ln>
                            <a:noFill/>
                          </a:ln>
                          <a:solidFill>
                            <a:schemeClr val="tx1"/>
                          </a:solidFill>
                          <a:effectLst/>
                          <a:latin typeface="+mn-lt"/>
                          <a:cs typeface="Arial" charset="0"/>
                        </a:rPr>
                        <a:t>Hillend</a:t>
                      </a:r>
                      <a:endParaRPr kumimoji="0" lang="en-GB" sz="1600" b="0" i="0" u="none" strike="noStrike" cap="none" normalizeH="0" baseline="0" dirty="0">
                        <a:ln>
                          <a:noFill/>
                        </a:ln>
                        <a:solidFill>
                          <a:schemeClr val="tx1"/>
                        </a:solidFill>
                        <a:effectLst/>
                        <a:latin typeface="+mn-lt"/>
                        <a:cs typeface="Arial"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8" name="Group 150"/>
          <p:cNvGraphicFramePr>
            <a:graphicFrameLocks/>
          </p:cNvGraphicFramePr>
          <p:nvPr/>
        </p:nvGraphicFramePr>
        <p:xfrm>
          <a:off x="1838326" y="4410075"/>
          <a:ext cx="3830955" cy="2133974"/>
        </p:xfrm>
        <a:graphic>
          <a:graphicData uri="http://schemas.openxmlformats.org/drawingml/2006/table">
            <a:tbl>
              <a:tblPr/>
              <a:tblGrid>
                <a:gridCol w="1300162">
                  <a:extLst>
                    <a:ext uri="{9D8B030D-6E8A-4147-A177-3AD203B41FA5}">
                      <a16:colId xmlns:a16="http://schemas.microsoft.com/office/drawing/2014/main" val="20000"/>
                    </a:ext>
                  </a:extLst>
                </a:gridCol>
                <a:gridCol w="1300163">
                  <a:extLst>
                    <a:ext uri="{9D8B030D-6E8A-4147-A177-3AD203B41FA5}">
                      <a16:colId xmlns:a16="http://schemas.microsoft.com/office/drawing/2014/main" val="20001"/>
                    </a:ext>
                  </a:extLst>
                </a:gridCol>
                <a:gridCol w="1230630">
                  <a:extLst>
                    <a:ext uri="{9D8B030D-6E8A-4147-A177-3AD203B41FA5}">
                      <a16:colId xmlns:a16="http://schemas.microsoft.com/office/drawing/2014/main" val="20002"/>
                    </a:ext>
                  </a:extLst>
                </a:gridCol>
              </a:tblGrid>
              <a:tr h="335339">
                <a:tc gridSpan="3">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Staff</a:t>
                      </a: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39">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sng" strike="noStrike" cap="none" normalizeH="0" baseline="0" dirty="0" err="1">
                          <a:ln>
                            <a:noFill/>
                          </a:ln>
                          <a:solidFill>
                            <a:schemeClr val="tx1"/>
                          </a:solidFill>
                          <a:effectLst/>
                          <a:latin typeface="+mn-lt"/>
                          <a:cs typeface="Arial" charset="0"/>
                        </a:rPr>
                        <a:t>staffNum</a:t>
                      </a:r>
                      <a:endParaRPr kumimoji="0" lang="en-GB" sz="1600" b="1" i="0" u="sng" strike="noStrike" cap="none" normalizeH="0" baseline="0" dirty="0">
                        <a:ln>
                          <a:noFill/>
                        </a:ln>
                        <a:solidFill>
                          <a:schemeClr val="tx1"/>
                        </a:solidFill>
                        <a:effectLst/>
                        <a:latin typeface="+mn-lt"/>
                        <a:cs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a:ln>
                            <a:noFill/>
                          </a:ln>
                          <a:solidFill>
                            <a:schemeClr val="tx1"/>
                          </a:solidFill>
                          <a:effectLst/>
                          <a:latin typeface="+mn-lt"/>
                          <a:cs typeface="Arial" charset="0"/>
                        </a:rPr>
                        <a:t>. .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err="1">
                          <a:ln>
                            <a:noFill/>
                          </a:ln>
                          <a:solidFill>
                            <a:schemeClr val="tx1"/>
                          </a:solidFill>
                          <a:effectLst/>
                          <a:latin typeface="+mn-lt"/>
                          <a:cs typeface="Arial" charset="0"/>
                        </a:rPr>
                        <a:t>branchNo</a:t>
                      </a: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2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 .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2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31</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 .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2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42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 .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3</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2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58</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 .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9" name="Line 153"/>
          <p:cNvSpPr>
            <a:spLocks noChangeShapeType="1"/>
          </p:cNvSpPr>
          <p:nvPr/>
        </p:nvSpPr>
        <p:spPr bwMode="auto">
          <a:xfrm flipV="1">
            <a:off x="5711032" y="5137149"/>
            <a:ext cx="126646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0" name="Line 154"/>
          <p:cNvSpPr>
            <a:spLocks noChangeShapeType="1"/>
          </p:cNvSpPr>
          <p:nvPr/>
        </p:nvSpPr>
        <p:spPr bwMode="auto">
          <a:xfrm>
            <a:off x="5711033" y="5236585"/>
            <a:ext cx="1261497" cy="26627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1" name="Line 155"/>
          <p:cNvSpPr>
            <a:spLocks noChangeShapeType="1"/>
          </p:cNvSpPr>
          <p:nvPr/>
        </p:nvSpPr>
        <p:spPr bwMode="auto">
          <a:xfrm>
            <a:off x="5711031" y="5365456"/>
            <a:ext cx="1261498" cy="49030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2" name="Line 156"/>
          <p:cNvSpPr>
            <a:spLocks noChangeShapeType="1"/>
          </p:cNvSpPr>
          <p:nvPr/>
        </p:nvSpPr>
        <p:spPr bwMode="auto">
          <a:xfrm flipV="1">
            <a:off x="5711031" y="5231726"/>
            <a:ext cx="1266464" cy="29584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 name="Line 156"/>
          <p:cNvSpPr>
            <a:spLocks noChangeShapeType="1"/>
          </p:cNvSpPr>
          <p:nvPr/>
        </p:nvSpPr>
        <p:spPr bwMode="auto">
          <a:xfrm flipV="1">
            <a:off x="5706067" y="5560890"/>
            <a:ext cx="1266463" cy="5332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 name="Line 156"/>
          <p:cNvSpPr>
            <a:spLocks noChangeShapeType="1"/>
          </p:cNvSpPr>
          <p:nvPr/>
        </p:nvSpPr>
        <p:spPr bwMode="auto">
          <a:xfrm>
            <a:off x="5711031" y="5760742"/>
            <a:ext cx="1261499" cy="14931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5" name="Line 156"/>
          <p:cNvSpPr>
            <a:spLocks noChangeShapeType="1"/>
          </p:cNvSpPr>
          <p:nvPr/>
        </p:nvSpPr>
        <p:spPr bwMode="auto">
          <a:xfrm flipV="1">
            <a:off x="5711031" y="5290739"/>
            <a:ext cx="1261498" cy="61109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6" name="Line 156"/>
          <p:cNvSpPr>
            <a:spLocks noChangeShapeType="1"/>
          </p:cNvSpPr>
          <p:nvPr/>
        </p:nvSpPr>
        <p:spPr bwMode="auto">
          <a:xfrm flipV="1">
            <a:off x="5711031" y="5631728"/>
            <a:ext cx="1261499" cy="38331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7" name="Line 156"/>
          <p:cNvSpPr>
            <a:spLocks noChangeShapeType="1"/>
          </p:cNvSpPr>
          <p:nvPr/>
        </p:nvSpPr>
        <p:spPr bwMode="auto">
          <a:xfrm flipV="1">
            <a:off x="5711031" y="5984777"/>
            <a:ext cx="1261499" cy="12887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8" name="Line 156"/>
          <p:cNvSpPr>
            <a:spLocks noChangeShapeType="1"/>
          </p:cNvSpPr>
          <p:nvPr/>
        </p:nvSpPr>
        <p:spPr bwMode="auto">
          <a:xfrm flipV="1">
            <a:off x="5711031" y="5365456"/>
            <a:ext cx="1261498" cy="90665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9" name="Line 156"/>
          <p:cNvSpPr>
            <a:spLocks noChangeShapeType="1"/>
          </p:cNvSpPr>
          <p:nvPr/>
        </p:nvSpPr>
        <p:spPr bwMode="auto">
          <a:xfrm flipV="1">
            <a:off x="5711031" y="5731163"/>
            <a:ext cx="1261499" cy="63956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0" name="Line 156"/>
          <p:cNvSpPr>
            <a:spLocks noChangeShapeType="1"/>
          </p:cNvSpPr>
          <p:nvPr/>
        </p:nvSpPr>
        <p:spPr bwMode="auto">
          <a:xfrm flipV="1">
            <a:off x="5711031" y="6089756"/>
            <a:ext cx="1261499" cy="37957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aphicFrame>
        <p:nvGraphicFramePr>
          <p:cNvPr id="21" name="Group 150"/>
          <p:cNvGraphicFramePr>
            <a:graphicFrameLocks/>
          </p:cNvGraphicFramePr>
          <p:nvPr/>
        </p:nvGraphicFramePr>
        <p:xfrm>
          <a:off x="1833478" y="4371430"/>
          <a:ext cx="8329607" cy="2211264"/>
        </p:xfrm>
        <a:graphic>
          <a:graphicData uri="http://schemas.openxmlformats.org/drawingml/2006/table">
            <a:tbl>
              <a:tblPr/>
              <a:tblGrid>
                <a:gridCol w="2139614">
                  <a:extLst>
                    <a:ext uri="{9D8B030D-6E8A-4147-A177-3AD203B41FA5}">
                      <a16:colId xmlns:a16="http://schemas.microsoft.com/office/drawing/2014/main" val="20000"/>
                    </a:ext>
                  </a:extLst>
                </a:gridCol>
                <a:gridCol w="2139617">
                  <a:extLst>
                    <a:ext uri="{9D8B030D-6E8A-4147-A177-3AD203B41FA5}">
                      <a16:colId xmlns:a16="http://schemas.microsoft.com/office/drawing/2014/main" val="20001"/>
                    </a:ext>
                  </a:extLst>
                </a:gridCol>
                <a:gridCol w="2025188">
                  <a:extLst>
                    <a:ext uri="{9D8B030D-6E8A-4147-A177-3AD203B41FA5}">
                      <a16:colId xmlns:a16="http://schemas.microsoft.com/office/drawing/2014/main" val="20002"/>
                    </a:ext>
                  </a:extLst>
                </a:gridCol>
                <a:gridCol w="2025188">
                  <a:extLst>
                    <a:ext uri="{9D8B030D-6E8A-4147-A177-3AD203B41FA5}">
                      <a16:colId xmlns:a16="http://schemas.microsoft.com/office/drawing/2014/main" val="20003"/>
                    </a:ext>
                  </a:extLst>
                </a:gridCol>
              </a:tblGrid>
              <a:tr h="368544">
                <a:tc gridSpan="4">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GB" sz="1800" b="1"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err="1">
                          <a:ln>
                            <a:noFill/>
                          </a:ln>
                          <a:solidFill>
                            <a:schemeClr val="tx1"/>
                          </a:solidFill>
                          <a:effectLst/>
                          <a:latin typeface="+mn-lt"/>
                          <a:cs typeface="Arial" charset="0"/>
                        </a:rPr>
                        <a:t>staffNum</a:t>
                      </a: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1" i="0" u="none" strike="noStrike" cap="none" normalizeH="0" baseline="0" dirty="0">
                          <a:ln>
                            <a:noFill/>
                          </a:ln>
                          <a:solidFill>
                            <a:schemeClr val="tx1"/>
                          </a:solidFill>
                          <a:effectLst/>
                          <a:latin typeface="+mn-lt"/>
                          <a:cs typeface="Arial" charset="0"/>
                        </a:rPr>
                        <a:t>. .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err="1">
                          <a:ln>
                            <a:noFill/>
                          </a:ln>
                          <a:solidFill>
                            <a:schemeClr val="tx1"/>
                          </a:solidFill>
                          <a:effectLst/>
                          <a:latin typeface="+mn-lt"/>
                          <a:cs typeface="Arial" charset="0"/>
                        </a:rPr>
                        <a:t>branchNo</a:t>
                      </a: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err="1">
                          <a:ln>
                            <a:noFill/>
                          </a:ln>
                          <a:solidFill>
                            <a:schemeClr val="tx1"/>
                          </a:solidFill>
                          <a:effectLst/>
                          <a:latin typeface="+mn-lt"/>
                          <a:cs typeface="Arial" charset="0"/>
                        </a:rPr>
                        <a:t>brName</a:t>
                      </a: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 .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Hillhead</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31</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 . .</a:t>
                      </a:r>
                      <a:endParaRPr kumimoji="0" lang="en-GB" sz="1800" b="0"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err="1">
                          <a:ln>
                            <a:noFill/>
                          </a:ln>
                          <a:solidFill>
                            <a:schemeClr val="tx1"/>
                          </a:solidFill>
                          <a:effectLst/>
                          <a:latin typeface="+mn-lt"/>
                          <a:cs typeface="Arial" charset="0"/>
                        </a:rPr>
                        <a:t>Hillfoot</a:t>
                      </a:r>
                      <a:endParaRPr kumimoji="0" lang="en-GB" sz="1800" b="0"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42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a:ln>
                            <a:noFill/>
                          </a:ln>
                          <a:solidFill>
                            <a:schemeClr val="tx1"/>
                          </a:solidFill>
                          <a:effectLst/>
                          <a:latin typeface="+mn-lt"/>
                          <a:cs typeface="Arial" charset="0"/>
                        </a:rPr>
                        <a:t>. . .</a:t>
                      </a:r>
                      <a:endParaRPr kumimoji="0" lang="en-GB" sz="1800" b="0"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err="1">
                          <a:ln>
                            <a:noFill/>
                          </a:ln>
                          <a:solidFill>
                            <a:schemeClr val="tx1"/>
                          </a:solidFill>
                          <a:effectLst/>
                          <a:latin typeface="+mn-lt"/>
                          <a:cs typeface="Arial" charset="0"/>
                        </a:rPr>
                        <a:t>Hillend</a:t>
                      </a:r>
                      <a:endParaRPr kumimoji="0" lang="en-GB" sz="1800" b="0"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58</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 .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Hillhead</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22" name="Rectangular Callout 21">
            <a:extLst>
              <a:ext uri="{FF2B5EF4-FFF2-40B4-BE49-F238E27FC236}">
                <a16:creationId xmlns:a16="http://schemas.microsoft.com/office/drawing/2014/main" id="{66A00640-5455-6A43-BD91-6BF9314A4462}"/>
              </a:ext>
            </a:extLst>
          </p:cNvPr>
          <p:cNvSpPr/>
          <p:nvPr/>
        </p:nvSpPr>
        <p:spPr>
          <a:xfrm>
            <a:off x="7876406" y="2163335"/>
            <a:ext cx="4148253" cy="1143741"/>
          </a:xfrm>
          <a:prstGeom prst="wedgeRectCallout">
            <a:avLst>
              <a:gd name="adj1" fmla="val -20833"/>
              <a:gd name="adj2" fmla="val 29847"/>
            </a:avLst>
          </a:prstGeom>
        </p:spPr>
        <p:style>
          <a:lnRef idx="1">
            <a:schemeClr val="accent6"/>
          </a:lnRef>
          <a:fillRef idx="2">
            <a:schemeClr val="accent6"/>
          </a:fillRef>
          <a:effectRef idx="1">
            <a:schemeClr val="accent6"/>
          </a:effectRef>
          <a:fontRef idx="minor">
            <a:schemeClr val="dk1"/>
          </a:fontRef>
        </p:style>
        <p:txBody>
          <a:bodyPr rtlCol="0" anchor="ctr"/>
          <a:lstStyle/>
          <a:p>
            <a:r>
              <a:rPr lang="en-GB" dirty="0">
                <a:latin typeface="Courier New" panose="02070309020205020404" pitchFamily="49" charset="0"/>
                <a:cs typeface="Courier New" panose="02070309020205020404" pitchFamily="49" charset="0"/>
              </a:rPr>
              <a:t>SELECT * </a:t>
            </a:r>
          </a:p>
          <a:p>
            <a:r>
              <a:rPr lang="en-GB" dirty="0">
                <a:latin typeface="Courier New" panose="02070309020205020404" pitchFamily="49" charset="0"/>
                <a:cs typeface="Courier New" panose="02070309020205020404" pitchFamily="49" charset="0"/>
              </a:rPr>
              <a:t>FROM Staff AS S, Branch AS B</a:t>
            </a:r>
          </a:p>
          <a:p>
            <a:r>
              <a:rPr lang="en-GB" dirty="0">
                <a:latin typeface="Courier New" panose="02070309020205020404" pitchFamily="49" charset="0"/>
                <a:cs typeface="Courier New" panose="02070309020205020404" pitchFamily="49" charset="0"/>
              </a:rPr>
              <a:t>WHERE </a:t>
            </a:r>
            <a:r>
              <a:rPr lang="en-GB" dirty="0" err="1">
                <a:latin typeface="Courier New" panose="02070309020205020404" pitchFamily="49" charset="0"/>
                <a:cs typeface="Courier New" panose="02070309020205020404" pitchFamily="49" charset="0"/>
              </a:rPr>
              <a:t>S.branchNo</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B.branchNo</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2061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par>
                                <p:cTn id="13" presetID="9" presetClass="exit" presetSubtype="0" fill="hold" grpId="0" nodeType="withEffect">
                                  <p:stCondLst>
                                    <p:cond delay="0"/>
                                  </p:stCondLst>
                                  <p:childTnLst>
                                    <p:animEffect transition="out" filter="dissolv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9" presetClass="exit" presetSubtype="0" fill="hold" grpId="0" nodeType="withEffect">
                                  <p:stCondLst>
                                    <p:cond delay="0"/>
                                  </p:stCondLst>
                                  <p:childTnLst>
                                    <p:animEffect transition="out" filter="dissolv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par>
                                <p:cTn id="19" presetID="9" presetClass="exit" presetSubtype="0" fill="hold" grpId="0" nodeType="withEffect">
                                  <p:stCondLst>
                                    <p:cond delay="0"/>
                                  </p:stCondLst>
                                  <p:childTnLst>
                                    <p:animEffect transition="out" filter="dissolve">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par>
                                <p:cTn id="22" presetID="9" presetClass="exit" presetSubtype="0" fill="hold" grpId="0" nodeType="withEffect">
                                  <p:stCondLst>
                                    <p:cond delay="0"/>
                                  </p:stCondLst>
                                  <p:childTnLst>
                                    <p:animEffect transition="out" filter="dissolve">
                                      <p:cBhvr>
                                        <p:cTn id="23" dur="500"/>
                                        <p:tgtEl>
                                          <p:spTgt spid="15"/>
                                        </p:tgtEl>
                                      </p:cBhvr>
                                    </p:animEffect>
                                    <p:set>
                                      <p:cBhvr>
                                        <p:cTn id="24" dur="1" fill="hold">
                                          <p:stCondLst>
                                            <p:cond delay="499"/>
                                          </p:stCondLst>
                                        </p:cTn>
                                        <p:tgtEl>
                                          <p:spTgt spid="15"/>
                                        </p:tgtEl>
                                        <p:attrNameLst>
                                          <p:attrName>style.visibility</p:attrName>
                                        </p:attrNameLst>
                                      </p:cBhvr>
                                      <p:to>
                                        <p:strVal val="hidden"/>
                                      </p:to>
                                    </p:set>
                                  </p:childTnLst>
                                </p:cTn>
                              </p:par>
                              <p:par>
                                <p:cTn id="25" presetID="9" presetClass="exit" presetSubtype="0" fill="hold" grpId="0" nodeType="withEffect">
                                  <p:stCondLst>
                                    <p:cond delay="0"/>
                                  </p:stCondLst>
                                  <p:childTnLst>
                                    <p:animEffect transition="out" filter="dissolve">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par>
                                <p:cTn id="28" presetID="9" presetClass="exit" presetSubtype="0" fill="hold" grpId="0" nodeType="withEffect">
                                  <p:stCondLst>
                                    <p:cond delay="0"/>
                                  </p:stCondLst>
                                  <p:childTnLst>
                                    <p:animEffect transition="out" filter="dissolve">
                                      <p:cBhvr>
                                        <p:cTn id="29" dur="500"/>
                                        <p:tgtEl>
                                          <p:spTgt spid="19"/>
                                        </p:tgtEl>
                                      </p:cBhvr>
                                    </p:animEffect>
                                    <p:set>
                                      <p:cBhvr>
                                        <p:cTn id="30" dur="1" fill="hold">
                                          <p:stCondLst>
                                            <p:cond delay="499"/>
                                          </p:stCondLst>
                                        </p:cTn>
                                        <p:tgtEl>
                                          <p:spTgt spid="19"/>
                                        </p:tgtEl>
                                        <p:attrNameLst>
                                          <p:attrName>style.visibility</p:attrName>
                                        </p:attrNameLst>
                                      </p:cBhvr>
                                      <p:to>
                                        <p:strVal val="hidden"/>
                                      </p:to>
                                    </p:set>
                                  </p:childTnLst>
                                </p:cTn>
                              </p:par>
                              <p:par>
                                <p:cTn id="31" presetID="9" presetClass="exit" presetSubtype="0" fill="hold" grpId="0" nodeType="withEffect">
                                  <p:stCondLst>
                                    <p:cond delay="0"/>
                                  </p:stCondLst>
                                  <p:childTnLst>
                                    <p:animEffect transition="out" filter="dissolve">
                                      <p:cBhvr>
                                        <p:cTn id="32" dur="500"/>
                                        <p:tgtEl>
                                          <p:spTgt spid="20"/>
                                        </p:tgtEl>
                                      </p:cBhvr>
                                    </p:animEffect>
                                    <p:set>
                                      <p:cBhvr>
                                        <p:cTn id="33" dur="1" fill="hold">
                                          <p:stCondLst>
                                            <p:cond delay="499"/>
                                          </p:stCondLst>
                                        </p:cTn>
                                        <p:tgtEl>
                                          <p:spTgt spid="2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dissolve">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15" grpId="0" animBg="1"/>
      <p:bldP spid="16" grpId="0" animBg="1"/>
      <p:bldP spid="19"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S-P-J Example</a:t>
            </a:r>
          </a:p>
        </p:txBody>
      </p:sp>
      <p:sp>
        <p:nvSpPr>
          <p:cNvPr id="3" name="Content Placeholder 2"/>
          <p:cNvSpPr>
            <a:spLocks noGrp="1"/>
          </p:cNvSpPr>
          <p:nvPr>
            <p:ph idx="1"/>
          </p:nvPr>
        </p:nvSpPr>
        <p:spPr>
          <a:xfrm>
            <a:off x="423030" y="1854536"/>
            <a:ext cx="8350429" cy="2109675"/>
          </a:xfrm>
        </p:spPr>
        <p:txBody>
          <a:bodyPr>
            <a:normAutofit fontScale="85000" lnSpcReduction="20000"/>
          </a:bodyPr>
          <a:lstStyle/>
          <a:p>
            <a:r>
              <a:rPr lang="en-GB" altLang="en-US" sz="3800" dirty="0"/>
              <a:t>Find the name of the manager of</a:t>
            </a:r>
            <a:br>
              <a:rPr lang="en-GB" altLang="en-US" sz="3800" dirty="0"/>
            </a:br>
            <a:r>
              <a:rPr lang="en-GB" altLang="en-US" sz="3800" dirty="0"/>
              <a:t>the Hillhead branch</a:t>
            </a:r>
            <a:endParaRPr lang="en-GB" altLang="en-US" dirty="0"/>
          </a:p>
          <a:p>
            <a:pPr marL="0" indent="0" algn="ctr">
              <a:lnSpc>
                <a:spcPct val="150000"/>
              </a:lnSpc>
              <a:buNone/>
            </a:pPr>
            <a:r>
              <a:rPr lang="en-US" altLang="en-US" dirty="0">
                <a:solidFill>
                  <a:schemeClr val="tx1"/>
                </a:solidFill>
                <a:sym typeface="Symbol" charset="2"/>
              </a:rPr>
              <a:t></a:t>
            </a:r>
            <a:r>
              <a:rPr lang="en-US" altLang="en-US" baseline="-25000" dirty="0">
                <a:solidFill>
                  <a:schemeClr val="tx1"/>
                </a:solidFill>
                <a:sym typeface="Symbol" charset="2"/>
              </a:rPr>
              <a:t>name </a:t>
            </a:r>
            <a:r>
              <a:rPr lang="en-US" altLang="en-US" dirty="0">
                <a:solidFill>
                  <a:schemeClr val="tx1"/>
                </a:solidFill>
                <a:sym typeface="Symbol" charset="2"/>
              </a:rPr>
              <a:t>(</a:t>
            </a:r>
            <a:r>
              <a:rPr lang="en-US" altLang="en-US" dirty="0">
                <a:solidFill>
                  <a:schemeClr val="tx1"/>
                </a:solidFill>
              </a:rPr>
              <a:t> </a:t>
            </a:r>
            <a:r>
              <a:rPr lang="en-US" altLang="en-US" baseline="-25000" dirty="0" err="1">
                <a:solidFill>
                  <a:schemeClr val="tx1"/>
                </a:solidFill>
              </a:rPr>
              <a:t>brName</a:t>
            </a:r>
            <a:r>
              <a:rPr lang="en-US" altLang="en-US" baseline="-25000" dirty="0">
                <a:solidFill>
                  <a:schemeClr val="tx1"/>
                </a:solidFill>
              </a:rPr>
              <a:t> = ‘Hillhead’ AND position = ‘Manager’</a:t>
            </a:r>
            <a:r>
              <a:rPr lang="en-US" altLang="en-US" dirty="0">
                <a:solidFill>
                  <a:schemeClr val="tx1"/>
                </a:solidFill>
              </a:rPr>
              <a:t> </a:t>
            </a:r>
            <a:br>
              <a:rPr lang="en-US" altLang="en-US" dirty="0">
                <a:solidFill>
                  <a:schemeClr val="tx1"/>
                </a:solidFill>
              </a:rPr>
            </a:br>
            <a:r>
              <a:rPr lang="en-US" altLang="en-US" dirty="0">
                <a:solidFill>
                  <a:schemeClr val="tx1"/>
                </a:solidFill>
              </a:rPr>
              <a:t>	(</a:t>
            </a:r>
            <a:r>
              <a:rPr lang="en-GB" dirty="0">
                <a:solidFill>
                  <a:schemeClr val="tx1"/>
                </a:solidFill>
              </a:rPr>
              <a:t>Staff </a:t>
            </a:r>
            <a:r>
              <a:rPr lang="en-GB" altLang="en-US" b="1" dirty="0">
                <a:solidFill>
                  <a:schemeClr val="tx1"/>
                </a:solidFill>
              </a:rPr>
              <a:t>⋈ </a:t>
            </a:r>
            <a:r>
              <a:rPr lang="en-GB" altLang="en-US" baseline="-25000" dirty="0" err="1">
                <a:solidFill>
                  <a:schemeClr val="tx1"/>
                </a:solidFill>
              </a:rPr>
              <a:t>Staff.branchNo</a:t>
            </a:r>
            <a:r>
              <a:rPr lang="en-GB" altLang="en-US" baseline="-25000" dirty="0">
                <a:solidFill>
                  <a:schemeClr val="tx1"/>
                </a:solidFill>
              </a:rPr>
              <a:t> = </a:t>
            </a:r>
            <a:r>
              <a:rPr lang="en-GB" altLang="en-US" baseline="-25000" dirty="0" err="1">
                <a:solidFill>
                  <a:schemeClr val="tx1"/>
                </a:solidFill>
              </a:rPr>
              <a:t>Branch.branchNo</a:t>
            </a:r>
            <a:r>
              <a:rPr lang="en-GB" altLang="en-US" dirty="0">
                <a:solidFill>
                  <a:schemeClr val="tx1"/>
                </a:solidFill>
              </a:rPr>
              <a:t> </a:t>
            </a:r>
            <a:r>
              <a:rPr lang="en-GB" dirty="0">
                <a:solidFill>
                  <a:schemeClr val="tx1"/>
                </a:solidFill>
              </a:rPr>
              <a:t>Branch))</a:t>
            </a:r>
          </a:p>
        </p:txBody>
      </p:sp>
      <p:sp>
        <p:nvSpPr>
          <p:cNvPr id="6" name="Slide Number Placeholder 5"/>
          <p:cNvSpPr>
            <a:spLocks noGrp="1"/>
          </p:cNvSpPr>
          <p:nvPr>
            <p:ph type="sldNum" sz="quarter" idx="12"/>
          </p:nvPr>
        </p:nvSpPr>
        <p:spPr/>
        <p:txBody>
          <a:bodyPr/>
          <a:lstStyle/>
          <a:p>
            <a:fld id="{D53520CE-AE05-DB46-ADBA-64C83163815C}" type="slidenum">
              <a:rPr lang="en-GB" smtClean="0"/>
              <a:t>27</a:t>
            </a:fld>
            <a:endParaRPr lang="en-GB"/>
          </a:p>
        </p:txBody>
      </p:sp>
      <p:graphicFrame>
        <p:nvGraphicFramePr>
          <p:cNvPr id="22" name="Group 130"/>
          <p:cNvGraphicFramePr>
            <a:graphicFrameLocks/>
          </p:cNvGraphicFramePr>
          <p:nvPr/>
        </p:nvGraphicFramePr>
        <p:xfrm>
          <a:off x="1743916" y="4303657"/>
          <a:ext cx="6732586" cy="2253928"/>
        </p:xfrm>
        <a:graphic>
          <a:graphicData uri="http://schemas.openxmlformats.org/drawingml/2006/table">
            <a:tbl>
              <a:tblPr/>
              <a:tblGrid>
                <a:gridCol w="1227049">
                  <a:extLst>
                    <a:ext uri="{9D8B030D-6E8A-4147-A177-3AD203B41FA5}">
                      <a16:colId xmlns:a16="http://schemas.microsoft.com/office/drawing/2014/main" val="20000"/>
                    </a:ext>
                  </a:extLst>
                </a:gridCol>
                <a:gridCol w="1344752">
                  <a:extLst>
                    <a:ext uri="{9D8B030D-6E8A-4147-A177-3AD203B41FA5}">
                      <a16:colId xmlns:a16="http://schemas.microsoft.com/office/drawing/2014/main" val="20001"/>
                    </a:ext>
                  </a:extLst>
                </a:gridCol>
                <a:gridCol w="1227049">
                  <a:extLst>
                    <a:ext uri="{9D8B030D-6E8A-4147-A177-3AD203B41FA5}">
                      <a16:colId xmlns:a16="http://schemas.microsoft.com/office/drawing/2014/main" val="20002"/>
                    </a:ext>
                  </a:extLst>
                </a:gridCol>
                <a:gridCol w="1466868">
                  <a:extLst>
                    <a:ext uri="{9D8B030D-6E8A-4147-A177-3AD203B41FA5}">
                      <a16:colId xmlns:a16="http://schemas.microsoft.com/office/drawing/2014/main" val="20003"/>
                    </a:ext>
                  </a:extLst>
                </a:gridCol>
                <a:gridCol w="1466868">
                  <a:extLst>
                    <a:ext uri="{9D8B030D-6E8A-4147-A177-3AD203B41FA5}">
                      <a16:colId xmlns:a16="http://schemas.microsoft.com/office/drawing/2014/main" val="20004"/>
                    </a:ext>
                  </a:extLst>
                </a:gridCol>
              </a:tblGrid>
              <a:tr h="343205">
                <a:tc gridSpan="5">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Staff</a:t>
                      </a:r>
                    </a:p>
                  </a:txBody>
                  <a:tcPr marL="91434" marR="9143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GB" sz="1600" b="1" i="0" u="none" strike="noStrike" cap="none" normalizeH="0" baseline="0" dirty="0">
                        <a:ln>
                          <a:noFill/>
                        </a:ln>
                        <a:solidFill>
                          <a:schemeClr val="tx1"/>
                        </a:solidFill>
                        <a:effectLst/>
                        <a:latin typeface="Comic Sans MS" pitchFamily="66"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3099">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sng" strike="noStrike" cap="none" normalizeH="0" baseline="0" dirty="0" err="1">
                          <a:ln>
                            <a:noFill/>
                          </a:ln>
                          <a:solidFill>
                            <a:schemeClr val="tx1"/>
                          </a:solidFill>
                          <a:effectLst/>
                          <a:latin typeface="+mn-lt"/>
                          <a:cs typeface="Arial" charset="0"/>
                        </a:rPr>
                        <a:t>staffNum</a:t>
                      </a:r>
                      <a:endParaRPr kumimoji="0" lang="en-GB" sz="1600" b="1" i="0" u="sng" strike="noStrike" cap="none" normalizeH="0" baseline="0" dirty="0">
                        <a:ln>
                          <a:noFill/>
                        </a:ln>
                        <a:solidFill>
                          <a:schemeClr val="tx1"/>
                        </a:solidFill>
                        <a:effectLst/>
                        <a:latin typeface="+mn-lt"/>
                        <a:cs typeface="Arial" charset="0"/>
                      </a:endParaRP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name</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position</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err="1">
                          <a:ln>
                            <a:noFill/>
                          </a:ln>
                          <a:solidFill>
                            <a:schemeClr val="tx1"/>
                          </a:solidFill>
                          <a:effectLst/>
                          <a:latin typeface="+mn-lt"/>
                          <a:cs typeface="Arial" charset="0"/>
                        </a:rPr>
                        <a:t>branchNo</a:t>
                      </a:r>
                      <a:endParaRPr kumimoji="0" lang="en-GB" sz="1600" b="1" i="0" u="none" strike="noStrike" cap="none" normalizeH="0" baseline="0" dirty="0">
                        <a:ln>
                          <a:noFill/>
                        </a:ln>
                        <a:solidFill>
                          <a:schemeClr val="tx1"/>
                        </a:solidFill>
                        <a:effectLst/>
                        <a:latin typeface="+mn-lt"/>
                        <a:cs typeface="Arial" charset="0"/>
                      </a:endParaRP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44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22</a:t>
                      </a: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James</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Manager</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744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31</a:t>
                      </a: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Mary</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Manager</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a:t>
                      </a: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44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42</a:t>
                      </a: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Jack</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Cleaner</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a:t>
                      </a: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744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58</a:t>
                      </a: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Susan</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40,000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IT staff</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7" name="Group 152"/>
          <p:cNvGraphicFramePr>
            <a:graphicFrameLocks/>
          </p:cNvGraphicFramePr>
          <p:nvPr/>
        </p:nvGraphicFramePr>
        <p:xfrm>
          <a:off x="7379219" y="4437929"/>
          <a:ext cx="2971934" cy="1733168"/>
        </p:xfrm>
        <a:graphic>
          <a:graphicData uri="http://schemas.openxmlformats.org/drawingml/2006/table">
            <a:tbl>
              <a:tblPr/>
              <a:tblGrid>
                <a:gridCol w="1578042">
                  <a:extLst>
                    <a:ext uri="{9D8B030D-6E8A-4147-A177-3AD203B41FA5}">
                      <a16:colId xmlns:a16="http://schemas.microsoft.com/office/drawing/2014/main" val="20000"/>
                    </a:ext>
                  </a:extLst>
                </a:gridCol>
                <a:gridCol w="1393892">
                  <a:extLst>
                    <a:ext uri="{9D8B030D-6E8A-4147-A177-3AD203B41FA5}">
                      <a16:colId xmlns:a16="http://schemas.microsoft.com/office/drawing/2014/main" val="20001"/>
                    </a:ext>
                  </a:extLst>
                </a:gridCol>
              </a:tblGrid>
              <a:tr h="323483">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Branch</a:t>
                      </a:r>
                    </a:p>
                  </a:txBody>
                  <a:tcPr marL="265146" marR="265146"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GB" sz="1800" b="1" i="0" u="none" strike="noStrike" cap="none" normalizeH="0" baseline="0" dirty="0">
                        <a:ln>
                          <a:noFill/>
                        </a:ln>
                        <a:solidFill>
                          <a:schemeClr val="tx1"/>
                        </a:solidFill>
                        <a:effectLst/>
                        <a:latin typeface="+mn-lt"/>
                        <a:cs typeface="Arial" charset="0"/>
                      </a:endParaRPr>
                    </a:p>
                  </a:txBody>
                  <a:tcPr marL="265146" marR="265146"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48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sng" strike="noStrike" cap="none" normalizeH="0" baseline="0" dirty="0" err="1">
                          <a:ln>
                            <a:noFill/>
                          </a:ln>
                          <a:solidFill>
                            <a:schemeClr val="tx1"/>
                          </a:solidFill>
                          <a:effectLst/>
                          <a:latin typeface="+mn-lt"/>
                          <a:cs typeface="Arial" charset="0"/>
                        </a:rPr>
                        <a:t>branchNo</a:t>
                      </a:r>
                      <a:endParaRPr kumimoji="0" lang="en-GB" sz="1600" b="1" i="0" u="sng" strike="noStrike" cap="none" normalizeH="0" baseline="0" dirty="0">
                        <a:ln>
                          <a:noFill/>
                        </a:ln>
                        <a:solidFill>
                          <a:schemeClr val="tx1"/>
                        </a:solidFill>
                        <a:effectLst/>
                        <a:latin typeface="+mn-lt"/>
                        <a:cs typeface="Arial"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err="1">
                          <a:ln>
                            <a:noFill/>
                          </a:ln>
                          <a:solidFill>
                            <a:schemeClr val="tx1"/>
                          </a:solidFill>
                          <a:effectLst/>
                          <a:latin typeface="+mn-lt"/>
                          <a:cs typeface="Arial" charset="0"/>
                        </a:rPr>
                        <a:t>brName</a:t>
                      </a:r>
                      <a:endParaRPr kumimoji="0" lang="en-GB" sz="1600" b="1" i="0" u="none" strike="noStrike" cap="none" normalizeH="0" baseline="0" dirty="0">
                        <a:ln>
                          <a:noFill/>
                        </a:ln>
                        <a:solidFill>
                          <a:schemeClr val="tx1"/>
                        </a:solidFill>
                        <a:effectLst/>
                        <a:latin typeface="+mn-lt"/>
                        <a:cs typeface="Arial" charset="0"/>
                      </a:endParaRPr>
                    </a:p>
                  </a:txBody>
                  <a:tcPr marL="265146" marR="265146"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5419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0" i="0" u="none" strike="noStrike" cap="none" normalizeH="0" baseline="0" dirty="0">
                          <a:ln>
                            <a:noFill/>
                          </a:ln>
                          <a:solidFill>
                            <a:schemeClr val="tx1"/>
                          </a:solidFill>
                          <a:effectLst/>
                          <a:latin typeface="+mn-lt"/>
                          <a:cs typeface="Arial" charset="0"/>
                        </a:rPr>
                        <a:t>1</a:t>
                      </a: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0" i="0" u="none" strike="noStrike" cap="none" normalizeH="0" baseline="0" dirty="0">
                          <a:ln>
                            <a:noFill/>
                          </a:ln>
                          <a:solidFill>
                            <a:schemeClr val="tx1"/>
                          </a:solidFill>
                          <a:effectLst/>
                          <a:latin typeface="+mn-lt"/>
                          <a:cs typeface="Arial" charset="0"/>
                        </a:rPr>
                        <a:t>Hillhead</a:t>
                      </a: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5419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0" i="0" u="none" strike="noStrike" cap="none" normalizeH="0" baseline="0">
                          <a:ln>
                            <a:noFill/>
                          </a:ln>
                          <a:solidFill>
                            <a:schemeClr val="tx1"/>
                          </a:solidFill>
                          <a:effectLst/>
                          <a:latin typeface="+mn-lt"/>
                          <a:cs typeface="Arial" charset="0"/>
                        </a:rPr>
                        <a:t>2</a:t>
                      </a: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0" i="0" u="none" strike="noStrike" cap="none" normalizeH="0" baseline="0" dirty="0" err="1">
                          <a:ln>
                            <a:noFill/>
                          </a:ln>
                          <a:solidFill>
                            <a:schemeClr val="tx1"/>
                          </a:solidFill>
                          <a:effectLst/>
                          <a:latin typeface="+mn-lt"/>
                          <a:cs typeface="Arial" charset="0"/>
                        </a:rPr>
                        <a:t>Hillfoot</a:t>
                      </a:r>
                      <a:endParaRPr kumimoji="0" lang="en-GB" sz="1600" b="0" i="0" u="none" strike="noStrike" cap="none" normalizeH="0" baseline="0" dirty="0">
                        <a:ln>
                          <a:noFill/>
                        </a:ln>
                        <a:solidFill>
                          <a:schemeClr val="tx1"/>
                        </a:solidFill>
                        <a:effectLst/>
                        <a:latin typeface="+mn-lt"/>
                        <a:cs typeface="Arial"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5419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0" i="0" u="none" strike="noStrike" cap="none" normalizeH="0" baseline="0">
                          <a:ln>
                            <a:noFill/>
                          </a:ln>
                          <a:solidFill>
                            <a:schemeClr val="tx1"/>
                          </a:solidFill>
                          <a:effectLst/>
                          <a:latin typeface="+mn-lt"/>
                          <a:cs typeface="Arial" charset="0"/>
                        </a:rPr>
                        <a:t>3</a:t>
                      </a: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0" i="0" u="none" strike="noStrike" cap="none" normalizeH="0" baseline="0" dirty="0" err="1">
                          <a:ln>
                            <a:noFill/>
                          </a:ln>
                          <a:solidFill>
                            <a:schemeClr val="tx1"/>
                          </a:solidFill>
                          <a:effectLst/>
                          <a:latin typeface="+mn-lt"/>
                          <a:cs typeface="Arial" charset="0"/>
                        </a:rPr>
                        <a:t>Hillend</a:t>
                      </a:r>
                      <a:endParaRPr kumimoji="0" lang="en-GB" sz="1600" b="0" i="0" u="none" strike="noStrike" cap="none" normalizeH="0" baseline="0" dirty="0">
                        <a:ln>
                          <a:noFill/>
                        </a:ln>
                        <a:solidFill>
                          <a:schemeClr val="tx1"/>
                        </a:solidFill>
                        <a:effectLst/>
                        <a:latin typeface="+mn-lt"/>
                        <a:cs typeface="Arial"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23" name="Group 150"/>
          <p:cNvGraphicFramePr>
            <a:graphicFrameLocks/>
          </p:cNvGraphicFramePr>
          <p:nvPr/>
        </p:nvGraphicFramePr>
        <p:xfrm>
          <a:off x="1743916" y="4298172"/>
          <a:ext cx="8704168" cy="2265420"/>
        </p:xfrm>
        <a:graphic>
          <a:graphicData uri="http://schemas.openxmlformats.org/drawingml/2006/table">
            <a:tbl>
              <a:tblPr/>
              <a:tblGrid>
                <a:gridCol w="1477024">
                  <a:extLst>
                    <a:ext uri="{9D8B030D-6E8A-4147-A177-3AD203B41FA5}">
                      <a16:colId xmlns:a16="http://schemas.microsoft.com/office/drawing/2014/main" val="20000"/>
                    </a:ext>
                  </a:extLst>
                </a:gridCol>
                <a:gridCol w="1477026">
                  <a:extLst>
                    <a:ext uri="{9D8B030D-6E8A-4147-A177-3AD203B41FA5}">
                      <a16:colId xmlns:a16="http://schemas.microsoft.com/office/drawing/2014/main" val="20001"/>
                    </a:ext>
                  </a:extLst>
                </a:gridCol>
                <a:gridCol w="1477026">
                  <a:extLst>
                    <a:ext uri="{9D8B030D-6E8A-4147-A177-3AD203B41FA5}">
                      <a16:colId xmlns:a16="http://schemas.microsoft.com/office/drawing/2014/main" val="20002"/>
                    </a:ext>
                  </a:extLst>
                </a:gridCol>
                <a:gridCol w="1477026">
                  <a:extLst>
                    <a:ext uri="{9D8B030D-6E8A-4147-A177-3AD203B41FA5}">
                      <a16:colId xmlns:a16="http://schemas.microsoft.com/office/drawing/2014/main" val="20003"/>
                    </a:ext>
                  </a:extLst>
                </a:gridCol>
                <a:gridCol w="1398033">
                  <a:extLst>
                    <a:ext uri="{9D8B030D-6E8A-4147-A177-3AD203B41FA5}">
                      <a16:colId xmlns:a16="http://schemas.microsoft.com/office/drawing/2014/main" val="20004"/>
                    </a:ext>
                  </a:extLst>
                </a:gridCol>
                <a:gridCol w="1398033">
                  <a:extLst>
                    <a:ext uri="{9D8B030D-6E8A-4147-A177-3AD203B41FA5}">
                      <a16:colId xmlns:a16="http://schemas.microsoft.com/office/drawing/2014/main" val="20005"/>
                    </a:ext>
                  </a:extLst>
                </a:gridCol>
              </a:tblGrid>
              <a:tr h="377570">
                <a:tc gridSpan="6">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GB" sz="1800" b="1"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7757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err="1">
                          <a:ln>
                            <a:noFill/>
                          </a:ln>
                          <a:solidFill>
                            <a:schemeClr val="tx1"/>
                          </a:solidFill>
                          <a:effectLst/>
                          <a:latin typeface="+mn-lt"/>
                          <a:cs typeface="Arial" charset="0"/>
                        </a:rPr>
                        <a:t>staffNum</a:t>
                      </a: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name</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position</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err="1">
                          <a:ln>
                            <a:noFill/>
                          </a:ln>
                          <a:solidFill>
                            <a:schemeClr val="tx1"/>
                          </a:solidFill>
                          <a:effectLst/>
                          <a:latin typeface="+mn-lt"/>
                          <a:cs typeface="Arial" charset="0"/>
                        </a:rPr>
                        <a:t>branchNo</a:t>
                      </a: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err="1">
                          <a:ln>
                            <a:noFill/>
                          </a:ln>
                          <a:solidFill>
                            <a:schemeClr val="tx1"/>
                          </a:solidFill>
                          <a:effectLst/>
                          <a:latin typeface="+mn-lt"/>
                          <a:cs typeface="Arial" charset="0"/>
                        </a:rPr>
                        <a:t>brName</a:t>
                      </a: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757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James</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Manager</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Hillhead</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7757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31</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Mary</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Manager</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err="1">
                          <a:ln>
                            <a:noFill/>
                          </a:ln>
                          <a:solidFill>
                            <a:schemeClr val="tx1"/>
                          </a:solidFill>
                          <a:effectLst/>
                          <a:latin typeface="+mn-lt"/>
                          <a:cs typeface="Arial" charset="0"/>
                        </a:rPr>
                        <a:t>Hillfoot</a:t>
                      </a:r>
                      <a:endParaRPr kumimoji="0" lang="en-GB" sz="1800" b="0"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757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42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Jack</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Cleaner</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err="1">
                          <a:ln>
                            <a:noFill/>
                          </a:ln>
                          <a:solidFill>
                            <a:schemeClr val="tx1"/>
                          </a:solidFill>
                          <a:effectLst/>
                          <a:latin typeface="+mn-lt"/>
                          <a:cs typeface="Arial" charset="0"/>
                        </a:rPr>
                        <a:t>Hillend</a:t>
                      </a:r>
                      <a:endParaRPr kumimoji="0" lang="en-GB" sz="1800" b="0"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7757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58</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Susan</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40,000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IT staff</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Hillhead</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21" name="Group 150"/>
          <p:cNvGraphicFramePr>
            <a:graphicFrameLocks/>
          </p:cNvGraphicFramePr>
          <p:nvPr/>
        </p:nvGraphicFramePr>
        <p:xfrm>
          <a:off x="1743916" y="4303657"/>
          <a:ext cx="8704168" cy="2265420"/>
        </p:xfrm>
        <a:graphic>
          <a:graphicData uri="http://schemas.openxmlformats.org/drawingml/2006/table">
            <a:tbl>
              <a:tblPr/>
              <a:tblGrid>
                <a:gridCol w="1477024">
                  <a:extLst>
                    <a:ext uri="{9D8B030D-6E8A-4147-A177-3AD203B41FA5}">
                      <a16:colId xmlns:a16="http://schemas.microsoft.com/office/drawing/2014/main" val="20000"/>
                    </a:ext>
                  </a:extLst>
                </a:gridCol>
                <a:gridCol w="1477026">
                  <a:extLst>
                    <a:ext uri="{9D8B030D-6E8A-4147-A177-3AD203B41FA5}">
                      <a16:colId xmlns:a16="http://schemas.microsoft.com/office/drawing/2014/main" val="20001"/>
                    </a:ext>
                  </a:extLst>
                </a:gridCol>
                <a:gridCol w="1477026">
                  <a:extLst>
                    <a:ext uri="{9D8B030D-6E8A-4147-A177-3AD203B41FA5}">
                      <a16:colId xmlns:a16="http://schemas.microsoft.com/office/drawing/2014/main" val="20002"/>
                    </a:ext>
                  </a:extLst>
                </a:gridCol>
                <a:gridCol w="1477026">
                  <a:extLst>
                    <a:ext uri="{9D8B030D-6E8A-4147-A177-3AD203B41FA5}">
                      <a16:colId xmlns:a16="http://schemas.microsoft.com/office/drawing/2014/main" val="20003"/>
                    </a:ext>
                  </a:extLst>
                </a:gridCol>
                <a:gridCol w="1398033">
                  <a:extLst>
                    <a:ext uri="{9D8B030D-6E8A-4147-A177-3AD203B41FA5}">
                      <a16:colId xmlns:a16="http://schemas.microsoft.com/office/drawing/2014/main" val="20004"/>
                    </a:ext>
                  </a:extLst>
                </a:gridCol>
                <a:gridCol w="1398033">
                  <a:extLst>
                    <a:ext uri="{9D8B030D-6E8A-4147-A177-3AD203B41FA5}">
                      <a16:colId xmlns:a16="http://schemas.microsoft.com/office/drawing/2014/main" val="20005"/>
                    </a:ext>
                  </a:extLst>
                </a:gridCol>
              </a:tblGrid>
              <a:tr h="377570">
                <a:tc gridSpan="6">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GB" sz="1800" b="1"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7757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err="1">
                          <a:ln>
                            <a:noFill/>
                          </a:ln>
                          <a:solidFill>
                            <a:schemeClr val="tx1"/>
                          </a:solidFill>
                          <a:effectLst/>
                          <a:latin typeface="+mn-lt"/>
                          <a:cs typeface="Arial" charset="0"/>
                        </a:rPr>
                        <a:t>staffNum</a:t>
                      </a: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name</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a:ln>
                            <a:noFill/>
                          </a:ln>
                          <a:solidFill>
                            <a:schemeClr val="tx1"/>
                          </a:solidFill>
                          <a:effectLst/>
                          <a:latin typeface="+mn-lt"/>
                          <a:cs typeface="Arial" charset="0"/>
                        </a:rPr>
                        <a:t>position</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err="1">
                          <a:ln>
                            <a:noFill/>
                          </a:ln>
                          <a:solidFill>
                            <a:schemeClr val="tx1"/>
                          </a:solidFill>
                          <a:effectLst/>
                          <a:latin typeface="+mn-lt"/>
                          <a:cs typeface="Arial" charset="0"/>
                        </a:rPr>
                        <a:t>branchNo</a:t>
                      </a: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600" b="1" i="0" u="none" strike="noStrike" cap="none" normalizeH="0" baseline="0" dirty="0" err="1">
                          <a:ln>
                            <a:noFill/>
                          </a:ln>
                          <a:solidFill>
                            <a:schemeClr val="tx1"/>
                          </a:solidFill>
                          <a:effectLst/>
                          <a:latin typeface="+mn-lt"/>
                          <a:cs typeface="Arial" charset="0"/>
                        </a:rPr>
                        <a:t>brName</a:t>
                      </a:r>
                      <a:endParaRPr kumimoji="0" lang="en-GB" sz="1600" b="1"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757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James</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Manager</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Hillhead</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37757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31</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Mary</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Manager</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err="1">
                          <a:ln>
                            <a:noFill/>
                          </a:ln>
                          <a:solidFill>
                            <a:schemeClr val="tx1"/>
                          </a:solidFill>
                          <a:effectLst/>
                          <a:latin typeface="+mn-lt"/>
                          <a:cs typeface="Arial" charset="0"/>
                        </a:rPr>
                        <a:t>Hillfoot</a:t>
                      </a:r>
                      <a:endParaRPr kumimoji="0" lang="en-GB" sz="1800" b="0"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757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42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Jack</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Cleaner</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err="1">
                          <a:ln>
                            <a:noFill/>
                          </a:ln>
                          <a:solidFill>
                            <a:schemeClr val="tx1"/>
                          </a:solidFill>
                          <a:effectLst/>
                          <a:latin typeface="+mn-lt"/>
                          <a:cs typeface="Arial" charset="0"/>
                        </a:rPr>
                        <a:t>Hillend</a:t>
                      </a:r>
                      <a:endParaRPr kumimoji="0" lang="en-GB" sz="1800" b="0" i="0" u="none" strike="noStrike" cap="none" normalizeH="0" baseline="0" dirty="0">
                        <a:ln>
                          <a:noFill/>
                        </a:ln>
                        <a:solidFill>
                          <a:schemeClr val="tx1"/>
                        </a:solidFill>
                        <a:effectLst/>
                        <a:latin typeface="+mn-lt"/>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7757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58</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Susan</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40,000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IT staff</a:t>
                      </a: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chemeClr val="tx1"/>
                          </a:solidFill>
                          <a:effectLst/>
                          <a:latin typeface="+mn-lt"/>
                          <a:cs typeface="Arial" charset="0"/>
                        </a:rPr>
                        <a:t>Hillhead</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11" name="Rectangular Callout 10">
            <a:extLst>
              <a:ext uri="{FF2B5EF4-FFF2-40B4-BE49-F238E27FC236}">
                <a16:creationId xmlns:a16="http://schemas.microsoft.com/office/drawing/2014/main" id="{DF24A9A4-8973-F144-8EDE-BB421357DD4E}"/>
              </a:ext>
            </a:extLst>
          </p:cNvPr>
          <p:cNvSpPr/>
          <p:nvPr/>
        </p:nvSpPr>
        <p:spPr>
          <a:xfrm>
            <a:off x="7727793" y="1286054"/>
            <a:ext cx="4268804" cy="1509203"/>
          </a:xfrm>
          <a:prstGeom prst="wedgeRectCallout">
            <a:avLst>
              <a:gd name="adj1" fmla="val -20833"/>
              <a:gd name="adj2" fmla="val 29847"/>
            </a:avLst>
          </a:prstGeom>
        </p:spPr>
        <p:style>
          <a:lnRef idx="1">
            <a:schemeClr val="accent6"/>
          </a:lnRef>
          <a:fillRef idx="2">
            <a:schemeClr val="accent6"/>
          </a:fillRef>
          <a:effectRef idx="1">
            <a:schemeClr val="accent6"/>
          </a:effectRef>
          <a:fontRef idx="minor">
            <a:schemeClr val="dk1"/>
          </a:fontRef>
        </p:style>
        <p:txBody>
          <a:bodyPr rtlCol="0" anchor="ctr"/>
          <a:lstStyle/>
          <a:p>
            <a:r>
              <a:rPr lang="en-GB" dirty="0">
                <a:latin typeface="Courier New" panose="02070309020205020404" pitchFamily="49" charset="0"/>
                <a:cs typeface="Courier New" panose="02070309020205020404" pitchFamily="49" charset="0"/>
              </a:rPr>
              <a:t>SELECT name </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FROM Staff AS S, Branch AS B</a:t>
            </a:r>
          </a:p>
          <a:p>
            <a:r>
              <a:rPr lang="en-GB" dirty="0">
                <a:latin typeface="Courier New" panose="02070309020205020404" pitchFamily="49" charset="0"/>
                <a:cs typeface="Courier New" panose="02070309020205020404" pitchFamily="49" charset="0"/>
              </a:rPr>
              <a:t>WHERE </a:t>
            </a:r>
            <a:r>
              <a:rPr lang="en-GB" dirty="0" err="1">
                <a:latin typeface="Courier New" panose="02070309020205020404" pitchFamily="49" charset="0"/>
                <a:cs typeface="Courier New" panose="02070309020205020404" pitchFamily="49" charset="0"/>
              </a:rPr>
              <a:t>S.branchNo</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B.branchNo</a:t>
            </a:r>
            <a:r>
              <a:rPr lang="en-GB" dirty="0">
                <a:latin typeface="Courier New" panose="02070309020205020404" pitchFamily="49" charset="0"/>
                <a:cs typeface="Courier New" panose="02070309020205020404" pitchFamily="49" charset="0"/>
              </a:rPr>
              <a:t> </a:t>
            </a:r>
          </a:p>
          <a:p>
            <a:r>
              <a:rPr lang="en-GB" dirty="0">
                <a:latin typeface="Courier New" panose="02070309020205020404" pitchFamily="49" charset="0"/>
                <a:cs typeface="Courier New" panose="02070309020205020404" pitchFamily="49" charset="0"/>
              </a:rPr>
              <a:t>  AND position = ‘Manager’</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  AND </a:t>
            </a:r>
            <a:r>
              <a:rPr lang="en-GB" dirty="0" err="1">
                <a:latin typeface="Courier New" panose="02070309020205020404" pitchFamily="49" charset="0"/>
                <a:cs typeface="Courier New" panose="02070309020205020404" pitchFamily="49" charset="0"/>
              </a:rPr>
              <a:t>brName</a:t>
            </a:r>
            <a:r>
              <a:rPr lang="en-GB" dirty="0">
                <a:latin typeface="Courier New" panose="02070309020205020404" pitchFamily="49" charset="0"/>
                <a:cs typeface="Courier New" panose="02070309020205020404" pitchFamily="49" charset="0"/>
              </a:rPr>
              <a:t> = `Hillhead’</a:t>
            </a:r>
          </a:p>
        </p:txBody>
      </p:sp>
    </p:spTree>
    <p:extLst>
      <p:ext uri="{BB962C8B-B14F-4D97-AF65-F5344CB8AC3E}">
        <p14:creationId xmlns:p14="http://schemas.microsoft.com/office/powerpoint/2010/main" val="363004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Transform to query tree</a:t>
            </a:r>
          </a:p>
        </p:txBody>
      </p:sp>
      <p:sp>
        <p:nvSpPr>
          <p:cNvPr id="3" name="Content Placeholder 2"/>
          <p:cNvSpPr>
            <a:spLocks noGrp="1"/>
          </p:cNvSpPr>
          <p:nvPr>
            <p:ph sz="half" idx="1"/>
          </p:nvPr>
        </p:nvSpPr>
        <p:spPr/>
        <p:txBody>
          <a:bodyPr anchor="ctr">
            <a:normAutofit fontScale="92500" lnSpcReduction="20000"/>
          </a:bodyPr>
          <a:lstStyle/>
          <a:p>
            <a:r>
              <a:rPr lang="en-GB" dirty="0"/>
              <a:t>Leaf node created for each base relation.</a:t>
            </a:r>
          </a:p>
          <a:p>
            <a:r>
              <a:rPr lang="en-GB" dirty="0"/>
              <a:t>Non-leaf node created for each intermediate relation produced by a relational algebra operation.</a:t>
            </a:r>
          </a:p>
          <a:p>
            <a:pPr lvl="1"/>
            <a:r>
              <a:rPr lang="en-GB" dirty="0"/>
              <a:t>Only Join and Cartesian Product  nodes can have 2 inputs</a:t>
            </a:r>
          </a:p>
          <a:p>
            <a:r>
              <a:rPr lang="en-GB" dirty="0"/>
              <a:t>Root of tree represents query result.</a:t>
            </a:r>
          </a:p>
          <a:p>
            <a:r>
              <a:rPr lang="en-GB" dirty="0"/>
              <a:t>Sequence is directed from leaves to root</a:t>
            </a:r>
          </a:p>
        </p:txBody>
      </p:sp>
      <p:graphicFrame>
        <p:nvGraphicFramePr>
          <p:cNvPr id="8" name="Content Placeholder 7"/>
          <p:cNvGraphicFramePr>
            <a:graphicFrameLocks noGrp="1"/>
          </p:cNvGraphicFramePr>
          <p:nvPr>
            <p:ph sz="half" idx="2"/>
          </p:nvPr>
        </p:nvGraphicFramePr>
        <p:xfrm>
          <a:off x="6207126" y="1806576"/>
          <a:ext cx="5677961" cy="4811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p:cNvSpPr>
            <a:spLocks noGrp="1"/>
          </p:cNvSpPr>
          <p:nvPr>
            <p:ph type="sldNum" sz="quarter" idx="12"/>
          </p:nvPr>
        </p:nvSpPr>
        <p:spPr/>
        <p:txBody>
          <a:bodyPr/>
          <a:lstStyle/>
          <a:p>
            <a:fld id="{D53520CE-AE05-DB46-ADBA-64C83163815C}" type="slidenum">
              <a:rPr lang="en-GB" smtClean="0"/>
              <a:t>28</a:t>
            </a:fld>
            <a:endParaRPr lang="en-GB"/>
          </a:p>
        </p:txBody>
      </p:sp>
    </p:spTree>
    <p:extLst>
      <p:ext uri="{BB962C8B-B14F-4D97-AF65-F5344CB8AC3E}">
        <p14:creationId xmlns:p14="http://schemas.microsoft.com/office/powerpoint/2010/main" val="379115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graphicEl>
                                              <a:dgm id="{8B7482A2-2131-304B-9235-73DD9BB43879}"/>
                                            </p:graphicEl>
                                          </p:spTgt>
                                        </p:tgtEl>
                                        <p:attrNameLst>
                                          <p:attrName>style.visibility</p:attrName>
                                        </p:attrNameLst>
                                      </p:cBhvr>
                                      <p:to>
                                        <p:strVal val="visible"/>
                                      </p:to>
                                    </p:set>
                                    <p:animEffect transition="in" filter="dissolve">
                                      <p:cBhvr>
                                        <p:cTn id="10" dur="500"/>
                                        <p:tgtEl>
                                          <p:spTgt spid="8">
                                            <p:graphicEl>
                                              <a:dgm id="{8B7482A2-2131-304B-9235-73DD9BB43879}"/>
                                            </p:graphic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graphicEl>
                                              <a:dgm id="{A69DACB8-91C2-724A-A820-8F7DE10DDE5A}"/>
                                            </p:graphicEl>
                                          </p:spTgt>
                                        </p:tgtEl>
                                        <p:attrNameLst>
                                          <p:attrName>style.visibility</p:attrName>
                                        </p:attrNameLst>
                                      </p:cBhvr>
                                      <p:to>
                                        <p:strVal val="visible"/>
                                      </p:to>
                                    </p:set>
                                    <p:animEffect transition="in" filter="dissolve">
                                      <p:cBhvr>
                                        <p:cTn id="13" dur="500"/>
                                        <p:tgtEl>
                                          <p:spTgt spid="8">
                                            <p:graphicEl>
                                              <a:dgm id="{A69DACB8-91C2-724A-A820-8F7DE10DDE5A}"/>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dissolv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dissolve">
                                      <p:cBhvr>
                                        <p:cTn id="23" dur="500"/>
                                        <p:tgtEl>
                                          <p:spTgt spid="3">
                                            <p:txEl>
                                              <p:pRg st="2" end="2"/>
                                            </p:txEl>
                                          </p:spTgt>
                                        </p:tgtEl>
                                      </p:cBhvr>
                                    </p:animEffect>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8">
                                            <p:graphicEl>
                                              <a:dgm id="{3DC3E1F1-F8E6-F243-876A-DD604EF462EC}"/>
                                            </p:graphicEl>
                                          </p:spTgt>
                                        </p:tgtEl>
                                        <p:attrNameLst>
                                          <p:attrName>style.visibility</p:attrName>
                                        </p:attrNameLst>
                                      </p:cBhvr>
                                      <p:to>
                                        <p:strVal val="visible"/>
                                      </p:to>
                                    </p:set>
                                    <p:animEffect transition="in" filter="dissolve">
                                      <p:cBhvr>
                                        <p:cTn id="27" dur="500"/>
                                        <p:tgtEl>
                                          <p:spTgt spid="8">
                                            <p:graphicEl>
                                              <a:dgm id="{3DC3E1F1-F8E6-F243-876A-DD604EF462EC}"/>
                                            </p:graphic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
                                            <p:graphicEl>
                                              <a:dgm id="{80833080-71A3-5B44-A149-6DFA5AEA0B12}"/>
                                            </p:graphicEl>
                                          </p:spTgt>
                                        </p:tgtEl>
                                        <p:attrNameLst>
                                          <p:attrName>style.visibility</p:attrName>
                                        </p:attrNameLst>
                                      </p:cBhvr>
                                      <p:to>
                                        <p:strVal val="visible"/>
                                      </p:to>
                                    </p:set>
                                    <p:animEffect transition="in" filter="dissolve">
                                      <p:cBhvr>
                                        <p:cTn id="30" dur="500"/>
                                        <p:tgtEl>
                                          <p:spTgt spid="8">
                                            <p:graphicEl>
                                              <a:dgm id="{80833080-71A3-5B44-A149-6DFA5AEA0B12}"/>
                                            </p:graphic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8">
                                            <p:graphicEl>
                                              <a:dgm id="{8FEDE726-9C6A-3149-BE9E-34B157EEB035}"/>
                                            </p:graphicEl>
                                          </p:spTgt>
                                        </p:tgtEl>
                                        <p:attrNameLst>
                                          <p:attrName>style.visibility</p:attrName>
                                        </p:attrNameLst>
                                      </p:cBhvr>
                                      <p:to>
                                        <p:strVal val="visible"/>
                                      </p:to>
                                    </p:set>
                                    <p:animEffect transition="in" filter="dissolve">
                                      <p:cBhvr>
                                        <p:cTn id="33" dur="500"/>
                                        <p:tgtEl>
                                          <p:spTgt spid="8">
                                            <p:graphicEl>
                                              <a:dgm id="{8FEDE726-9C6A-3149-BE9E-34B157EEB035}"/>
                                            </p:graphicEl>
                                          </p:spTgt>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8">
                                            <p:graphicEl>
                                              <a:dgm id="{E3CB2877-D6B2-2F47-957B-360D3E8FB751}"/>
                                            </p:graphicEl>
                                          </p:spTgt>
                                        </p:tgtEl>
                                        <p:attrNameLst>
                                          <p:attrName>style.visibility</p:attrName>
                                        </p:attrNameLst>
                                      </p:cBhvr>
                                      <p:to>
                                        <p:strVal val="visible"/>
                                      </p:to>
                                    </p:set>
                                    <p:animEffect transition="in" filter="dissolve">
                                      <p:cBhvr>
                                        <p:cTn id="37" dur="500"/>
                                        <p:tgtEl>
                                          <p:spTgt spid="8">
                                            <p:graphicEl>
                                              <a:dgm id="{E3CB2877-D6B2-2F47-957B-360D3E8FB751}"/>
                                            </p:graphic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8">
                                            <p:graphicEl>
                                              <a:dgm id="{C6CE4125-6542-CE4E-BB3D-2F57A7F57D83}"/>
                                            </p:graphicEl>
                                          </p:spTgt>
                                        </p:tgtEl>
                                        <p:attrNameLst>
                                          <p:attrName>style.visibility</p:attrName>
                                        </p:attrNameLst>
                                      </p:cBhvr>
                                      <p:to>
                                        <p:strVal val="visible"/>
                                      </p:to>
                                    </p:set>
                                    <p:animEffect transition="in" filter="dissolve">
                                      <p:cBhvr>
                                        <p:cTn id="40" dur="500"/>
                                        <p:tgtEl>
                                          <p:spTgt spid="8">
                                            <p:graphicEl>
                                              <a:dgm id="{C6CE4125-6542-CE4E-BB3D-2F57A7F57D83}"/>
                                            </p:graphicEl>
                                          </p:spTgt>
                                        </p:tgtEl>
                                      </p:cBhvr>
                                    </p:animEffect>
                                  </p:childTnLst>
                                </p:cTn>
                              </p:par>
                            </p:childTnLst>
                          </p:cTn>
                        </p:par>
                        <p:par>
                          <p:cTn id="41" fill="hold">
                            <p:stCondLst>
                              <p:cond delay="1500"/>
                            </p:stCondLst>
                            <p:childTnLst>
                              <p:par>
                                <p:cTn id="42" presetID="9" presetClass="entr" presetSubtype="0" fill="hold" grpId="0" nodeType="afterEffect">
                                  <p:stCondLst>
                                    <p:cond delay="0"/>
                                  </p:stCondLst>
                                  <p:childTnLst>
                                    <p:set>
                                      <p:cBhvr>
                                        <p:cTn id="43" dur="1" fill="hold">
                                          <p:stCondLst>
                                            <p:cond delay="0"/>
                                          </p:stCondLst>
                                        </p:cTn>
                                        <p:tgtEl>
                                          <p:spTgt spid="8">
                                            <p:graphicEl>
                                              <a:dgm id="{B843D242-25DA-9C47-A53A-97740C6B7067}"/>
                                            </p:graphicEl>
                                          </p:spTgt>
                                        </p:tgtEl>
                                        <p:attrNameLst>
                                          <p:attrName>style.visibility</p:attrName>
                                        </p:attrNameLst>
                                      </p:cBhvr>
                                      <p:to>
                                        <p:strVal val="visible"/>
                                      </p:to>
                                    </p:set>
                                    <p:animEffect transition="in" filter="dissolve">
                                      <p:cBhvr>
                                        <p:cTn id="44" dur="500"/>
                                        <p:tgtEl>
                                          <p:spTgt spid="8">
                                            <p:graphicEl>
                                              <a:dgm id="{B843D242-25DA-9C47-A53A-97740C6B7067}"/>
                                            </p:graphic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8">
                                            <p:graphicEl>
                                              <a:dgm id="{0895B02F-F45F-0745-8AAF-64C371787389}"/>
                                            </p:graphicEl>
                                          </p:spTgt>
                                        </p:tgtEl>
                                        <p:attrNameLst>
                                          <p:attrName>style.visibility</p:attrName>
                                        </p:attrNameLst>
                                      </p:cBhvr>
                                      <p:to>
                                        <p:strVal val="visible"/>
                                      </p:to>
                                    </p:set>
                                    <p:animEffect transition="in" filter="dissolve">
                                      <p:cBhvr>
                                        <p:cTn id="47" dur="500"/>
                                        <p:tgtEl>
                                          <p:spTgt spid="8">
                                            <p:graphicEl>
                                              <a:dgm id="{0895B02F-F45F-0745-8AAF-64C371787389}"/>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Effect transition="in" filter="dissolve">
                                      <p:cBhvr>
                                        <p:cTn id="52" dur="500"/>
                                        <p:tgtEl>
                                          <p:spTgt spid="3">
                                            <p:txEl>
                                              <p:pRg st="3" end="3"/>
                                            </p:txEl>
                                          </p:spTgt>
                                        </p:tgtEl>
                                      </p:cBhvr>
                                    </p:animEffect>
                                  </p:childTnLst>
                                </p:cTn>
                              </p:par>
                              <p:par>
                                <p:cTn id="53" presetID="9"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dissolve">
                                      <p:cBhvr>
                                        <p:cTn id="5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lvlAtOnce" rev="1"/>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Equivalence Relationships</a:t>
            </a:r>
            <a:br>
              <a:rPr lang="en-GB" dirty="0"/>
            </a:br>
            <a:r>
              <a:rPr lang="en-GB" sz="2800" dirty="0"/>
              <a:t>(Show for background knowledge)</a:t>
            </a:r>
            <a:endParaRPr lang="en-GB" dirty="0"/>
          </a:p>
        </p:txBody>
      </p:sp>
      <p:sp>
        <p:nvSpPr>
          <p:cNvPr id="3" name="Content Placeholder 2"/>
          <p:cNvSpPr>
            <a:spLocks noGrp="1"/>
          </p:cNvSpPr>
          <p:nvPr>
            <p:ph idx="1"/>
          </p:nvPr>
        </p:nvSpPr>
        <p:spPr/>
        <p:txBody>
          <a:bodyPr>
            <a:normAutofit fontScale="92500" lnSpcReduction="10000"/>
          </a:bodyPr>
          <a:lstStyle/>
          <a:p>
            <a:r>
              <a:rPr lang="en-GB" dirty="0"/>
              <a:t>Basics on selection</a:t>
            </a:r>
          </a:p>
          <a:p>
            <a:pPr lvl="1"/>
            <a:r>
              <a:rPr lang="en-US" altLang="en-US" dirty="0">
                <a:sym typeface="Symbol" charset="2"/>
              </a:rPr>
              <a:t></a:t>
            </a:r>
            <a:r>
              <a:rPr lang="en-US" altLang="en-US" baseline="-25000" dirty="0">
                <a:sym typeface="Symbol" charset="2"/>
              </a:rPr>
              <a:t>A</a:t>
            </a:r>
            <a:r>
              <a:rPr lang="en-US" altLang="en-US" dirty="0">
                <a:sym typeface="Symbol" charset="2"/>
              </a:rPr>
              <a:t>(R) = </a:t>
            </a:r>
            <a:r>
              <a:rPr lang="en-GB" altLang="en-US" baseline="-25000" dirty="0">
                <a:sym typeface="Symbol" charset="2"/>
              </a:rPr>
              <a:t>A </a:t>
            </a:r>
            <a:r>
              <a:rPr lang="en-US" altLang="en-US" dirty="0">
                <a:sym typeface="Symbol" charset="2"/>
              </a:rPr>
              <a:t></a:t>
            </a:r>
            <a:r>
              <a:rPr lang="en-GB" altLang="en-US" baseline="-25000" dirty="0">
                <a:sym typeface="Symbol" charset="2"/>
              </a:rPr>
              <a:t>A</a:t>
            </a:r>
            <a:r>
              <a:rPr lang="en-GB" altLang="en-US" dirty="0">
                <a:sym typeface="Symbol" charset="2"/>
              </a:rPr>
              <a:t>(R)</a:t>
            </a:r>
            <a:endParaRPr lang="en-GB" dirty="0"/>
          </a:p>
          <a:p>
            <a:pPr lvl="1"/>
            <a:r>
              <a:rPr lang="en-US" altLang="en-US" dirty="0">
                <a:sym typeface="Symbol" charset="2"/>
              </a:rPr>
              <a:t></a:t>
            </a:r>
            <a:r>
              <a:rPr lang="en-GB" altLang="en-US" baseline="-25000" dirty="0">
                <a:sym typeface="Symbol" charset="2"/>
              </a:rPr>
              <a:t>A</a:t>
            </a:r>
            <a:r>
              <a:rPr lang="en-US" altLang="en-US" dirty="0">
                <a:sym typeface="Symbol" charset="2"/>
              </a:rPr>
              <a:t> </a:t>
            </a:r>
            <a:r>
              <a:rPr lang="en-GB" altLang="en-US" baseline="-25000" dirty="0">
                <a:sym typeface="Symbol" charset="2"/>
              </a:rPr>
              <a:t>B</a:t>
            </a:r>
            <a:r>
              <a:rPr lang="en-GB" altLang="en-US" dirty="0">
                <a:sym typeface="Symbol" charset="2"/>
              </a:rPr>
              <a:t>(R)=</a:t>
            </a:r>
            <a:r>
              <a:rPr lang="en-US" altLang="en-US" dirty="0">
                <a:sym typeface="Symbol" charset="2"/>
              </a:rPr>
              <a:t> </a:t>
            </a:r>
            <a:r>
              <a:rPr lang="en-GB" altLang="en-US" baseline="-25000" dirty="0">
                <a:sym typeface="Symbol" charset="2"/>
              </a:rPr>
              <a:t>B</a:t>
            </a:r>
            <a:r>
              <a:rPr lang="en-US" altLang="en-US" dirty="0">
                <a:sym typeface="Symbol" charset="2"/>
              </a:rPr>
              <a:t> </a:t>
            </a:r>
            <a:r>
              <a:rPr lang="en-GB" altLang="en-US" baseline="-25000" dirty="0">
                <a:sym typeface="Symbol" charset="2"/>
              </a:rPr>
              <a:t>A</a:t>
            </a:r>
            <a:r>
              <a:rPr lang="en-GB" altLang="en-US" dirty="0">
                <a:sym typeface="Symbol" charset="2"/>
              </a:rPr>
              <a:t>(R)</a:t>
            </a:r>
            <a:endParaRPr lang="en-GB" dirty="0"/>
          </a:p>
          <a:p>
            <a:r>
              <a:rPr lang="en-GB" dirty="0"/>
              <a:t>Breaking up conditions</a:t>
            </a:r>
          </a:p>
          <a:p>
            <a:pPr lvl="1"/>
            <a:r>
              <a:rPr lang="en-US" altLang="en-US" dirty="0">
                <a:sym typeface="Symbol" charset="2"/>
              </a:rPr>
              <a:t></a:t>
            </a:r>
            <a:r>
              <a:rPr lang="en-US" altLang="en-US" baseline="-25000" dirty="0">
                <a:sym typeface="Symbol" charset="2"/>
              </a:rPr>
              <a:t>A⋁B</a:t>
            </a:r>
            <a:r>
              <a:rPr lang="en-US" altLang="en-US" dirty="0">
                <a:sym typeface="Symbol" charset="2"/>
              </a:rPr>
              <a:t>(R) = </a:t>
            </a:r>
            <a:r>
              <a:rPr lang="en-US" altLang="en-US" baseline="-25000" dirty="0">
                <a:sym typeface="Symbol" charset="2"/>
              </a:rPr>
              <a:t>A</a:t>
            </a:r>
            <a:r>
              <a:rPr lang="en-US" altLang="en-US" dirty="0">
                <a:sym typeface="Symbol" charset="2"/>
              </a:rPr>
              <a:t>(R)⋃ </a:t>
            </a:r>
            <a:r>
              <a:rPr lang="en-US" altLang="en-US" baseline="-25000" dirty="0">
                <a:sym typeface="Symbol" charset="2"/>
              </a:rPr>
              <a:t>B</a:t>
            </a:r>
            <a:r>
              <a:rPr lang="en-US" altLang="en-US" dirty="0">
                <a:sym typeface="Symbol" charset="2"/>
              </a:rPr>
              <a:t>(R)</a:t>
            </a:r>
          </a:p>
          <a:p>
            <a:pPr lvl="1"/>
            <a:r>
              <a:rPr lang="en-US" altLang="en-US" dirty="0">
                <a:sym typeface="Symbol" charset="2"/>
              </a:rPr>
              <a:t></a:t>
            </a:r>
            <a:r>
              <a:rPr lang="en-US" altLang="en-US" baseline="-25000" dirty="0">
                <a:sym typeface="Symbol" charset="2"/>
              </a:rPr>
              <a:t>A⋀B</a:t>
            </a:r>
            <a:r>
              <a:rPr lang="en-US" altLang="en-US" dirty="0">
                <a:sym typeface="Symbol" charset="2"/>
              </a:rPr>
              <a:t>(R) = </a:t>
            </a:r>
            <a:r>
              <a:rPr lang="en-US" altLang="en-US" baseline="-25000" dirty="0">
                <a:sym typeface="Symbol" charset="2"/>
              </a:rPr>
              <a:t>A</a:t>
            </a:r>
            <a:r>
              <a:rPr lang="en-US" altLang="en-US" dirty="0">
                <a:sym typeface="Symbol" charset="2"/>
              </a:rPr>
              <a:t>(</a:t>
            </a:r>
            <a:r>
              <a:rPr lang="en-US" altLang="en-US" baseline="-25000" dirty="0">
                <a:sym typeface="Symbol" charset="2"/>
              </a:rPr>
              <a:t>B</a:t>
            </a:r>
            <a:r>
              <a:rPr lang="en-US" altLang="en-US" dirty="0">
                <a:sym typeface="Symbol" charset="2"/>
              </a:rPr>
              <a:t>(R)) = </a:t>
            </a:r>
            <a:r>
              <a:rPr lang="en-US" altLang="en-US" baseline="-25000" dirty="0">
                <a:sym typeface="Symbol" charset="2"/>
              </a:rPr>
              <a:t>B</a:t>
            </a:r>
            <a:r>
              <a:rPr lang="en-US" altLang="en-US" dirty="0">
                <a:sym typeface="Symbol" charset="2"/>
              </a:rPr>
              <a:t>(</a:t>
            </a:r>
            <a:r>
              <a:rPr lang="en-US" altLang="en-US" baseline="-25000" dirty="0">
                <a:sym typeface="Symbol" charset="2"/>
              </a:rPr>
              <a:t>A</a:t>
            </a:r>
            <a:r>
              <a:rPr lang="en-US" altLang="en-US" dirty="0">
                <a:sym typeface="Symbol" charset="2"/>
              </a:rPr>
              <a:t>(R))</a:t>
            </a:r>
          </a:p>
          <a:p>
            <a:r>
              <a:rPr lang="en-US" dirty="0">
                <a:sym typeface="Symbol" charset="2"/>
              </a:rPr>
              <a:t>Selection and Cross Product</a:t>
            </a:r>
          </a:p>
          <a:p>
            <a:pPr lvl="1"/>
            <a:r>
              <a:rPr lang="en-US" altLang="en-US" dirty="0">
                <a:sym typeface="Symbol" charset="2"/>
              </a:rPr>
              <a:t></a:t>
            </a:r>
            <a:r>
              <a:rPr lang="en-US" altLang="en-US" baseline="-25000" dirty="0">
                <a:sym typeface="Symbol" charset="2"/>
              </a:rPr>
              <a:t>A⋀B⋀C</a:t>
            </a:r>
            <a:r>
              <a:rPr lang="en-US" altLang="en-US" dirty="0">
                <a:sym typeface="Symbol" charset="2"/>
              </a:rPr>
              <a:t>(R×S) = </a:t>
            </a:r>
            <a:r>
              <a:rPr lang="en-US" altLang="en-US" baseline="-25000" dirty="0">
                <a:sym typeface="Symbol" charset="2"/>
              </a:rPr>
              <a:t>A</a:t>
            </a:r>
            <a:r>
              <a:rPr lang="en-US" altLang="en-US" dirty="0">
                <a:sym typeface="Symbol" charset="2"/>
              </a:rPr>
              <a:t>(</a:t>
            </a:r>
            <a:r>
              <a:rPr lang="en-US" altLang="en-US" baseline="-25000" dirty="0">
                <a:sym typeface="Symbol" charset="2"/>
              </a:rPr>
              <a:t>B</a:t>
            </a:r>
            <a:r>
              <a:rPr lang="en-US" altLang="en-US" dirty="0">
                <a:sym typeface="Symbol" charset="2"/>
              </a:rPr>
              <a:t>(R)× </a:t>
            </a:r>
            <a:r>
              <a:rPr lang="en-US" altLang="en-US" baseline="-25000" dirty="0">
                <a:sym typeface="Symbol" charset="2"/>
              </a:rPr>
              <a:t>C</a:t>
            </a:r>
            <a:r>
              <a:rPr lang="en-US" altLang="en-US" dirty="0">
                <a:sym typeface="Symbol" charset="2"/>
              </a:rPr>
              <a:t>(S))</a:t>
            </a:r>
            <a:br>
              <a:rPr lang="en-US" altLang="en-US" dirty="0">
                <a:sym typeface="Symbol" charset="2"/>
              </a:rPr>
            </a:br>
            <a:r>
              <a:rPr lang="en-US" altLang="en-US" dirty="0">
                <a:sym typeface="Symbol" charset="2"/>
              </a:rPr>
              <a:t>where B only contains attributes of R and</a:t>
            </a:r>
            <a:br>
              <a:rPr lang="en-US" altLang="en-US" dirty="0">
                <a:sym typeface="Symbol" charset="2"/>
              </a:rPr>
            </a:br>
            <a:r>
              <a:rPr lang="en-US" altLang="en-US" dirty="0">
                <a:sym typeface="Symbol" charset="2"/>
              </a:rPr>
              <a:t>C only contains attributes of S</a:t>
            </a:r>
          </a:p>
          <a:p>
            <a:endParaRPr lang="en-GB" dirty="0"/>
          </a:p>
        </p:txBody>
      </p:sp>
      <p:sp>
        <p:nvSpPr>
          <p:cNvPr id="6" name="Slide Number Placeholder 5"/>
          <p:cNvSpPr>
            <a:spLocks noGrp="1"/>
          </p:cNvSpPr>
          <p:nvPr>
            <p:ph type="sldNum" sz="quarter" idx="12"/>
          </p:nvPr>
        </p:nvSpPr>
        <p:spPr/>
        <p:txBody>
          <a:bodyPr/>
          <a:lstStyle/>
          <a:p>
            <a:fld id="{D53520CE-AE05-DB46-ADBA-64C83163815C}" type="slidenum">
              <a:rPr lang="en-GB" smtClean="0"/>
              <a:t>29</a:t>
            </a:fld>
            <a:endParaRPr lang="en-GB"/>
          </a:p>
        </p:txBody>
      </p:sp>
    </p:spTree>
    <p:extLst>
      <p:ext uri="{BB962C8B-B14F-4D97-AF65-F5344CB8AC3E}">
        <p14:creationId xmlns:p14="http://schemas.microsoft.com/office/powerpoint/2010/main" val="63683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Revision Quiz</a:t>
            </a:r>
          </a:p>
        </p:txBody>
      </p:sp>
      <p:sp>
        <p:nvSpPr>
          <p:cNvPr id="3" name="Content Placeholder 2"/>
          <p:cNvSpPr>
            <a:spLocks noGrp="1"/>
          </p:cNvSpPr>
          <p:nvPr>
            <p:ph sz="half" idx="1"/>
          </p:nvPr>
        </p:nvSpPr>
        <p:spPr>
          <a:xfrm>
            <a:off x="607357" y="4148667"/>
            <a:ext cx="11010902" cy="2469248"/>
          </a:xfrm>
        </p:spPr>
        <p:txBody>
          <a:bodyPr>
            <a:normAutofit/>
          </a:bodyPr>
          <a:lstStyle/>
          <a:p>
            <a:r>
              <a:rPr lang="en-GB" dirty="0"/>
              <a:t>What is the meaning</a:t>
            </a:r>
            <a:r>
              <a:rPr lang="en-GB" baseline="0" dirty="0"/>
              <a:t> of this query?</a:t>
            </a:r>
          </a:p>
          <a:p>
            <a:r>
              <a:rPr lang="en-GB" dirty="0"/>
              <a:t>Write a query to return the departments with more than 5 employees</a:t>
            </a:r>
            <a:endParaRPr lang="en-GB" baseline="0" dirty="0"/>
          </a:p>
        </p:txBody>
      </p:sp>
      <p:sp>
        <p:nvSpPr>
          <p:cNvPr id="33" name="Slide Number Placeholder 32"/>
          <p:cNvSpPr>
            <a:spLocks noGrp="1"/>
          </p:cNvSpPr>
          <p:nvPr>
            <p:ph type="sldNum" sz="quarter" idx="12"/>
          </p:nvPr>
        </p:nvSpPr>
        <p:spPr/>
        <p:txBody>
          <a:bodyPr/>
          <a:lstStyle/>
          <a:p>
            <a:fld id="{D53520CE-AE05-DB46-ADBA-64C83163815C}" type="slidenum">
              <a:rPr lang="en-GB" smtClean="0"/>
              <a:t>3</a:t>
            </a:fld>
            <a:endParaRPr lang="en-GB"/>
          </a:p>
        </p:txBody>
      </p:sp>
      <p:sp>
        <p:nvSpPr>
          <p:cNvPr id="6" name="TextBox 5"/>
          <p:cNvSpPr txBox="1"/>
          <p:nvPr/>
        </p:nvSpPr>
        <p:spPr>
          <a:xfrm>
            <a:off x="607357" y="1905001"/>
            <a:ext cx="7051800" cy="2308324"/>
          </a:xfrm>
          <a:prstGeom prst="rect">
            <a:avLst/>
          </a:prstGeom>
          <a:noFill/>
        </p:spPr>
        <p:txBody>
          <a:bodyPr wrap="square" rtlCol="0">
            <a:spAutoFit/>
          </a:bodyPr>
          <a:lstStyle/>
          <a:p>
            <a:r>
              <a:rPr lang="en-GB" dirty="0">
                <a:latin typeface="Monaco"/>
                <a:cs typeface="Monaco"/>
              </a:rPr>
              <a:t>SELECT </a:t>
            </a:r>
            <a:r>
              <a:rPr lang="en-GB" dirty="0" err="1">
                <a:latin typeface="Monaco"/>
                <a:cs typeface="Monaco"/>
              </a:rPr>
              <a:t>E.lastname</a:t>
            </a:r>
            <a:r>
              <a:rPr lang="en-GB" dirty="0">
                <a:latin typeface="Monaco"/>
                <a:cs typeface="Monaco"/>
              </a:rPr>
              <a:t>, </a:t>
            </a:r>
            <a:r>
              <a:rPr lang="en-GB" dirty="0" err="1">
                <a:latin typeface="Monaco"/>
                <a:cs typeface="Monaco"/>
              </a:rPr>
              <a:t>E.firstname</a:t>
            </a:r>
            <a:r>
              <a:rPr lang="en-GB" dirty="0">
                <a:latin typeface="Monaco"/>
                <a:cs typeface="Monaco"/>
              </a:rPr>
              <a:t>, </a:t>
            </a:r>
            <a:r>
              <a:rPr lang="en-GB" dirty="0" err="1">
                <a:latin typeface="Monaco"/>
                <a:cs typeface="Monaco"/>
              </a:rPr>
              <a:t>E.salary</a:t>
            </a:r>
            <a:br>
              <a:rPr lang="en-GB" dirty="0">
                <a:latin typeface="Monaco"/>
                <a:cs typeface="Monaco"/>
              </a:rPr>
            </a:br>
            <a:r>
              <a:rPr lang="en-GB" dirty="0">
                <a:latin typeface="Monaco"/>
                <a:cs typeface="Monaco"/>
              </a:rPr>
              <a:t>FROM   Employee as E, </a:t>
            </a:r>
            <a:br>
              <a:rPr lang="en-GB" dirty="0">
                <a:latin typeface="Monaco"/>
                <a:cs typeface="Monaco"/>
              </a:rPr>
            </a:br>
            <a:r>
              <a:rPr lang="en-GB" dirty="0">
                <a:latin typeface="Monaco"/>
                <a:cs typeface="Monaco"/>
              </a:rPr>
              <a:t>       Department as D, </a:t>
            </a:r>
            <a:br>
              <a:rPr lang="en-GB" dirty="0">
                <a:latin typeface="Monaco"/>
                <a:cs typeface="Monaco"/>
              </a:rPr>
            </a:br>
            <a:r>
              <a:rPr lang="en-GB" dirty="0">
                <a:latin typeface="Monaco"/>
                <a:cs typeface="Monaco"/>
              </a:rPr>
              <a:t>       Location as L </a:t>
            </a:r>
            <a:br>
              <a:rPr lang="en-GB" dirty="0">
                <a:latin typeface="Monaco"/>
                <a:cs typeface="Monaco"/>
              </a:rPr>
            </a:br>
            <a:r>
              <a:rPr lang="en-GB" dirty="0">
                <a:latin typeface="Monaco"/>
                <a:cs typeface="Monaco"/>
              </a:rPr>
              <a:t>WHERE  </a:t>
            </a:r>
            <a:r>
              <a:rPr lang="en-GB" dirty="0" err="1">
                <a:latin typeface="Monaco"/>
                <a:cs typeface="Monaco"/>
              </a:rPr>
              <a:t>E.empdNum</a:t>
            </a:r>
            <a:r>
              <a:rPr lang="en-GB" dirty="0">
                <a:latin typeface="Monaco"/>
                <a:cs typeface="Monaco"/>
              </a:rPr>
              <a:t> = </a:t>
            </a:r>
            <a:r>
              <a:rPr lang="en-GB" dirty="0" err="1">
                <a:latin typeface="Monaco"/>
                <a:cs typeface="Monaco"/>
              </a:rPr>
              <a:t>D.dNum</a:t>
            </a:r>
            <a:r>
              <a:rPr lang="en-GB" dirty="0">
                <a:latin typeface="Monaco"/>
                <a:cs typeface="Monaco"/>
              </a:rPr>
              <a:t> AND</a:t>
            </a:r>
            <a:br>
              <a:rPr lang="en-GB" dirty="0">
                <a:latin typeface="Monaco"/>
                <a:cs typeface="Monaco"/>
              </a:rPr>
            </a:br>
            <a:r>
              <a:rPr lang="en-GB" dirty="0">
                <a:latin typeface="Monaco"/>
                <a:cs typeface="Monaco"/>
              </a:rPr>
              <a:t>       </a:t>
            </a:r>
            <a:r>
              <a:rPr lang="en-GB" dirty="0" err="1">
                <a:latin typeface="Monaco"/>
                <a:cs typeface="Monaco"/>
              </a:rPr>
              <a:t>D.dNum</a:t>
            </a:r>
            <a:r>
              <a:rPr lang="en-GB" dirty="0">
                <a:latin typeface="Monaco"/>
                <a:cs typeface="Monaco"/>
              </a:rPr>
              <a:t> = </a:t>
            </a:r>
            <a:r>
              <a:rPr lang="en-GB" dirty="0" err="1">
                <a:latin typeface="Monaco"/>
                <a:cs typeface="Monaco"/>
              </a:rPr>
              <a:t>L.ldNum</a:t>
            </a:r>
            <a:r>
              <a:rPr lang="en-GB" dirty="0">
                <a:latin typeface="Monaco"/>
                <a:cs typeface="Monaco"/>
              </a:rPr>
              <a:t> AND</a:t>
            </a:r>
            <a:br>
              <a:rPr lang="en-GB" dirty="0">
                <a:latin typeface="Monaco"/>
                <a:cs typeface="Monaco"/>
              </a:rPr>
            </a:br>
            <a:r>
              <a:rPr lang="en-GB" dirty="0">
                <a:latin typeface="Monaco"/>
                <a:cs typeface="Monaco"/>
              </a:rPr>
              <a:t>       </a:t>
            </a:r>
            <a:r>
              <a:rPr lang="en-GB" dirty="0" err="1">
                <a:latin typeface="Monaco"/>
                <a:cs typeface="Monaco"/>
              </a:rPr>
              <a:t>L.loc</a:t>
            </a:r>
            <a:r>
              <a:rPr lang="en-GB" dirty="0">
                <a:latin typeface="Monaco"/>
                <a:cs typeface="Monaco"/>
              </a:rPr>
              <a:t> = ‘Riccarton’;</a:t>
            </a:r>
          </a:p>
          <a:p>
            <a:endParaRPr lang="en-GB" dirty="0"/>
          </a:p>
        </p:txBody>
      </p:sp>
    </p:spTree>
    <p:extLst>
      <p:ext uri="{BB962C8B-B14F-4D97-AF65-F5344CB8AC3E}">
        <p14:creationId xmlns:p14="http://schemas.microsoft.com/office/powerpoint/2010/main" val="1405133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Equivalence Relationships</a:t>
            </a:r>
            <a:br>
              <a:rPr lang="en-GB" dirty="0"/>
            </a:br>
            <a:r>
              <a:rPr lang="en-GB" sz="2800" dirty="0">
                <a:solidFill>
                  <a:prstClr val="white"/>
                </a:solidFill>
              </a:rPr>
              <a:t>(Show for background knowledge)</a:t>
            </a:r>
            <a:endParaRPr lang="en-GB" dirty="0"/>
          </a:p>
        </p:txBody>
      </p:sp>
      <p:sp>
        <p:nvSpPr>
          <p:cNvPr id="3" name="Content Placeholder 2"/>
          <p:cNvSpPr>
            <a:spLocks noGrp="1"/>
          </p:cNvSpPr>
          <p:nvPr>
            <p:ph idx="1"/>
          </p:nvPr>
        </p:nvSpPr>
        <p:spPr/>
        <p:txBody>
          <a:bodyPr/>
          <a:lstStyle/>
          <a:p>
            <a:r>
              <a:rPr lang="en-GB" dirty="0"/>
              <a:t>Basics on projection</a:t>
            </a:r>
          </a:p>
          <a:p>
            <a:pPr lvl="1"/>
            <a:r>
              <a:rPr lang="el-GR" dirty="0">
                <a:sym typeface="Symbol" charset="2"/>
              </a:rPr>
              <a:t>Π</a:t>
            </a:r>
            <a:r>
              <a:rPr lang="en-US" baseline="-25000" dirty="0">
                <a:sym typeface="Symbol" charset="2"/>
              </a:rPr>
              <a:t>a1,…,an</a:t>
            </a:r>
            <a:r>
              <a:rPr lang="el-GR" dirty="0">
                <a:sym typeface="Symbol" charset="2"/>
              </a:rPr>
              <a:t> </a:t>
            </a:r>
            <a:r>
              <a:rPr lang="en-GB" dirty="0">
                <a:sym typeface="Symbol" charset="2"/>
              </a:rPr>
              <a:t>(</a:t>
            </a:r>
            <a:r>
              <a:rPr lang="el-GR" dirty="0">
                <a:sym typeface="Symbol" charset="2"/>
              </a:rPr>
              <a:t>Π</a:t>
            </a:r>
            <a:r>
              <a:rPr lang="en-US" baseline="-25000" dirty="0">
                <a:sym typeface="Symbol" charset="2"/>
              </a:rPr>
              <a:t>b1,…,</a:t>
            </a:r>
            <a:r>
              <a:rPr lang="en-US" baseline="-25000" dirty="0" err="1">
                <a:sym typeface="Symbol" charset="2"/>
              </a:rPr>
              <a:t>bn</a:t>
            </a:r>
            <a:r>
              <a:rPr lang="en-US" dirty="0">
                <a:sym typeface="Symbol" charset="2"/>
              </a:rPr>
              <a:t>(R)) = </a:t>
            </a:r>
            <a:r>
              <a:rPr lang="el-GR" dirty="0">
                <a:sym typeface="Symbol" charset="2"/>
              </a:rPr>
              <a:t>Π</a:t>
            </a:r>
            <a:r>
              <a:rPr lang="en-US" baseline="-25000" dirty="0">
                <a:sym typeface="Symbol" charset="2"/>
              </a:rPr>
              <a:t>a1,…,an</a:t>
            </a:r>
            <a:r>
              <a:rPr lang="en-US" dirty="0">
                <a:sym typeface="Symbol" charset="2"/>
              </a:rPr>
              <a:t>(R)</a:t>
            </a:r>
            <a:br>
              <a:rPr lang="en-US" dirty="0">
                <a:sym typeface="Symbol" charset="2"/>
              </a:rPr>
            </a:br>
            <a:r>
              <a:rPr lang="en-US" dirty="0">
                <a:sym typeface="Symbol" charset="2"/>
              </a:rPr>
              <a:t>where {a1,…,an} ⊆ {b1,…,</a:t>
            </a:r>
            <a:r>
              <a:rPr lang="en-US" dirty="0" err="1">
                <a:sym typeface="Symbol" charset="2"/>
              </a:rPr>
              <a:t>bn</a:t>
            </a:r>
            <a:r>
              <a:rPr lang="en-US" dirty="0">
                <a:sym typeface="Symbol" charset="2"/>
              </a:rPr>
              <a:t>}</a:t>
            </a:r>
            <a:endParaRPr lang="en-GB" dirty="0"/>
          </a:p>
          <a:p>
            <a:r>
              <a:rPr lang="en-US" dirty="0">
                <a:sym typeface="Symbol" charset="2"/>
              </a:rPr>
              <a:t>Selection and Projection</a:t>
            </a:r>
          </a:p>
          <a:p>
            <a:pPr lvl="1"/>
            <a:r>
              <a:rPr lang="el-GR" dirty="0">
                <a:sym typeface="Symbol" charset="2"/>
              </a:rPr>
              <a:t>Π</a:t>
            </a:r>
            <a:r>
              <a:rPr lang="en-US" baseline="-25000" dirty="0">
                <a:sym typeface="Symbol" charset="2"/>
              </a:rPr>
              <a:t>a1,…,an</a:t>
            </a:r>
            <a:r>
              <a:rPr lang="en-US" dirty="0">
                <a:sym typeface="Symbol" charset="2"/>
              </a:rPr>
              <a:t>(</a:t>
            </a:r>
            <a:r>
              <a:rPr lang="en-US" altLang="en-US" dirty="0">
                <a:sym typeface="Symbol" charset="2"/>
              </a:rPr>
              <a:t></a:t>
            </a:r>
            <a:r>
              <a:rPr lang="en-US" altLang="en-US" baseline="-25000" dirty="0">
                <a:sym typeface="Symbol" charset="2"/>
              </a:rPr>
              <a:t>A</a:t>
            </a:r>
            <a:r>
              <a:rPr lang="en-US" altLang="en-US" dirty="0">
                <a:sym typeface="Symbol" charset="2"/>
              </a:rPr>
              <a:t>(R)) = </a:t>
            </a:r>
            <a:r>
              <a:rPr lang="en-US" altLang="en-US" baseline="-25000" dirty="0">
                <a:sym typeface="Symbol" charset="2"/>
              </a:rPr>
              <a:t>A</a:t>
            </a:r>
            <a:r>
              <a:rPr lang="en-US" altLang="en-US" dirty="0">
                <a:sym typeface="Symbol" charset="2"/>
              </a:rPr>
              <a:t>(</a:t>
            </a:r>
            <a:r>
              <a:rPr lang="el-GR" dirty="0">
                <a:sym typeface="Symbol" charset="2"/>
              </a:rPr>
              <a:t>Π</a:t>
            </a:r>
            <a:r>
              <a:rPr lang="en-US" baseline="-25000" dirty="0">
                <a:sym typeface="Symbol" charset="2"/>
              </a:rPr>
              <a:t>a1,…,an</a:t>
            </a:r>
            <a:r>
              <a:rPr lang="en-US" dirty="0">
                <a:sym typeface="Symbol" charset="2"/>
              </a:rPr>
              <a:t>(R)) </a:t>
            </a:r>
            <a:br>
              <a:rPr lang="en-US" dirty="0">
                <a:sym typeface="Symbol" charset="2"/>
              </a:rPr>
            </a:br>
            <a:r>
              <a:rPr lang="en-US" dirty="0">
                <a:sym typeface="Symbol" charset="2"/>
              </a:rPr>
              <a:t>where A ⊆{a1,…,an}</a:t>
            </a:r>
          </a:p>
          <a:p>
            <a:pPr lvl="1"/>
            <a:endParaRPr lang="en-GB" dirty="0"/>
          </a:p>
        </p:txBody>
      </p:sp>
      <p:sp>
        <p:nvSpPr>
          <p:cNvPr id="6" name="Slide Number Placeholder 5"/>
          <p:cNvSpPr>
            <a:spLocks noGrp="1"/>
          </p:cNvSpPr>
          <p:nvPr>
            <p:ph type="sldNum" sz="quarter" idx="12"/>
          </p:nvPr>
        </p:nvSpPr>
        <p:spPr/>
        <p:txBody>
          <a:bodyPr/>
          <a:lstStyle/>
          <a:p>
            <a:fld id="{D53520CE-AE05-DB46-ADBA-64C83163815C}" type="slidenum">
              <a:rPr lang="en-GB" smtClean="0"/>
              <a:t>30</a:t>
            </a:fld>
            <a:endParaRPr lang="en-GB"/>
          </a:p>
        </p:txBody>
      </p:sp>
    </p:spTree>
    <p:extLst>
      <p:ext uri="{BB962C8B-B14F-4D97-AF65-F5344CB8AC3E}">
        <p14:creationId xmlns:p14="http://schemas.microsoft.com/office/powerpoint/2010/main" val="3167519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GB" altLang="en-US" dirty="0"/>
              <a:t>Exercises (for home)</a:t>
            </a:r>
          </a:p>
        </p:txBody>
      </p:sp>
      <p:sp>
        <p:nvSpPr>
          <p:cNvPr id="31747" name="Rectangle 3"/>
          <p:cNvSpPr>
            <a:spLocks noGrp="1" noChangeArrowheads="1"/>
          </p:cNvSpPr>
          <p:nvPr>
            <p:ph idx="1"/>
          </p:nvPr>
        </p:nvSpPr>
        <p:spPr/>
        <p:txBody>
          <a:bodyPr/>
          <a:lstStyle/>
          <a:p>
            <a:pPr marL="533400" indent="-533400">
              <a:buNone/>
            </a:pPr>
            <a:r>
              <a:rPr lang="en-GB" altLang="en-US" dirty="0"/>
              <a:t>Write SQL queries and then draw a query tree for:</a:t>
            </a:r>
          </a:p>
          <a:p>
            <a:pPr marL="533400" indent="-533400">
              <a:buFontTx/>
              <a:buAutoNum type="arabicPeriod"/>
            </a:pPr>
            <a:r>
              <a:rPr lang="en-GB" altLang="en-US" dirty="0"/>
              <a:t>Find the name of the branch that Mary works at</a:t>
            </a:r>
          </a:p>
          <a:p>
            <a:pPr marL="533400" indent="-533400">
              <a:buFontTx/>
              <a:buAutoNum type="arabicPeriod"/>
            </a:pPr>
            <a:endParaRPr lang="en-GB" altLang="en-US" dirty="0"/>
          </a:p>
          <a:p>
            <a:pPr marL="533400" indent="-533400">
              <a:buFontTx/>
              <a:buAutoNum type="arabicPeriod"/>
            </a:pPr>
            <a:r>
              <a:rPr lang="en-GB" altLang="en-US" dirty="0"/>
              <a:t>Find the staff number, name and gender of the </a:t>
            </a:r>
            <a:r>
              <a:rPr lang="en-GB" altLang="en-US" dirty="0" err="1"/>
              <a:t>Hillend</a:t>
            </a:r>
            <a:r>
              <a:rPr lang="en-GB" altLang="en-US" dirty="0"/>
              <a:t> cleaner </a:t>
            </a:r>
          </a:p>
          <a:p>
            <a:pPr marL="533400" indent="-533400"/>
            <a:endParaRPr lang="en-GB" altLang="en-US" dirty="0"/>
          </a:p>
        </p:txBody>
      </p:sp>
      <p:sp>
        <p:nvSpPr>
          <p:cNvPr id="4" name="Slide Number Placeholder 3"/>
          <p:cNvSpPr>
            <a:spLocks noGrp="1"/>
          </p:cNvSpPr>
          <p:nvPr>
            <p:ph type="sldNum" sz="quarter" idx="12"/>
          </p:nvPr>
        </p:nvSpPr>
        <p:spPr/>
        <p:txBody>
          <a:bodyPr/>
          <a:lstStyle/>
          <a:p>
            <a:fld id="{D53520CE-AE05-DB46-ADBA-64C83163815C}" type="slidenum">
              <a:rPr lang="en-GB" smtClean="0"/>
              <a:t>31</a:t>
            </a:fld>
            <a:endParaRPr lang="en-GB"/>
          </a:p>
        </p:txBody>
      </p:sp>
    </p:spTree>
    <p:extLst>
      <p:ext uri="{BB962C8B-B14F-4D97-AF65-F5344CB8AC3E}">
        <p14:creationId xmlns:p14="http://schemas.microsoft.com/office/powerpoint/2010/main" val="836497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Optimisation</a:t>
            </a:r>
          </a:p>
        </p:txBody>
      </p:sp>
      <p:sp>
        <p:nvSpPr>
          <p:cNvPr id="6" name="Slide Number Placeholder 5"/>
          <p:cNvSpPr>
            <a:spLocks noGrp="1"/>
          </p:cNvSpPr>
          <p:nvPr>
            <p:ph type="sldNum" sz="quarter" idx="12"/>
          </p:nvPr>
        </p:nvSpPr>
        <p:spPr/>
        <p:txBody>
          <a:bodyPr/>
          <a:lstStyle/>
          <a:p>
            <a:fld id="{D53520CE-AE05-DB46-ADBA-64C83163815C}" type="slidenum">
              <a:rPr lang="en-GB" smtClean="0"/>
              <a:t>32</a:t>
            </a:fld>
            <a:endParaRPr lang="en-GB"/>
          </a:p>
        </p:txBody>
      </p:sp>
      <p:grpSp>
        <p:nvGrpSpPr>
          <p:cNvPr id="3" name="Group 2"/>
          <p:cNvGrpSpPr/>
          <p:nvPr/>
        </p:nvGrpSpPr>
        <p:grpSpPr>
          <a:xfrm>
            <a:off x="1409185" y="1839647"/>
            <a:ext cx="4030664" cy="2557868"/>
            <a:chOff x="409574" y="1808850"/>
            <a:chExt cx="4030664" cy="2557868"/>
          </a:xfrm>
        </p:grpSpPr>
        <p:sp>
          <p:nvSpPr>
            <p:cNvPr id="81" name="Freeform 80"/>
            <p:cNvSpPr/>
            <p:nvPr/>
          </p:nvSpPr>
          <p:spPr>
            <a:xfrm>
              <a:off x="409574" y="3508515"/>
              <a:ext cx="4030664" cy="858203"/>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1" tIns="142240" rIns="142240" bIns="699214" numCol="1" spcCol="1270" anchor="ctr" anchorCtr="0">
              <a:noAutofit/>
            </a:bodyPr>
            <a:lstStyle/>
            <a:p>
              <a:pPr algn="ctr" defTabSz="889000">
                <a:lnSpc>
                  <a:spcPct val="90000"/>
                </a:lnSpc>
                <a:spcBef>
                  <a:spcPct val="0"/>
                </a:spcBef>
                <a:spcAft>
                  <a:spcPct val="35000"/>
                </a:spcAft>
              </a:pPr>
              <a:r>
                <a:rPr lang="en-GB" sz="2000" dirty="0"/>
                <a:t>Query optimization</a:t>
              </a:r>
            </a:p>
          </p:txBody>
        </p:sp>
        <p:sp>
          <p:nvSpPr>
            <p:cNvPr id="82" name="Freeform 81"/>
            <p:cNvSpPr/>
            <p:nvPr/>
          </p:nvSpPr>
          <p:spPr>
            <a:xfrm>
              <a:off x="409575" y="3809744"/>
              <a:ext cx="4030663" cy="256602"/>
            </a:xfrm>
            <a:custGeom>
              <a:avLst/>
              <a:gdLst>
                <a:gd name="connsiteX0" fmla="*/ 0 w 4030663"/>
                <a:gd name="connsiteY0" fmla="*/ 0 h 256602"/>
                <a:gd name="connsiteX1" fmla="*/ 4030663 w 4030663"/>
                <a:gd name="connsiteY1" fmla="*/ 0 h 256602"/>
                <a:gd name="connsiteX2" fmla="*/ 4030663 w 4030663"/>
                <a:gd name="connsiteY2" fmla="*/ 256602 h 256602"/>
                <a:gd name="connsiteX3" fmla="*/ 0 w 4030663"/>
                <a:gd name="connsiteY3" fmla="*/ 256602 h 256602"/>
                <a:gd name="connsiteX4" fmla="*/ 0 w 4030663"/>
                <a:gd name="connsiteY4" fmla="*/ 0 h 25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0663" h="256602">
                  <a:moveTo>
                    <a:pt x="0" y="0"/>
                  </a:moveTo>
                  <a:lnTo>
                    <a:pt x="4030663" y="0"/>
                  </a:lnTo>
                  <a:lnTo>
                    <a:pt x="4030663" y="256602"/>
                  </a:lnTo>
                  <a:lnTo>
                    <a:pt x="0" y="256602"/>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15240" rIns="85344" bIns="15240" numCol="1" spcCol="1270" anchor="ctr" anchorCtr="0">
              <a:noAutofit/>
            </a:bodyPr>
            <a:lstStyle/>
            <a:p>
              <a:pPr algn="ctr" defTabSz="533400">
                <a:lnSpc>
                  <a:spcPct val="90000"/>
                </a:lnSpc>
                <a:spcBef>
                  <a:spcPct val="0"/>
                </a:spcBef>
                <a:spcAft>
                  <a:spcPct val="35000"/>
                </a:spcAft>
              </a:pPr>
              <a:r>
                <a:rPr lang="en-GB" sz="1200" dirty="0"/>
                <a:t>Database statistics</a:t>
              </a:r>
            </a:p>
          </p:txBody>
        </p:sp>
        <p:sp>
          <p:nvSpPr>
            <p:cNvPr id="83" name="Freeform 82"/>
            <p:cNvSpPr/>
            <p:nvPr/>
          </p:nvSpPr>
          <p:spPr>
            <a:xfrm>
              <a:off x="409575" y="2658683"/>
              <a:ext cx="4030663" cy="858203"/>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142240" rIns="142240" bIns="699214" numCol="1" spcCol="1270" anchor="ctr" anchorCtr="0">
              <a:noAutofit/>
            </a:bodyPr>
            <a:lstStyle/>
            <a:p>
              <a:pPr algn="ctr" defTabSz="889000">
                <a:lnSpc>
                  <a:spcPct val="90000"/>
                </a:lnSpc>
                <a:spcBef>
                  <a:spcPct val="0"/>
                </a:spcBef>
                <a:spcAft>
                  <a:spcPct val="35000"/>
                </a:spcAft>
              </a:pPr>
              <a:r>
                <a:rPr lang="en-GB" sz="2000" dirty="0"/>
                <a:t>Query decomposition</a:t>
              </a:r>
            </a:p>
          </p:txBody>
        </p:sp>
        <p:sp>
          <p:nvSpPr>
            <p:cNvPr id="84" name="Freeform 83"/>
            <p:cNvSpPr/>
            <p:nvPr/>
          </p:nvSpPr>
          <p:spPr>
            <a:xfrm>
              <a:off x="409575" y="2959912"/>
              <a:ext cx="4030663" cy="256602"/>
            </a:xfrm>
            <a:custGeom>
              <a:avLst/>
              <a:gdLst>
                <a:gd name="connsiteX0" fmla="*/ 0 w 4030663"/>
                <a:gd name="connsiteY0" fmla="*/ 0 h 256602"/>
                <a:gd name="connsiteX1" fmla="*/ 4030663 w 4030663"/>
                <a:gd name="connsiteY1" fmla="*/ 0 h 256602"/>
                <a:gd name="connsiteX2" fmla="*/ 4030663 w 4030663"/>
                <a:gd name="connsiteY2" fmla="*/ 256602 h 256602"/>
                <a:gd name="connsiteX3" fmla="*/ 0 w 4030663"/>
                <a:gd name="connsiteY3" fmla="*/ 256602 h 256602"/>
                <a:gd name="connsiteX4" fmla="*/ 0 w 4030663"/>
                <a:gd name="connsiteY4" fmla="*/ 0 h 25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0663" h="256602">
                  <a:moveTo>
                    <a:pt x="0" y="0"/>
                  </a:moveTo>
                  <a:lnTo>
                    <a:pt x="4030663" y="0"/>
                  </a:lnTo>
                  <a:lnTo>
                    <a:pt x="4030663" y="256602"/>
                  </a:lnTo>
                  <a:lnTo>
                    <a:pt x="0" y="256602"/>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15240" rIns="85344" bIns="15240" numCol="1" spcCol="1270" anchor="ctr" anchorCtr="0">
              <a:noAutofit/>
            </a:bodyPr>
            <a:lstStyle/>
            <a:p>
              <a:pPr algn="ctr" defTabSz="533400">
                <a:lnSpc>
                  <a:spcPct val="90000"/>
                </a:lnSpc>
                <a:spcBef>
                  <a:spcPct val="0"/>
                </a:spcBef>
                <a:spcAft>
                  <a:spcPct val="35000"/>
                </a:spcAft>
              </a:pPr>
              <a:r>
                <a:rPr lang="en-GB" sz="1200" dirty="0"/>
                <a:t>System </a:t>
              </a:r>
              <a:r>
                <a:rPr lang="en-GB" sz="1200" dirty="0" err="1"/>
                <a:t>catalog</a:t>
              </a:r>
              <a:endParaRPr lang="en-GB" sz="1200" dirty="0"/>
            </a:p>
          </p:txBody>
        </p:sp>
        <p:sp>
          <p:nvSpPr>
            <p:cNvPr id="85" name="Freeform 84"/>
            <p:cNvSpPr/>
            <p:nvPr/>
          </p:nvSpPr>
          <p:spPr>
            <a:xfrm rot="21600000">
              <a:off x="409575" y="1808850"/>
              <a:ext cx="4030663" cy="858204"/>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39" tIns="142241" rIns="142240" bIns="442809" numCol="1" spcCol="1270" anchor="ctr" anchorCtr="0">
              <a:noAutofit/>
            </a:bodyPr>
            <a:lstStyle/>
            <a:p>
              <a:pPr algn="ctr" defTabSz="889000">
                <a:lnSpc>
                  <a:spcPct val="90000"/>
                </a:lnSpc>
                <a:spcBef>
                  <a:spcPct val="0"/>
                </a:spcBef>
                <a:spcAft>
                  <a:spcPct val="35000"/>
                </a:spcAft>
              </a:pPr>
              <a:r>
                <a:rPr lang="en-GB" sz="2000" dirty="0"/>
                <a:t>Query</a:t>
              </a:r>
            </a:p>
          </p:txBody>
        </p:sp>
      </p:grpSp>
      <p:grpSp>
        <p:nvGrpSpPr>
          <p:cNvPr id="24" name="Group 23"/>
          <p:cNvGrpSpPr/>
          <p:nvPr/>
        </p:nvGrpSpPr>
        <p:grpSpPr>
          <a:xfrm>
            <a:off x="6069990" y="2059360"/>
            <a:ext cx="4598010" cy="4558929"/>
            <a:chOff x="4571347" y="2102783"/>
            <a:chExt cx="4598010" cy="4558929"/>
          </a:xfrm>
        </p:grpSpPr>
        <p:sp>
          <p:nvSpPr>
            <p:cNvPr id="25" name="TextBox 24"/>
            <p:cNvSpPr txBox="1"/>
            <p:nvPr/>
          </p:nvSpPr>
          <p:spPr>
            <a:xfrm>
              <a:off x="6306629" y="5195286"/>
              <a:ext cx="1431364" cy="369332"/>
            </a:xfrm>
            <a:prstGeom prst="rect">
              <a:avLst/>
            </a:prstGeom>
            <a:noFill/>
          </p:spPr>
          <p:txBody>
            <a:bodyPr wrap="none" rtlCol="0">
              <a:spAutoFit/>
            </a:bodyPr>
            <a:lstStyle/>
            <a:p>
              <a:r>
                <a:rPr lang="en-GB" dirty="0" err="1">
                  <a:latin typeface="Monaco"/>
                  <a:cs typeface="Monaco"/>
                </a:rPr>
                <a:t>Index</a:t>
              </a:r>
              <a:r>
                <a:rPr lang="en-GB" baseline="-25000" dirty="0" err="1">
                  <a:latin typeface="Monaco"/>
                  <a:cs typeface="Monaco"/>
                </a:rPr>
                <a:t>D.dNum</a:t>
              </a:r>
              <a:endParaRPr lang="en-GB" baseline="-25000" dirty="0">
                <a:latin typeface="Monaco"/>
                <a:cs typeface="Monaco"/>
              </a:endParaRPr>
            </a:p>
          </p:txBody>
        </p:sp>
        <p:sp>
          <p:nvSpPr>
            <p:cNvPr id="26" name="TextBox 25"/>
            <p:cNvSpPr txBox="1"/>
            <p:nvPr/>
          </p:nvSpPr>
          <p:spPr>
            <a:xfrm>
              <a:off x="6934723" y="3007110"/>
              <a:ext cx="2085827" cy="369332"/>
            </a:xfrm>
            <a:prstGeom prst="rect">
              <a:avLst/>
            </a:prstGeom>
            <a:noFill/>
          </p:spPr>
          <p:txBody>
            <a:bodyPr wrap="none" rtlCol="0">
              <a:spAutoFit/>
            </a:bodyPr>
            <a:lstStyle/>
            <a:p>
              <a:r>
                <a:rPr lang="en-GB" dirty="0" err="1">
                  <a:latin typeface="Monaco"/>
                  <a:cs typeface="Monaco"/>
                </a:rPr>
                <a:t>NLJ</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27" name="TextBox 26"/>
            <p:cNvSpPr txBox="1"/>
            <p:nvPr/>
          </p:nvSpPr>
          <p:spPr>
            <a:xfrm>
              <a:off x="7830341" y="5208087"/>
              <a:ext cx="1339016" cy="646331"/>
            </a:xfrm>
            <a:prstGeom prst="rect">
              <a:avLst/>
            </a:prstGeom>
            <a:noFill/>
          </p:spPr>
          <p:txBody>
            <a:bodyPr wrap="none" rtlCol="0">
              <a:spAutoFit/>
            </a:bodyPr>
            <a:lstStyle/>
            <a:p>
              <a:r>
                <a:rPr lang="el-GR" b="1" dirty="0">
                  <a:latin typeface="Monaco"/>
                  <a:cs typeface="Monaco"/>
                </a:rPr>
                <a:t>σ</a:t>
              </a:r>
              <a:r>
                <a:rPr lang="en-GB" b="1" baseline="-25000" dirty="0" err="1">
                  <a:latin typeface="Monaco"/>
                  <a:cs typeface="Monaco"/>
                </a:rPr>
                <a:t>L.loc</a:t>
              </a:r>
              <a:r>
                <a:rPr lang="en-GB" b="1" baseline="-25000" dirty="0">
                  <a:latin typeface="Monaco"/>
                  <a:cs typeface="Monaco"/>
                </a:rPr>
                <a:t> =</a:t>
              </a:r>
              <a:br>
                <a:rPr lang="en-GB" b="1" baseline="-25000" dirty="0">
                  <a:latin typeface="Monaco"/>
                  <a:cs typeface="Monaco"/>
                </a:rPr>
              </a:br>
              <a:r>
                <a:rPr lang="en-GB" b="1" dirty="0">
                  <a:latin typeface="Monaco"/>
                  <a:cs typeface="Monaco"/>
                </a:rPr>
                <a:t> </a:t>
              </a:r>
              <a:r>
                <a:rPr lang="en-GB" b="1" baseline="-25000" dirty="0">
                  <a:latin typeface="Monaco"/>
                  <a:cs typeface="Monaco"/>
                </a:rPr>
                <a:t>‘</a:t>
              </a:r>
              <a:r>
                <a:rPr lang="en-GB" b="1" baseline="-25000" dirty="0" err="1">
                  <a:latin typeface="Monaco"/>
                  <a:cs typeface="Monaco"/>
                </a:rPr>
                <a:t>Riccarton</a:t>
              </a:r>
              <a:r>
                <a:rPr lang="en-GB" b="1" baseline="-25000" dirty="0">
                  <a:latin typeface="Monaco"/>
                  <a:cs typeface="Monaco"/>
                </a:rPr>
                <a:t>’</a:t>
              </a:r>
            </a:p>
          </p:txBody>
        </p:sp>
        <p:sp>
          <p:nvSpPr>
            <p:cNvPr id="28" name="TextBox 27"/>
            <p:cNvSpPr txBox="1"/>
            <p:nvPr/>
          </p:nvSpPr>
          <p:spPr>
            <a:xfrm>
              <a:off x="4858451" y="4211006"/>
              <a:ext cx="2816584" cy="369332"/>
            </a:xfrm>
            <a:prstGeom prst="rect">
              <a:avLst/>
            </a:prstGeom>
            <a:noFill/>
          </p:spPr>
          <p:txBody>
            <a:bodyPr wrap="none" rtlCol="0">
              <a:spAutoFit/>
            </a:bodyPr>
            <a:lstStyle/>
            <a:p>
              <a:r>
                <a:rPr lang="en-GB" dirty="0">
                  <a:latin typeface="Monaco"/>
                  <a:cs typeface="Monaco"/>
                </a:rPr>
                <a:t>Index </a:t>
              </a:r>
              <a:r>
                <a:rPr lang="en-GB" dirty="0" err="1">
                  <a:latin typeface="Monaco"/>
                  <a:cs typeface="Monaco"/>
                </a:rPr>
                <a:t>NLJ</a:t>
              </a:r>
              <a:r>
                <a:rPr lang="en-GB" baseline="-25000" dirty="0" err="1">
                  <a:latin typeface="Monaco"/>
                  <a:cs typeface="Monaco"/>
                </a:rPr>
                <a:t>E.dNum</a:t>
              </a:r>
              <a:r>
                <a:rPr lang="en-GB" baseline="-25000" dirty="0">
                  <a:latin typeface="Monaco"/>
                  <a:cs typeface="Monaco"/>
                </a:rPr>
                <a:t> = </a:t>
              </a:r>
              <a:r>
                <a:rPr lang="en-GB" baseline="-25000" dirty="0" err="1">
                  <a:latin typeface="Monaco"/>
                  <a:cs typeface="Monaco"/>
                </a:rPr>
                <a:t>D.dNum</a:t>
              </a:r>
              <a:endParaRPr lang="en-GB" baseline="-25000" dirty="0">
                <a:latin typeface="Monaco"/>
                <a:cs typeface="Monaco"/>
              </a:endParaRPr>
            </a:p>
          </p:txBody>
        </p:sp>
        <p:sp>
          <p:nvSpPr>
            <p:cNvPr id="29" name="TextBox 28"/>
            <p:cNvSpPr txBox="1"/>
            <p:nvPr/>
          </p:nvSpPr>
          <p:spPr>
            <a:xfrm>
              <a:off x="7844939" y="6292380"/>
              <a:ext cx="1292842" cy="369332"/>
            </a:xfrm>
            <a:prstGeom prst="rect">
              <a:avLst/>
            </a:prstGeom>
            <a:noFill/>
          </p:spPr>
          <p:txBody>
            <a:bodyPr wrap="none" rtlCol="0">
              <a:spAutoFit/>
            </a:bodyPr>
            <a:lstStyle/>
            <a:p>
              <a:r>
                <a:rPr lang="en-GB" dirty="0">
                  <a:latin typeface="Monaco"/>
                  <a:cs typeface="Monaco"/>
                </a:rPr>
                <a:t>Location</a:t>
              </a:r>
            </a:p>
          </p:txBody>
        </p:sp>
        <p:sp>
          <p:nvSpPr>
            <p:cNvPr id="30" name="TextBox 29"/>
            <p:cNvSpPr txBox="1"/>
            <p:nvPr/>
          </p:nvSpPr>
          <p:spPr>
            <a:xfrm>
              <a:off x="4571347" y="6292380"/>
              <a:ext cx="1303549" cy="369332"/>
            </a:xfrm>
            <a:prstGeom prst="rect">
              <a:avLst/>
            </a:prstGeom>
            <a:noFill/>
          </p:spPr>
          <p:txBody>
            <a:bodyPr wrap="none" rtlCol="0">
              <a:spAutoFit/>
            </a:bodyPr>
            <a:lstStyle/>
            <a:p>
              <a:r>
                <a:rPr lang="en-GB" dirty="0">
                  <a:latin typeface="Monaco"/>
                  <a:cs typeface="Monaco"/>
                </a:rPr>
                <a:t>Employee</a:t>
              </a:r>
            </a:p>
          </p:txBody>
        </p:sp>
        <p:cxnSp>
          <p:nvCxnSpPr>
            <p:cNvPr id="31" name="Straight Arrow Connector 30"/>
            <p:cNvCxnSpPr>
              <a:stCxn id="38" idx="0"/>
            </p:cNvCxnSpPr>
            <p:nvPr/>
          </p:nvCxnSpPr>
          <p:spPr>
            <a:xfrm flipV="1">
              <a:off x="5360986" y="4586747"/>
              <a:ext cx="498280" cy="5651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8" idx="0"/>
            </p:cNvCxnSpPr>
            <p:nvPr/>
          </p:nvCxnSpPr>
          <p:spPr>
            <a:xfrm flipV="1">
              <a:off x="6266743" y="3376442"/>
              <a:ext cx="755568" cy="8345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flipV="1">
              <a:off x="7459723" y="3404118"/>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9" idx="0"/>
              <a:endCxn id="27" idx="2"/>
            </p:cNvCxnSpPr>
            <p:nvPr/>
          </p:nvCxnSpPr>
          <p:spPr>
            <a:xfrm flipV="1">
              <a:off x="8491360" y="5854418"/>
              <a:ext cx="8489" cy="43796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072525" y="2102783"/>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37" name="TextBox 36"/>
            <p:cNvSpPr txBox="1"/>
            <p:nvPr/>
          </p:nvSpPr>
          <p:spPr>
            <a:xfrm>
              <a:off x="7980102" y="4217414"/>
              <a:ext cx="1029449" cy="369332"/>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L.ldNum</a:t>
              </a:r>
              <a:endParaRPr lang="en-GB" baseline="-25000" dirty="0">
                <a:latin typeface="Monaco"/>
                <a:cs typeface="Monaco"/>
              </a:endParaRPr>
            </a:p>
          </p:txBody>
        </p:sp>
        <p:sp>
          <p:nvSpPr>
            <p:cNvPr id="38" name="TextBox 37"/>
            <p:cNvSpPr txBox="1"/>
            <p:nvPr/>
          </p:nvSpPr>
          <p:spPr>
            <a:xfrm>
              <a:off x="4571347" y="5151879"/>
              <a:ext cx="1579278" cy="923330"/>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E.dNum</a:t>
              </a:r>
              <a:endParaRPr lang="en-GB" baseline="-25000" dirty="0">
                <a:latin typeface="Monaco"/>
                <a:cs typeface="Monaco"/>
              </a:endParaRPr>
            </a:p>
          </p:txBody>
        </p:sp>
        <p:cxnSp>
          <p:nvCxnSpPr>
            <p:cNvPr id="39" name="Straight Arrow Connector 38"/>
            <p:cNvCxnSpPr>
              <a:stCxn id="25" idx="0"/>
              <a:endCxn id="28" idx="2"/>
            </p:cNvCxnSpPr>
            <p:nvPr/>
          </p:nvCxnSpPr>
          <p:spPr>
            <a:xfrm flipH="1" flipV="1">
              <a:off x="6266743" y="4580338"/>
              <a:ext cx="755568" cy="61494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5136828" y="6075209"/>
              <a:ext cx="0" cy="2482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27" idx="0"/>
            </p:cNvCxnSpPr>
            <p:nvPr/>
          </p:nvCxnSpPr>
          <p:spPr>
            <a:xfrm flipH="1" flipV="1">
              <a:off x="8491360" y="4586746"/>
              <a:ext cx="8489" cy="6213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42" name="Content Placeholder 2">
            <a:extLst>
              <a:ext uri="{FF2B5EF4-FFF2-40B4-BE49-F238E27FC236}">
                <a16:creationId xmlns:a16="http://schemas.microsoft.com/office/drawing/2014/main" id="{B06EAB39-D487-0E42-8105-7A5C54D8109E}"/>
              </a:ext>
            </a:extLst>
          </p:cNvPr>
          <p:cNvSpPr>
            <a:spLocks noGrp="1"/>
          </p:cNvSpPr>
          <p:nvPr>
            <p:ph idx="1"/>
          </p:nvPr>
        </p:nvSpPr>
        <p:spPr>
          <a:xfrm>
            <a:off x="499299" y="4766847"/>
            <a:ext cx="5060990" cy="1802232"/>
          </a:xfrm>
        </p:spPr>
        <p:txBody>
          <a:bodyPr>
            <a:normAutofit fontScale="92500" lnSpcReduction="20000"/>
          </a:bodyPr>
          <a:lstStyle/>
          <a:p>
            <a:pPr lvl="0"/>
            <a:r>
              <a:rPr lang="en-GB" dirty="0"/>
              <a:t>Generate many alternative plans</a:t>
            </a:r>
          </a:p>
          <a:p>
            <a:pPr lvl="0"/>
            <a:r>
              <a:rPr lang="en-GB" dirty="0"/>
              <a:t>Cost up execution of plans</a:t>
            </a:r>
          </a:p>
          <a:p>
            <a:pPr lvl="0"/>
            <a:r>
              <a:rPr lang="en-GB" dirty="0"/>
              <a:t>Decide on one plan to use</a:t>
            </a:r>
          </a:p>
          <a:p>
            <a:pPr marL="0" indent="0">
              <a:buNone/>
            </a:pPr>
            <a:endParaRPr lang="en-GB" dirty="0"/>
          </a:p>
        </p:txBody>
      </p:sp>
    </p:spTree>
    <p:extLst>
      <p:ext uri="{BB962C8B-B14F-4D97-AF65-F5344CB8AC3E}">
        <p14:creationId xmlns:p14="http://schemas.microsoft.com/office/powerpoint/2010/main" val="3999574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Which plan is most efficient?</a:t>
            </a:r>
          </a:p>
        </p:txBody>
      </p:sp>
      <p:sp>
        <p:nvSpPr>
          <p:cNvPr id="33" name="Slide Number Placeholder 32"/>
          <p:cNvSpPr>
            <a:spLocks noGrp="1"/>
          </p:cNvSpPr>
          <p:nvPr>
            <p:ph type="sldNum" sz="quarter" idx="12"/>
          </p:nvPr>
        </p:nvSpPr>
        <p:spPr/>
        <p:txBody>
          <a:bodyPr/>
          <a:lstStyle/>
          <a:p>
            <a:fld id="{D53520CE-AE05-DB46-ADBA-64C83163815C}" type="slidenum">
              <a:rPr lang="en-GB" smtClean="0"/>
              <a:t>33</a:t>
            </a:fld>
            <a:endParaRPr lang="en-GB"/>
          </a:p>
        </p:txBody>
      </p:sp>
      <p:grpSp>
        <p:nvGrpSpPr>
          <p:cNvPr id="30" name="Group 29"/>
          <p:cNvGrpSpPr/>
          <p:nvPr/>
        </p:nvGrpSpPr>
        <p:grpSpPr>
          <a:xfrm>
            <a:off x="7618504" y="1901548"/>
            <a:ext cx="4549608" cy="4667532"/>
            <a:chOff x="4555324" y="1950383"/>
            <a:chExt cx="4549608" cy="4667532"/>
          </a:xfrm>
        </p:grpSpPr>
        <p:sp>
          <p:nvSpPr>
            <p:cNvPr id="8" name="TextBox 7"/>
            <p:cNvSpPr txBox="1"/>
            <p:nvPr/>
          </p:nvSpPr>
          <p:spPr>
            <a:xfrm>
              <a:off x="7022311" y="1950383"/>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9" name="TextBox 8"/>
            <p:cNvSpPr txBox="1"/>
            <p:nvPr/>
          </p:nvSpPr>
          <p:spPr>
            <a:xfrm>
              <a:off x="7022311" y="3751659"/>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10" name="TextBox 9"/>
            <p:cNvSpPr txBox="1"/>
            <p:nvPr/>
          </p:nvSpPr>
          <p:spPr>
            <a:xfrm>
              <a:off x="7022311" y="3007446"/>
              <a:ext cx="2082621" cy="369332"/>
            </a:xfrm>
            <a:prstGeom prst="rect">
              <a:avLst/>
            </a:prstGeom>
            <a:noFill/>
          </p:spPr>
          <p:txBody>
            <a:bodyPr wrap="none" rtlCol="0">
              <a:spAutoFit/>
            </a:bodyPr>
            <a:lstStyle/>
            <a:p>
              <a:r>
                <a:rPr lang="el-GR" dirty="0">
                  <a:latin typeface="Monaco"/>
                  <a:cs typeface="Monaco"/>
                </a:rPr>
                <a:t>σ</a:t>
              </a:r>
              <a:r>
                <a:rPr lang="en-GB" baseline="-25000" dirty="0" err="1">
                  <a:latin typeface="Monaco"/>
                  <a:cs typeface="Monaco"/>
                </a:rPr>
                <a:t>L.loc</a:t>
              </a:r>
              <a:r>
                <a:rPr lang="en-GB" baseline="-25000" dirty="0">
                  <a:latin typeface="Monaco"/>
                  <a:cs typeface="Monaco"/>
                </a:rPr>
                <a:t> = ‘</a:t>
              </a:r>
              <a:r>
                <a:rPr lang="en-GB" baseline="-25000" dirty="0" err="1">
                  <a:latin typeface="Monaco"/>
                  <a:cs typeface="Monaco"/>
                </a:rPr>
                <a:t>Riccarton</a:t>
              </a:r>
              <a:r>
                <a:rPr lang="en-GB" baseline="-25000" dirty="0">
                  <a:latin typeface="Monaco"/>
                  <a:cs typeface="Monaco"/>
                </a:rPr>
                <a:t>’</a:t>
              </a:r>
            </a:p>
          </p:txBody>
        </p:sp>
        <p:sp>
          <p:nvSpPr>
            <p:cNvPr id="11" name="TextBox 10"/>
            <p:cNvSpPr txBox="1"/>
            <p:nvPr/>
          </p:nvSpPr>
          <p:spPr>
            <a:xfrm>
              <a:off x="5910763" y="4955555"/>
              <a:ext cx="1770036"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E.dNum</a:t>
              </a:r>
              <a:endParaRPr lang="en-GB" baseline="-25000" dirty="0">
                <a:latin typeface="Monaco"/>
                <a:cs typeface="Monaco"/>
              </a:endParaRPr>
            </a:p>
          </p:txBody>
        </p:sp>
        <p:sp>
          <p:nvSpPr>
            <p:cNvPr id="12" name="TextBox 11"/>
            <p:cNvSpPr txBox="1"/>
            <p:nvPr/>
          </p:nvSpPr>
          <p:spPr>
            <a:xfrm>
              <a:off x="7626656" y="4961963"/>
              <a:ext cx="1292842" cy="369332"/>
            </a:xfrm>
            <a:prstGeom prst="rect">
              <a:avLst/>
            </a:prstGeom>
            <a:noFill/>
          </p:spPr>
          <p:txBody>
            <a:bodyPr wrap="none" rtlCol="0">
              <a:spAutoFit/>
            </a:bodyPr>
            <a:lstStyle/>
            <a:p>
              <a:r>
                <a:rPr lang="en-GB" dirty="0">
                  <a:latin typeface="Monaco"/>
                  <a:cs typeface="Monaco"/>
                </a:rPr>
                <a:t>Location</a:t>
              </a:r>
            </a:p>
          </p:txBody>
        </p:sp>
        <p:sp>
          <p:nvSpPr>
            <p:cNvPr id="13" name="TextBox 12"/>
            <p:cNvSpPr txBox="1"/>
            <p:nvPr/>
          </p:nvSpPr>
          <p:spPr>
            <a:xfrm>
              <a:off x="6614062" y="6248583"/>
              <a:ext cx="1303549" cy="369332"/>
            </a:xfrm>
            <a:prstGeom prst="rect">
              <a:avLst/>
            </a:prstGeom>
            <a:noFill/>
          </p:spPr>
          <p:txBody>
            <a:bodyPr wrap="none" rtlCol="0">
              <a:spAutoFit/>
            </a:bodyPr>
            <a:lstStyle/>
            <a:p>
              <a:r>
                <a:rPr lang="en-GB" dirty="0">
                  <a:latin typeface="Monaco"/>
                  <a:cs typeface="Monaco"/>
                </a:rPr>
                <a:t>Employee</a:t>
              </a:r>
            </a:p>
          </p:txBody>
        </p:sp>
        <p:sp>
          <p:nvSpPr>
            <p:cNvPr id="14" name="TextBox 13"/>
            <p:cNvSpPr txBox="1"/>
            <p:nvPr/>
          </p:nvSpPr>
          <p:spPr>
            <a:xfrm>
              <a:off x="4555324" y="6248583"/>
              <a:ext cx="1556836" cy="369332"/>
            </a:xfrm>
            <a:prstGeom prst="rect">
              <a:avLst/>
            </a:prstGeom>
            <a:noFill/>
          </p:spPr>
          <p:txBody>
            <a:bodyPr wrap="none" rtlCol="0">
              <a:spAutoFit/>
            </a:bodyPr>
            <a:lstStyle/>
            <a:p>
              <a:r>
                <a:rPr lang="en-GB" dirty="0">
                  <a:latin typeface="Monaco"/>
                  <a:cs typeface="Monaco"/>
                </a:rPr>
                <a:t>Department</a:t>
              </a:r>
            </a:p>
          </p:txBody>
        </p:sp>
        <p:cxnSp>
          <p:nvCxnSpPr>
            <p:cNvPr id="16" name="Straight Arrow Connector 15"/>
            <p:cNvCxnSpPr>
              <a:stCxn id="14" idx="0"/>
            </p:cNvCxnSpPr>
            <p:nvPr/>
          </p:nvCxnSpPr>
          <p:spPr>
            <a:xfrm flipV="1">
              <a:off x="5333742" y="5331295"/>
              <a:ext cx="577021" cy="917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6276251" y="5331295"/>
              <a:ext cx="846702" cy="917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cxnSpLocks/>
            </p:cNvCxnSpPr>
            <p:nvPr/>
          </p:nvCxnSpPr>
          <p:spPr>
            <a:xfrm flipV="1">
              <a:off x="6103721" y="4120991"/>
              <a:ext cx="918590" cy="9064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2" idx="0"/>
            </p:cNvCxnSpPr>
            <p:nvPr/>
          </p:nvCxnSpPr>
          <p:spPr>
            <a:xfrm flipH="1" flipV="1">
              <a:off x="7459723" y="4148667"/>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7221901" y="3376778"/>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05" name="Group 204">
            <a:extLst>
              <a:ext uri="{FF2B5EF4-FFF2-40B4-BE49-F238E27FC236}">
                <a16:creationId xmlns:a16="http://schemas.microsoft.com/office/drawing/2014/main" id="{C73B6343-D534-B14C-BAB4-3FF9A7CF7930}"/>
              </a:ext>
            </a:extLst>
          </p:cNvPr>
          <p:cNvGrpSpPr/>
          <p:nvPr/>
        </p:nvGrpSpPr>
        <p:grpSpPr>
          <a:xfrm>
            <a:off x="-18050" y="1914401"/>
            <a:ext cx="3664034" cy="4654679"/>
            <a:chOff x="-18050" y="1914401"/>
            <a:chExt cx="3664034" cy="4654679"/>
          </a:xfrm>
        </p:grpSpPr>
        <p:sp>
          <p:nvSpPr>
            <p:cNvPr id="27" name="TextBox 26">
              <a:extLst>
                <a:ext uri="{FF2B5EF4-FFF2-40B4-BE49-F238E27FC236}">
                  <a16:creationId xmlns:a16="http://schemas.microsoft.com/office/drawing/2014/main" id="{6F676253-3985-1E4A-9FA3-0D5E0F61A3B0}"/>
                </a:ext>
              </a:extLst>
            </p:cNvPr>
            <p:cNvSpPr txBox="1"/>
            <p:nvPr/>
          </p:nvSpPr>
          <p:spPr>
            <a:xfrm>
              <a:off x="1813976" y="1914401"/>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28" name="TextBox 27">
              <a:extLst>
                <a:ext uri="{FF2B5EF4-FFF2-40B4-BE49-F238E27FC236}">
                  <a16:creationId xmlns:a16="http://schemas.microsoft.com/office/drawing/2014/main" id="{855FEF1D-3D55-A84B-BCEA-65B171D18537}"/>
                </a:ext>
              </a:extLst>
            </p:cNvPr>
            <p:cNvSpPr txBox="1"/>
            <p:nvPr/>
          </p:nvSpPr>
          <p:spPr>
            <a:xfrm>
              <a:off x="1782973" y="3188436"/>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E.ldNum</a:t>
              </a:r>
              <a:endParaRPr lang="en-GB" baseline="-25000" dirty="0">
                <a:latin typeface="Monaco"/>
                <a:cs typeface="Monaco"/>
              </a:endParaRPr>
            </a:p>
          </p:txBody>
        </p:sp>
        <p:sp>
          <p:nvSpPr>
            <p:cNvPr id="34" name="TextBox 33">
              <a:extLst>
                <a:ext uri="{FF2B5EF4-FFF2-40B4-BE49-F238E27FC236}">
                  <a16:creationId xmlns:a16="http://schemas.microsoft.com/office/drawing/2014/main" id="{F01CBB6A-D4B9-554C-880F-D118B473420E}"/>
                </a:ext>
              </a:extLst>
            </p:cNvPr>
            <p:cNvSpPr txBox="1"/>
            <p:nvPr/>
          </p:nvSpPr>
          <p:spPr>
            <a:xfrm>
              <a:off x="-18050" y="5506307"/>
              <a:ext cx="2082621" cy="369332"/>
            </a:xfrm>
            <a:prstGeom prst="rect">
              <a:avLst/>
            </a:prstGeom>
            <a:noFill/>
          </p:spPr>
          <p:txBody>
            <a:bodyPr wrap="none" rtlCol="0">
              <a:spAutoFit/>
            </a:bodyPr>
            <a:lstStyle/>
            <a:p>
              <a:r>
                <a:rPr lang="el-GR" dirty="0">
                  <a:latin typeface="Monaco"/>
                  <a:cs typeface="Monaco"/>
                </a:rPr>
                <a:t>σ</a:t>
              </a:r>
              <a:r>
                <a:rPr lang="en-GB" baseline="-25000" dirty="0" err="1">
                  <a:latin typeface="Monaco"/>
                  <a:cs typeface="Monaco"/>
                </a:rPr>
                <a:t>L.loc</a:t>
              </a:r>
              <a:r>
                <a:rPr lang="en-GB" baseline="-25000" dirty="0">
                  <a:latin typeface="Monaco"/>
                  <a:cs typeface="Monaco"/>
                </a:rPr>
                <a:t> = ‘</a:t>
              </a:r>
              <a:r>
                <a:rPr lang="en-GB" baseline="-25000" dirty="0" err="1">
                  <a:latin typeface="Monaco"/>
                  <a:cs typeface="Monaco"/>
                </a:rPr>
                <a:t>Riccarton</a:t>
              </a:r>
              <a:r>
                <a:rPr lang="en-GB" baseline="-25000" dirty="0">
                  <a:latin typeface="Monaco"/>
                  <a:cs typeface="Monaco"/>
                </a:rPr>
                <a:t>’</a:t>
              </a:r>
            </a:p>
          </p:txBody>
        </p:sp>
        <p:sp>
          <p:nvSpPr>
            <p:cNvPr id="35" name="TextBox 34">
              <a:extLst>
                <a:ext uri="{FF2B5EF4-FFF2-40B4-BE49-F238E27FC236}">
                  <a16:creationId xmlns:a16="http://schemas.microsoft.com/office/drawing/2014/main" id="{161724C4-08BC-8B46-A3E4-54F200ED883D}"/>
                </a:ext>
              </a:extLst>
            </p:cNvPr>
            <p:cNvSpPr txBox="1"/>
            <p:nvPr/>
          </p:nvSpPr>
          <p:spPr>
            <a:xfrm>
              <a:off x="1297984" y="4418469"/>
              <a:ext cx="1770036"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L.dNum</a:t>
              </a:r>
              <a:endParaRPr lang="en-GB" baseline="-25000" dirty="0">
                <a:latin typeface="Monaco"/>
                <a:cs typeface="Monaco"/>
              </a:endParaRPr>
            </a:p>
          </p:txBody>
        </p:sp>
        <p:cxnSp>
          <p:nvCxnSpPr>
            <p:cNvPr id="40" name="Straight Arrow Connector 39">
              <a:extLst>
                <a:ext uri="{FF2B5EF4-FFF2-40B4-BE49-F238E27FC236}">
                  <a16:creationId xmlns:a16="http://schemas.microsoft.com/office/drawing/2014/main" id="{28970ED0-B29B-194D-A833-6BAAE2641568}"/>
                </a:ext>
              </a:extLst>
            </p:cNvPr>
            <p:cNvCxnSpPr>
              <a:cxnSpLocks/>
            </p:cNvCxnSpPr>
            <p:nvPr/>
          </p:nvCxnSpPr>
          <p:spPr>
            <a:xfrm flipH="1" flipV="1">
              <a:off x="1507023" y="4787801"/>
              <a:ext cx="1003333" cy="142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466B591B-8A89-CA49-8A98-342711E7FB8F}"/>
                </a:ext>
              </a:extLst>
            </p:cNvPr>
            <p:cNvCxnSpPr>
              <a:cxnSpLocks/>
              <a:stCxn id="63" idx="0"/>
            </p:cNvCxnSpPr>
            <p:nvPr/>
          </p:nvCxnSpPr>
          <p:spPr>
            <a:xfrm flipH="1" flipV="1">
              <a:off x="2183002" y="3603884"/>
              <a:ext cx="796167" cy="39718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5A331253-7B3E-AC4E-8BE3-A3895D1383E7}"/>
                </a:ext>
              </a:extLst>
            </p:cNvPr>
            <p:cNvCxnSpPr>
              <a:cxnSpLocks/>
            </p:cNvCxnSpPr>
            <p:nvPr/>
          </p:nvCxnSpPr>
          <p:spPr>
            <a:xfrm flipV="1">
              <a:off x="2013567" y="2698228"/>
              <a:ext cx="1" cy="5034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CCC23205-E2FD-924B-9585-683ECD321B80}"/>
                </a:ext>
              </a:extLst>
            </p:cNvPr>
            <p:cNvCxnSpPr>
              <a:cxnSpLocks/>
              <a:stCxn id="34" idx="0"/>
            </p:cNvCxnSpPr>
            <p:nvPr/>
          </p:nvCxnSpPr>
          <p:spPr>
            <a:xfrm flipV="1">
              <a:off x="1023261" y="4787801"/>
              <a:ext cx="403581" cy="71850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43578E4A-A1BF-F441-9F18-67CDBCD74684}"/>
                </a:ext>
              </a:extLst>
            </p:cNvPr>
            <p:cNvSpPr txBox="1"/>
            <p:nvPr/>
          </p:nvSpPr>
          <p:spPr>
            <a:xfrm>
              <a:off x="1800068" y="6199748"/>
              <a:ext cx="1556836" cy="369332"/>
            </a:xfrm>
            <a:prstGeom prst="rect">
              <a:avLst/>
            </a:prstGeom>
            <a:noFill/>
          </p:spPr>
          <p:txBody>
            <a:bodyPr wrap="none" rtlCol="0">
              <a:spAutoFit/>
            </a:bodyPr>
            <a:lstStyle/>
            <a:p>
              <a:r>
                <a:rPr lang="en-GB" dirty="0">
                  <a:latin typeface="Monaco"/>
                  <a:cs typeface="Monaco"/>
                </a:rPr>
                <a:t>Department</a:t>
              </a:r>
            </a:p>
          </p:txBody>
        </p:sp>
        <p:sp>
          <p:nvSpPr>
            <p:cNvPr id="61" name="TextBox 60">
              <a:extLst>
                <a:ext uri="{FF2B5EF4-FFF2-40B4-BE49-F238E27FC236}">
                  <a16:creationId xmlns:a16="http://schemas.microsoft.com/office/drawing/2014/main" id="{58B3E1F5-59EA-DA4C-9A53-79612DB52DD6}"/>
                </a:ext>
              </a:extLst>
            </p:cNvPr>
            <p:cNvSpPr txBox="1"/>
            <p:nvPr/>
          </p:nvSpPr>
          <p:spPr>
            <a:xfrm>
              <a:off x="55763" y="6199748"/>
              <a:ext cx="1292842" cy="369332"/>
            </a:xfrm>
            <a:prstGeom prst="rect">
              <a:avLst/>
            </a:prstGeom>
            <a:noFill/>
          </p:spPr>
          <p:txBody>
            <a:bodyPr wrap="none" rtlCol="0">
              <a:spAutoFit/>
            </a:bodyPr>
            <a:lstStyle/>
            <a:p>
              <a:r>
                <a:rPr lang="en-GB" dirty="0">
                  <a:latin typeface="Monaco"/>
                  <a:cs typeface="Monaco"/>
                </a:rPr>
                <a:t>Location</a:t>
              </a:r>
            </a:p>
          </p:txBody>
        </p:sp>
        <p:sp>
          <p:nvSpPr>
            <p:cNvPr id="63" name="TextBox 62">
              <a:extLst>
                <a:ext uri="{FF2B5EF4-FFF2-40B4-BE49-F238E27FC236}">
                  <a16:creationId xmlns:a16="http://schemas.microsoft.com/office/drawing/2014/main" id="{B4EA5D5A-000F-134E-A5AC-72B3D95047E0}"/>
                </a:ext>
              </a:extLst>
            </p:cNvPr>
            <p:cNvSpPr txBox="1"/>
            <p:nvPr/>
          </p:nvSpPr>
          <p:spPr>
            <a:xfrm>
              <a:off x="2327394" y="4001064"/>
              <a:ext cx="1303549" cy="369332"/>
            </a:xfrm>
            <a:prstGeom prst="rect">
              <a:avLst/>
            </a:prstGeom>
            <a:noFill/>
          </p:spPr>
          <p:txBody>
            <a:bodyPr wrap="none" rtlCol="0">
              <a:spAutoFit/>
            </a:bodyPr>
            <a:lstStyle/>
            <a:p>
              <a:r>
                <a:rPr lang="en-GB" dirty="0">
                  <a:latin typeface="Monaco"/>
                  <a:cs typeface="Monaco"/>
                </a:rPr>
                <a:t>Employee</a:t>
              </a:r>
            </a:p>
          </p:txBody>
        </p:sp>
        <p:cxnSp>
          <p:nvCxnSpPr>
            <p:cNvPr id="68" name="Straight Arrow Connector 67">
              <a:extLst>
                <a:ext uri="{FF2B5EF4-FFF2-40B4-BE49-F238E27FC236}">
                  <a16:creationId xmlns:a16="http://schemas.microsoft.com/office/drawing/2014/main" id="{E7EAE6A2-7C00-9945-A0CE-B944BBCA0506}"/>
                </a:ext>
              </a:extLst>
            </p:cNvPr>
            <p:cNvCxnSpPr>
              <a:cxnSpLocks/>
              <a:stCxn id="61" idx="0"/>
            </p:cNvCxnSpPr>
            <p:nvPr/>
          </p:nvCxnSpPr>
          <p:spPr>
            <a:xfrm flipV="1">
              <a:off x="702184" y="5869310"/>
              <a:ext cx="158418" cy="3304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4" name="Straight Arrow Connector 193">
              <a:extLst>
                <a:ext uri="{FF2B5EF4-FFF2-40B4-BE49-F238E27FC236}">
                  <a16:creationId xmlns:a16="http://schemas.microsoft.com/office/drawing/2014/main" id="{3E9042C8-4FB8-DB45-BFAE-627DC3414CAD}"/>
                </a:ext>
              </a:extLst>
            </p:cNvPr>
            <p:cNvCxnSpPr>
              <a:cxnSpLocks/>
            </p:cNvCxnSpPr>
            <p:nvPr/>
          </p:nvCxnSpPr>
          <p:spPr>
            <a:xfrm flipV="1">
              <a:off x="1494117" y="3610172"/>
              <a:ext cx="430920" cy="87224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40" name="Group 239">
            <a:extLst>
              <a:ext uri="{FF2B5EF4-FFF2-40B4-BE49-F238E27FC236}">
                <a16:creationId xmlns:a16="http://schemas.microsoft.com/office/drawing/2014/main" id="{6184682C-75D3-774E-8775-E16C4475FFD1}"/>
              </a:ext>
            </a:extLst>
          </p:cNvPr>
          <p:cNvGrpSpPr/>
          <p:nvPr/>
        </p:nvGrpSpPr>
        <p:grpSpPr>
          <a:xfrm>
            <a:off x="3948083" y="1914401"/>
            <a:ext cx="3694194" cy="4654679"/>
            <a:chOff x="4391435" y="1914401"/>
            <a:chExt cx="3694194" cy="4654679"/>
          </a:xfrm>
        </p:grpSpPr>
        <p:sp>
          <p:nvSpPr>
            <p:cNvPr id="207" name="TextBox 206">
              <a:extLst>
                <a:ext uri="{FF2B5EF4-FFF2-40B4-BE49-F238E27FC236}">
                  <a16:creationId xmlns:a16="http://schemas.microsoft.com/office/drawing/2014/main" id="{B01FADE0-CD33-3A41-8BB9-37E8C52EACB4}"/>
                </a:ext>
              </a:extLst>
            </p:cNvPr>
            <p:cNvSpPr txBox="1"/>
            <p:nvPr/>
          </p:nvSpPr>
          <p:spPr>
            <a:xfrm>
              <a:off x="5553887" y="1914401"/>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208" name="TextBox 207">
              <a:extLst>
                <a:ext uri="{FF2B5EF4-FFF2-40B4-BE49-F238E27FC236}">
                  <a16:creationId xmlns:a16="http://schemas.microsoft.com/office/drawing/2014/main" id="{CFA1BEB7-83A3-1B47-86DD-D33A89BF7153}"/>
                </a:ext>
              </a:extLst>
            </p:cNvPr>
            <p:cNvSpPr txBox="1"/>
            <p:nvPr/>
          </p:nvSpPr>
          <p:spPr>
            <a:xfrm>
              <a:off x="5522884" y="3188436"/>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E.ldNum</a:t>
              </a:r>
              <a:endParaRPr lang="en-GB" baseline="-25000" dirty="0">
                <a:latin typeface="Monaco"/>
                <a:cs typeface="Monaco"/>
              </a:endParaRPr>
            </a:p>
          </p:txBody>
        </p:sp>
        <p:sp>
          <p:nvSpPr>
            <p:cNvPr id="209" name="TextBox 208">
              <a:extLst>
                <a:ext uri="{FF2B5EF4-FFF2-40B4-BE49-F238E27FC236}">
                  <a16:creationId xmlns:a16="http://schemas.microsoft.com/office/drawing/2014/main" id="{E619BBA3-CEC8-A843-A823-FD3CFF25F11C}"/>
                </a:ext>
              </a:extLst>
            </p:cNvPr>
            <p:cNvSpPr txBox="1"/>
            <p:nvPr/>
          </p:nvSpPr>
          <p:spPr>
            <a:xfrm>
              <a:off x="6003008" y="4365617"/>
              <a:ext cx="2082621" cy="369332"/>
            </a:xfrm>
            <a:prstGeom prst="rect">
              <a:avLst/>
            </a:prstGeom>
            <a:noFill/>
          </p:spPr>
          <p:txBody>
            <a:bodyPr wrap="none" rtlCol="0">
              <a:spAutoFit/>
            </a:bodyPr>
            <a:lstStyle/>
            <a:p>
              <a:r>
                <a:rPr lang="el-GR" dirty="0">
                  <a:latin typeface="Monaco"/>
                  <a:cs typeface="Monaco"/>
                </a:rPr>
                <a:t>σ</a:t>
              </a:r>
              <a:r>
                <a:rPr lang="en-GB" baseline="-25000" dirty="0" err="1">
                  <a:latin typeface="Monaco"/>
                  <a:cs typeface="Monaco"/>
                </a:rPr>
                <a:t>L.loc</a:t>
              </a:r>
              <a:r>
                <a:rPr lang="en-GB" baseline="-25000" dirty="0">
                  <a:latin typeface="Monaco"/>
                  <a:cs typeface="Monaco"/>
                </a:rPr>
                <a:t> = ‘</a:t>
              </a:r>
              <a:r>
                <a:rPr lang="en-GB" baseline="-25000" dirty="0" err="1">
                  <a:latin typeface="Monaco"/>
                  <a:cs typeface="Monaco"/>
                </a:rPr>
                <a:t>Riccarton</a:t>
              </a:r>
              <a:r>
                <a:rPr lang="en-GB" baseline="-25000" dirty="0">
                  <a:latin typeface="Monaco"/>
                  <a:cs typeface="Monaco"/>
                </a:rPr>
                <a:t>’</a:t>
              </a:r>
            </a:p>
          </p:txBody>
        </p:sp>
        <p:sp>
          <p:nvSpPr>
            <p:cNvPr id="210" name="TextBox 209">
              <a:extLst>
                <a:ext uri="{FF2B5EF4-FFF2-40B4-BE49-F238E27FC236}">
                  <a16:creationId xmlns:a16="http://schemas.microsoft.com/office/drawing/2014/main" id="{4F21E2AE-99BD-EB43-B594-18C3C1BAF150}"/>
                </a:ext>
              </a:extLst>
            </p:cNvPr>
            <p:cNvSpPr txBox="1"/>
            <p:nvPr/>
          </p:nvSpPr>
          <p:spPr>
            <a:xfrm>
              <a:off x="5961443" y="5059097"/>
              <a:ext cx="1770036"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L.dNum</a:t>
              </a:r>
              <a:endParaRPr lang="en-GB" baseline="-25000" dirty="0">
                <a:latin typeface="Monaco"/>
                <a:cs typeface="Monaco"/>
              </a:endParaRPr>
            </a:p>
          </p:txBody>
        </p:sp>
        <p:cxnSp>
          <p:nvCxnSpPr>
            <p:cNvPr id="211" name="Straight Arrow Connector 210">
              <a:extLst>
                <a:ext uri="{FF2B5EF4-FFF2-40B4-BE49-F238E27FC236}">
                  <a16:creationId xmlns:a16="http://schemas.microsoft.com/office/drawing/2014/main" id="{C289605A-D42F-DD4B-8E8B-80ED65507413}"/>
                </a:ext>
              </a:extLst>
            </p:cNvPr>
            <p:cNvCxnSpPr>
              <a:cxnSpLocks/>
              <a:stCxn id="215" idx="0"/>
            </p:cNvCxnSpPr>
            <p:nvPr/>
          </p:nvCxnSpPr>
          <p:spPr>
            <a:xfrm flipH="1" flipV="1">
              <a:off x="6197424" y="5407775"/>
              <a:ext cx="448611" cy="79197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2" name="Straight Arrow Connector 211">
              <a:extLst>
                <a:ext uri="{FF2B5EF4-FFF2-40B4-BE49-F238E27FC236}">
                  <a16:creationId xmlns:a16="http://schemas.microsoft.com/office/drawing/2014/main" id="{DE078250-B1ED-934F-9761-472553F51FCA}"/>
                </a:ext>
              </a:extLst>
            </p:cNvPr>
            <p:cNvCxnSpPr>
              <a:cxnSpLocks/>
            </p:cNvCxnSpPr>
            <p:nvPr/>
          </p:nvCxnSpPr>
          <p:spPr>
            <a:xfrm flipH="1" flipV="1">
              <a:off x="5756469" y="3557768"/>
              <a:ext cx="477573" cy="8163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3" name="Straight Arrow Connector 212">
              <a:extLst>
                <a:ext uri="{FF2B5EF4-FFF2-40B4-BE49-F238E27FC236}">
                  <a16:creationId xmlns:a16="http://schemas.microsoft.com/office/drawing/2014/main" id="{75404F1C-D47D-2E49-BC2C-E89C3750E819}"/>
                </a:ext>
              </a:extLst>
            </p:cNvPr>
            <p:cNvCxnSpPr>
              <a:cxnSpLocks/>
            </p:cNvCxnSpPr>
            <p:nvPr/>
          </p:nvCxnSpPr>
          <p:spPr>
            <a:xfrm flipV="1">
              <a:off x="5711918" y="2698228"/>
              <a:ext cx="1" cy="5034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15" name="TextBox 214">
              <a:extLst>
                <a:ext uri="{FF2B5EF4-FFF2-40B4-BE49-F238E27FC236}">
                  <a16:creationId xmlns:a16="http://schemas.microsoft.com/office/drawing/2014/main" id="{41C7BC53-42D9-F044-AC78-14E3BAE15C43}"/>
                </a:ext>
              </a:extLst>
            </p:cNvPr>
            <p:cNvSpPr txBox="1"/>
            <p:nvPr/>
          </p:nvSpPr>
          <p:spPr>
            <a:xfrm>
              <a:off x="5867617" y="6199748"/>
              <a:ext cx="1556836" cy="369332"/>
            </a:xfrm>
            <a:prstGeom prst="rect">
              <a:avLst/>
            </a:prstGeom>
            <a:noFill/>
          </p:spPr>
          <p:txBody>
            <a:bodyPr wrap="none" rtlCol="0">
              <a:spAutoFit/>
            </a:bodyPr>
            <a:lstStyle/>
            <a:p>
              <a:r>
                <a:rPr lang="en-GB" dirty="0">
                  <a:latin typeface="Monaco"/>
                  <a:cs typeface="Monaco"/>
                </a:rPr>
                <a:t>Department</a:t>
              </a:r>
            </a:p>
          </p:txBody>
        </p:sp>
        <p:sp>
          <p:nvSpPr>
            <p:cNvPr id="216" name="TextBox 215">
              <a:extLst>
                <a:ext uri="{FF2B5EF4-FFF2-40B4-BE49-F238E27FC236}">
                  <a16:creationId xmlns:a16="http://schemas.microsoft.com/office/drawing/2014/main" id="{4D5CDDB9-DBD8-5549-BB62-79B158B9F893}"/>
                </a:ext>
              </a:extLst>
            </p:cNvPr>
            <p:cNvSpPr txBox="1"/>
            <p:nvPr/>
          </p:nvSpPr>
          <p:spPr>
            <a:xfrm>
              <a:off x="4391435" y="6199748"/>
              <a:ext cx="1292842" cy="369332"/>
            </a:xfrm>
            <a:prstGeom prst="rect">
              <a:avLst/>
            </a:prstGeom>
            <a:noFill/>
          </p:spPr>
          <p:txBody>
            <a:bodyPr wrap="none" rtlCol="0">
              <a:spAutoFit/>
            </a:bodyPr>
            <a:lstStyle/>
            <a:p>
              <a:r>
                <a:rPr lang="en-GB" dirty="0">
                  <a:latin typeface="Monaco"/>
                  <a:cs typeface="Monaco"/>
                </a:rPr>
                <a:t>Location</a:t>
              </a:r>
            </a:p>
          </p:txBody>
        </p:sp>
        <p:sp>
          <p:nvSpPr>
            <p:cNvPr id="217" name="TextBox 216">
              <a:extLst>
                <a:ext uri="{FF2B5EF4-FFF2-40B4-BE49-F238E27FC236}">
                  <a16:creationId xmlns:a16="http://schemas.microsoft.com/office/drawing/2014/main" id="{BC23E588-2CF4-A14E-B543-CF0557EC882D}"/>
                </a:ext>
              </a:extLst>
            </p:cNvPr>
            <p:cNvSpPr txBox="1"/>
            <p:nvPr/>
          </p:nvSpPr>
          <p:spPr>
            <a:xfrm>
              <a:off x="4499949" y="4374144"/>
              <a:ext cx="1303549" cy="369332"/>
            </a:xfrm>
            <a:prstGeom prst="rect">
              <a:avLst/>
            </a:prstGeom>
            <a:noFill/>
          </p:spPr>
          <p:txBody>
            <a:bodyPr wrap="none" rtlCol="0">
              <a:spAutoFit/>
            </a:bodyPr>
            <a:lstStyle/>
            <a:p>
              <a:r>
                <a:rPr lang="en-GB" dirty="0">
                  <a:latin typeface="Monaco"/>
                  <a:cs typeface="Monaco"/>
                </a:rPr>
                <a:t>Employee</a:t>
              </a:r>
            </a:p>
          </p:txBody>
        </p:sp>
        <p:cxnSp>
          <p:nvCxnSpPr>
            <p:cNvPr id="218" name="Straight Arrow Connector 217">
              <a:extLst>
                <a:ext uri="{FF2B5EF4-FFF2-40B4-BE49-F238E27FC236}">
                  <a16:creationId xmlns:a16="http://schemas.microsoft.com/office/drawing/2014/main" id="{1F1E8A01-0400-2242-A90E-7E0A7152B8DB}"/>
                </a:ext>
              </a:extLst>
            </p:cNvPr>
            <p:cNvCxnSpPr>
              <a:cxnSpLocks/>
              <a:stCxn id="216" idx="0"/>
            </p:cNvCxnSpPr>
            <p:nvPr/>
          </p:nvCxnSpPr>
          <p:spPr>
            <a:xfrm flipV="1">
              <a:off x="5037856" y="5383246"/>
              <a:ext cx="947703" cy="81650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9" name="Straight Arrow Connector 218">
              <a:extLst>
                <a:ext uri="{FF2B5EF4-FFF2-40B4-BE49-F238E27FC236}">
                  <a16:creationId xmlns:a16="http://schemas.microsoft.com/office/drawing/2014/main" id="{58C5F2D8-C577-3E4D-BE96-DF77A60530B3}"/>
                </a:ext>
              </a:extLst>
            </p:cNvPr>
            <p:cNvCxnSpPr>
              <a:cxnSpLocks/>
              <a:stCxn id="217" idx="0"/>
            </p:cNvCxnSpPr>
            <p:nvPr/>
          </p:nvCxnSpPr>
          <p:spPr>
            <a:xfrm flipV="1">
              <a:off x="5151724" y="3529732"/>
              <a:ext cx="472328" cy="84441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a:extLst>
                <a:ext uri="{FF2B5EF4-FFF2-40B4-BE49-F238E27FC236}">
                  <a16:creationId xmlns:a16="http://schemas.microsoft.com/office/drawing/2014/main" id="{A30276FD-1D38-3D4F-8529-D85B362CB865}"/>
                </a:ext>
              </a:extLst>
            </p:cNvPr>
            <p:cNvCxnSpPr>
              <a:cxnSpLocks/>
            </p:cNvCxnSpPr>
            <p:nvPr/>
          </p:nvCxnSpPr>
          <p:spPr>
            <a:xfrm flipH="1" flipV="1">
              <a:off x="6165372" y="4702167"/>
              <a:ext cx="26779" cy="35693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241" name="Title 1">
            <a:extLst>
              <a:ext uri="{FF2B5EF4-FFF2-40B4-BE49-F238E27FC236}">
                <a16:creationId xmlns:a16="http://schemas.microsoft.com/office/drawing/2014/main" id="{4EAE265F-8C05-A44B-AA53-67C7EB64717C}"/>
              </a:ext>
            </a:extLst>
          </p:cNvPr>
          <p:cNvSpPr txBox="1">
            <a:spLocks/>
          </p:cNvSpPr>
          <p:nvPr/>
        </p:nvSpPr>
        <p:spPr>
          <a:xfrm>
            <a:off x="3" y="618504"/>
            <a:ext cx="11885084" cy="1156028"/>
          </a:xfrm>
          <a:prstGeom prst="rect">
            <a:avLst/>
          </a:prstGeom>
          <a:solidFill>
            <a:schemeClr val="tx2"/>
          </a:solidFill>
        </p:spPr>
        <p:txBody>
          <a:bodyPr vert="horz" lIns="1188720" tIns="45720" rIns="274320" bIns="45720" rtlCol="0" anchor="ctr">
            <a:noAutofit/>
          </a:bodyPr>
          <a:lstStyle>
            <a:lvl1pPr marL="0" indent="0" algn="l" defTabSz="914400" rtl="0" eaLnBrk="1" latinLnBrk="0" hangingPunct="1">
              <a:spcBef>
                <a:spcPct val="0"/>
              </a:spcBef>
              <a:buNone/>
              <a:defRPr sz="4000" kern="1200">
                <a:solidFill>
                  <a:schemeClr val="bg1"/>
                </a:solidFill>
                <a:latin typeface="+mj-lt"/>
                <a:ea typeface="+mj-ea"/>
                <a:cs typeface="+mj-cs"/>
              </a:defRPr>
            </a:lvl1pPr>
          </a:lstStyle>
          <a:p>
            <a:r>
              <a:rPr lang="en-GB" dirty="0"/>
              <a:t>Are these query plans equivalent?</a:t>
            </a:r>
          </a:p>
        </p:txBody>
      </p:sp>
      <p:cxnSp>
        <p:nvCxnSpPr>
          <p:cNvPr id="243" name="Straight Connector 242">
            <a:extLst>
              <a:ext uri="{FF2B5EF4-FFF2-40B4-BE49-F238E27FC236}">
                <a16:creationId xmlns:a16="http://schemas.microsoft.com/office/drawing/2014/main" id="{8FB16174-2683-E345-BFA5-5AE6E087D90C}"/>
              </a:ext>
            </a:extLst>
          </p:cNvPr>
          <p:cNvCxnSpPr>
            <a:cxnSpLocks/>
          </p:cNvCxnSpPr>
          <p:nvPr/>
        </p:nvCxnSpPr>
        <p:spPr>
          <a:xfrm>
            <a:off x="3849648" y="1776423"/>
            <a:ext cx="1" cy="4911995"/>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245" name="Straight Connector 244">
            <a:extLst>
              <a:ext uri="{FF2B5EF4-FFF2-40B4-BE49-F238E27FC236}">
                <a16:creationId xmlns:a16="http://schemas.microsoft.com/office/drawing/2014/main" id="{DA57FB7A-5B18-3E4F-BAF2-A37B41D8A8D2}"/>
              </a:ext>
            </a:extLst>
          </p:cNvPr>
          <p:cNvCxnSpPr>
            <a:cxnSpLocks/>
          </p:cNvCxnSpPr>
          <p:nvPr/>
        </p:nvCxnSpPr>
        <p:spPr>
          <a:xfrm>
            <a:off x="7617865" y="1771355"/>
            <a:ext cx="1" cy="4911995"/>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246" name="TextBox 245">
            <a:extLst>
              <a:ext uri="{FF2B5EF4-FFF2-40B4-BE49-F238E27FC236}">
                <a16:creationId xmlns:a16="http://schemas.microsoft.com/office/drawing/2014/main" id="{BFAF7A39-C79E-7140-9A54-0FB029F3FC52}"/>
              </a:ext>
            </a:extLst>
          </p:cNvPr>
          <p:cNvSpPr txBox="1"/>
          <p:nvPr/>
        </p:nvSpPr>
        <p:spPr>
          <a:xfrm>
            <a:off x="277091" y="2078178"/>
            <a:ext cx="356188" cy="369332"/>
          </a:xfrm>
          <a:prstGeom prst="rect">
            <a:avLst/>
          </a:prstGeom>
          <a:noFill/>
        </p:spPr>
        <p:txBody>
          <a:bodyPr wrap="none" rtlCol="0">
            <a:spAutoFit/>
          </a:bodyPr>
          <a:lstStyle/>
          <a:p>
            <a:r>
              <a:rPr lang="en-GB" dirty="0">
                <a:solidFill>
                  <a:srgbClr val="FF0000"/>
                </a:solidFill>
              </a:rPr>
              <a:t>A</a:t>
            </a:r>
          </a:p>
        </p:txBody>
      </p:sp>
      <p:sp>
        <p:nvSpPr>
          <p:cNvPr id="247" name="TextBox 246">
            <a:extLst>
              <a:ext uri="{FF2B5EF4-FFF2-40B4-BE49-F238E27FC236}">
                <a16:creationId xmlns:a16="http://schemas.microsoft.com/office/drawing/2014/main" id="{E4255BC5-5CB8-D84D-A439-B3FE84BEACD6}"/>
              </a:ext>
            </a:extLst>
          </p:cNvPr>
          <p:cNvSpPr txBox="1"/>
          <p:nvPr/>
        </p:nvSpPr>
        <p:spPr>
          <a:xfrm>
            <a:off x="4112227" y="2078178"/>
            <a:ext cx="317716" cy="369332"/>
          </a:xfrm>
          <a:prstGeom prst="rect">
            <a:avLst/>
          </a:prstGeom>
          <a:noFill/>
        </p:spPr>
        <p:txBody>
          <a:bodyPr wrap="none" rtlCol="0">
            <a:spAutoFit/>
          </a:bodyPr>
          <a:lstStyle/>
          <a:p>
            <a:r>
              <a:rPr lang="en-GB" dirty="0">
                <a:solidFill>
                  <a:srgbClr val="FF0000"/>
                </a:solidFill>
              </a:rPr>
              <a:t>B</a:t>
            </a:r>
          </a:p>
        </p:txBody>
      </p:sp>
      <p:sp>
        <p:nvSpPr>
          <p:cNvPr id="248" name="TextBox 247">
            <a:extLst>
              <a:ext uri="{FF2B5EF4-FFF2-40B4-BE49-F238E27FC236}">
                <a16:creationId xmlns:a16="http://schemas.microsoft.com/office/drawing/2014/main" id="{07B352A7-8DDB-4B41-B6D0-E9142EBCD03C}"/>
              </a:ext>
            </a:extLst>
          </p:cNvPr>
          <p:cNvSpPr txBox="1"/>
          <p:nvPr/>
        </p:nvSpPr>
        <p:spPr>
          <a:xfrm>
            <a:off x="8073047" y="2078178"/>
            <a:ext cx="372218" cy="369332"/>
          </a:xfrm>
          <a:prstGeom prst="rect">
            <a:avLst/>
          </a:prstGeom>
          <a:noFill/>
        </p:spPr>
        <p:txBody>
          <a:bodyPr wrap="none" rtlCol="0">
            <a:spAutoFit/>
          </a:bodyPr>
          <a:lstStyle/>
          <a:p>
            <a:r>
              <a:rPr lang="en-GB" dirty="0">
                <a:solidFill>
                  <a:srgbClr val="FF0000"/>
                </a:solidFill>
              </a:rPr>
              <a:t>C</a:t>
            </a:r>
          </a:p>
        </p:txBody>
      </p:sp>
    </p:spTree>
    <p:extLst>
      <p:ext uri="{BB962C8B-B14F-4D97-AF65-F5344CB8AC3E}">
        <p14:creationId xmlns:p14="http://schemas.microsoft.com/office/powerpoint/2010/main" val="22317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241"/>
                                        </p:tgtEl>
                                      </p:cBhvr>
                                    </p:animEffect>
                                    <p:set>
                                      <p:cBhvr>
                                        <p:cTn id="7" dur="1" fill="hold">
                                          <p:stCondLst>
                                            <p:cond delay="499"/>
                                          </p:stCondLst>
                                        </p:cTn>
                                        <p:tgtEl>
                                          <p:spTgt spid="241"/>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246"/>
                                        </p:tgtEl>
                                        <p:attrNameLst>
                                          <p:attrName>style.visibility</p:attrName>
                                        </p:attrNameLst>
                                      </p:cBhvr>
                                      <p:to>
                                        <p:strVal val="visible"/>
                                      </p:to>
                                    </p:set>
                                    <p:animEffect transition="in" filter="dissolve">
                                      <p:cBhvr>
                                        <p:cTn id="10" dur="500"/>
                                        <p:tgtEl>
                                          <p:spTgt spid="24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47"/>
                                        </p:tgtEl>
                                        <p:attrNameLst>
                                          <p:attrName>style.visibility</p:attrName>
                                        </p:attrNameLst>
                                      </p:cBhvr>
                                      <p:to>
                                        <p:strVal val="visible"/>
                                      </p:to>
                                    </p:set>
                                    <p:animEffect transition="in" filter="dissolve">
                                      <p:cBhvr>
                                        <p:cTn id="13" dur="500"/>
                                        <p:tgtEl>
                                          <p:spTgt spid="24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48"/>
                                        </p:tgtEl>
                                        <p:attrNameLst>
                                          <p:attrName>style.visibility</p:attrName>
                                        </p:attrNameLst>
                                      </p:cBhvr>
                                      <p:to>
                                        <p:strVal val="visible"/>
                                      </p:to>
                                    </p:set>
                                    <p:animEffect transition="in" filter="dissolve">
                                      <p:cBhvr>
                                        <p:cTn id="16" dur="5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animBg="1"/>
      <p:bldP spid="246" grpId="0"/>
      <p:bldP spid="247" grpId="0"/>
      <p:bldP spid="24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Push </a:t>
            </a:r>
            <a:r>
              <a:rPr lang="en-GB" dirty="0" err="1"/>
              <a:t>σ</a:t>
            </a:r>
            <a:r>
              <a:rPr lang="en-GB" dirty="0"/>
              <a:t>: Reduce intermediary result size</a:t>
            </a:r>
          </a:p>
        </p:txBody>
      </p:sp>
      <p:sp>
        <p:nvSpPr>
          <p:cNvPr id="34" name="Slide Number Placeholder 33"/>
          <p:cNvSpPr>
            <a:spLocks noGrp="1"/>
          </p:cNvSpPr>
          <p:nvPr>
            <p:ph type="sldNum" sz="quarter" idx="12"/>
          </p:nvPr>
        </p:nvSpPr>
        <p:spPr/>
        <p:txBody>
          <a:bodyPr/>
          <a:lstStyle/>
          <a:p>
            <a:fld id="{D53520CE-AE05-DB46-ADBA-64C83163815C}" type="slidenum">
              <a:rPr lang="en-GB" smtClean="0"/>
              <a:t>34</a:t>
            </a:fld>
            <a:endParaRPr lang="en-GB"/>
          </a:p>
        </p:txBody>
      </p:sp>
      <p:grpSp>
        <p:nvGrpSpPr>
          <p:cNvPr id="18" name="Group 17"/>
          <p:cNvGrpSpPr/>
          <p:nvPr/>
        </p:nvGrpSpPr>
        <p:grpSpPr>
          <a:xfrm>
            <a:off x="6479144" y="2543904"/>
            <a:ext cx="4904988" cy="4025176"/>
            <a:chOff x="4264369" y="1950383"/>
            <a:chExt cx="4904988" cy="4025176"/>
          </a:xfrm>
        </p:grpSpPr>
        <p:sp>
          <p:nvSpPr>
            <p:cNvPr id="19" name="TextBox 18"/>
            <p:cNvSpPr txBox="1"/>
            <p:nvPr/>
          </p:nvSpPr>
          <p:spPr>
            <a:xfrm>
              <a:off x="7022311" y="1950383"/>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20" name="TextBox 19"/>
            <p:cNvSpPr txBox="1"/>
            <p:nvPr/>
          </p:nvSpPr>
          <p:spPr>
            <a:xfrm>
              <a:off x="7080703" y="3007110"/>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21" name="TextBox 20"/>
            <p:cNvSpPr txBox="1"/>
            <p:nvPr/>
          </p:nvSpPr>
          <p:spPr>
            <a:xfrm>
              <a:off x="7830341" y="4200756"/>
              <a:ext cx="1339016" cy="646331"/>
            </a:xfrm>
            <a:prstGeom prst="rect">
              <a:avLst/>
            </a:prstGeom>
            <a:noFill/>
          </p:spPr>
          <p:txBody>
            <a:bodyPr wrap="none" rtlCol="0">
              <a:spAutoFit/>
            </a:bodyPr>
            <a:lstStyle/>
            <a:p>
              <a:r>
                <a:rPr lang="el-GR" b="1" dirty="0">
                  <a:solidFill>
                    <a:srgbClr val="1469A2"/>
                  </a:solidFill>
                  <a:latin typeface="Monaco"/>
                  <a:cs typeface="Monaco"/>
                </a:rPr>
                <a:t>σ</a:t>
              </a:r>
              <a:r>
                <a:rPr lang="en-GB" b="1" baseline="-25000" dirty="0" err="1">
                  <a:solidFill>
                    <a:srgbClr val="1469A2"/>
                  </a:solidFill>
                  <a:latin typeface="Monaco"/>
                  <a:cs typeface="Monaco"/>
                </a:rPr>
                <a:t>L.loc</a:t>
              </a:r>
              <a:r>
                <a:rPr lang="en-GB" b="1" baseline="-25000" dirty="0">
                  <a:solidFill>
                    <a:srgbClr val="1469A2"/>
                  </a:solidFill>
                  <a:latin typeface="Monaco"/>
                  <a:cs typeface="Monaco"/>
                </a:rPr>
                <a:t> =</a:t>
              </a:r>
              <a:br>
                <a:rPr lang="en-GB" b="1" baseline="-25000" dirty="0">
                  <a:solidFill>
                    <a:srgbClr val="1469A2"/>
                  </a:solidFill>
                  <a:latin typeface="Monaco"/>
                  <a:cs typeface="Monaco"/>
                </a:rPr>
              </a:br>
              <a:r>
                <a:rPr lang="en-GB" b="1" dirty="0">
                  <a:solidFill>
                    <a:srgbClr val="1469A2"/>
                  </a:solidFill>
                  <a:latin typeface="Monaco"/>
                  <a:cs typeface="Monaco"/>
                </a:rPr>
                <a:t> </a:t>
              </a:r>
              <a:r>
                <a:rPr lang="en-GB" b="1" baseline="-25000" dirty="0">
                  <a:solidFill>
                    <a:srgbClr val="1469A2"/>
                  </a:solidFill>
                  <a:latin typeface="Monaco"/>
                  <a:cs typeface="Monaco"/>
                </a:rPr>
                <a:t>‘</a:t>
              </a:r>
              <a:r>
                <a:rPr lang="en-GB" b="1" baseline="-25000" dirty="0" err="1">
                  <a:solidFill>
                    <a:srgbClr val="1469A2"/>
                  </a:solidFill>
                  <a:latin typeface="Monaco"/>
                  <a:cs typeface="Monaco"/>
                </a:rPr>
                <a:t>Riccarton</a:t>
              </a:r>
              <a:r>
                <a:rPr lang="en-GB" b="1" baseline="-25000" dirty="0">
                  <a:solidFill>
                    <a:srgbClr val="1469A2"/>
                  </a:solidFill>
                  <a:latin typeface="Monaco"/>
                  <a:cs typeface="Monaco"/>
                </a:rPr>
                <a:t>’</a:t>
              </a:r>
            </a:p>
          </p:txBody>
        </p:sp>
        <p:sp>
          <p:nvSpPr>
            <p:cNvPr id="22" name="TextBox 21"/>
            <p:cNvSpPr txBox="1"/>
            <p:nvPr/>
          </p:nvSpPr>
          <p:spPr>
            <a:xfrm>
              <a:off x="5619808" y="4211006"/>
              <a:ext cx="1770036"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E.dNum</a:t>
              </a:r>
              <a:endParaRPr lang="en-GB" baseline="-25000" dirty="0">
                <a:latin typeface="Monaco"/>
                <a:cs typeface="Monaco"/>
              </a:endParaRPr>
            </a:p>
          </p:txBody>
        </p:sp>
        <p:sp>
          <p:nvSpPr>
            <p:cNvPr id="23" name="TextBox 22"/>
            <p:cNvSpPr txBox="1"/>
            <p:nvPr/>
          </p:nvSpPr>
          <p:spPr>
            <a:xfrm>
              <a:off x="7830341" y="5606227"/>
              <a:ext cx="1292842" cy="369332"/>
            </a:xfrm>
            <a:prstGeom prst="rect">
              <a:avLst/>
            </a:prstGeom>
            <a:noFill/>
          </p:spPr>
          <p:txBody>
            <a:bodyPr wrap="none" rtlCol="0">
              <a:spAutoFit/>
            </a:bodyPr>
            <a:lstStyle/>
            <a:p>
              <a:r>
                <a:rPr lang="en-GB" dirty="0">
                  <a:latin typeface="Monaco"/>
                  <a:cs typeface="Monaco"/>
                </a:rPr>
                <a:t>Location</a:t>
              </a:r>
            </a:p>
          </p:txBody>
        </p:sp>
        <p:sp>
          <p:nvSpPr>
            <p:cNvPr id="24" name="TextBox 23"/>
            <p:cNvSpPr txBox="1"/>
            <p:nvPr/>
          </p:nvSpPr>
          <p:spPr>
            <a:xfrm>
              <a:off x="6323107" y="5606227"/>
              <a:ext cx="1303549" cy="369332"/>
            </a:xfrm>
            <a:prstGeom prst="rect">
              <a:avLst/>
            </a:prstGeom>
            <a:noFill/>
          </p:spPr>
          <p:txBody>
            <a:bodyPr wrap="none" rtlCol="0">
              <a:spAutoFit/>
            </a:bodyPr>
            <a:lstStyle/>
            <a:p>
              <a:r>
                <a:rPr lang="en-GB" dirty="0">
                  <a:latin typeface="Monaco"/>
                  <a:cs typeface="Monaco"/>
                </a:rPr>
                <a:t>Employee</a:t>
              </a:r>
            </a:p>
          </p:txBody>
        </p:sp>
        <p:sp>
          <p:nvSpPr>
            <p:cNvPr id="25" name="TextBox 24"/>
            <p:cNvSpPr txBox="1"/>
            <p:nvPr/>
          </p:nvSpPr>
          <p:spPr>
            <a:xfrm>
              <a:off x="4264369" y="5606227"/>
              <a:ext cx="1556836" cy="369332"/>
            </a:xfrm>
            <a:prstGeom prst="rect">
              <a:avLst/>
            </a:prstGeom>
            <a:noFill/>
          </p:spPr>
          <p:txBody>
            <a:bodyPr wrap="none" rtlCol="0">
              <a:spAutoFit/>
            </a:bodyPr>
            <a:lstStyle/>
            <a:p>
              <a:r>
                <a:rPr lang="en-GB" dirty="0">
                  <a:latin typeface="Monaco"/>
                  <a:cs typeface="Monaco"/>
                </a:rPr>
                <a:t>Department</a:t>
              </a:r>
            </a:p>
          </p:txBody>
        </p:sp>
        <p:cxnSp>
          <p:nvCxnSpPr>
            <p:cNvPr id="26" name="Straight Arrow Connector 25"/>
            <p:cNvCxnSpPr>
              <a:stCxn id="25" idx="0"/>
            </p:cNvCxnSpPr>
            <p:nvPr/>
          </p:nvCxnSpPr>
          <p:spPr>
            <a:xfrm flipV="1">
              <a:off x="5042787" y="4688939"/>
              <a:ext cx="577021" cy="917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flipV="1">
              <a:off x="5985296" y="4688939"/>
              <a:ext cx="846702" cy="917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5859266" y="3376442"/>
              <a:ext cx="1163045" cy="8409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7459723" y="3404118"/>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endCxn id="21" idx="2"/>
            </p:cNvCxnSpPr>
            <p:nvPr/>
          </p:nvCxnSpPr>
          <p:spPr>
            <a:xfrm flipV="1">
              <a:off x="8499849" y="4847087"/>
              <a:ext cx="0" cy="7591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39" name="Group 38">
            <a:extLst>
              <a:ext uri="{FF2B5EF4-FFF2-40B4-BE49-F238E27FC236}">
                <a16:creationId xmlns:a16="http://schemas.microsoft.com/office/drawing/2014/main" id="{D59E3625-5CCE-A840-BB2E-5AAFD741C149}"/>
              </a:ext>
            </a:extLst>
          </p:cNvPr>
          <p:cNvGrpSpPr/>
          <p:nvPr/>
        </p:nvGrpSpPr>
        <p:grpSpPr>
          <a:xfrm>
            <a:off x="768744" y="1901548"/>
            <a:ext cx="4928052" cy="4667532"/>
            <a:chOff x="4264369" y="1950383"/>
            <a:chExt cx="4928052" cy="4667532"/>
          </a:xfrm>
        </p:grpSpPr>
        <p:sp>
          <p:nvSpPr>
            <p:cNvPr id="40" name="TextBox 39">
              <a:extLst>
                <a:ext uri="{FF2B5EF4-FFF2-40B4-BE49-F238E27FC236}">
                  <a16:creationId xmlns:a16="http://schemas.microsoft.com/office/drawing/2014/main" id="{058435E9-4DF6-BF4C-934E-B794E1CF9410}"/>
                </a:ext>
              </a:extLst>
            </p:cNvPr>
            <p:cNvSpPr txBox="1"/>
            <p:nvPr/>
          </p:nvSpPr>
          <p:spPr>
            <a:xfrm>
              <a:off x="7022311" y="1950383"/>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41" name="TextBox 40">
              <a:extLst>
                <a:ext uri="{FF2B5EF4-FFF2-40B4-BE49-F238E27FC236}">
                  <a16:creationId xmlns:a16="http://schemas.microsoft.com/office/drawing/2014/main" id="{0D6E376F-5575-F847-AFCC-1D64790F2F9B}"/>
                </a:ext>
              </a:extLst>
            </p:cNvPr>
            <p:cNvSpPr txBox="1"/>
            <p:nvPr/>
          </p:nvSpPr>
          <p:spPr>
            <a:xfrm>
              <a:off x="7022311" y="3751659"/>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42" name="TextBox 41">
              <a:extLst>
                <a:ext uri="{FF2B5EF4-FFF2-40B4-BE49-F238E27FC236}">
                  <a16:creationId xmlns:a16="http://schemas.microsoft.com/office/drawing/2014/main" id="{F92357A1-1DB4-5045-A427-35D28F7B1AE7}"/>
                </a:ext>
              </a:extLst>
            </p:cNvPr>
            <p:cNvSpPr txBox="1"/>
            <p:nvPr/>
          </p:nvSpPr>
          <p:spPr>
            <a:xfrm>
              <a:off x="7022311" y="3007446"/>
              <a:ext cx="2170110" cy="369332"/>
            </a:xfrm>
            <a:prstGeom prst="rect">
              <a:avLst/>
            </a:prstGeom>
            <a:noFill/>
          </p:spPr>
          <p:txBody>
            <a:bodyPr wrap="none" rtlCol="0">
              <a:spAutoFit/>
            </a:bodyPr>
            <a:lstStyle/>
            <a:p>
              <a:r>
                <a:rPr lang="el-GR" b="1" dirty="0">
                  <a:solidFill>
                    <a:schemeClr val="accent4">
                      <a:lumMod val="50000"/>
                    </a:schemeClr>
                  </a:solidFill>
                  <a:latin typeface="Monaco"/>
                  <a:cs typeface="Monaco"/>
                </a:rPr>
                <a:t>σ</a:t>
              </a:r>
              <a:r>
                <a:rPr lang="en-GB" b="1" baseline="-25000" dirty="0" err="1">
                  <a:solidFill>
                    <a:schemeClr val="accent4">
                      <a:lumMod val="50000"/>
                    </a:schemeClr>
                  </a:solidFill>
                  <a:latin typeface="Monaco"/>
                  <a:cs typeface="Monaco"/>
                </a:rPr>
                <a:t>L.loc</a:t>
              </a:r>
              <a:r>
                <a:rPr lang="en-GB" b="1" baseline="-25000" dirty="0">
                  <a:solidFill>
                    <a:schemeClr val="accent4">
                      <a:lumMod val="50000"/>
                    </a:schemeClr>
                  </a:solidFill>
                  <a:latin typeface="Monaco"/>
                  <a:cs typeface="Monaco"/>
                </a:rPr>
                <a:t> = ‘</a:t>
              </a:r>
              <a:r>
                <a:rPr lang="en-GB" b="1" baseline="-25000" dirty="0" err="1">
                  <a:solidFill>
                    <a:schemeClr val="accent4">
                      <a:lumMod val="50000"/>
                    </a:schemeClr>
                  </a:solidFill>
                  <a:latin typeface="Monaco"/>
                  <a:cs typeface="Monaco"/>
                </a:rPr>
                <a:t>Riccarton</a:t>
              </a:r>
              <a:r>
                <a:rPr lang="en-GB" b="1" baseline="-25000" dirty="0">
                  <a:solidFill>
                    <a:schemeClr val="accent4">
                      <a:lumMod val="50000"/>
                    </a:schemeClr>
                  </a:solidFill>
                  <a:latin typeface="Monaco"/>
                  <a:cs typeface="Monaco"/>
                </a:rPr>
                <a:t>’</a:t>
              </a:r>
            </a:p>
          </p:txBody>
        </p:sp>
        <p:sp>
          <p:nvSpPr>
            <p:cNvPr id="43" name="TextBox 42">
              <a:extLst>
                <a:ext uri="{FF2B5EF4-FFF2-40B4-BE49-F238E27FC236}">
                  <a16:creationId xmlns:a16="http://schemas.microsoft.com/office/drawing/2014/main" id="{13A6476D-0F3D-CE48-8420-2E4300E71838}"/>
                </a:ext>
              </a:extLst>
            </p:cNvPr>
            <p:cNvSpPr txBox="1"/>
            <p:nvPr/>
          </p:nvSpPr>
          <p:spPr>
            <a:xfrm>
              <a:off x="5619808" y="4955555"/>
              <a:ext cx="1770036"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E.dNum</a:t>
              </a:r>
              <a:endParaRPr lang="en-GB" baseline="-25000" dirty="0">
                <a:latin typeface="Monaco"/>
                <a:cs typeface="Monaco"/>
              </a:endParaRPr>
            </a:p>
          </p:txBody>
        </p:sp>
        <p:sp>
          <p:nvSpPr>
            <p:cNvPr id="44" name="TextBox 43">
              <a:extLst>
                <a:ext uri="{FF2B5EF4-FFF2-40B4-BE49-F238E27FC236}">
                  <a16:creationId xmlns:a16="http://schemas.microsoft.com/office/drawing/2014/main" id="{43917B4C-380B-3941-8B87-9082C238D17C}"/>
                </a:ext>
              </a:extLst>
            </p:cNvPr>
            <p:cNvSpPr txBox="1"/>
            <p:nvPr/>
          </p:nvSpPr>
          <p:spPr>
            <a:xfrm>
              <a:off x="7626656" y="4961963"/>
              <a:ext cx="1292842" cy="369332"/>
            </a:xfrm>
            <a:prstGeom prst="rect">
              <a:avLst/>
            </a:prstGeom>
            <a:noFill/>
          </p:spPr>
          <p:txBody>
            <a:bodyPr wrap="none" rtlCol="0">
              <a:spAutoFit/>
            </a:bodyPr>
            <a:lstStyle/>
            <a:p>
              <a:r>
                <a:rPr lang="en-GB" dirty="0">
                  <a:latin typeface="Monaco"/>
                  <a:cs typeface="Monaco"/>
                </a:rPr>
                <a:t>Location</a:t>
              </a:r>
            </a:p>
          </p:txBody>
        </p:sp>
        <p:sp>
          <p:nvSpPr>
            <p:cNvPr id="45" name="TextBox 44">
              <a:extLst>
                <a:ext uri="{FF2B5EF4-FFF2-40B4-BE49-F238E27FC236}">
                  <a16:creationId xmlns:a16="http://schemas.microsoft.com/office/drawing/2014/main" id="{3B39AB9B-71E3-1C46-A406-B22F016E086E}"/>
                </a:ext>
              </a:extLst>
            </p:cNvPr>
            <p:cNvSpPr txBox="1"/>
            <p:nvPr/>
          </p:nvSpPr>
          <p:spPr>
            <a:xfrm>
              <a:off x="6323107" y="6248583"/>
              <a:ext cx="1303549" cy="369332"/>
            </a:xfrm>
            <a:prstGeom prst="rect">
              <a:avLst/>
            </a:prstGeom>
            <a:noFill/>
          </p:spPr>
          <p:txBody>
            <a:bodyPr wrap="none" rtlCol="0">
              <a:spAutoFit/>
            </a:bodyPr>
            <a:lstStyle/>
            <a:p>
              <a:r>
                <a:rPr lang="en-GB" dirty="0">
                  <a:latin typeface="Monaco"/>
                  <a:cs typeface="Monaco"/>
                </a:rPr>
                <a:t>Employee</a:t>
              </a:r>
            </a:p>
          </p:txBody>
        </p:sp>
        <p:sp>
          <p:nvSpPr>
            <p:cNvPr id="46" name="TextBox 45">
              <a:extLst>
                <a:ext uri="{FF2B5EF4-FFF2-40B4-BE49-F238E27FC236}">
                  <a16:creationId xmlns:a16="http://schemas.microsoft.com/office/drawing/2014/main" id="{AF38152D-A2B9-4146-B7C0-4A0FDB0C6F60}"/>
                </a:ext>
              </a:extLst>
            </p:cNvPr>
            <p:cNvSpPr txBox="1"/>
            <p:nvPr/>
          </p:nvSpPr>
          <p:spPr>
            <a:xfrm>
              <a:off x="4264369" y="6248583"/>
              <a:ext cx="1556836" cy="369332"/>
            </a:xfrm>
            <a:prstGeom prst="rect">
              <a:avLst/>
            </a:prstGeom>
            <a:noFill/>
          </p:spPr>
          <p:txBody>
            <a:bodyPr wrap="none" rtlCol="0">
              <a:spAutoFit/>
            </a:bodyPr>
            <a:lstStyle/>
            <a:p>
              <a:r>
                <a:rPr lang="en-GB" dirty="0">
                  <a:latin typeface="Monaco"/>
                  <a:cs typeface="Monaco"/>
                </a:rPr>
                <a:t>Department</a:t>
              </a:r>
            </a:p>
          </p:txBody>
        </p:sp>
        <p:cxnSp>
          <p:nvCxnSpPr>
            <p:cNvPr id="47" name="Straight Arrow Connector 46">
              <a:extLst>
                <a:ext uri="{FF2B5EF4-FFF2-40B4-BE49-F238E27FC236}">
                  <a16:creationId xmlns:a16="http://schemas.microsoft.com/office/drawing/2014/main" id="{F96BBDD0-965F-1749-AA61-90D1E435D8D9}"/>
                </a:ext>
              </a:extLst>
            </p:cNvPr>
            <p:cNvCxnSpPr>
              <a:stCxn id="48" idx="0"/>
            </p:cNvCxnSpPr>
            <p:nvPr/>
          </p:nvCxnSpPr>
          <p:spPr>
            <a:xfrm flipV="1">
              <a:off x="5042787" y="5331295"/>
              <a:ext cx="577021" cy="917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06827E29-1338-7441-9C17-5DF9336F3614}"/>
                </a:ext>
              </a:extLst>
            </p:cNvPr>
            <p:cNvCxnSpPr/>
            <p:nvPr/>
          </p:nvCxnSpPr>
          <p:spPr>
            <a:xfrm flipH="1" flipV="1">
              <a:off x="5985296" y="5331295"/>
              <a:ext cx="846702" cy="917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F8979DAB-1D10-784D-A987-3B7DEA16DE6A}"/>
                </a:ext>
              </a:extLst>
            </p:cNvPr>
            <p:cNvCxnSpPr/>
            <p:nvPr/>
          </p:nvCxnSpPr>
          <p:spPr>
            <a:xfrm flipV="1">
              <a:off x="5859266" y="4120991"/>
              <a:ext cx="1163045" cy="8409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C66A7D98-6C90-F44F-AC13-7EF2F7CF4633}"/>
                </a:ext>
              </a:extLst>
            </p:cNvPr>
            <p:cNvCxnSpPr>
              <a:stCxn id="46" idx="0"/>
            </p:cNvCxnSpPr>
            <p:nvPr/>
          </p:nvCxnSpPr>
          <p:spPr>
            <a:xfrm flipH="1" flipV="1">
              <a:off x="7459723" y="4148667"/>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4C1F6801-484B-EA43-9C19-760DC3048CC9}"/>
                </a:ext>
              </a:extLst>
            </p:cNvPr>
            <p:cNvCxnSpPr/>
            <p:nvPr/>
          </p:nvCxnSpPr>
          <p:spPr>
            <a:xfrm flipH="1" flipV="1">
              <a:off x="7221901" y="3376778"/>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5600692F-6EF7-3E4A-8519-E52CCAE756E4}"/>
                </a:ext>
              </a:extLst>
            </p:cNvPr>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4869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9"/>
                                        </p:tgtEl>
                                        <p:attrNameLst>
                                          <p:attrName>style.opacity</p:attrName>
                                        </p:attrNameLst>
                                      </p:cBhvr>
                                      <p:to>
                                        <p:strVal val="0.5"/>
                                      </p:to>
                                    </p:set>
                                    <p:animEffect filter="image" prLst="opacity: 0.5">
                                      <p:cBhvr rctx="IE">
                                        <p:cTn id="7" dur="indefinite"/>
                                        <p:tgtEl>
                                          <p:spTgt spid="39"/>
                                        </p:tgtEl>
                                      </p:cBhvr>
                                    </p:animEffect>
                                  </p:childTnLst>
                                </p:cTn>
                              </p:par>
                              <p:par>
                                <p:cTn id="8" presetID="1"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Push/Introduce π</a:t>
            </a:r>
          </a:p>
        </p:txBody>
      </p:sp>
      <p:sp>
        <p:nvSpPr>
          <p:cNvPr id="3" name="Content Placeholder 2"/>
          <p:cNvSpPr>
            <a:spLocks noGrp="1"/>
          </p:cNvSpPr>
          <p:nvPr>
            <p:ph idx="1"/>
          </p:nvPr>
        </p:nvSpPr>
        <p:spPr>
          <a:xfrm>
            <a:off x="122162" y="1843205"/>
            <a:ext cx="3990416" cy="4745701"/>
          </a:xfrm>
        </p:spPr>
        <p:txBody>
          <a:bodyPr/>
          <a:lstStyle/>
          <a:p>
            <a:r>
              <a:rPr lang="en-GB" dirty="0"/>
              <a:t>Reduce intermediary result size</a:t>
            </a:r>
          </a:p>
          <a:p>
            <a:r>
              <a:rPr lang="en-GB" dirty="0"/>
              <a:t>Enables more results in </a:t>
            </a:r>
            <a:br>
              <a:rPr lang="en-GB" dirty="0"/>
            </a:br>
            <a:r>
              <a:rPr lang="en-GB" dirty="0"/>
              <a:t>memory</a:t>
            </a:r>
          </a:p>
        </p:txBody>
      </p:sp>
      <p:sp>
        <p:nvSpPr>
          <p:cNvPr id="41" name="Slide Number Placeholder 40"/>
          <p:cNvSpPr>
            <a:spLocks noGrp="1"/>
          </p:cNvSpPr>
          <p:nvPr>
            <p:ph type="sldNum" sz="quarter" idx="12"/>
          </p:nvPr>
        </p:nvSpPr>
        <p:spPr/>
        <p:txBody>
          <a:bodyPr/>
          <a:lstStyle/>
          <a:p>
            <a:fld id="{D53520CE-AE05-DB46-ADBA-64C83163815C}" type="slidenum">
              <a:rPr lang="en-GB" smtClean="0"/>
              <a:t>35</a:t>
            </a:fld>
            <a:endParaRPr lang="en-GB"/>
          </a:p>
        </p:txBody>
      </p:sp>
      <p:grpSp>
        <p:nvGrpSpPr>
          <p:cNvPr id="4" name="Group 3"/>
          <p:cNvGrpSpPr/>
          <p:nvPr/>
        </p:nvGrpSpPr>
        <p:grpSpPr>
          <a:xfrm>
            <a:off x="1640975" y="2446541"/>
            <a:ext cx="4904988" cy="4025176"/>
            <a:chOff x="4264369" y="1950383"/>
            <a:chExt cx="4904988" cy="4025176"/>
          </a:xfrm>
        </p:grpSpPr>
        <p:sp>
          <p:nvSpPr>
            <p:cNvPr id="5" name="TextBox 4"/>
            <p:cNvSpPr txBox="1"/>
            <p:nvPr/>
          </p:nvSpPr>
          <p:spPr>
            <a:xfrm>
              <a:off x="7022311" y="1950383"/>
              <a:ext cx="1579278" cy="738664"/>
            </a:xfrm>
            <a:prstGeom prst="rect">
              <a:avLst/>
            </a:prstGeom>
            <a:noFill/>
          </p:spPr>
          <p:txBody>
            <a:bodyPr wrap="none" rtlCol="0">
              <a:spAutoFit/>
            </a:bodyPr>
            <a:lstStyle/>
            <a:p>
              <a:r>
                <a:rPr lang="el-GR" dirty="0">
                  <a:solidFill>
                    <a:srgbClr val="1469A2"/>
                  </a:solidFill>
                  <a:latin typeface="Monaco"/>
                  <a:cs typeface="Monaco"/>
                </a:rPr>
                <a:t>π</a:t>
              </a:r>
              <a:r>
                <a:rPr lang="en-GB" sz="1100" baseline="-25000" dirty="0">
                  <a:solidFill>
                    <a:srgbClr val="1469A2"/>
                  </a:solidFill>
                  <a:latin typeface="Monaco"/>
                  <a:cs typeface="Monaco"/>
                </a:rPr>
                <a:t> </a:t>
              </a:r>
              <a:r>
                <a:rPr lang="en-GB" baseline="-25000" dirty="0" err="1">
                  <a:solidFill>
                    <a:schemeClr val="accent4">
                      <a:lumMod val="50000"/>
                    </a:schemeClr>
                  </a:solidFill>
                  <a:latin typeface="Monaco"/>
                  <a:cs typeface="Monaco"/>
                </a:rPr>
                <a:t>E.lastname</a:t>
              </a:r>
              <a:r>
                <a:rPr lang="en-GB" baseline="-25000" dirty="0">
                  <a:solidFill>
                    <a:srgbClr val="1469A2"/>
                  </a:solidFill>
                  <a:latin typeface="Monaco"/>
                  <a:cs typeface="Monaco"/>
                </a:rPr>
                <a:t>,</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E.firstname</a:t>
              </a:r>
              <a:r>
                <a:rPr lang="en-GB" baseline="-25000" dirty="0">
                  <a:solidFill>
                    <a:srgbClr val="1469A2"/>
                  </a:solidFill>
                  <a:latin typeface="Monaco"/>
                  <a:cs typeface="Monaco"/>
                </a:rPr>
                <a:t>, </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E.salary</a:t>
              </a:r>
              <a:endParaRPr lang="en-GB" baseline="-25000" dirty="0">
                <a:solidFill>
                  <a:srgbClr val="1469A2"/>
                </a:solidFill>
                <a:latin typeface="Monaco"/>
                <a:cs typeface="Monaco"/>
              </a:endParaRPr>
            </a:p>
          </p:txBody>
        </p:sp>
        <p:sp>
          <p:nvSpPr>
            <p:cNvPr id="6" name="TextBox 5"/>
            <p:cNvSpPr txBox="1"/>
            <p:nvPr/>
          </p:nvSpPr>
          <p:spPr>
            <a:xfrm>
              <a:off x="7080703" y="3007110"/>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7" name="TextBox 6"/>
            <p:cNvSpPr txBox="1"/>
            <p:nvPr/>
          </p:nvSpPr>
          <p:spPr>
            <a:xfrm>
              <a:off x="7830341" y="4200756"/>
              <a:ext cx="1339016" cy="646331"/>
            </a:xfrm>
            <a:prstGeom prst="rect">
              <a:avLst/>
            </a:prstGeom>
            <a:noFill/>
          </p:spPr>
          <p:txBody>
            <a:bodyPr wrap="none" rtlCol="0">
              <a:spAutoFit/>
            </a:bodyPr>
            <a:lstStyle/>
            <a:p>
              <a:r>
                <a:rPr lang="el-GR" b="1" dirty="0">
                  <a:latin typeface="Monaco"/>
                  <a:cs typeface="Monaco"/>
                </a:rPr>
                <a:t>σ</a:t>
              </a:r>
              <a:r>
                <a:rPr lang="en-GB" b="1" baseline="-25000" dirty="0" err="1">
                  <a:latin typeface="Monaco"/>
                  <a:cs typeface="Monaco"/>
                </a:rPr>
                <a:t>L.loc</a:t>
              </a:r>
              <a:r>
                <a:rPr lang="en-GB" b="1" baseline="-25000" dirty="0">
                  <a:latin typeface="Monaco"/>
                  <a:cs typeface="Monaco"/>
                </a:rPr>
                <a:t> =</a:t>
              </a:r>
              <a:br>
                <a:rPr lang="en-GB" b="1" baseline="-25000" dirty="0">
                  <a:latin typeface="Monaco"/>
                  <a:cs typeface="Monaco"/>
                </a:rPr>
              </a:br>
              <a:r>
                <a:rPr lang="en-GB" b="1" dirty="0">
                  <a:latin typeface="Monaco"/>
                  <a:cs typeface="Monaco"/>
                </a:rPr>
                <a:t> </a:t>
              </a:r>
              <a:r>
                <a:rPr lang="en-GB" b="1" baseline="-25000" dirty="0">
                  <a:latin typeface="Monaco"/>
                  <a:cs typeface="Monaco"/>
                </a:rPr>
                <a:t>‘</a:t>
              </a:r>
              <a:r>
                <a:rPr lang="en-GB" b="1" baseline="-25000" dirty="0" err="1">
                  <a:latin typeface="Monaco"/>
                  <a:cs typeface="Monaco"/>
                </a:rPr>
                <a:t>Riccarton</a:t>
              </a:r>
              <a:r>
                <a:rPr lang="en-GB" b="1" baseline="-25000" dirty="0">
                  <a:latin typeface="Monaco"/>
                  <a:cs typeface="Monaco"/>
                </a:rPr>
                <a:t>’</a:t>
              </a:r>
            </a:p>
          </p:txBody>
        </p:sp>
        <p:sp>
          <p:nvSpPr>
            <p:cNvPr id="8" name="TextBox 7"/>
            <p:cNvSpPr txBox="1"/>
            <p:nvPr/>
          </p:nvSpPr>
          <p:spPr>
            <a:xfrm>
              <a:off x="5619808" y="4211006"/>
              <a:ext cx="1770036"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E.dNum</a:t>
              </a:r>
              <a:endParaRPr lang="en-GB" baseline="-25000" dirty="0">
                <a:latin typeface="Monaco"/>
                <a:cs typeface="Monaco"/>
              </a:endParaRPr>
            </a:p>
          </p:txBody>
        </p:sp>
        <p:sp>
          <p:nvSpPr>
            <p:cNvPr id="9" name="TextBox 8"/>
            <p:cNvSpPr txBox="1"/>
            <p:nvPr/>
          </p:nvSpPr>
          <p:spPr>
            <a:xfrm>
              <a:off x="7830341" y="5606227"/>
              <a:ext cx="1292842" cy="369332"/>
            </a:xfrm>
            <a:prstGeom prst="rect">
              <a:avLst/>
            </a:prstGeom>
            <a:noFill/>
          </p:spPr>
          <p:txBody>
            <a:bodyPr wrap="none" rtlCol="0">
              <a:spAutoFit/>
            </a:bodyPr>
            <a:lstStyle/>
            <a:p>
              <a:r>
                <a:rPr lang="en-GB" dirty="0">
                  <a:latin typeface="Monaco"/>
                  <a:cs typeface="Monaco"/>
                </a:rPr>
                <a:t>Location</a:t>
              </a:r>
            </a:p>
          </p:txBody>
        </p:sp>
        <p:sp>
          <p:nvSpPr>
            <p:cNvPr id="10" name="TextBox 9"/>
            <p:cNvSpPr txBox="1"/>
            <p:nvPr/>
          </p:nvSpPr>
          <p:spPr>
            <a:xfrm>
              <a:off x="6323107" y="5606227"/>
              <a:ext cx="1303549" cy="369332"/>
            </a:xfrm>
            <a:prstGeom prst="rect">
              <a:avLst/>
            </a:prstGeom>
            <a:noFill/>
          </p:spPr>
          <p:txBody>
            <a:bodyPr wrap="none" rtlCol="0">
              <a:spAutoFit/>
            </a:bodyPr>
            <a:lstStyle/>
            <a:p>
              <a:r>
                <a:rPr lang="en-GB" dirty="0">
                  <a:latin typeface="Monaco"/>
                  <a:cs typeface="Monaco"/>
                </a:rPr>
                <a:t>Employee</a:t>
              </a:r>
            </a:p>
          </p:txBody>
        </p:sp>
        <p:sp>
          <p:nvSpPr>
            <p:cNvPr id="11" name="TextBox 10"/>
            <p:cNvSpPr txBox="1"/>
            <p:nvPr/>
          </p:nvSpPr>
          <p:spPr>
            <a:xfrm>
              <a:off x="4264369" y="5606227"/>
              <a:ext cx="1556836" cy="369332"/>
            </a:xfrm>
            <a:prstGeom prst="rect">
              <a:avLst/>
            </a:prstGeom>
            <a:noFill/>
          </p:spPr>
          <p:txBody>
            <a:bodyPr wrap="none" rtlCol="0">
              <a:spAutoFit/>
            </a:bodyPr>
            <a:lstStyle/>
            <a:p>
              <a:r>
                <a:rPr lang="en-GB" dirty="0">
                  <a:latin typeface="Monaco"/>
                  <a:cs typeface="Monaco"/>
                </a:rPr>
                <a:t>Department</a:t>
              </a:r>
            </a:p>
          </p:txBody>
        </p:sp>
        <p:cxnSp>
          <p:nvCxnSpPr>
            <p:cNvPr id="12" name="Straight Arrow Connector 11"/>
            <p:cNvCxnSpPr>
              <a:stCxn id="11" idx="0"/>
            </p:cNvCxnSpPr>
            <p:nvPr/>
          </p:nvCxnSpPr>
          <p:spPr>
            <a:xfrm flipV="1">
              <a:off x="5042787" y="4688939"/>
              <a:ext cx="577021" cy="917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5985296" y="4688939"/>
              <a:ext cx="846702" cy="917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5859266" y="3376442"/>
              <a:ext cx="1163045" cy="8409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7459723" y="3404118"/>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7" idx="2"/>
            </p:cNvCxnSpPr>
            <p:nvPr/>
          </p:nvCxnSpPr>
          <p:spPr>
            <a:xfrm flipV="1">
              <a:off x="8499849" y="4847087"/>
              <a:ext cx="0" cy="7591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7166664" y="1916759"/>
            <a:ext cx="4904988" cy="4558929"/>
            <a:chOff x="4264369" y="2102783"/>
            <a:chExt cx="4904988" cy="4558929"/>
          </a:xfrm>
        </p:grpSpPr>
        <p:sp>
          <p:nvSpPr>
            <p:cNvPr id="19" name="TextBox 18"/>
            <p:cNvSpPr txBox="1"/>
            <p:nvPr/>
          </p:nvSpPr>
          <p:spPr>
            <a:xfrm>
              <a:off x="4575931" y="5304769"/>
              <a:ext cx="933711" cy="369332"/>
            </a:xfrm>
            <a:prstGeom prst="rect">
              <a:avLst/>
            </a:prstGeom>
            <a:noFill/>
          </p:spPr>
          <p:txBody>
            <a:bodyPr wrap="none" rtlCol="0">
              <a:spAutoFit/>
            </a:bodyPr>
            <a:lstStyle/>
            <a:p>
              <a:r>
                <a:rPr lang="el-GR" dirty="0">
                  <a:solidFill>
                    <a:srgbClr val="1469A2"/>
                  </a:solidFill>
                  <a:latin typeface="Monaco"/>
                  <a:cs typeface="Monaco"/>
                </a:rPr>
                <a:t>π</a:t>
              </a:r>
              <a:r>
                <a:rPr lang="en-GB" sz="1100" baseline="-25000" dirty="0">
                  <a:solidFill>
                    <a:srgbClr val="1469A2"/>
                  </a:solidFill>
                  <a:latin typeface="Monaco"/>
                  <a:cs typeface="Monaco"/>
                </a:rPr>
                <a:t> </a:t>
              </a:r>
              <a:r>
                <a:rPr lang="en-GB" baseline="-25000" dirty="0" err="1">
                  <a:solidFill>
                    <a:schemeClr val="accent4">
                      <a:lumMod val="50000"/>
                    </a:schemeClr>
                  </a:solidFill>
                  <a:latin typeface="Monaco"/>
                  <a:cs typeface="Monaco"/>
                </a:rPr>
                <a:t>D.dNum</a:t>
              </a:r>
              <a:endParaRPr lang="en-GB" baseline="-25000" dirty="0">
                <a:solidFill>
                  <a:schemeClr val="accent4">
                    <a:lumMod val="50000"/>
                  </a:schemeClr>
                </a:solidFill>
                <a:latin typeface="Monaco"/>
                <a:cs typeface="Monaco"/>
              </a:endParaRPr>
            </a:p>
          </p:txBody>
        </p:sp>
        <p:sp>
          <p:nvSpPr>
            <p:cNvPr id="20" name="TextBox 19"/>
            <p:cNvSpPr txBox="1"/>
            <p:nvPr/>
          </p:nvSpPr>
          <p:spPr>
            <a:xfrm>
              <a:off x="7080703" y="3007110"/>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21" name="TextBox 20"/>
            <p:cNvSpPr txBox="1"/>
            <p:nvPr/>
          </p:nvSpPr>
          <p:spPr>
            <a:xfrm>
              <a:off x="7830341" y="5208087"/>
              <a:ext cx="1339016" cy="646331"/>
            </a:xfrm>
            <a:prstGeom prst="rect">
              <a:avLst/>
            </a:prstGeom>
            <a:noFill/>
          </p:spPr>
          <p:txBody>
            <a:bodyPr wrap="none" rtlCol="0">
              <a:spAutoFit/>
            </a:bodyPr>
            <a:lstStyle/>
            <a:p>
              <a:r>
                <a:rPr lang="el-GR" b="1" dirty="0">
                  <a:latin typeface="Monaco"/>
                  <a:cs typeface="Monaco"/>
                </a:rPr>
                <a:t>σ</a:t>
              </a:r>
              <a:r>
                <a:rPr lang="en-GB" b="1" baseline="-25000" dirty="0" err="1">
                  <a:latin typeface="Monaco"/>
                  <a:cs typeface="Monaco"/>
                </a:rPr>
                <a:t>L.loc</a:t>
              </a:r>
              <a:r>
                <a:rPr lang="en-GB" b="1" baseline="-25000" dirty="0">
                  <a:latin typeface="Monaco"/>
                  <a:cs typeface="Monaco"/>
                </a:rPr>
                <a:t> =</a:t>
              </a:r>
              <a:br>
                <a:rPr lang="en-GB" b="1" baseline="-25000" dirty="0">
                  <a:latin typeface="Monaco"/>
                  <a:cs typeface="Monaco"/>
                </a:rPr>
              </a:br>
              <a:r>
                <a:rPr lang="en-GB" b="1" dirty="0">
                  <a:latin typeface="Monaco"/>
                  <a:cs typeface="Monaco"/>
                </a:rPr>
                <a:t> </a:t>
              </a:r>
              <a:r>
                <a:rPr lang="en-GB" b="1" baseline="-25000" dirty="0">
                  <a:latin typeface="Monaco"/>
                  <a:cs typeface="Monaco"/>
                </a:rPr>
                <a:t>‘</a:t>
              </a:r>
              <a:r>
                <a:rPr lang="en-GB" b="1" baseline="-25000" dirty="0" err="1">
                  <a:latin typeface="Monaco"/>
                  <a:cs typeface="Monaco"/>
                </a:rPr>
                <a:t>Riccarton</a:t>
              </a:r>
              <a:r>
                <a:rPr lang="en-GB" b="1" baseline="-25000" dirty="0">
                  <a:latin typeface="Monaco"/>
                  <a:cs typeface="Monaco"/>
                </a:rPr>
                <a:t>’</a:t>
              </a:r>
            </a:p>
          </p:txBody>
        </p:sp>
        <p:sp>
          <p:nvSpPr>
            <p:cNvPr id="22" name="TextBox 21"/>
            <p:cNvSpPr txBox="1"/>
            <p:nvPr/>
          </p:nvSpPr>
          <p:spPr>
            <a:xfrm>
              <a:off x="5619808" y="4211006"/>
              <a:ext cx="1770036"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E.dNum</a:t>
              </a:r>
              <a:endParaRPr lang="en-GB" baseline="-25000" dirty="0">
                <a:latin typeface="Monaco"/>
                <a:cs typeface="Monaco"/>
              </a:endParaRPr>
            </a:p>
          </p:txBody>
        </p:sp>
        <p:sp>
          <p:nvSpPr>
            <p:cNvPr id="23" name="TextBox 22"/>
            <p:cNvSpPr txBox="1"/>
            <p:nvPr/>
          </p:nvSpPr>
          <p:spPr>
            <a:xfrm>
              <a:off x="7844939" y="6292380"/>
              <a:ext cx="1292842" cy="369332"/>
            </a:xfrm>
            <a:prstGeom prst="rect">
              <a:avLst/>
            </a:prstGeom>
            <a:noFill/>
          </p:spPr>
          <p:txBody>
            <a:bodyPr wrap="none" rtlCol="0">
              <a:spAutoFit/>
            </a:bodyPr>
            <a:lstStyle/>
            <a:p>
              <a:r>
                <a:rPr lang="en-GB" dirty="0">
                  <a:latin typeface="Monaco"/>
                  <a:cs typeface="Monaco"/>
                </a:rPr>
                <a:t>Location</a:t>
              </a:r>
            </a:p>
          </p:txBody>
        </p:sp>
        <p:sp>
          <p:nvSpPr>
            <p:cNvPr id="24" name="TextBox 23"/>
            <p:cNvSpPr txBox="1"/>
            <p:nvPr/>
          </p:nvSpPr>
          <p:spPr>
            <a:xfrm>
              <a:off x="6323107" y="6292380"/>
              <a:ext cx="1303549" cy="369332"/>
            </a:xfrm>
            <a:prstGeom prst="rect">
              <a:avLst/>
            </a:prstGeom>
            <a:noFill/>
          </p:spPr>
          <p:txBody>
            <a:bodyPr wrap="none" rtlCol="0">
              <a:spAutoFit/>
            </a:bodyPr>
            <a:lstStyle/>
            <a:p>
              <a:r>
                <a:rPr lang="en-GB" dirty="0">
                  <a:latin typeface="Monaco"/>
                  <a:cs typeface="Monaco"/>
                </a:rPr>
                <a:t>Employee</a:t>
              </a:r>
            </a:p>
          </p:txBody>
        </p:sp>
        <p:sp>
          <p:nvSpPr>
            <p:cNvPr id="25" name="TextBox 24"/>
            <p:cNvSpPr txBox="1"/>
            <p:nvPr/>
          </p:nvSpPr>
          <p:spPr>
            <a:xfrm>
              <a:off x="4264369" y="6292380"/>
              <a:ext cx="1556836" cy="369332"/>
            </a:xfrm>
            <a:prstGeom prst="rect">
              <a:avLst/>
            </a:prstGeom>
            <a:noFill/>
          </p:spPr>
          <p:txBody>
            <a:bodyPr wrap="none" rtlCol="0">
              <a:spAutoFit/>
            </a:bodyPr>
            <a:lstStyle/>
            <a:p>
              <a:r>
                <a:rPr lang="en-GB" dirty="0">
                  <a:latin typeface="Monaco"/>
                  <a:cs typeface="Monaco"/>
                </a:rPr>
                <a:t>Department</a:t>
              </a:r>
            </a:p>
          </p:txBody>
        </p:sp>
        <p:cxnSp>
          <p:nvCxnSpPr>
            <p:cNvPr id="26" name="Straight Arrow Connector 25"/>
            <p:cNvCxnSpPr>
              <a:stCxn id="25" idx="0"/>
            </p:cNvCxnSpPr>
            <p:nvPr/>
          </p:nvCxnSpPr>
          <p:spPr>
            <a:xfrm flipV="1">
              <a:off x="5042787" y="5795904"/>
              <a:ext cx="0" cy="4964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flipV="1">
              <a:off x="5985296" y="4688939"/>
              <a:ext cx="700718" cy="56513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5859266" y="3376442"/>
              <a:ext cx="1163045" cy="8409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7459723" y="3404118"/>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3" idx="0"/>
              <a:endCxn id="21" idx="2"/>
            </p:cNvCxnSpPr>
            <p:nvPr/>
          </p:nvCxnSpPr>
          <p:spPr>
            <a:xfrm flipV="1">
              <a:off x="8491360" y="5854418"/>
              <a:ext cx="8489" cy="43796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74711" y="2102783"/>
              <a:ext cx="1579278" cy="738664"/>
            </a:xfrm>
            <a:prstGeom prst="rect">
              <a:avLst/>
            </a:prstGeom>
            <a:noFill/>
          </p:spPr>
          <p:txBody>
            <a:bodyPr wrap="none" rtlCol="0">
              <a:spAutoFit/>
            </a:bodyPr>
            <a:lstStyle/>
            <a:p>
              <a:r>
                <a:rPr lang="el-GR" dirty="0">
                  <a:solidFill>
                    <a:srgbClr val="1469A2"/>
                  </a:solidFill>
                  <a:latin typeface="Monaco"/>
                  <a:cs typeface="Monaco"/>
                </a:rPr>
                <a:t>π</a:t>
              </a:r>
              <a:r>
                <a:rPr lang="en-GB" sz="1100" baseline="-25000" dirty="0">
                  <a:solidFill>
                    <a:srgbClr val="1469A2"/>
                  </a:solidFill>
                  <a:latin typeface="Monaco"/>
                  <a:cs typeface="Monaco"/>
                </a:rPr>
                <a:t> </a:t>
              </a:r>
              <a:r>
                <a:rPr lang="en-GB" baseline="-25000" dirty="0" err="1">
                  <a:solidFill>
                    <a:schemeClr val="accent4">
                      <a:lumMod val="50000"/>
                    </a:schemeClr>
                  </a:solidFill>
                  <a:latin typeface="Monaco"/>
                  <a:cs typeface="Monaco"/>
                </a:rPr>
                <a:t>E.lastname</a:t>
              </a:r>
              <a:r>
                <a:rPr lang="en-GB" baseline="-25000" dirty="0">
                  <a:solidFill>
                    <a:srgbClr val="1469A2"/>
                  </a:solidFill>
                  <a:latin typeface="Monaco"/>
                  <a:cs typeface="Monaco"/>
                </a:rPr>
                <a:t>,</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E.firstname</a:t>
              </a:r>
              <a:r>
                <a:rPr lang="en-GB" baseline="-25000" dirty="0">
                  <a:solidFill>
                    <a:srgbClr val="1469A2"/>
                  </a:solidFill>
                  <a:latin typeface="Monaco"/>
                  <a:cs typeface="Monaco"/>
                </a:rPr>
                <a:t>, </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E.salary</a:t>
              </a:r>
              <a:endParaRPr lang="en-GB" baseline="-25000" dirty="0">
                <a:solidFill>
                  <a:srgbClr val="1469A2"/>
                </a:solidFill>
                <a:latin typeface="Monaco"/>
                <a:cs typeface="Monaco"/>
              </a:endParaRPr>
            </a:p>
          </p:txBody>
        </p:sp>
        <p:sp>
          <p:nvSpPr>
            <p:cNvPr id="33" name="TextBox 32"/>
            <p:cNvSpPr txBox="1"/>
            <p:nvPr/>
          </p:nvSpPr>
          <p:spPr>
            <a:xfrm>
              <a:off x="7980102" y="4217414"/>
              <a:ext cx="1029449" cy="369332"/>
            </a:xfrm>
            <a:prstGeom prst="rect">
              <a:avLst/>
            </a:prstGeom>
            <a:noFill/>
          </p:spPr>
          <p:txBody>
            <a:bodyPr wrap="none" rtlCol="0">
              <a:spAutoFit/>
            </a:bodyPr>
            <a:lstStyle/>
            <a:p>
              <a:r>
                <a:rPr lang="el-GR" dirty="0">
                  <a:solidFill>
                    <a:srgbClr val="1469A2"/>
                  </a:solidFill>
                  <a:latin typeface="Monaco"/>
                  <a:cs typeface="Monaco"/>
                </a:rPr>
                <a:t>π</a:t>
              </a:r>
              <a:r>
                <a:rPr lang="en-GB" sz="1100" baseline="-25000" dirty="0">
                  <a:solidFill>
                    <a:srgbClr val="1469A2"/>
                  </a:solidFill>
                  <a:latin typeface="Monaco"/>
                  <a:cs typeface="Monaco"/>
                </a:rPr>
                <a:t> </a:t>
              </a:r>
              <a:r>
                <a:rPr lang="en-GB" baseline="-25000" dirty="0" err="1">
                  <a:solidFill>
                    <a:schemeClr val="accent4">
                      <a:lumMod val="50000"/>
                    </a:schemeClr>
                  </a:solidFill>
                  <a:latin typeface="Monaco"/>
                  <a:cs typeface="Monaco"/>
                </a:rPr>
                <a:t>L.ldNum</a:t>
              </a:r>
              <a:endParaRPr lang="en-GB" baseline="-25000" dirty="0">
                <a:solidFill>
                  <a:schemeClr val="accent4">
                    <a:lumMod val="50000"/>
                  </a:schemeClr>
                </a:solidFill>
                <a:latin typeface="Monaco"/>
                <a:cs typeface="Monaco"/>
              </a:endParaRPr>
            </a:p>
          </p:txBody>
        </p:sp>
        <p:sp>
          <p:nvSpPr>
            <p:cNvPr id="34" name="TextBox 33"/>
            <p:cNvSpPr txBox="1"/>
            <p:nvPr/>
          </p:nvSpPr>
          <p:spPr>
            <a:xfrm>
              <a:off x="6323107" y="5151879"/>
              <a:ext cx="1579278" cy="923330"/>
            </a:xfrm>
            <a:prstGeom prst="rect">
              <a:avLst/>
            </a:prstGeom>
            <a:noFill/>
          </p:spPr>
          <p:txBody>
            <a:bodyPr wrap="none" rtlCol="0">
              <a:spAutoFit/>
            </a:bodyPr>
            <a:lstStyle/>
            <a:p>
              <a:r>
                <a:rPr lang="el-GR" dirty="0">
                  <a:solidFill>
                    <a:srgbClr val="1469A2"/>
                  </a:solidFill>
                  <a:latin typeface="Monaco"/>
                  <a:cs typeface="Monaco"/>
                </a:rPr>
                <a:t>π</a:t>
              </a:r>
              <a:r>
                <a:rPr lang="en-GB" sz="1100" baseline="-25000" dirty="0">
                  <a:solidFill>
                    <a:srgbClr val="1469A2"/>
                  </a:solidFill>
                  <a:latin typeface="Monaco"/>
                  <a:cs typeface="Monaco"/>
                </a:rPr>
                <a:t> </a:t>
              </a:r>
              <a:r>
                <a:rPr lang="en-GB" baseline="-25000" dirty="0" err="1">
                  <a:solidFill>
                    <a:schemeClr val="accent4">
                      <a:lumMod val="50000"/>
                    </a:schemeClr>
                  </a:solidFill>
                  <a:latin typeface="Monaco"/>
                  <a:cs typeface="Monaco"/>
                </a:rPr>
                <a:t>E.lastname</a:t>
              </a:r>
              <a:r>
                <a:rPr lang="en-GB" baseline="-25000" dirty="0">
                  <a:solidFill>
                    <a:srgbClr val="1469A2"/>
                  </a:solidFill>
                  <a:latin typeface="Monaco"/>
                  <a:cs typeface="Monaco"/>
                </a:rPr>
                <a:t>,</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E.firstname</a:t>
              </a:r>
              <a:r>
                <a:rPr lang="en-GB" baseline="-25000" dirty="0">
                  <a:solidFill>
                    <a:srgbClr val="1469A2"/>
                  </a:solidFill>
                  <a:latin typeface="Monaco"/>
                  <a:cs typeface="Monaco"/>
                </a:rPr>
                <a:t>, </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E.salary</a:t>
              </a:r>
              <a:r>
                <a:rPr lang="en-GB" baseline="-25000" dirty="0">
                  <a:solidFill>
                    <a:srgbClr val="1469A2"/>
                  </a:solidFill>
                  <a:latin typeface="Monaco"/>
                  <a:cs typeface="Monaco"/>
                </a:rPr>
                <a:t>,</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E.dNum</a:t>
              </a:r>
              <a:endParaRPr lang="en-GB" baseline="-25000" dirty="0">
                <a:solidFill>
                  <a:srgbClr val="1469A2"/>
                </a:solidFill>
                <a:latin typeface="Monaco"/>
                <a:cs typeface="Monaco"/>
              </a:endParaRPr>
            </a:p>
          </p:txBody>
        </p:sp>
        <p:cxnSp>
          <p:nvCxnSpPr>
            <p:cNvPr id="35" name="Straight Arrow Connector 34"/>
            <p:cNvCxnSpPr>
              <a:stCxn id="19" idx="0"/>
            </p:cNvCxnSpPr>
            <p:nvPr/>
          </p:nvCxnSpPr>
          <p:spPr>
            <a:xfrm flipV="1">
              <a:off x="5042787" y="4572147"/>
              <a:ext cx="577021" cy="73262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6888588" y="6075209"/>
              <a:ext cx="0" cy="2482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21" idx="0"/>
            </p:cNvCxnSpPr>
            <p:nvPr/>
          </p:nvCxnSpPr>
          <p:spPr>
            <a:xfrm flipH="1" flipV="1">
              <a:off x="8491360" y="4586746"/>
              <a:ext cx="8489" cy="6213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8" name="Donut 37"/>
          <p:cNvSpPr/>
          <p:nvPr/>
        </p:nvSpPr>
        <p:spPr>
          <a:xfrm>
            <a:off x="7193217" y="5113404"/>
            <a:ext cx="1480779" cy="496476"/>
          </a:xfrm>
          <a:prstGeom prst="donut">
            <a:avLst>
              <a:gd name="adj" fmla="val 1068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42" name="Donut 41">
            <a:extLst>
              <a:ext uri="{FF2B5EF4-FFF2-40B4-BE49-F238E27FC236}">
                <a16:creationId xmlns:a16="http://schemas.microsoft.com/office/drawing/2014/main" id="{43E97181-8CFD-B545-B3CB-9A8D020FE3B0}"/>
              </a:ext>
            </a:extLst>
          </p:cNvPr>
          <p:cNvSpPr/>
          <p:nvPr/>
        </p:nvSpPr>
        <p:spPr>
          <a:xfrm>
            <a:off x="9077933" y="5501295"/>
            <a:ext cx="1480779" cy="496476"/>
          </a:xfrm>
          <a:prstGeom prst="donut">
            <a:avLst>
              <a:gd name="adj" fmla="val 1068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43" name="Donut 42">
            <a:extLst>
              <a:ext uri="{FF2B5EF4-FFF2-40B4-BE49-F238E27FC236}">
                <a16:creationId xmlns:a16="http://schemas.microsoft.com/office/drawing/2014/main" id="{319CAC71-08B5-A649-98A4-21E68F372E53}"/>
              </a:ext>
            </a:extLst>
          </p:cNvPr>
          <p:cNvSpPr/>
          <p:nvPr/>
        </p:nvSpPr>
        <p:spPr>
          <a:xfrm>
            <a:off x="10610960" y="4028936"/>
            <a:ext cx="1480779" cy="496476"/>
          </a:xfrm>
          <a:prstGeom prst="donut">
            <a:avLst>
              <a:gd name="adj" fmla="val 1068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183527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par>
                                <p:cTn id="8" presetID="1"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par>
                                <p:cTn id="10" presetID="9"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8" grpId="0" animBg="1"/>
      <p:bldP spid="42" grpId="0" animBg="1"/>
      <p:bldP spid="4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Equivalent trees</a:t>
            </a:r>
          </a:p>
        </p:txBody>
      </p:sp>
      <p:sp>
        <p:nvSpPr>
          <p:cNvPr id="10" name="Slide Number Placeholder 9"/>
          <p:cNvSpPr>
            <a:spLocks noGrp="1"/>
          </p:cNvSpPr>
          <p:nvPr>
            <p:ph type="sldNum" sz="quarter" idx="12"/>
          </p:nvPr>
        </p:nvSpPr>
        <p:spPr/>
        <p:txBody>
          <a:bodyPr/>
          <a:lstStyle/>
          <a:p>
            <a:fld id="{D53520CE-AE05-DB46-ADBA-64C83163815C}" type="slidenum">
              <a:rPr lang="en-GB" smtClean="0"/>
              <a:t>36</a:t>
            </a:fld>
            <a:endParaRPr lang="en-GB"/>
          </a:p>
        </p:txBody>
      </p:sp>
      <p:grpSp>
        <p:nvGrpSpPr>
          <p:cNvPr id="2" name="Group 1"/>
          <p:cNvGrpSpPr/>
          <p:nvPr/>
        </p:nvGrpSpPr>
        <p:grpSpPr>
          <a:xfrm>
            <a:off x="6742115" y="1830394"/>
            <a:ext cx="3490913" cy="4622800"/>
            <a:chOff x="5219700" y="1495425"/>
            <a:chExt cx="3490913" cy="4622800"/>
          </a:xfrm>
        </p:grpSpPr>
        <p:sp>
          <p:nvSpPr>
            <p:cNvPr id="26629" name="Text Box 3"/>
            <p:cNvSpPr txBox="1">
              <a:spLocks noChangeArrowheads="1"/>
            </p:cNvSpPr>
            <p:nvPr/>
          </p:nvSpPr>
          <p:spPr bwMode="auto">
            <a:xfrm>
              <a:off x="5256213" y="5661025"/>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GB" altLang="en-US" sz="2400">
                  <a:latin typeface="Arial" charset="0"/>
                </a:rPr>
                <a:t>Staff</a:t>
              </a:r>
            </a:p>
          </p:txBody>
        </p:sp>
        <p:sp>
          <p:nvSpPr>
            <p:cNvPr id="26630" name="Text Box 4"/>
            <p:cNvSpPr txBox="1">
              <a:spLocks noChangeArrowheads="1"/>
            </p:cNvSpPr>
            <p:nvPr/>
          </p:nvSpPr>
          <p:spPr bwMode="auto">
            <a:xfrm>
              <a:off x="7343775" y="5553075"/>
              <a:ext cx="1150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GB" altLang="en-US" sz="2400">
                  <a:latin typeface="Arial" charset="0"/>
                </a:rPr>
                <a:t>Branch</a:t>
              </a:r>
            </a:p>
          </p:txBody>
        </p:sp>
        <p:sp>
          <p:nvSpPr>
            <p:cNvPr id="26631" name="Line 5"/>
            <p:cNvSpPr>
              <a:spLocks noChangeShapeType="1"/>
            </p:cNvSpPr>
            <p:nvPr/>
          </p:nvSpPr>
          <p:spPr bwMode="auto">
            <a:xfrm flipV="1">
              <a:off x="5867400" y="5337175"/>
              <a:ext cx="75565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6632" name="Line 6"/>
            <p:cNvSpPr>
              <a:spLocks noChangeShapeType="1"/>
            </p:cNvSpPr>
            <p:nvPr/>
          </p:nvSpPr>
          <p:spPr bwMode="auto">
            <a:xfrm flipH="1" flipV="1">
              <a:off x="7018338" y="5337175"/>
              <a:ext cx="577850" cy="2587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6633" name="Text Box 7"/>
            <p:cNvSpPr txBox="1">
              <a:spLocks noChangeArrowheads="1"/>
            </p:cNvSpPr>
            <p:nvPr/>
          </p:nvSpPr>
          <p:spPr bwMode="auto">
            <a:xfrm>
              <a:off x="6623050" y="4772025"/>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GB" altLang="en-US" sz="2000">
                  <a:latin typeface="Arial" charset="0"/>
                </a:rPr>
                <a:t>X</a:t>
              </a:r>
            </a:p>
          </p:txBody>
        </p:sp>
        <p:sp>
          <p:nvSpPr>
            <p:cNvPr id="26634" name="Line 8"/>
            <p:cNvSpPr>
              <a:spLocks noChangeShapeType="1"/>
            </p:cNvSpPr>
            <p:nvPr/>
          </p:nvSpPr>
          <p:spPr bwMode="auto">
            <a:xfrm flipH="1" flipV="1">
              <a:off x="6731000" y="3284538"/>
              <a:ext cx="0" cy="3952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6635" name="Text Box 9"/>
            <p:cNvSpPr txBox="1">
              <a:spLocks noChangeArrowheads="1"/>
            </p:cNvSpPr>
            <p:nvPr/>
          </p:nvSpPr>
          <p:spPr bwMode="auto">
            <a:xfrm>
              <a:off x="5364163" y="2671763"/>
              <a:ext cx="33464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US" altLang="en-US" sz="3600" dirty="0">
                  <a:latin typeface="Arial" charset="0"/>
                  <a:sym typeface="Symbol" charset="2"/>
                </a:rPr>
                <a:t></a:t>
              </a:r>
              <a:r>
                <a:rPr lang="en-US" altLang="en-US" sz="3600" dirty="0">
                  <a:latin typeface="Arial" charset="0"/>
                </a:rPr>
                <a:t> </a:t>
              </a:r>
              <a:r>
                <a:rPr lang="en-US" altLang="en-US" sz="1800" dirty="0" err="1">
                  <a:latin typeface="Arial" charset="0"/>
                </a:rPr>
                <a:t>s.position</a:t>
              </a:r>
              <a:r>
                <a:rPr lang="en-US" altLang="en-US" sz="1800" dirty="0">
                  <a:latin typeface="Arial" charset="0"/>
                </a:rPr>
                <a:t> = ‘Manager’</a:t>
              </a:r>
              <a:endParaRPr lang="en-GB" altLang="en-US" sz="1800" dirty="0">
                <a:latin typeface="Arial" charset="0"/>
              </a:endParaRPr>
            </a:p>
            <a:p>
              <a:pPr eaLnBrk="1" hangingPunct="1">
                <a:spcBef>
                  <a:spcPct val="0"/>
                </a:spcBef>
                <a:buClrTx/>
                <a:buFontTx/>
                <a:buNone/>
              </a:pPr>
              <a:endParaRPr lang="en-GB" altLang="en-US" sz="1800" dirty="0">
                <a:latin typeface="Arial" charset="0"/>
              </a:endParaRPr>
            </a:p>
          </p:txBody>
        </p:sp>
        <p:sp>
          <p:nvSpPr>
            <p:cNvPr id="26636" name="Line 10"/>
            <p:cNvSpPr>
              <a:spLocks noChangeShapeType="1"/>
            </p:cNvSpPr>
            <p:nvPr/>
          </p:nvSpPr>
          <p:spPr bwMode="auto">
            <a:xfrm flipH="1" flipV="1">
              <a:off x="6696075" y="2636838"/>
              <a:ext cx="0" cy="2873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6637" name="Text Box 11"/>
            <p:cNvSpPr txBox="1">
              <a:spLocks noChangeArrowheads="1"/>
            </p:cNvSpPr>
            <p:nvPr/>
          </p:nvSpPr>
          <p:spPr bwMode="auto">
            <a:xfrm>
              <a:off x="5543550" y="2060575"/>
              <a:ext cx="291623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US" altLang="en-US" sz="3600" dirty="0">
                  <a:latin typeface="Arial" charset="0"/>
                  <a:sym typeface="Symbol" charset="2"/>
                </a:rPr>
                <a:t></a:t>
              </a:r>
              <a:r>
                <a:rPr lang="en-US" altLang="en-US" sz="3600" dirty="0">
                  <a:latin typeface="Arial" charset="0"/>
                </a:rPr>
                <a:t> </a:t>
              </a:r>
              <a:r>
                <a:rPr lang="en-US" altLang="en-US" sz="1800" dirty="0" err="1">
                  <a:latin typeface="Arial" charset="0"/>
                </a:rPr>
                <a:t>b.brName</a:t>
              </a:r>
              <a:r>
                <a:rPr lang="en-US" altLang="en-US" sz="1800" dirty="0">
                  <a:latin typeface="Arial" charset="0"/>
                </a:rPr>
                <a:t>=‘Hillhead’</a:t>
              </a:r>
              <a:endParaRPr lang="en-GB" altLang="en-US" sz="1800" dirty="0">
                <a:latin typeface="Arial" charset="0"/>
              </a:endParaRPr>
            </a:p>
            <a:p>
              <a:pPr eaLnBrk="1" hangingPunct="1">
                <a:spcBef>
                  <a:spcPct val="0"/>
                </a:spcBef>
                <a:buClrTx/>
                <a:buFontTx/>
                <a:buNone/>
              </a:pPr>
              <a:endParaRPr lang="en-GB" altLang="en-US" sz="1800" dirty="0">
                <a:latin typeface="Arial" charset="0"/>
              </a:endParaRPr>
            </a:p>
          </p:txBody>
        </p:sp>
        <p:sp>
          <p:nvSpPr>
            <p:cNvPr id="26638" name="Line 12"/>
            <p:cNvSpPr>
              <a:spLocks noChangeShapeType="1"/>
            </p:cNvSpPr>
            <p:nvPr/>
          </p:nvSpPr>
          <p:spPr bwMode="auto">
            <a:xfrm flipH="1" flipV="1">
              <a:off x="6731000" y="4256088"/>
              <a:ext cx="0" cy="3952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6639" name="Text Box 13"/>
            <p:cNvSpPr txBox="1">
              <a:spLocks noChangeArrowheads="1"/>
            </p:cNvSpPr>
            <p:nvPr/>
          </p:nvSpPr>
          <p:spPr bwMode="auto">
            <a:xfrm>
              <a:off x="5219700" y="3608388"/>
              <a:ext cx="349091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US" altLang="en-US" sz="3600" dirty="0">
                  <a:latin typeface="Arial" charset="0"/>
                  <a:sym typeface="Symbol" charset="2"/>
                </a:rPr>
                <a:t></a:t>
              </a:r>
              <a:r>
                <a:rPr lang="en-US" altLang="en-US" sz="3600" dirty="0">
                  <a:latin typeface="Arial" charset="0"/>
                </a:rPr>
                <a:t> </a:t>
              </a:r>
              <a:r>
                <a:rPr lang="en-US" altLang="en-US" sz="1800" dirty="0" err="1">
                  <a:latin typeface="Arial" charset="0"/>
                </a:rPr>
                <a:t>s.branchNo</a:t>
              </a:r>
              <a:r>
                <a:rPr lang="en-US" altLang="en-US" sz="1800" dirty="0">
                  <a:latin typeface="Arial" charset="0"/>
                </a:rPr>
                <a:t> = </a:t>
              </a:r>
              <a:r>
                <a:rPr lang="en-US" altLang="en-US" sz="1800" dirty="0" err="1">
                  <a:latin typeface="Arial" charset="0"/>
                </a:rPr>
                <a:t>b.branchNo</a:t>
              </a:r>
              <a:endParaRPr lang="en-GB" altLang="en-US" sz="1800" dirty="0">
                <a:latin typeface="Arial" charset="0"/>
              </a:endParaRPr>
            </a:p>
            <a:p>
              <a:pPr eaLnBrk="1" hangingPunct="1">
                <a:spcBef>
                  <a:spcPct val="0"/>
                </a:spcBef>
                <a:buClrTx/>
                <a:buFontTx/>
                <a:buNone/>
              </a:pPr>
              <a:endParaRPr lang="en-GB" altLang="en-US" sz="1800" dirty="0">
                <a:latin typeface="Arial" charset="0"/>
              </a:endParaRPr>
            </a:p>
          </p:txBody>
        </p:sp>
        <p:sp>
          <p:nvSpPr>
            <p:cNvPr id="26640" name="Line 14"/>
            <p:cNvSpPr>
              <a:spLocks noChangeShapeType="1"/>
            </p:cNvSpPr>
            <p:nvPr/>
          </p:nvSpPr>
          <p:spPr bwMode="auto">
            <a:xfrm flipH="1" flipV="1">
              <a:off x="6696075" y="1881188"/>
              <a:ext cx="0" cy="2873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6641" name="Rectangle 15"/>
            <p:cNvSpPr>
              <a:spLocks noChangeArrowheads="1"/>
            </p:cNvSpPr>
            <p:nvPr/>
          </p:nvSpPr>
          <p:spPr bwMode="auto">
            <a:xfrm>
              <a:off x="6084888" y="1495425"/>
              <a:ext cx="1074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US" altLang="en-US" sz="2000">
                  <a:latin typeface="Arial" charset="0"/>
                  <a:sym typeface="Symbol" charset="2"/>
                </a:rPr>
                <a:t></a:t>
              </a:r>
              <a:r>
                <a:rPr lang="en-US" altLang="en-US" sz="1800">
                  <a:latin typeface="Arial" charset="0"/>
                </a:rPr>
                <a:t> </a:t>
              </a:r>
              <a:r>
                <a:rPr lang="en-US" altLang="en-US" baseline="-25000">
                  <a:latin typeface="Arial" charset="0"/>
                </a:rPr>
                <a:t>name</a:t>
              </a:r>
              <a:endParaRPr lang="en-GB" altLang="en-US" baseline="-25000">
                <a:latin typeface="Arial" charset="0"/>
              </a:endParaRPr>
            </a:p>
          </p:txBody>
        </p:sp>
      </p:grpSp>
      <p:grpSp>
        <p:nvGrpSpPr>
          <p:cNvPr id="26642" name="Group 28"/>
          <p:cNvGrpSpPr>
            <a:grpSpLocks/>
          </p:cNvGrpSpPr>
          <p:nvPr/>
        </p:nvGrpSpPr>
        <p:grpSpPr bwMode="auto">
          <a:xfrm>
            <a:off x="2135188" y="2719394"/>
            <a:ext cx="4264026" cy="3733800"/>
            <a:chOff x="385" y="1389"/>
            <a:chExt cx="2686" cy="2352"/>
          </a:xfrm>
        </p:grpSpPr>
        <p:sp>
          <p:nvSpPr>
            <p:cNvPr id="26645" name="Text Box 17"/>
            <p:cNvSpPr txBox="1">
              <a:spLocks noChangeArrowheads="1"/>
            </p:cNvSpPr>
            <p:nvPr/>
          </p:nvSpPr>
          <p:spPr bwMode="auto">
            <a:xfrm>
              <a:off x="385" y="3453"/>
              <a:ext cx="7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GB" altLang="en-US" sz="2400">
                  <a:latin typeface="Arial" charset="0"/>
                </a:rPr>
                <a:t>Branch</a:t>
              </a:r>
            </a:p>
          </p:txBody>
        </p:sp>
        <p:sp>
          <p:nvSpPr>
            <p:cNvPr id="26646" name="Text Box 18"/>
            <p:cNvSpPr txBox="1">
              <a:spLocks noChangeArrowheads="1"/>
            </p:cNvSpPr>
            <p:nvPr/>
          </p:nvSpPr>
          <p:spPr bwMode="auto">
            <a:xfrm>
              <a:off x="1700" y="3385"/>
              <a:ext cx="5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GB" altLang="en-US" sz="2400">
                  <a:latin typeface="Arial" charset="0"/>
                </a:rPr>
                <a:t>Staff</a:t>
              </a:r>
            </a:p>
          </p:txBody>
        </p:sp>
        <p:sp>
          <p:nvSpPr>
            <p:cNvPr id="26647" name="Line 19"/>
            <p:cNvSpPr>
              <a:spLocks noChangeShapeType="1"/>
            </p:cNvSpPr>
            <p:nvPr/>
          </p:nvSpPr>
          <p:spPr bwMode="auto">
            <a:xfrm flipV="1">
              <a:off x="770" y="3249"/>
              <a:ext cx="476" cy="22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6648" name="Line 20"/>
            <p:cNvSpPr>
              <a:spLocks noChangeShapeType="1"/>
            </p:cNvSpPr>
            <p:nvPr/>
          </p:nvSpPr>
          <p:spPr bwMode="auto">
            <a:xfrm flipH="1" flipV="1">
              <a:off x="1495" y="3249"/>
              <a:ext cx="364" cy="1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6649" name="Text Box 21"/>
            <p:cNvSpPr txBox="1">
              <a:spLocks noChangeArrowheads="1"/>
            </p:cNvSpPr>
            <p:nvPr/>
          </p:nvSpPr>
          <p:spPr bwMode="auto">
            <a:xfrm>
              <a:off x="1246" y="2893"/>
              <a:ext cx="1825"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None/>
              </a:pPr>
              <a:r>
                <a:rPr lang="en-GB" altLang="en-US" dirty="0">
                  <a:solidFill>
                    <a:prstClr val="black"/>
                  </a:solidFill>
                  <a:latin typeface="Arial" charset="0"/>
                  <a:ea typeface=""/>
                  <a:cs typeface=""/>
                </a:rPr>
                <a:t>⋈</a:t>
              </a:r>
              <a:r>
                <a:rPr lang="en-GB" altLang="en-US" sz="2000" dirty="0">
                  <a:latin typeface="Arial" charset="0"/>
                </a:rPr>
                <a:t> </a:t>
              </a:r>
              <a:r>
                <a:rPr lang="en-US" altLang="en-US" sz="2400" baseline="-25000" dirty="0" err="1">
                  <a:latin typeface="Arial" charset="0"/>
                </a:rPr>
                <a:t>b.branchNo</a:t>
              </a:r>
              <a:r>
                <a:rPr lang="en-US" altLang="en-US" sz="2400" baseline="-25000" dirty="0">
                  <a:latin typeface="Arial" charset="0"/>
                </a:rPr>
                <a:t> = </a:t>
              </a:r>
              <a:r>
                <a:rPr lang="en-US" altLang="en-US" sz="2400" baseline="-25000" dirty="0" err="1">
                  <a:latin typeface="Arial" charset="0"/>
                </a:rPr>
                <a:t>s.branchNo</a:t>
              </a:r>
              <a:endParaRPr lang="en-GB" altLang="en-US" sz="2400" baseline="-25000" dirty="0">
                <a:latin typeface="Arial" charset="0"/>
              </a:endParaRPr>
            </a:p>
            <a:p>
              <a:pPr eaLnBrk="1" hangingPunct="1">
                <a:spcBef>
                  <a:spcPct val="0"/>
                </a:spcBef>
                <a:buClrTx/>
                <a:buFontTx/>
                <a:buNone/>
              </a:pPr>
              <a:endParaRPr lang="en-GB" altLang="en-US" sz="2400" baseline="-25000" dirty="0">
                <a:latin typeface="Arial" charset="0"/>
              </a:endParaRPr>
            </a:p>
          </p:txBody>
        </p:sp>
        <p:sp>
          <p:nvSpPr>
            <p:cNvPr id="26650" name="Text Box 22"/>
            <p:cNvSpPr txBox="1">
              <a:spLocks noChangeArrowheads="1"/>
            </p:cNvSpPr>
            <p:nvPr/>
          </p:nvSpPr>
          <p:spPr bwMode="auto">
            <a:xfrm>
              <a:off x="497" y="1729"/>
              <a:ext cx="217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US" altLang="en-US" sz="3600">
                  <a:latin typeface="Arial" charset="0"/>
                  <a:sym typeface="Symbol" charset="2"/>
                </a:rPr>
                <a:t></a:t>
              </a:r>
              <a:r>
                <a:rPr lang="en-US" altLang="en-US" sz="3600">
                  <a:latin typeface="Arial" charset="0"/>
                </a:rPr>
                <a:t> </a:t>
              </a:r>
              <a:r>
                <a:rPr lang="en-US" altLang="en-US" sz="1800">
                  <a:latin typeface="Arial" charset="0"/>
                </a:rPr>
                <a:t>s.position = ‘Manager’</a:t>
              </a:r>
              <a:endParaRPr lang="en-GB" altLang="en-US" sz="1800">
                <a:latin typeface="Arial" charset="0"/>
              </a:endParaRPr>
            </a:p>
            <a:p>
              <a:pPr eaLnBrk="1" hangingPunct="1">
                <a:spcBef>
                  <a:spcPct val="0"/>
                </a:spcBef>
                <a:buClrTx/>
                <a:buFontTx/>
                <a:buNone/>
              </a:pPr>
              <a:endParaRPr lang="en-GB" altLang="en-US" sz="1800">
                <a:latin typeface="Arial" charset="0"/>
              </a:endParaRPr>
            </a:p>
          </p:txBody>
        </p:sp>
        <p:sp>
          <p:nvSpPr>
            <p:cNvPr id="26651" name="Line 23"/>
            <p:cNvSpPr>
              <a:spLocks noChangeShapeType="1"/>
            </p:cNvSpPr>
            <p:nvPr/>
          </p:nvSpPr>
          <p:spPr bwMode="auto">
            <a:xfrm flipH="1" flipV="1">
              <a:off x="1337" y="2138"/>
              <a:ext cx="0" cy="18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6652" name="Text Box 24"/>
            <p:cNvSpPr txBox="1">
              <a:spLocks noChangeArrowheads="1"/>
            </p:cNvSpPr>
            <p:nvPr/>
          </p:nvSpPr>
          <p:spPr bwMode="auto">
            <a:xfrm>
              <a:off x="703" y="2160"/>
              <a:ext cx="185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US" altLang="en-US" sz="3600" dirty="0">
                  <a:latin typeface="Arial" charset="0"/>
                  <a:sym typeface="Symbol" charset="2"/>
                </a:rPr>
                <a:t></a:t>
              </a:r>
              <a:r>
                <a:rPr lang="en-US" altLang="en-US" sz="3600" dirty="0">
                  <a:latin typeface="Arial" charset="0"/>
                </a:rPr>
                <a:t> </a:t>
              </a:r>
              <a:r>
                <a:rPr lang="en-US" altLang="en-US" sz="1800" dirty="0" err="1">
                  <a:latin typeface="Arial" charset="0"/>
                </a:rPr>
                <a:t>b.brName</a:t>
              </a:r>
              <a:r>
                <a:rPr lang="en-US" altLang="en-US" sz="1800" dirty="0">
                  <a:latin typeface="Arial" charset="0"/>
                </a:rPr>
                <a:t>=‘Hillhead’</a:t>
              </a:r>
              <a:endParaRPr lang="en-GB" altLang="en-US" sz="1800" dirty="0">
                <a:latin typeface="Arial" charset="0"/>
              </a:endParaRPr>
            </a:p>
            <a:p>
              <a:pPr eaLnBrk="1" hangingPunct="1">
                <a:spcBef>
                  <a:spcPct val="0"/>
                </a:spcBef>
                <a:buClrTx/>
                <a:buFontTx/>
                <a:buNone/>
              </a:pPr>
              <a:endParaRPr lang="en-GB" altLang="en-US" sz="1800" dirty="0">
                <a:latin typeface="Arial" charset="0"/>
              </a:endParaRPr>
            </a:p>
          </p:txBody>
        </p:sp>
        <p:sp>
          <p:nvSpPr>
            <p:cNvPr id="26653" name="Line 25"/>
            <p:cNvSpPr>
              <a:spLocks noChangeShapeType="1"/>
            </p:cNvSpPr>
            <p:nvPr/>
          </p:nvSpPr>
          <p:spPr bwMode="auto">
            <a:xfrm flipH="1" flipV="1">
              <a:off x="1314" y="2568"/>
              <a:ext cx="0" cy="24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6654" name="Line 26"/>
            <p:cNvSpPr>
              <a:spLocks noChangeShapeType="1"/>
            </p:cNvSpPr>
            <p:nvPr/>
          </p:nvSpPr>
          <p:spPr bwMode="auto">
            <a:xfrm flipH="1" flipV="1">
              <a:off x="1337" y="1662"/>
              <a:ext cx="0" cy="18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6655" name="Rectangle 27"/>
            <p:cNvSpPr>
              <a:spLocks noChangeArrowheads="1"/>
            </p:cNvSpPr>
            <p:nvPr/>
          </p:nvSpPr>
          <p:spPr bwMode="auto">
            <a:xfrm>
              <a:off x="951" y="1389"/>
              <a:ext cx="6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US" altLang="en-US" sz="2000" dirty="0">
                  <a:latin typeface="Arial" charset="0"/>
                  <a:sym typeface="Symbol" charset="2"/>
                </a:rPr>
                <a:t></a:t>
              </a:r>
              <a:r>
                <a:rPr lang="en-US" altLang="en-US" sz="1800" dirty="0">
                  <a:latin typeface="Arial" charset="0"/>
                </a:rPr>
                <a:t> </a:t>
              </a:r>
              <a:r>
                <a:rPr lang="en-US" altLang="en-US" baseline="-25000" dirty="0">
                  <a:latin typeface="Arial" charset="0"/>
                </a:rPr>
                <a:t>name</a:t>
              </a:r>
              <a:endParaRPr lang="en-GB" altLang="en-US" baseline="-25000" dirty="0">
                <a:latin typeface="Arial" charset="0"/>
              </a:endParaRPr>
            </a:p>
          </p:txBody>
        </p:sp>
      </p:grpSp>
      <p:sp>
        <p:nvSpPr>
          <p:cNvPr id="26643" name="Text Box 40"/>
          <p:cNvSpPr txBox="1">
            <a:spLocks noChangeArrowheads="1"/>
          </p:cNvSpPr>
          <p:nvPr/>
        </p:nvSpPr>
        <p:spPr bwMode="auto">
          <a:xfrm>
            <a:off x="1752600" y="1754188"/>
            <a:ext cx="49895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GB" altLang="en-US" sz="1800" i="1" dirty="0">
                <a:latin typeface="Arial" charset="0"/>
              </a:rPr>
              <a:t>The left tree is more efficient, </a:t>
            </a:r>
          </a:p>
          <a:p>
            <a:pPr eaLnBrk="1" hangingPunct="1">
              <a:spcBef>
                <a:spcPct val="0"/>
              </a:spcBef>
              <a:buClrTx/>
              <a:buFontTx/>
              <a:buNone/>
            </a:pPr>
            <a:r>
              <a:rPr lang="en-GB" altLang="en-US" sz="1800" i="1" dirty="0">
                <a:latin typeface="Arial" charset="0"/>
              </a:rPr>
              <a:t>because the join result is smaller</a:t>
            </a:r>
          </a:p>
        </p:txBody>
      </p:sp>
    </p:spTree>
    <p:extLst>
      <p:ext uri="{BB962C8B-B14F-4D97-AF65-F5344CB8AC3E}">
        <p14:creationId xmlns:p14="http://schemas.microsoft.com/office/powerpoint/2010/main" val="2072198893"/>
      </p:ext>
    </p:extLst>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Equivalent trees</a:t>
            </a:r>
          </a:p>
        </p:txBody>
      </p:sp>
      <p:sp>
        <p:nvSpPr>
          <p:cNvPr id="9" name="Slide Number Placeholder 8"/>
          <p:cNvSpPr>
            <a:spLocks noGrp="1"/>
          </p:cNvSpPr>
          <p:nvPr>
            <p:ph type="sldNum" sz="quarter" idx="12"/>
          </p:nvPr>
        </p:nvSpPr>
        <p:spPr/>
        <p:txBody>
          <a:bodyPr/>
          <a:lstStyle/>
          <a:p>
            <a:fld id="{D53520CE-AE05-DB46-ADBA-64C83163815C}" type="slidenum">
              <a:rPr lang="en-GB" smtClean="0"/>
              <a:t>37</a:t>
            </a:fld>
            <a:endParaRPr lang="en-GB"/>
          </a:p>
        </p:txBody>
      </p:sp>
      <p:grpSp>
        <p:nvGrpSpPr>
          <p:cNvPr id="27653" name="Group 41"/>
          <p:cNvGrpSpPr>
            <a:grpSpLocks/>
          </p:cNvGrpSpPr>
          <p:nvPr/>
        </p:nvGrpSpPr>
        <p:grpSpPr bwMode="auto">
          <a:xfrm>
            <a:off x="2135188" y="2924176"/>
            <a:ext cx="3375026" cy="3057525"/>
            <a:chOff x="385" y="1842"/>
            <a:chExt cx="2126" cy="1926"/>
          </a:xfrm>
        </p:grpSpPr>
        <p:sp>
          <p:nvSpPr>
            <p:cNvPr id="27667" name="Text Box 17"/>
            <p:cNvSpPr txBox="1">
              <a:spLocks noChangeArrowheads="1"/>
            </p:cNvSpPr>
            <p:nvPr/>
          </p:nvSpPr>
          <p:spPr bwMode="auto">
            <a:xfrm>
              <a:off x="385" y="3537"/>
              <a:ext cx="5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GB" altLang="en-US" sz="1800">
                  <a:latin typeface="Arial" charset="0"/>
                </a:rPr>
                <a:t>Branch</a:t>
              </a:r>
            </a:p>
          </p:txBody>
        </p:sp>
        <p:sp>
          <p:nvSpPr>
            <p:cNvPr id="27668" name="Text Box 18"/>
            <p:cNvSpPr txBox="1">
              <a:spLocks noChangeArrowheads="1"/>
            </p:cNvSpPr>
            <p:nvPr/>
          </p:nvSpPr>
          <p:spPr bwMode="auto">
            <a:xfrm>
              <a:off x="1468" y="3482"/>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GB" altLang="en-US" sz="1800">
                  <a:latin typeface="Arial" charset="0"/>
                </a:rPr>
                <a:t>Staff</a:t>
              </a:r>
            </a:p>
          </p:txBody>
        </p:sp>
        <p:sp>
          <p:nvSpPr>
            <p:cNvPr id="27669" name="Line 19"/>
            <p:cNvSpPr>
              <a:spLocks noChangeShapeType="1"/>
            </p:cNvSpPr>
            <p:nvPr/>
          </p:nvSpPr>
          <p:spPr bwMode="auto">
            <a:xfrm flipV="1">
              <a:off x="702" y="3333"/>
              <a:ext cx="392" cy="18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7670" name="Line 20"/>
            <p:cNvSpPr>
              <a:spLocks noChangeShapeType="1"/>
            </p:cNvSpPr>
            <p:nvPr/>
          </p:nvSpPr>
          <p:spPr bwMode="auto">
            <a:xfrm flipH="1" flipV="1">
              <a:off x="1299" y="3333"/>
              <a:ext cx="300" cy="13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7671" name="Text Box 21"/>
            <p:cNvSpPr txBox="1">
              <a:spLocks noChangeArrowheads="1"/>
            </p:cNvSpPr>
            <p:nvPr/>
          </p:nvSpPr>
          <p:spPr bwMode="auto">
            <a:xfrm>
              <a:off x="1067" y="2996"/>
              <a:ext cx="144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GB" altLang="en-US" dirty="0">
                  <a:latin typeface="Arial" charset="0"/>
                </a:rPr>
                <a:t>⋈</a:t>
              </a:r>
              <a:r>
                <a:rPr lang="en-GB" altLang="en-US" sz="1600" dirty="0">
                  <a:latin typeface="Arial" charset="0"/>
                </a:rPr>
                <a:t> </a:t>
              </a:r>
              <a:r>
                <a:rPr lang="en-US" altLang="en-US" sz="1800" baseline="-25000" dirty="0" err="1">
                  <a:latin typeface="Arial" charset="0"/>
                </a:rPr>
                <a:t>b.branchNo</a:t>
              </a:r>
              <a:r>
                <a:rPr lang="en-US" altLang="en-US" sz="1800" baseline="-25000" dirty="0">
                  <a:latin typeface="Arial" charset="0"/>
                </a:rPr>
                <a:t> = </a:t>
              </a:r>
              <a:r>
                <a:rPr lang="en-US" altLang="en-US" sz="1800" baseline="-25000" dirty="0" err="1">
                  <a:latin typeface="Arial" charset="0"/>
                </a:rPr>
                <a:t>s.branchNo</a:t>
              </a:r>
              <a:endParaRPr lang="en-GB" altLang="en-US" sz="1800" baseline="-25000" dirty="0">
                <a:latin typeface="Arial" charset="0"/>
              </a:endParaRPr>
            </a:p>
            <a:p>
              <a:pPr eaLnBrk="1" hangingPunct="1">
                <a:spcBef>
                  <a:spcPct val="0"/>
                </a:spcBef>
                <a:buClrTx/>
                <a:buFontTx/>
                <a:buNone/>
              </a:pPr>
              <a:endParaRPr lang="en-GB" altLang="en-US" sz="1800" baseline="-25000" dirty="0">
                <a:latin typeface="Arial" charset="0"/>
              </a:endParaRPr>
            </a:p>
          </p:txBody>
        </p:sp>
        <p:sp>
          <p:nvSpPr>
            <p:cNvPr id="27672" name="Text Box 22"/>
            <p:cNvSpPr txBox="1">
              <a:spLocks noChangeArrowheads="1"/>
            </p:cNvSpPr>
            <p:nvPr/>
          </p:nvSpPr>
          <p:spPr bwMode="auto">
            <a:xfrm>
              <a:off x="477" y="2094"/>
              <a:ext cx="155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US" altLang="en-US">
                  <a:latin typeface="Arial" charset="0"/>
                  <a:sym typeface="Symbol" charset="2"/>
                </a:rPr>
                <a:t></a:t>
              </a:r>
              <a:r>
                <a:rPr lang="en-US" altLang="en-US">
                  <a:latin typeface="Arial" charset="0"/>
                </a:rPr>
                <a:t> </a:t>
              </a:r>
              <a:r>
                <a:rPr lang="en-US" altLang="en-US" sz="1400">
                  <a:latin typeface="Arial" charset="0"/>
                </a:rPr>
                <a:t>s.position = ‘Manager’</a:t>
              </a:r>
              <a:endParaRPr lang="en-GB" altLang="en-US" sz="1400">
                <a:latin typeface="Arial" charset="0"/>
              </a:endParaRPr>
            </a:p>
            <a:p>
              <a:pPr eaLnBrk="1" hangingPunct="1">
                <a:spcBef>
                  <a:spcPct val="0"/>
                </a:spcBef>
                <a:buClrTx/>
                <a:buFontTx/>
                <a:buNone/>
              </a:pPr>
              <a:endParaRPr lang="en-GB" altLang="en-US" sz="1400">
                <a:latin typeface="Arial" charset="0"/>
              </a:endParaRPr>
            </a:p>
          </p:txBody>
        </p:sp>
        <p:sp>
          <p:nvSpPr>
            <p:cNvPr id="27673" name="Line 23"/>
            <p:cNvSpPr>
              <a:spLocks noChangeShapeType="1"/>
            </p:cNvSpPr>
            <p:nvPr/>
          </p:nvSpPr>
          <p:spPr bwMode="auto">
            <a:xfrm flipH="1" flipV="1">
              <a:off x="1169" y="2427"/>
              <a:ext cx="0" cy="1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7674" name="Text Box 24"/>
            <p:cNvSpPr txBox="1">
              <a:spLocks noChangeArrowheads="1"/>
            </p:cNvSpPr>
            <p:nvPr/>
          </p:nvSpPr>
          <p:spPr bwMode="auto">
            <a:xfrm>
              <a:off x="534" y="2445"/>
              <a:ext cx="1575"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US" altLang="en-US" dirty="0">
                  <a:latin typeface="Arial" charset="0"/>
                  <a:sym typeface="Symbol" charset="2"/>
                </a:rPr>
                <a:t></a:t>
              </a:r>
              <a:r>
                <a:rPr lang="en-US" altLang="en-US" dirty="0">
                  <a:latin typeface="Arial" charset="0"/>
                </a:rPr>
                <a:t> </a:t>
              </a:r>
              <a:r>
                <a:rPr lang="en-US" altLang="en-US" sz="1400" dirty="0" err="1">
                  <a:latin typeface="Arial" charset="0"/>
                </a:rPr>
                <a:t>b.brName</a:t>
              </a:r>
              <a:r>
                <a:rPr lang="en-US" altLang="en-US" sz="1400" dirty="0">
                  <a:latin typeface="Arial" charset="0"/>
                </a:rPr>
                <a:t>=‘Hillhead’</a:t>
              </a:r>
              <a:endParaRPr lang="en-GB" altLang="en-US" sz="1400" dirty="0">
                <a:latin typeface="Arial" charset="0"/>
              </a:endParaRPr>
            </a:p>
            <a:p>
              <a:pPr eaLnBrk="1" hangingPunct="1">
                <a:spcBef>
                  <a:spcPct val="0"/>
                </a:spcBef>
                <a:buClrTx/>
                <a:buFontTx/>
                <a:buNone/>
              </a:pPr>
              <a:endParaRPr lang="en-GB" altLang="en-US" sz="1400" dirty="0">
                <a:latin typeface="Arial" charset="0"/>
              </a:endParaRPr>
            </a:p>
          </p:txBody>
        </p:sp>
        <p:sp>
          <p:nvSpPr>
            <p:cNvPr id="27675" name="Line 25"/>
            <p:cNvSpPr>
              <a:spLocks noChangeShapeType="1"/>
            </p:cNvSpPr>
            <p:nvPr/>
          </p:nvSpPr>
          <p:spPr bwMode="auto">
            <a:xfrm flipH="1" flipV="1">
              <a:off x="1150" y="2778"/>
              <a:ext cx="0" cy="20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7676" name="Line 26"/>
            <p:cNvSpPr>
              <a:spLocks noChangeShapeType="1"/>
            </p:cNvSpPr>
            <p:nvPr/>
          </p:nvSpPr>
          <p:spPr bwMode="auto">
            <a:xfrm flipH="1" flipV="1">
              <a:off x="1169" y="2039"/>
              <a:ext cx="0" cy="1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7677" name="Rectangle 27"/>
            <p:cNvSpPr>
              <a:spLocks noChangeArrowheads="1"/>
            </p:cNvSpPr>
            <p:nvPr/>
          </p:nvSpPr>
          <p:spPr bwMode="auto">
            <a:xfrm>
              <a:off x="852" y="1842"/>
              <a:ext cx="51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US" altLang="en-US" sz="1600">
                  <a:latin typeface="Arial" charset="0"/>
                  <a:sym typeface="Symbol" charset="2"/>
                </a:rPr>
                <a:t></a:t>
              </a:r>
              <a:r>
                <a:rPr lang="en-US" altLang="en-US" sz="1400">
                  <a:latin typeface="Arial" charset="0"/>
                </a:rPr>
                <a:t> </a:t>
              </a:r>
              <a:r>
                <a:rPr lang="en-US" altLang="en-US" sz="2000" baseline="-25000">
                  <a:latin typeface="Arial" charset="0"/>
                </a:rPr>
                <a:t>name</a:t>
              </a:r>
              <a:endParaRPr lang="en-GB" altLang="en-US" sz="2000" baseline="-25000">
                <a:latin typeface="Arial" charset="0"/>
              </a:endParaRPr>
            </a:p>
          </p:txBody>
        </p:sp>
      </p:grpSp>
      <p:sp>
        <p:nvSpPr>
          <p:cNvPr id="27654" name="Text Box 29"/>
          <p:cNvSpPr txBox="1">
            <a:spLocks noChangeArrowheads="1"/>
          </p:cNvSpPr>
          <p:nvPr/>
        </p:nvSpPr>
        <p:spPr bwMode="auto">
          <a:xfrm>
            <a:off x="5953126" y="5876926"/>
            <a:ext cx="989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GB" altLang="en-US" sz="2000">
                <a:latin typeface="Arial" charset="0"/>
              </a:rPr>
              <a:t>Branch</a:t>
            </a:r>
          </a:p>
        </p:txBody>
      </p:sp>
      <p:sp>
        <p:nvSpPr>
          <p:cNvPr id="27655" name="Text Box 30"/>
          <p:cNvSpPr txBox="1">
            <a:spLocks noChangeArrowheads="1"/>
          </p:cNvSpPr>
          <p:nvPr/>
        </p:nvSpPr>
        <p:spPr bwMode="auto">
          <a:xfrm>
            <a:off x="8940800" y="5768976"/>
            <a:ext cx="704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GB" altLang="en-US" sz="2000">
                <a:latin typeface="Arial" charset="0"/>
              </a:rPr>
              <a:t>Staff</a:t>
            </a:r>
          </a:p>
        </p:txBody>
      </p:sp>
      <p:sp>
        <p:nvSpPr>
          <p:cNvPr id="27656" name="Line 31"/>
          <p:cNvSpPr>
            <a:spLocks noChangeShapeType="1"/>
          </p:cNvSpPr>
          <p:nvPr/>
        </p:nvSpPr>
        <p:spPr bwMode="auto">
          <a:xfrm flipV="1">
            <a:off x="6564313" y="5346701"/>
            <a:ext cx="133350" cy="4222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7657" name="Line 32"/>
          <p:cNvSpPr>
            <a:spLocks noChangeShapeType="1"/>
          </p:cNvSpPr>
          <p:nvPr/>
        </p:nvSpPr>
        <p:spPr bwMode="auto">
          <a:xfrm flipH="1" flipV="1">
            <a:off x="9156700" y="4905375"/>
            <a:ext cx="71438" cy="8270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7658" name="Text Box 33"/>
          <p:cNvSpPr txBox="1">
            <a:spLocks noChangeArrowheads="1"/>
          </p:cNvSpPr>
          <p:nvPr/>
        </p:nvSpPr>
        <p:spPr bwMode="auto">
          <a:xfrm>
            <a:off x="7558090" y="3286124"/>
            <a:ext cx="2496196" cy="728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None/>
            </a:pPr>
            <a:r>
              <a:rPr lang="en-GB" altLang="en-US" dirty="0">
                <a:solidFill>
                  <a:prstClr val="black"/>
                </a:solidFill>
                <a:latin typeface="Arial" charset="0"/>
                <a:ea typeface=""/>
                <a:cs typeface=""/>
              </a:rPr>
              <a:t>⋈</a:t>
            </a:r>
            <a:r>
              <a:rPr lang="en-GB" altLang="en-US" sz="1800" dirty="0">
                <a:latin typeface="Arial" charset="0"/>
              </a:rPr>
              <a:t> </a:t>
            </a:r>
            <a:r>
              <a:rPr lang="en-US" altLang="en-US" sz="2000" baseline="-25000" dirty="0" err="1">
                <a:latin typeface="Arial" charset="0"/>
              </a:rPr>
              <a:t>b.branchNo</a:t>
            </a:r>
            <a:r>
              <a:rPr lang="en-US" altLang="en-US" sz="2000" baseline="-25000" dirty="0">
                <a:latin typeface="Arial" charset="0"/>
              </a:rPr>
              <a:t> = </a:t>
            </a:r>
            <a:r>
              <a:rPr lang="en-US" altLang="en-US" sz="2000" baseline="-25000" dirty="0" err="1">
                <a:latin typeface="Arial" charset="0"/>
              </a:rPr>
              <a:t>s.branchNo</a:t>
            </a:r>
            <a:endParaRPr lang="en-GB" altLang="en-US" sz="2000" baseline="-25000" dirty="0">
              <a:latin typeface="Arial" charset="0"/>
            </a:endParaRPr>
          </a:p>
          <a:p>
            <a:pPr eaLnBrk="1" hangingPunct="1">
              <a:spcBef>
                <a:spcPct val="0"/>
              </a:spcBef>
              <a:buClrTx/>
              <a:buFontTx/>
              <a:buNone/>
            </a:pPr>
            <a:endParaRPr lang="en-GB" altLang="en-US" sz="2000" baseline="-25000" dirty="0">
              <a:latin typeface="Arial" charset="0"/>
            </a:endParaRPr>
          </a:p>
        </p:txBody>
      </p:sp>
      <p:sp>
        <p:nvSpPr>
          <p:cNvPr id="27659" name="Text Box 34"/>
          <p:cNvSpPr txBox="1">
            <a:spLocks noChangeArrowheads="1"/>
          </p:cNvSpPr>
          <p:nvPr/>
        </p:nvSpPr>
        <p:spPr bwMode="auto">
          <a:xfrm>
            <a:off x="7999419" y="4329113"/>
            <a:ext cx="2881312"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US" altLang="en-US" sz="3200">
                <a:latin typeface="Arial" charset="0"/>
                <a:sym typeface="Symbol" charset="2"/>
              </a:rPr>
              <a:t></a:t>
            </a:r>
            <a:r>
              <a:rPr lang="en-US" altLang="en-US" sz="3200">
                <a:latin typeface="Arial" charset="0"/>
              </a:rPr>
              <a:t> </a:t>
            </a:r>
            <a:r>
              <a:rPr lang="en-US" altLang="en-US" sz="1600" dirty="0" err="1">
                <a:latin typeface="Arial" charset="0"/>
              </a:rPr>
              <a:t>s.position</a:t>
            </a:r>
            <a:r>
              <a:rPr lang="en-US" altLang="en-US" sz="1600" dirty="0">
                <a:latin typeface="Arial" charset="0"/>
              </a:rPr>
              <a:t> = ‘Manager’</a:t>
            </a:r>
            <a:endParaRPr lang="en-GB" altLang="en-US" sz="1600" dirty="0">
              <a:latin typeface="Arial" charset="0"/>
            </a:endParaRPr>
          </a:p>
          <a:p>
            <a:pPr eaLnBrk="1" hangingPunct="1">
              <a:spcBef>
                <a:spcPct val="0"/>
              </a:spcBef>
              <a:buClrTx/>
              <a:buFontTx/>
              <a:buNone/>
            </a:pPr>
            <a:endParaRPr lang="en-GB" altLang="en-US" sz="1600" dirty="0">
              <a:latin typeface="Arial" charset="0"/>
            </a:endParaRPr>
          </a:p>
        </p:txBody>
      </p:sp>
      <p:sp>
        <p:nvSpPr>
          <p:cNvPr id="27660" name="Line 35"/>
          <p:cNvSpPr>
            <a:spLocks noChangeShapeType="1"/>
          </p:cNvSpPr>
          <p:nvPr/>
        </p:nvSpPr>
        <p:spPr bwMode="auto">
          <a:xfrm flipH="1" flipV="1">
            <a:off x="8256588" y="3860801"/>
            <a:ext cx="792162" cy="5492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7661" name="Text Box 36"/>
          <p:cNvSpPr txBox="1">
            <a:spLocks noChangeArrowheads="1"/>
          </p:cNvSpPr>
          <p:nvPr/>
        </p:nvSpPr>
        <p:spPr bwMode="auto">
          <a:xfrm>
            <a:off x="5953126" y="4846636"/>
            <a:ext cx="25193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US" altLang="en-US" sz="3200">
                <a:latin typeface="Arial" charset="0"/>
                <a:sym typeface="Symbol" charset="2"/>
              </a:rPr>
              <a:t></a:t>
            </a:r>
            <a:r>
              <a:rPr lang="en-US" altLang="en-US" sz="3200">
                <a:latin typeface="Arial" charset="0"/>
              </a:rPr>
              <a:t> </a:t>
            </a:r>
            <a:r>
              <a:rPr lang="en-US" altLang="en-US" sz="1600" dirty="0" err="1">
                <a:latin typeface="Arial" charset="0"/>
              </a:rPr>
              <a:t>b.brName</a:t>
            </a:r>
            <a:r>
              <a:rPr lang="en-US" altLang="en-US" sz="1600" dirty="0">
                <a:latin typeface="Arial" charset="0"/>
              </a:rPr>
              <a:t>=‘Hillhead’</a:t>
            </a:r>
            <a:endParaRPr lang="en-GB" altLang="en-US" sz="1600" dirty="0">
              <a:latin typeface="Arial" charset="0"/>
            </a:endParaRPr>
          </a:p>
        </p:txBody>
      </p:sp>
      <p:sp>
        <p:nvSpPr>
          <p:cNvPr id="27662" name="Line 37"/>
          <p:cNvSpPr>
            <a:spLocks noChangeShapeType="1"/>
          </p:cNvSpPr>
          <p:nvPr/>
        </p:nvSpPr>
        <p:spPr bwMode="auto">
          <a:xfrm flipV="1">
            <a:off x="6743701" y="3824289"/>
            <a:ext cx="792163" cy="1189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7663" name="Line 38"/>
          <p:cNvSpPr>
            <a:spLocks noChangeShapeType="1"/>
          </p:cNvSpPr>
          <p:nvPr/>
        </p:nvSpPr>
        <p:spPr bwMode="auto">
          <a:xfrm flipH="1" flipV="1">
            <a:off x="7753351" y="2925763"/>
            <a:ext cx="34925" cy="4048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7664" name="Rectangle 39"/>
          <p:cNvSpPr>
            <a:spLocks noChangeArrowheads="1"/>
          </p:cNvSpPr>
          <p:nvPr/>
        </p:nvSpPr>
        <p:spPr bwMode="auto">
          <a:xfrm>
            <a:off x="7140575" y="2565401"/>
            <a:ext cx="9477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US" altLang="en-US" sz="1800">
                <a:latin typeface="Arial" charset="0"/>
                <a:sym typeface="Symbol" charset="2"/>
              </a:rPr>
              <a:t></a:t>
            </a:r>
            <a:r>
              <a:rPr lang="en-US" altLang="en-US" sz="1600">
                <a:latin typeface="Arial" charset="0"/>
              </a:rPr>
              <a:t> </a:t>
            </a:r>
            <a:r>
              <a:rPr lang="en-US" altLang="en-US" sz="2400" baseline="-25000">
                <a:latin typeface="Arial" charset="0"/>
              </a:rPr>
              <a:t>name</a:t>
            </a:r>
            <a:endParaRPr lang="en-GB" altLang="en-US" sz="2400" baseline="-25000">
              <a:latin typeface="Arial" charset="0"/>
            </a:endParaRPr>
          </a:p>
        </p:txBody>
      </p:sp>
      <p:sp>
        <p:nvSpPr>
          <p:cNvPr id="27665" name="Text Box 40"/>
          <p:cNvSpPr txBox="1">
            <a:spLocks noChangeArrowheads="1"/>
          </p:cNvSpPr>
          <p:nvPr/>
        </p:nvSpPr>
        <p:spPr bwMode="auto">
          <a:xfrm>
            <a:off x="1945482" y="1834857"/>
            <a:ext cx="6824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spcBef>
                <a:spcPct val="20000"/>
              </a:spcBef>
              <a:buClr>
                <a:schemeClr val="tx1"/>
              </a:buClr>
              <a:buChar char="•"/>
              <a:defRPr sz="2800">
                <a:solidFill>
                  <a:schemeClr val="tx1"/>
                </a:solidFill>
                <a:latin typeface="Comic Sans MS" charset="0"/>
                <a:ea typeface="Arial" charset="0"/>
                <a:cs typeface="Arial" charset="0"/>
              </a:defRPr>
            </a:lvl1pPr>
            <a:lvl2pPr marL="742950" indent="-285750" eaLnBrk="0" hangingPunct="0">
              <a:spcBef>
                <a:spcPct val="20000"/>
              </a:spcBef>
              <a:buClr>
                <a:schemeClr val="tx1"/>
              </a:buClr>
              <a:buChar char="•"/>
              <a:defRPr sz="2400">
                <a:solidFill>
                  <a:schemeClr val="tx1"/>
                </a:solidFill>
                <a:latin typeface="Comic Sans MS" charset="0"/>
                <a:ea typeface="Arial" charset="0"/>
                <a:cs typeface="Arial" charset="0"/>
              </a:defRPr>
            </a:lvl2pPr>
            <a:lvl3pPr marL="1143000" indent="-228600" eaLnBrk="0" hangingPunct="0">
              <a:spcBef>
                <a:spcPct val="20000"/>
              </a:spcBef>
              <a:buClr>
                <a:schemeClr val="tx1"/>
              </a:buClr>
              <a:buChar char="•"/>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Char char="•"/>
              <a:defRPr sz="2000">
                <a:solidFill>
                  <a:schemeClr val="tx1"/>
                </a:solidFill>
                <a:latin typeface="Comic Sans MS" charset="0"/>
                <a:ea typeface="Arial" charset="0"/>
                <a:cs typeface="Arial" charset="0"/>
              </a:defRPr>
            </a:lvl4pPr>
            <a:lvl5pPr marL="2057400" indent="-228600" eaLnBrk="0" hangingPunct="0">
              <a:spcBef>
                <a:spcPct val="20000"/>
              </a:spcBef>
              <a:buClr>
                <a:schemeClr val="tx1"/>
              </a:buClr>
              <a:buChar char="•"/>
              <a:defRPr sz="2000">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charset="0"/>
                <a:ea typeface="Arial" charset="0"/>
                <a:cs typeface="Arial" charset="0"/>
              </a:defRPr>
            </a:lvl9pPr>
          </a:lstStyle>
          <a:p>
            <a:pPr eaLnBrk="1" hangingPunct="1">
              <a:spcBef>
                <a:spcPct val="0"/>
              </a:spcBef>
              <a:buClrTx/>
              <a:buFontTx/>
              <a:buNone/>
            </a:pPr>
            <a:r>
              <a:rPr lang="en-GB" altLang="en-US" sz="1800" i="1" dirty="0">
                <a:latin typeface="Arial" charset="0"/>
              </a:rPr>
              <a:t>The right tree is more efficient, </a:t>
            </a:r>
          </a:p>
          <a:p>
            <a:pPr eaLnBrk="1" hangingPunct="1">
              <a:spcBef>
                <a:spcPct val="0"/>
              </a:spcBef>
              <a:buClrTx/>
              <a:buFontTx/>
              <a:buNone/>
            </a:pPr>
            <a:r>
              <a:rPr lang="en-GB" altLang="en-US" sz="1800" i="1" dirty="0">
                <a:latin typeface="Arial" charset="0"/>
              </a:rPr>
              <a:t>because the join doesn’t have so many tuples entering it</a:t>
            </a:r>
          </a:p>
        </p:txBody>
      </p:sp>
    </p:spTree>
    <p:extLst>
      <p:ext uri="{BB962C8B-B14F-4D97-AF65-F5344CB8AC3E}">
        <p14:creationId xmlns:p14="http://schemas.microsoft.com/office/powerpoint/2010/main" val="3790057761"/>
      </p:ext>
    </p:extLst>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 Access</a:t>
            </a:r>
          </a:p>
        </p:txBody>
      </p:sp>
      <p:sp>
        <p:nvSpPr>
          <p:cNvPr id="3" name="Content Placeholder 2"/>
          <p:cNvSpPr>
            <a:spLocks noGrp="1"/>
          </p:cNvSpPr>
          <p:nvPr>
            <p:ph idx="1"/>
          </p:nvPr>
        </p:nvSpPr>
        <p:spPr>
          <a:xfrm>
            <a:off x="81976" y="1839647"/>
            <a:ext cx="4136399" cy="4745701"/>
          </a:xfrm>
        </p:spPr>
        <p:txBody>
          <a:bodyPr/>
          <a:lstStyle/>
          <a:p>
            <a:r>
              <a:rPr lang="en-GB" dirty="0"/>
              <a:t>Reduces disc accesses required</a:t>
            </a:r>
          </a:p>
          <a:p>
            <a:pPr lvl="1"/>
            <a:r>
              <a:rPr lang="en-GB" dirty="0"/>
              <a:t>Indexes held in memory</a:t>
            </a:r>
          </a:p>
          <a:p>
            <a:r>
              <a:rPr lang="en-GB" dirty="0"/>
              <a:t>Useful for other optimizations</a:t>
            </a:r>
          </a:p>
          <a:p>
            <a:endParaRPr lang="en-GB" dirty="0"/>
          </a:p>
        </p:txBody>
      </p:sp>
      <p:sp>
        <p:nvSpPr>
          <p:cNvPr id="44" name="Slide Number Placeholder 43"/>
          <p:cNvSpPr>
            <a:spLocks noGrp="1"/>
          </p:cNvSpPr>
          <p:nvPr>
            <p:ph type="sldNum" sz="quarter" idx="12"/>
          </p:nvPr>
        </p:nvSpPr>
        <p:spPr/>
        <p:txBody>
          <a:bodyPr/>
          <a:lstStyle/>
          <a:p>
            <a:fld id="{D53520CE-AE05-DB46-ADBA-64C83163815C}" type="slidenum">
              <a:rPr lang="en-GB" smtClean="0"/>
              <a:t>38</a:t>
            </a:fld>
            <a:endParaRPr lang="en-GB"/>
          </a:p>
        </p:txBody>
      </p:sp>
      <p:grpSp>
        <p:nvGrpSpPr>
          <p:cNvPr id="24" name="Group 23"/>
          <p:cNvGrpSpPr/>
          <p:nvPr/>
        </p:nvGrpSpPr>
        <p:grpSpPr>
          <a:xfrm>
            <a:off x="7522326" y="2102784"/>
            <a:ext cx="4593426" cy="4558929"/>
            <a:chOff x="4575931" y="2102783"/>
            <a:chExt cx="4593426" cy="4558929"/>
          </a:xfrm>
        </p:grpSpPr>
        <p:sp>
          <p:nvSpPr>
            <p:cNvPr id="25" name="TextBox 24"/>
            <p:cNvSpPr txBox="1"/>
            <p:nvPr/>
          </p:nvSpPr>
          <p:spPr>
            <a:xfrm>
              <a:off x="4575931" y="5304769"/>
              <a:ext cx="1431364" cy="369332"/>
            </a:xfrm>
            <a:prstGeom prst="rect">
              <a:avLst/>
            </a:prstGeom>
            <a:noFill/>
          </p:spPr>
          <p:txBody>
            <a:bodyPr wrap="none" rtlCol="0">
              <a:spAutoFit/>
            </a:bodyPr>
            <a:lstStyle/>
            <a:p>
              <a:r>
                <a:rPr lang="en-GB" dirty="0" err="1">
                  <a:solidFill>
                    <a:srgbClr val="1469A2"/>
                  </a:solidFill>
                  <a:latin typeface="Monaco"/>
                  <a:cs typeface="Monaco"/>
                </a:rPr>
                <a:t>Index</a:t>
              </a:r>
              <a:r>
                <a:rPr lang="en-GB" baseline="-25000" dirty="0" err="1">
                  <a:solidFill>
                    <a:srgbClr val="1469A2"/>
                  </a:solidFill>
                  <a:latin typeface="Monaco"/>
                  <a:cs typeface="Monaco"/>
                </a:rPr>
                <a:t>D.dNum</a:t>
              </a:r>
              <a:endParaRPr lang="en-GB" baseline="-25000" dirty="0">
                <a:solidFill>
                  <a:schemeClr val="accent4">
                    <a:lumMod val="50000"/>
                  </a:schemeClr>
                </a:solidFill>
                <a:latin typeface="Monaco"/>
                <a:cs typeface="Monaco"/>
              </a:endParaRPr>
            </a:p>
          </p:txBody>
        </p:sp>
        <p:sp>
          <p:nvSpPr>
            <p:cNvPr id="26" name="TextBox 25"/>
            <p:cNvSpPr txBox="1"/>
            <p:nvPr/>
          </p:nvSpPr>
          <p:spPr>
            <a:xfrm>
              <a:off x="7080703" y="3007110"/>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27" name="TextBox 26"/>
            <p:cNvSpPr txBox="1"/>
            <p:nvPr/>
          </p:nvSpPr>
          <p:spPr>
            <a:xfrm>
              <a:off x="7830341" y="5208087"/>
              <a:ext cx="1339016" cy="646331"/>
            </a:xfrm>
            <a:prstGeom prst="rect">
              <a:avLst/>
            </a:prstGeom>
            <a:noFill/>
          </p:spPr>
          <p:txBody>
            <a:bodyPr wrap="none" rtlCol="0">
              <a:spAutoFit/>
            </a:bodyPr>
            <a:lstStyle/>
            <a:p>
              <a:r>
                <a:rPr lang="el-GR" b="1" dirty="0">
                  <a:latin typeface="Monaco"/>
                  <a:cs typeface="Monaco"/>
                </a:rPr>
                <a:t>σ</a:t>
              </a:r>
              <a:r>
                <a:rPr lang="en-GB" b="1" baseline="-25000" dirty="0" err="1">
                  <a:latin typeface="Monaco"/>
                  <a:cs typeface="Monaco"/>
                </a:rPr>
                <a:t>L.loc</a:t>
              </a:r>
              <a:r>
                <a:rPr lang="en-GB" b="1" baseline="-25000" dirty="0">
                  <a:latin typeface="Monaco"/>
                  <a:cs typeface="Monaco"/>
                </a:rPr>
                <a:t> =</a:t>
              </a:r>
              <a:br>
                <a:rPr lang="en-GB" b="1" baseline="-25000" dirty="0">
                  <a:latin typeface="Monaco"/>
                  <a:cs typeface="Monaco"/>
                </a:rPr>
              </a:br>
              <a:r>
                <a:rPr lang="en-GB" b="1" dirty="0">
                  <a:latin typeface="Monaco"/>
                  <a:cs typeface="Monaco"/>
                </a:rPr>
                <a:t> </a:t>
              </a:r>
              <a:r>
                <a:rPr lang="en-GB" b="1" baseline="-25000" dirty="0">
                  <a:latin typeface="Monaco"/>
                  <a:cs typeface="Monaco"/>
                </a:rPr>
                <a:t>‘</a:t>
              </a:r>
              <a:r>
                <a:rPr lang="en-GB" b="1" baseline="-25000" dirty="0" err="1">
                  <a:latin typeface="Monaco"/>
                  <a:cs typeface="Monaco"/>
                </a:rPr>
                <a:t>Riccarton</a:t>
              </a:r>
              <a:r>
                <a:rPr lang="en-GB" b="1" baseline="-25000" dirty="0">
                  <a:latin typeface="Monaco"/>
                  <a:cs typeface="Monaco"/>
                </a:rPr>
                <a:t>’</a:t>
              </a:r>
            </a:p>
          </p:txBody>
        </p:sp>
        <p:sp>
          <p:nvSpPr>
            <p:cNvPr id="28" name="TextBox 27"/>
            <p:cNvSpPr txBox="1"/>
            <p:nvPr/>
          </p:nvSpPr>
          <p:spPr>
            <a:xfrm>
              <a:off x="5619808" y="4211006"/>
              <a:ext cx="1770036"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E.dNum</a:t>
              </a:r>
              <a:endParaRPr lang="en-GB" baseline="-25000" dirty="0">
                <a:latin typeface="Monaco"/>
                <a:cs typeface="Monaco"/>
              </a:endParaRPr>
            </a:p>
          </p:txBody>
        </p:sp>
        <p:sp>
          <p:nvSpPr>
            <p:cNvPr id="29" name="TextBox 28"/>
            <p:cNvSpPr txBox="1"/>
            <p:nvPr/>
          </p:nvSpPr>
          <p:spPr>
            <a:xfrm>
              <a:off x="7844939" y="6292380"/>
              <a:ext cx="1292842" cy="369332"/>
            </a:xfrm>
            <a:prstGeom prst="rect">
              <a:avLst/>
            </a:prstGeom>
            <a:noFill/>
          </p:spPr>
          <p:txBody>
            <a:bodyPr wrap="none" rtlCol="0">
              <a:spAutoFit/>
            </a:bodyPr>
            <a:lstStyle/>
            <a:p>
              <a:r>
                <a:rPr lang="en-GB" dirty="0">
                  <a:latin typeface="Monaco"/>
                  <a:cs typeface="Monaco"/>
                </a:rPr>
                <a:t>Location</a:t>
              </a:r>
            </a:p>
          </p:txBody>
        </p:sp>
        <p:sp>
          <p:nvSpPr>
            <p:cNvPr id="30" name="TextBox 29"/>
            <p:cNvSpPr txBox="1"/>
            <p:nvPr/>
          </p:nvSpPr>
          <p:spPr>
            <a:xfrm>
              <a:off x="6323107" y="6292380"/>
              <a:ext cx="1303549" cy="369332"/>
            </a:xfrm>
            <a:prstGeom prst="rect">
              <a:avLst/>
            </a:prstGeom>
            <a:noFill/>
          </p:spPr>
          <p:txBody>
            <a:bodyPr wrap="none" rtlCol="0">
              <a:spAutoFit/>
            </a:bodyPr>
            <a:lstStyle/>
            <a:p>
              <a:r>
                <a:rPr lang="en-GB" dirty="0">
                  <a:latin typeface="Monaco"/>
                  <a:cs typeface="Monaco"/>
                </a:rPr>
                <a:t>Employee</a:t>
              </a:r>
            </a:p>
          </p:txBody>
        </p:sp>
        <p:cxnSp>
          <p:nvCxnSpPr>
            <p:cNvPr id="31" name="Straight Arrow Connector 30"/>
            <p:cNvCxnSpPr/>
            <p:nvPr/>
          </p:nvCxnSpPr>
          <p:spPr>
            <a:xfrm flipH="1" flipV="1">
              <a:off x="5985296" y="4688939"/>
              <a:ext cx="700718" cy="56513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5859266" y="3376442"/>
              <a:ext cx="1163045" cy="8409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flipV="1">
              <a:off x="7459723" y="3404118"/>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9" idx="0"/>
              <a:endCxn id="27" idx="2"/>
            </p:cNvCxnSpPr>
            <p:nvPr/>
          </p:nvCxnSpPr>
          <p:spPr>
            <a:xfrm flipV="1">
              <a:off x="8491360" y="5854418"/>
              <a:ext cx="8489" cy="43796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174711" y="2102783"/>
              <a:ext cx="1579278" cy="738664"/>
            </a:xfrm>
            <a:prstGeom prst="rect">
              <a:avLst/>
            </a:prstGeom>
            <a:noFill/>
          </p:spPr>
          <p:txBody>
            <a:bodyPr wrap="none" rtlCol="0">
              <a:spAutoFit/>
            </a:bodyPr>
            <a:lstStyle/>
            <a:p>
              <a:r>
                <a:rPr lang="el-GR" dirty="0">
                  <a:solidFill>
                    <a:srgbClr val="1469A2"/>
                  </a:solidFill>
                  <a:latin typeface="Monaco"/>
                  <a:cs typeface="Monaco"/>
                </a:rPr>
                <a:t>π</a:t>
              </a:r>
              <a:r>
                <a:rPr lang="en-GB" sz="1100" baseline="-25000" dirty="0">
                  <a:solidFill>
                    <a:srgbClr val="1469A2"/>
                  </a:solidFill>
                  <a:latin typeface="Monaco"/>
                  <a:cs typeface="Monaco"/>
                </a:rPr>
                <a:t> </a:t>
              </a:r>
              <a:r>
                <a:rPr lang="en-GB" baseline="-25000" dirty="0" err="1">
                  <a:solidFill>
                    <a:schemeClr val="accent4">
                      <a:lumMod val="50000"/>
                    </a:schemeClr>
                  </a:solidFill>
                  <a:latin typeface="Monaco"/>
                  <a:cs typeface="Monaco"/>
                </a:rPr>
                <a:t>E.lastname</a:t>
              </a:r>
              <a:r>
                <a:rPr lang="en-GB" baseline="-25000" dirty="0">
                  <a:solidFill>
                    <a:srgbClr val="1469A2"/>
                  </a:solidFill>
                  <a:latin typeface="Monaco"/>
                  <a:cs typeface="Monaco"/>
                </a:rPr>
                <a:t>,</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E.firstname</a:t>
              </a:r>
              <a:r>
                <a:rPr lang="en-GB" baseline="-25000" dirty="0">
                  <a:solidFill>
                    <a:srgbClr val="1469A2"/>
                  </a:solidFill>
                  <a:latin typeface="Monaco"/>
                  <a:cs typeface="Monaco"/>
                </a:rPr>
                <a:t>, </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E.salary</a:t>
              </a:r>
              <a:endParaRPr lang="en-GB" baseline="-25000" dirty="0">
                <a:solidFill>
                  <a:srgbClr val="1469A2"/>
                </a:solidFill>
                <a:latin typeface="Monaco"/>
                <a:cs typeface="Monaco"/>
              </a:endParaRPr>
            </a:p>
          </p:txBody>
        </p:sp>
        <p:sp>
          <p:nvSpPr>
            <p:cNvPr id="37" name="TextBox 36"/>
            <p:cNvSpPr txBox="1"/>
            <p:nvPr/>
          </p:nvSpPr>
          <p:spPr>
            <a:xfrm>
              <a:off x="7980102" y="4217414"/>
              <a:ext cx="1029449" cy="369332"/>
            </a:xfrm>
            <a:prstGeom prst="rect">
              <a:avLst/>
            </a:prstGeom>
            <a:noFill/>
          </p:spPr>
          <p:txBody>
            <a:bodyPr wrap="none" rtlCol="0">
              <a:spAutoFit/>
            </a:bodyPr>
            <a:lstStyle/>
            <a:p>
              <a:r>
                <a:rPr lang="el-GR" dirty="0">
                  <a:solidFill>
                    <a:srgbClr val="1469A2"/>
                  </a:solidFill>
                  <a:latin typeface="Monaco"/>
                  <a:cs typeface="Monaco"/>
                </a:rPr>
                <a:t>π</a:t>
              </a:r>
              <a:r>
                <a:rPr lang="en-GB" sz="1100" baseline="-25000" dirty="0">
                  <a:solidFill>
                    <a:srgbClr val="1469A2"/>
                  </a:solidFill>
                  <a:latin typeface="Monaco"/>
                  <a:cs typeface="Monaco"/>
                </a:rPr>
                <a:t> </a:t>
              </a:r>
              <a:r>
                <a:rPr lang="en-GB" baseline="-25000" dirty="0" err="1">
                  <a:solidFill>
                    <a:schemeClr val="accent4">
                      <a:lumMod val="50000"/>
                    </a:schemeClr>
                  </a:solidFill>
                  <a:latin typeface="Monaco"/>
                  <a:cs typeface="Monaco"/>
                </a:rPr>
                <a:t>L.ldNum</a:t>
              </a:r>
              <a:endParaRPr lang="en-GB" baseline="-25000" dirty="0">
                <a:solidFill>
                  <a:schemeClr val="accent4">
                    <a:lumMod val="50000"/>
                  </a:schemeClr>
                </a:solidFill>
                <a:latin typeface="Monaco"/>
                <a:cs typeface="Monaco"/>
              </a:endParaRPr>
            </a:p>
          </p:txBody>
        </p:sp>
        <p:sp>
          <p:nvSpPr>
            <p:cNvPr id="38" name="TextBox 37"/>
            <p:cNvSpPr txBox="1"/>
            <p:nvPr/>
          </p:nvSpPr>
          <p:spPr>
            <a:xfrm>
              <a:off x="6323107" y="5151879"/>
              <a:ext cx="1579278" cy="923330"/>
            </a:xfrm>
            <a:prstGeom prst="rect">
              <a:avLst/>
            </a:prstGeom>
            <a:noFill/>
          </p:spPr>
          <p:txBody>
            <a:bodyPr wrap="none" rtlCol="0">
              <a:spAutoFit/>
            </a:bodyPr>
            <a:lstStyle/>
            <a:p>
              <a:r>
                <a:rPr lang="el-GR" dirty="0">
                  <a:solidFill>
                    <a:srgbClr val="1469A2"/>
                  </a:solidFill>
                  <a:latin typeface="Monaco"/>
                  <a:cs typeface="Monaco"/>
                </a:rPr>
                <a:t>π</a:t>
              </a:r>
              <a:r>
                <a:rPr lang="en-GB" sz="1100" baseline="-25000" dirty="0">
                  <a:solidFill>
                    <a:srgbClr val="1469A2"/>
                  </a:solidFill>
                  <a:latin typeface="Monaco"/>
                  <a:cs typeface="Monaco"/>
                </a:rPr>
                <a:t> </a:t>
              </a:r>
              <a:r>
                <a:rPr lang="en-GB" baseline="-25000" dirty="0" err="1">
                  <a:solidFill>
                    <a:schemeClr val="accent4">
                      <a:lumMod val="50000"/>
                    </a:schemeClr>
                  </a:solidFill>
                  <a:latin typeface="Monaco"/>
                  <a:cs typeface="Monaco"/>
                </a:rPr>
                <a:t>E.lastname</a:t>
              </a:r>
              <a:r>
                <a:rPr lang="en-GB" baseline="-25000" dirty="0">
                  <a:solidFill>
                    <a:srgbClr val="1469A2"/>
                  </a:solidFill>
                  <a:latin typeface="Monaco"/>
                  <a:cs typeface="Monaco"/>
                </a:rPr>
                <a:t>,</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E.firstname</a:t>
              </a:r>
              <a:r>
                <a:rPr lang="en-GB" baseline="-25000" dirty="0">
                  <a:solidFill>
                    <a:srgbClr val="1469A2"/>
                  </a:solidFill>
                  <a:latin typeface="Monaco"/>
                  <a:cs typeface="Monaco"/>
                </a:rPr>
                <a:t>, </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E.salary</a:t>
              </a:r>
              <a:r>
                <a:rPr lang="en-GB" baseline="-25000" dirty="0">
                  <a:solidFill>
                    <a:srgbClr val="1469A2"/>
                  </a:solidFill>
                  <a:latin typeface="Monaco"/>
                  <a:cs typeface="Monaco"/>
                </a:rPr>
                <a:t>,</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E.dNum</a:t>
              </a:r>
              <a:endParaRPr lang="en-GB" baseline="-25000" dirty="0">
                <a:solidFill>
                  <a:srgbClr val="1469A2"/>
                </a:solidFill>
                <a:latin typeface="Monaco"/>
                <a:cs typeface="Monaco"/>
              </a:endParaRPr>
            </a:p>
          </p:txBody>
        </p:sp>
        <p:cxnSp>
          <p:nvCxnSpPr>
            <p:cNvPr id="39" name="Straight Arrow Connector 38"/>
            <p:cNvCxnSpPr>
              <a:stCxn id="25" idx="0"/>
            </p:cNvCxnSpPr>
            <p:nvPr/>
          </p:nvCxnSpPr>
          <p:spPr>
            <a:xfrm flipV="1">
              <a:off x="5291613" y="4572147"/>
              <a:ext cx="328200" cy="73262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6888588" y="6075209"/>
              <a:ext cx="0" cy="2482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27" idx="0"/>
            </p:cNvCxnSpPr>
            <p:nvPr/>
          </p:nvCxnSpPr>
          <p:spPr>
            <a:xfrm flipH="1" flipV="1">
              <a:off x="8491360" y="4586746"/>
              <a:ext cx="8489" cy="6213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4" name="Group 3"/>
          <p:cNvGrpSpPr/>
          <p:nvPr/>
        </p:nvGrpSpPr>
        <p:grpSpPr>
          <a:xfrm>
            <a:off x="2571039" y="2102784"/>
            <a:ext cx="4904988" cy="4558929"/>
            <a:chOff x="4264369" y="2102783"/>
            <a:chExt cx="4904988" cy="4558929"/>
          </a:xfrm>
        </p:grpSpPr>
        <p:sp>
          <p:nvSpPr>
            <p:cNvPr id="5" name="TextBox 4"/>
            <p:cNvSpPr txBox="1"/>
            <p:nvPr/>
          </p:nvSpPr>
          <p:spPr>
            <a:xfrm>
              <a:off x="4575931" y="5304769"/>
              <a:ext cx="933711" cy="369332"/>
            </a:xfrm>
            <a:prstGeom prst="rect">
              <a:avLst/>
            </a:prstGeom>
            <a:noFill/>
          </p:spPr>
          <p:txBody>
            <a:bodyPr wrap="none" rtlCol="0">
              <a:spAutoFit/>
            </a:bodyPr>
            <a:lstStyle/>
            <a:p>
              <a:r>
                <a:rPr lang="el-GR" dirty="0">
                  <a:solidFill>
                    <a:srgbClr val="1469A2"/>
                  </a:solidFill>
                  <a:latin typeface="Monaco"/>
                  <a:cs typeface="Monaco"/>
                </a:rPr>
                <a:t>π</a:t>
              </a:r>
              <a:r>
                <a:rPr lang="en-GB" sz="1100" baseline="-25000" dirty="0">
                  <a:solidFill>
                    <a:srgbClr val="1469A2"/>
                  </a:solidFill>
                  <a:latin typeface="Monaco"/>
                  <a:cs typeface="Monaco"/>
                </a:rPr>
                <a:t> </a:t>
              </a:r>
              <a:r>
                <a:rPr lang="en-GB" baseline="-25000" dirty="0" err="1">
                  <a:solidFill>
                    <a:schemeClr val="accent4">
                      <a:lumMod val="50000"/>
                    </a:schemeClr>
                  </a:solidFill>
                  <a:latin typeface="Monaco"/>
                  <a:cs typeface="Monaco"/>
                </a:rPr>
                <a:t>D.dNum</a:t>
              </a:r>
              <a:endParaRPr lang="en-GB" baseline="-25000" dirty="0">
                <a:solidFill>
                  <a:schemeClr val="accent4">
                    <a:lumMod val="50000"/>
                  </a:schemeClr>
                </a:solidFill>
                <a:latin typeface="Monaco"/>
                <a:cs typeface="Monaco"/>
              </a:endParaRPr>
            </a:p>
          </p:txBody>
        </p:sp>
        <p:sp>
          <p:nvSpPr>
            <p:cNvPr id="6" name="TextBox 5"/>
            <p:cNvSpPr txBox="1"/>
            <p:nvPr/>
          </p:nvSpPr>
          <p:spPr>
            <a:xfrm>
              <a:off x="7080703" y="3007110"/>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7" name="TextBox 6"/>
            <p:cNvSpPr txBox="1"/>
            <p:nvPr/>
          </p:nvSpPr>
          <p:spPr>
            <a:xfrm>
              <a:off x="7830341" y="5208087"/>
              <a:ext cx="1339016" cy="646331"/>
            </a:xfrm>
            <a:prstGeom prst="rect">
              <a:avLst/>
            </a:prstGeom>
            <a:noFill/>
          </p:spPr>
          <p:txBody>
            <a:bodyPr wrap="none" rtlCol="0">
              <a:spAutoFit/>
            </a:bodyPr>
            <a:lstStyle/>
            <a:p>
              <a:r>
                <a:rPr lang="el-GR" b="1" dirty="0">
                  <a:latin typeface="Monaco"/>
                  <a:cs typeface="Monaco"/>
                </a:rPr>
                <a:t>σ</a:t>
              </a:r>
              <a:r>
                <a:rPr lang="en-GB" b="1" baseline="-25000" dirty="0" err="1">
                  <a:latin typeface="Monaco"/>
                  <a:cs typeface="Monaco"/>
                </a:rPr>
                <a:t>L.loc</a:t>
              </a:r>
              <a:r>
                <a:rPr lang="en-GB" b="1" baseline="-25000" dirty="0">
                  <a:latin typeface="Monaco"/>
                  <a:cs typeface="Monaco"/>
                </a:rPr>
                <a:t> =</a:t>
              </a:r>
              <a:br>
                <a:rPr lang="en-GB" b="1" baseline="-25000" dirty="0">
                  <a:latin typeface="Monaco"/>
                  <a:cs typeface="Monaco"/>
                </a:rPr>
              </a:br>
              <a:r>
                <a:rPr lang="en-GB" b="1" dirty="0">
                  <a:latin typeface="Monaco"/>
                  <a:cs typeface="Monaco"/>
                </a:rPr>
                <a:t> </a:t>
              </a:r>
              <a:r>
                <a:rPr lang="en-GB" b="1" baseline="-25000" dirty="0">
                  <a:latin typeface="Monaco"/>
                  <a:cs typeface="Monaco"/>
                </a:rPr>
                <a:t>‘</a:t>
              </a:r>
              <a:r>
                <a:rPr lang="en-GB" b="1" baseline="-25000" dirty="0" err="1">
                  <a:latin typeface="Monaco"/>
                  <a:cs typeface="Monaco"/>
                </a:rPr>
                <a:t>Riccarton</a:t>
              </a:r>
              <a:r>
                <a:rPr lang="en-GB" b="1" baseline="-25000" dirty="0">
                  <a:latin typeface="Monaco"/>
                  <a:cs typeface="Monaco"/>
                </a:rPr>
                <a:t>’</a:t>
              </a:r>
            </a:p>
          </p:txBody>
        </p:sp>
        <p:sp>
          <p:nvSpPr>
            <p:cNvPr id="8" name="TextBox 7"/>
            <p:cNvSpPr txBox="1"/>
            <p:nvPr/>
          </p:nvSpPr>
          <p:spPr>
            <a:xfrm>
              <a:off x="5619808" y="4211006"/>
              <a:ext cx="1770036"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E.dNum</a:t>
              </a:r>
              <a:endParaRPr lang="en-GB" baseline="-25000" dirty="0">
                <a:latin typeface="Monaco"/>
                <a:cs typeface="Monaco"/>
              </a:endParaRPr>
            </a:p>
          </p:txBody>
        </p:sp>
        <p:sp>
          <p:nvSpPr>
            <p:cNvPr id="9" name="TextBox 8"/>
            <p:cNvSpPr txBox="1"/>
            <p:nvPr/>
          </p:nvSpPr>
          <p:spPr>
            <a:xfrm>
              <a:off x="7844939" y="6292380"/>
              <a:ext cx="1292842" cy="369332"/>
            </a:xfrm>
            <a:prstGeom prst="rect">
              <a:avLst/>
            </a:prstGeom>
            <a:noFill/>
          </p:spPr>
          <p:txBody>
            <a:bodyPr wrap="none" rtlCol="0">
              <a:spAutoFit/>
            </a:bodyPr>
            <a:lstStyle/>
            <a:p>
              <a:r>
                <a:rPr lang="en-GB" dirty="0">
                  <a:latin typeface="Monaco"/>
                  <a:cs typeface="Monaco"/>
                </a:rPr>
                <a:t>Location</a:t>
              </a:r>
            </a:p>
          </p:txBody>
        </p:sp>
        <p:sp>
          <p:nvSpPr>
            <p:cNvPr id="10" name="TextBox 9"/>
            <p:cNvSpPr txBox="1"/>
            <p:nvPr/>
          </p:nvSpPr>
          <p:spPr>
            <a:xfrm>
              <a:off x="6323107" y="6292380"/>
              <a:ext cx="1303549" cy="369332"/>
            </a:xfrm>
            <a:prstGeom prst="rect">
              <a:avLst/>
            </a:prstGeom>
            <a:noFill/>
          </p:spPr>
          <p:txBody>
            <a:bodyPr wrap="none" rtlCol="0">
              <a:spAutoFit/>
            </a:bodyPr>
            <a:lstStyle/>
            <a:p>
              <a:r>
                <a:rPr lang="en-GB" dirty="0">
                  <a:latin typeface="Monaco"/>
                  <a:cs typeface="Monaco"/>
                </a:rPr>
                <a:t>Employee</a:t>
              </a:r>
            </a:p>
          </p:txBody>
        </p:sp>
        <p:sp>
          <p:nvSpPr>
            <p:cNvPr id="11" name="TextBox 10"/>
            <p:cNvSpPr txBox="1"/>
            <p:nvPr/>
          </p:nvSpPr>
          <p:spPr>
            <a:xfrm>
              <a:off x="4264369" y="6292380"/>
              <a:ext cx="1556836" cy="369332"/>
            </a:xfrm>
            <a:prstGeom prst="rect">
              <a:avLst/>
            </a:prstGeom>
            <a:noFill/>
          </p:spPr>
          <p:txBody>
            <a:bodyPr wrap="none" rtlCol="0">
              <a:spAutoFit/>
            </a:bodyPr>
            <a:lstStyle/>
            <a:p>
              <a:r>
                <a:rPr lang="en-GB" dirty="0">
                  <a:latin typeface="Monaco"/>
                  <a:cs typeface="Monaco"/>
                </a:rPr>
                <a:t>Department</a:t>
              </a:r>
            </a:p>
          </p:txBody>
        </p:sp>
        <p:cxnSp>
          <p:nvCxnSpPr>
            <p:cNvPr id="12" name="Straight Arrow Connector 11"/>
            <p:cNvCxnSpPr>
              <a:stCxn id="11" idx="0"/>
            </p:cNvCxnSpPr>
            <p:nvPr/>
          </p:nvCxnSpPr>
          <p:spPr>
            <a:xfrm flipV="1">
              <a:off x="5042787" y="5795904"/>
              <a:ext cx="0" cy="4964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5985296" y="4688939"/>
              <a:ext cx="700718" cy="56513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5859266" y="3376442"/>
              <a:ext cx="1163045" cy="8409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7459723" y="3404118"/>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9" idx="0"/>
              <a:endCxn id="7" idx="2"/>
            </p:cNvCxnSpPr>
            <p:nvPr/>
          </p:nvCxnSpPr>
          <p:spPr>
            <a:xfrm flipV="1">
              <a:off x="8491360" y="5854418"/>
              <a:ext cx="8489" cy="43796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174711" y="2102783"/>
              <a:ext cx="1579278" cy="738664"/>
            </a:xfrm>
            <a:prstGeom prst="rect">
              <a:avLst/>
            </a:prstGeom>
            <a:noFill/>
          </p:spPr>
          <p:txBody>
            <a:bodyPr wrap="none" rtlCol="0">
              <a:spAutoFit/>
            </a:bodyPr>
            <a:lstStyle/>
            <a:p>
              <a:r>
                <a:rPr lang="el-GR" dirty="0">
                  <a:solidFill>
                    <a:srgbClr val="1469A2"/>
                  </a:solidFill>
                  <a:latin typeface="Monaco"/>
                  <a:cs typeface="Monaco"/>
                </a:rPr>
                <a:t>π</a:t>
              </a:r>
              <a:r>
                <a:rPr lang="en-GB" sz="1100" baseline="-25000" dirty="0">
                  <a:solidFill>
                    <a:srgbClr val="1469A2"/>
                  </a:solidFill>
                  <a:latin typeface="Monaco"/>
                  <a:cs typeface="Monaco"/>
                </a:rPr>
                <a:t> </a:t>
              </a:r>
              <a:r>
                <a:rPr lang="en-GB" baseline="-25000" dirty="0" err="1">
                  <a:solidFill>
                    <a:schemeClr val="accent4">
                      <a:lumMod val="50000"/>
                    </a:schemeClr>
                  </a:solidFill>
                  <a:latin typeface="Monaco"/>
                  <a:cs typeface="Monaco"/>
                </a:rPr>
                <a:t>E.lastname</a:t>
              </a:r>
              <a:r>
                <a:rPr lang="en-GB" baseline="-25000" dirty="0">
                  <a:solidFill>
                    <a:srgbClr val="1469A2"/>
                  </a:solidFill>
                  <a:latin typeface="Monaco"/>
                  <a:cs typeface="Monaco"/>
                </a:rPr>
                <a:t>,</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E.firstname</a:t>
              </a:r>
              <a:r>
                <a:rPr lang="en-GB" baseline="-25000" dirty="0">
                  <a:solidFill>
                    <a:srgbClr val="1469A2"/>
                  </a:solidFill>
                  <a:latin typeface="Monaco"/>
                  <a:cs typeface="Monaco"/>
                </a:rPr>
                <a:t>, </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E.salary</a:t>
              </a:r>
              <a:endParaRPr lang="en-GB" baseline="-25000" dirty="0">
                <a:solidFill>
                  <a:srgbClr val="1469A2"/>
                </a:solidFill>
                <a:latin typeface="Monaco"/>
                <a:cs typeface="Monaco"/>
              </a:endParaRPr>
            </a:p>
          </p:txBody>
        </p:sp>
        <p:sp>
          <p:nvSpPr>
            <p:cNvPr id="19" name="TextBox 18"/>
            <p:cNvSpPr txBox="1"/>
            <p:nvPr/>
          </p:nvSpPr>
          <p:spPr>
            <a:xfrm>
              <a:off x="7980102" y="4217414"/>
              <a:ext cx="1029449" cy="369332"/>
            </a:xfrm>
            <a:prstGeom prst="rect">
              <a:avLst/>
            </a:prstGeom>
            <a:noFill/>
          </p:spPr>
          <p:txBody>
            <a:bodyPr wrap="none" rtlCol="0">
              <a:spAutoFit/>
            </a:bodyPr>
            <a:lstStyle/>
            <a:p>
              <a:r>
                <a:rPr lang="el-GR" dirty="0">
                  <a:solidFill>
                    <a:srgbClr val="1469A2"/>
                  </a:solidFill>
                  <a:latin typeface="Monaco"/>
                  <a:cs typeface="Monaco"/>
                </a:rPr>
                <a:t>π</a:t>
              </a:r>
              <a:r>
                <a:rPr lang="en-GB" sz="1100" baseline="-25000" dirty="0">
                  <a:solidFill>
                    <a:srgbClr val="1469A2"/>
                  </a:solidFill>
                  <a:latin typeface="Monaco"/>
                  <a:cs typeface="Monaco"/>
                </a:rPr>
                <a:t> </a:t>
              </a:r>
              <a:r>
                <a:rPr lang="en-GB" baseline="-25000" dirty="0" err="1">
                  <a:solidFill>
                    <a:schemeClr val="accent4">
                      <a:lumMod val="50000"/>
                    </a:schemeClr>
                  </a:solidFill>
                  <a:latin typeface="Monaco"/>
                  <a:cs typeface="Monaco"/>
                </a:rPr>
                <a:t>L.ldNum</a:t>
              </a:r>
              <a:endParaRPr lang="en-GB" baseline="-25000" dirty="0">
                <a:solidFill>
                  <a:schemeClr val="accent4">
                    <a:lumMod val="50000"/>
                  </a:schemeClr>
                </a:solidFill>
                <a:latin typeface="Monaco"/>
                <a:cs typeface="Monaco"/>
              </a:endParaRPr>
            </a:p>
          </p:txBody>
        </p:sp>
        <p:sp>
          <p:nvSpPr>
            <p:cNvPr id="20" name="TextBox 19"/>
            <p:cNvSpPr txBox="1"/>
            <p:nvPr/>
          </p:nvSpPr>
          <p:spPr>
            <a:xfrm>
              <a:off x="6323107" y="5151879"/>
              <a:ext cx="1579278" cy="923330"/>
            </a:xfrm>
            <a:prstGeom prst="rect">
              <a:avLst/>
            </a:prstGeom>
            <a:noFill/>
          </p:spPr>
          <p:txBody>
            <a:bodyPr wrap="none" rtlCol="0">
              <a:spAutoFit/>
            </a:bodyPr>
            <a:lstStyle/>
            <a:p>
              <a:r>
                <a:rPr lang="el-GR" dirty="0">
                  <a:solidFill>
                    <a:srgbClr val="1469A2"/>
                  </a:solidFill>
                  <a:latin typeface="Monaco"/>
                  <a:cs typeface="Monaco"/>
                </a:rPr>
                <a:t>π</a:t>
              </a:r>
              <a:r>
                <a:rPr lang="en-GB" sz="1100" baseline="-25000" dirty="0">
                  <a:solidFill>
                    <a:srgbClr val="1469A2"/>
                  </a:solidFill>
                  <a:latin typeface="Monaco"/>
                  <a:cs typeface="Monaco"/>
                </a:rPr>
                <a:t> </a:t>
              </a:r>
              <a:r>
                <a:rPr lang="en-GB" baseline="-25000" dirty="0" err="1">
                  <a:solidFill>
                    <a:schemeClr val="accent4">
                      <a:lumMod val="50000"/>
                    </a:schemeClr>
                  </a:solidFill>
                  <a:latin typeface="Monaco"/>
                  <a:cs typeface="Monaco"/>
                </a:rPr>
                <a:t>E.lastname</a:t>
              </a:r>
              <a:r>
                <a:rPr lang="en-GB" baseline="-25000" dirty="0">
                  <a:solidFill>
                    <a:srgbClr val="1469A2"/>
                  </a:solidFill>
                  <a:latin typeface="Monaco"/>
                  <a:cs typeface="Monaco"/>
                </a:rPr>
                <a:t>,</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E.firstname</a:t>
              </a:r>
              <a:r>
                <a:rPr lang="en-GB" baseline="-25000" dirty="0">
                  <a:solidFill>
                    <a:srgbClr val="1469A2"/>
                  </a:solidFill>
                  <a:latin typeface="Monaco"/>
                  <a:cs typeface="Monaco"/>
                </a:rPr>
                <a:t>, </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E.salary</a:t>
              </a:r>
              <a:r>
                <a:rPr lang="en-GB" baseline="-25000" dirty="0">
                  <a:solidFill>
                    <a:srgbClr val="1469A2"/>
                  </a:solidFill>
                  <a:latin typeface="Monaco"/>
                  <a:cs typeface="Monaco"/>
                </a:rPr>
                <a:t>,</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E.dNum</a:t>
              </a:r>
              <a:endParaRPr lang="en-GB" baseline="-25000" dirty="0">
                <a:solidFill>
                  <a:srgbClr val="1469A2"/>
                </a:solidFill>
                <a:latin typeface="Monaco"/>
                <a:cs typeface="Monaco"/>
              </a:endParaRPr>
            </a:p>
          </p:txBody>
        </p:sp>
        <p:cxnSp>
          <p:nvCxnSpPr>
            <p:cNvPr id="21" name="Straight Arrow Connector 20"/>
            <p:cNvCxnSpPr>
              <a:stCxn id="5" idx="0"/>
            </p:cNvCxnSpPr>
            <p:nvPr/>
          </p:nvCxnSpPr>
          <p:spPr>
            <a:xfrm flipV="1">
              <a:off x="5042787" y="4572147"/>
              <a:ext cx="577021" cy="73262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6888588" y="6075209"/>
              <a:ext cx="0" cy="2482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7" idx="0"/>
            </p:cNvCxnSpPr>
            <p:nvPr/>
          </p:nvCxnSpPr>
          <p:spPr>
            <a:xfrm flipH="1" flipV="1">
              <a:off x="8491360" y="4586746"/>
              <a:ext cx="8489" cy="6213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6349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Implementations</a:t>
            </a:r>
          </a:p>
        </p:txBody>
      </p:sp>
      <p:sp>
        <p:nvSpPr>
          <p:cNvPr id="3" name="Content Placeholder 2"/>
          <p:cNvSpPr>
            <a:spLocks noGrp="1"/>
          </p:cNvSpPr>
          <p:nvPr>
            <p:ph sz="half" idx="1"/>
          </p:nvPr>
        </p:nvSpPr>
        <p:spPr/>
        <p:txBody>
          <a:bodyPr/>
          <a:lstStyle/>
          <a:p>
            <a:r>
              <a:rPr lang="en-GB" dirty="0"/>
              <a:t>Many alternatives</a:t>
            </a:r>
          </a:p>
          <a:p>
            <a:pPr lvl="1"/>
            <a:r>
              <a:rPr lang="en-GB" dirty="0"/>
              <a:t>Generate the same answer</a:t>
            </a:r>
          </a:p>
          <a:p>
            <a:r>
              <a:rPr lang="en-GB" dirty="0"/>
              <a:t>Different runtime characteristics</a:t>
            </a:r>
          </a:p>
          <a:p>
            <a:pPr lvl="1"/>
            <a:r>
              <a:rPr lang="en-GB" dirty="0"/>
              <a:t>Speed</a:t>
            </a:r>
          </a:p>
          <a:p>
            <a:pPr lvl="1"/>
            <a:r>
              <a:rPr lang="en-GB" dirty="0"/>
              <a:t>Use of indexes</a:t>
            </a:r>
          </a:p>
          <a:p>
            <a:pPr lvl="1"/>
            <a:r>
              <a:rPr lang="en-GB" dirty="0"/>
              <a:t>Use of resources: number of disk accesses</a:t>
            </a:r>
          </a:p>
          <a:p>
            <a:pPr lvl="1"/>
            <a:endParaRPr lang="en-GB" dirty="0"/>
          </a:p>
        </p:txBody>
      </p:sp>
      <p:sp>
        <p:nvSpPr>
          <p:cNvPr id="7" name="Content Placeholder 6">
            <a:extLst>
              <a:ext uri="{FF2B5EF4-FFF2-40B4-BE49-F238E27FC236}">
                <a16:creationId xmlns:a16="http://schemas.microsoft.com/office/drawing/2014/main" id="{94BB4CAF-76B2-014E-A39D-98DC8A138B00}"/>
              </a:ext>
            </a:extLst>
          </p:cNvPr>
          <p:cNvSpPr>
            <a:spLocks noGrp="1"/>
          </p:cNvSpPr>
          <p:nvPr>
            <p:ph sz="half" idx="2"/>
          </p:nvPr>
        </p:nvSpPr>
        <p:spPr/>
        <p:txBody>
          <a:bodyPr/>
          <a:lstStyle/>
          <a:p>
            <a:r>
              <a:rPr lang="en-GB" dirty="0"/>
              <a:t>Join algorithms:</a:t>
            </a:r>
          </a:p>
          <a:p>
            <a:pPr lvl="1"/>
            <a:r>
              <a:rPr lang="en-GB" dirty="0"/>
              <a:t>Nested Loops</a:t>
            </a:r>
          </a:p>
          <a:p>
            <a:pPr lvl="1"/>
            <a:r>
              <a:rPr lang="en-GB" dirty="0"/>
              <a:t>Index nested loops</a:t>
            </a:r>
          </a:p>
          <a:p>
            <a:pPr lvl="1"/>
            <a:r>
              <a:rPr lang="en-GB" dirty="0"/>
              <a:t>Hash join</a:t>
            </a:r>
          </a:p>
          <a:p>
            <a:pPr lvl="1"/>
            <a:r>
              <a:rPr lang="en-GB" dirty="0"/>
              <a:t>Merge/sort join</a:t>
            </a:r>
          </a:p>
          <a:p>
            <a:pPr marL="349250" lvl="1" indent="0">
              <a:buNone/>
            </a:pPr>
            <a:endParaRPr lang="en-GB" dirty="0"/>
          </a:p>
          <a:p>
            <a:pPr marL="349250" lvl="1" indent="0" algn="r">
              <a:buNone/>
            </a:pPr>
            <a:r>
              <a:rPr lang="en-GB" sz="1400" dirty="0">
                <a:hlinkClick r:id="rId2"/>
              </a:rPr>
              <a:t>https://en.wikipedia.org/wiki/Category:Join_algorithms</a:t>
            </a:r>
            <a:endParaRPr lang="en-GB" sz="1400" dirty="0"/>
          </a:p>
        </p:txBody>
      </p:sp>
      <p:sp>
        <p:nvSpPr>
          <p:cNvPr id="6" name="Slide Number Placeholder 5"/>
          <p:cNvSpPr>
            <a:spLocks noGrp="1"/>
          </p:cNvSpPr>
          <p:nvPr>
            <p:ph type="sldNum" sz="quarter" idx="12"/>
          </p:nvPr>
        </p:nvSpPr>
        <p:spPr/>
        <p:txBody>
          <a:bodyPr/>
          <a:lstStyle/>
          <a:p>
            <a:fld id="{D53520CE-AE05-DB46-ADBA-64C83163815C}" type="slidenum">
              <a:rPr lang="en-GB" smtClean="0"/>
              <a:t>39</a:t>
            </a:fld>
            <a:endParaRPr lang="en-GB"/>
          </a:p>
        </p:txBody>
      </p:sp>
    </p:spTree>
    <p:extLst>
      <p:ext uri="{BB962C8B-B14F-4D97-AF65-F5344CB8AC3E}">
        <p14:creationId xmlns:p14="http://schemas.microsoft.com/office/powerpoint/2010/main" val="2177686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Topic: Query execution and optimisation</a:t>
            </a:r>
          </a:p>
        </p:txBody>
      </p:sp>
      <p:sp>
        <p:nvSpPr>
          <p:cNvPr id="3" name="Content Placeholder 2"/>
          <p:cNvSpPr>
            <a:spLocks noGrp="1"/>
          </p:cNvSpPr>
          <p:nvPr>
            <p:ph idx="1"/>
          </p:nvPr>
        </p:nvSpPr>
        <p:spPr/>
        <p:txBody>
          <a:bodyPr>
            <a:normAutofit/>
          </a:bodyPr>
          <a:lstStyle/>
          <a:p>
            <a:pPr>
              <a:lnSpc>
                <a:spcPct val="200000"/>
              </a:lnSpc>
            </a:pPr>
            <a:r>
              <a:rPr lang="en-GB" dirty="0"/>
              <a:t>Query execution plans</a:t>
            </a:r>
          </a:p>
          <a:p>
            <a:pPr>
              <a:lnSpc>
                <a:spcPct val="200000"/>
              </a:lnSpc>
            </a:pPr>
            <a:r>
              <a:rPr lang="en-GB" dirty="0"/>
              <a:t>Query decomposition: Relational algebra</a:t>
            </a:r>
          </a:p>
          <a:p>
            <a:pPr>
              <a:lnSpc>
                <a:spcPct val="200000"/>
              </a:lnSpc>
            </a:pPr>
            <a:r>
              <a:rPr lang="en-GB" dirty="0"/>
              <a:t>Query optimisation: Logical and physical plans</a:t>
            </a:r>
          </a:p>
          <a:p>
            <a:pPr>
              <a:lnSpc>
                <a:spcPct val="200000"/>
              </a:lnSpc>
            </a:pPr>
            <a:r>
              <a:rPr lang="en-GB" dirty="0"/>
              <a:t>Cost estimation of plans</a:t>
            </a:r>
          </a:p>
        </p:txBody>
      </p:sp>
      <p:sp>
        <p:nvSpPr>
          <p:cNvPr id="6" name="Slide Number Placeholder 5"/>
          <p:cNvSpPr>
            <a:spLocks noGrp="1"/>
          </p:cNvSpPr>
          <p:nvPr>
            <p:ph type="sldNum" sz="quarter" idx="12"/>
          </p:nvPr>
        </p:nvSpPr>
        <p:spPr/>
        <p:txBody>
          <a:bodyPr/>
          <a:lstStyle/>
          <a:p>
            <a:fld id="{D53520CE-AE05-DB46-ADBA-64C83163815C}" type="slidenum">
              <a:rPr lang="en-GB" smtClean="0"/>
              <a:t>4</a:t>
            </a:fld>
            <a:endParaRPr lang="en-GB"/>
          </a:p>
        </p:txBody>
      </p:sp>
    </p:spTree>
    <p:extLst>
      <p:ext uri="{BB962C8B-B14F-4D97-AF65-F5344CB8AC3E}">
        <p14:creationId xmlns:p14="http://schemas.microsoft.com/office/powerpoint/2010/main" val="3206211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Nested Loops Join</a:t>
            </a:r>
          </a:p>
        </p:txBody>
      </p:sp>
      <p:sp>
        <p:nvSpPr>
          <p:cNvPr id="8" name="Text Placeholder 7"/>
          <p:cNvSpPr>
            <a:spLocks noGrp="1"/>
          </p:cNvSpPr>
          <p:nvPr>
            <p:ph type="body" idx="1"/>
          </p:nvPr>
        </p:nvSpPr>
        <p:spPr>
          <a:xfrm>
            <a:off x="1939587" y="1381022"/>
            <a:ext cx="4026946" cy="877887"/>
          </a:xfrm>
        </p:spPr>
        <p:txBody>
          <a:bodyPr/>
          <a:lstStyle/>
          <a:p>
            <a:r>
              <a:rPr lang="en-GB" sz="2800" dirty="0"/>
              <a:t>Department</a:t>
            </a:r>
          </a:p>
        </p:txBody>
      </p:sp>
      <p:graphicFrame>
        <p:nvGraphicFramePr>
          <p:cNvPr id="12" name="Content Placeholder 11"/>
          <p:cNvGraphicFramePr>
            <a:graphicFrameLocks noGrp="1"/>
          </p:cNvGraphicFramePr>
          <p:nvPr>
            <p:ph sz="half" idx="2"/>
            <p:extLst>
              <p:ext uri="{D42A27DB-BD31-4B8C-83A1-F6EECF244321}">
                <p14:modId xmlns:p14="http://schemas.microsoft.com/office/powerpoint/2010/main" val="1130408938"/>
              </p:ext>
            </p:extLst>
          </p:nvPr>
        </p:nvGraphicFramePr>
        <p:xfrm>
          <a:off x="1847850" y="2293153"/>
          <a:ext cx="4117976" cy="1854200"/>
        </p:xfrm>
        <a:graphic>
          <a:graphicData uri="http://schemas.openxmlformats.org/drawingml/2006/table">
            <a:tbl>
              <a:tblPr firstRow="1" bandRow="1">
                <a:tableStyleId>{69012ECD-51FC-41F1-AA8D-1B2483CD663E}</a:tableStyleId>
              </a:tblPr>
              <a:tblGrid>
                <a:gridCol w="2058988">
                  <a:extLst>
                    <a:ext uri="{9D8B030D-6E8A-4147-A177-3AD203B41FA5}">
                      <a16:colId xmlns:a16="http://schemas.microsoft.com/office/drawing/2014/main" val="20000"/>
                    </a:ext>
                  </a:extLst>
                </a:gridCol>
                <a:gridCol w="2058988">
                  <a:extLst>
                    <a:ext uri="{9D8B030D-6E8A-4147-A177-3AD203B41FA5}">
                      <a16:colId xmlns:a16="http://schemas.microsoft.com/office/drawing/2014/main" val="20001"/>
                    </a:ext>
                  </a:extLst>
                </a:gridCol>
              </a:tblGrid>
              <a:tr h="370840">
                <a:tc>
                  <a:txBody>
                    <a:bodyPr/>
                    <a:lstStyle/>
                    <a:p>
                      <a:r>
                        <a:rPr lang="en-GB" dirty="0" err="1"/>
                        <a:t>dNum</a:t>
                      </a:r>
                      <a:endParaRPr lang="en-GB" dirty="0"/>
                    </a:p>
                  </a:txBody>
                  <a:tcPr/>
                </a:tc>
                <a:tc>
                  <a:txBody>
                    <a:bodyPr/>
                    <a:lstStyle/>
                    <a:p>
                      <a:r>
                        <a:rPr lang="en-GB" dirty="0"/>
                        <a:t>…</a:t>
                      </a:r>
                    </a:p>
                  </a:txBody>
                  <a:tcPr/>
                </a:tc>
                <a:extLst>
                  <a:ext uri="{0D108BD9-81ED-4DB2-BD59-A6C34878D82A}">
                    <a16:rowId xmlns:a16="http://schemas.microsoft.com/office/drawing/2014/main" val="10000"/>
                  </a:ext>
                </a:extLst>
              </a:tr>
              <a:tr h="370840">
                <a:tc>
                  <a:txBody>
                    <a:bodyPr/>
                    <a:lstStyle/>
                    <a:p>
                      <a:r>
                        <a:rPr lang="en-GB" dirty="0"/>
                        <a:t>1</a:t>
                      </a:r>
                    </a:p>
                  </a:txBody>
                  <a:tcPr/>
                </a:tc>
                <a:tc>
                  <a:txBody>
                    <a:bodyPr/>
                    <a:lstStyle/>
                    <a:p>
                      <a:r>
                        <a:rPr lang="en-GB" dirty="0"/>
                        <a:t>…</a:t>
                      </a:r>
                    </a:p>
                  </a:txBody>
                  <a:tcPr/>
                </a:tc>
                <a:extLst>
                  <a:ext uri="{0D108BD9-81ED-4DB2-BD59-A6C34878D82A}">
                    <a16:rowId xmlns:a16="http://schemas.microsoft.com/office/drawing/2014/main" val="10001"/>
                  </a:ext>
                </a:extLst>
              </a:tr>
              <a:tr h="370840">
                <a:tc>
                  <a:txBody>
                    <a:bodyPr/>
                    <a:lstStyle/>
                    <a:p>
                      <a:r>
                        <a:rPr lang="en-GB" dirty="0"/>
                        <a:t>2</a:t>
                      </a:r>
                    </a:p>
                  </a:txBody>
                  <a:tcPr/>
                </a:tc>
                <a:tc>
                  <a:txBody>
                    <a:bodyPr/>
                    <a:lstStyle/>
                    <a:p>
                      <a:r>
                        <a:rPr lang="en-GB" dirty="0"/>
                        <a:t>…</a:t>
                      </a:r>
                    </a:p>
                  </a:txBody>
                  <a:tcPr/>
                </a:tc>
                <a:extLst>
                  <a:ext uri="{0D108BD9-81ED-4DB2-BD59-A6C34878D82A}">
                    <a16:rowId xmlns:a16="http://schemas.microsoft.com/office/drawing/2014/main" val="10002"/>
                  </a:ext>
                </a:extLst>
              </a:tr>
              <a:tr h="370840">
                <a:tc>
                  <a:txBody>
                    <a:bodyPr/>
                    <a:lstStyle/>
                    <a:p>
                      <a:r>
                        <a:rPr lang="en-GB" dirty="0"/>
                        <a:t>3</a:t>
                      </a:r>
                    </a:p>
                  </a:txBody>
                  <a:tcPr/>
                </a:tc>
                <a:tc>
                  <a:txBody>
                    <a:bodyPr/>
                    <a:lstStyle/>
                    <a:p>
                      <a:r>
                        <a:rPr lang="en-GB" dirty="0"/>
                        <a:t>…</a:t>
                      </a:r>
                    </a:p>
                  </a:txBody>
                  <a:tcPr/>
                </a:tc>
                <a:extLst>
                  <a:ext uri="{0D108BD9-81ED-4DB2-BD59-A6C34878D82A}">
                    <a16:rowId xmlns:a16="http://schemas.microsoft.com/office/drawing/2014/main" val="10003"/>
                  </a:ext>
                </a:extLst>
              </a:tr>
              <a:tr h="370840">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10004"/>
                  </a:ext>
                </a:extLst>
              </a:tr>
            </a:tbl>
          </a:graphicData>
        </a:graphic>
      </p:graphicFrame>
      <p:sp>
        <p:nvSpPr>
          <p:cNvPr id="10" name="Text Placeholder 9"/>
          <p:cNvSpPr>
            <a:spLocks noGrp="1"/>
          </p:cNvSpPr>
          <p:nvPr>
            <p:ph type="body" sz="quarter" idx="3"/>
          </p:nvPr>
        </p:nvSpPr>
        <p:spPr>
          <a:xfrm>
            <a:off x="6275872" y="1381022"/>
            <a:ext cx="4026946" cy="877887"/>
          </a:xfrm>
        </p:spPr>
        <p:txBody>
          <a:bodyPr/>
          <a:lstStyle/>
          <a:p>
            <a:r>
              <a:rPr lang="en-GB" sz="2800" dirty="0"/>
              <a:t>Employee</a:t>
            </a:r>
          </a:p>
        </p:txBody>
      </p:sp>
      <p:graphicFrame>
        <p:nvGraphicFramePr>
          <p:cNvPr id="13" name="Content Placeholder 12"/>
          <p:cNvGraphicFramePr>
            <a:graphicFrameLocks noGrp="1"/>
          </p:cNvGraphicFramePr>
          <p:nvPr>
            <p:ph sz="quarter" idx="4"/>
            <p:extLst>
              <p:ext uri="{D42A27DB-BD31-4B8C-83A1-F6EECF244321}">
                <p14:modId xmlns:p14="http://schemas.microsoft.com/office/powerpoint/2010/main" val="1010630024"/>
              </p:ext>
            </p:extLst>
          </p:nvPr>
        </p:nvGraphicFramePr>
        <p:xfrm>
          <a:off x="6184900" y="2293153"/>
          <a:ext cx="4117974" cy="1854200"/>
        </p:xfrm>
        <a:graphic>
          <a:graphicData uri="http://schemas.openxmlformats.org/drawingml/2006/table">
            <a:tbl>
              <a:tblPr firstRow="1" bandRow="1">
                <a:tableStyleId>{17292A2E-F333-43FB-9621-5CBBE7FDCDCB}</a:tableStyleId>
              </a:tblPr>
              <a:tblGrid>
                <a:gridCol w="1372658">
                  <a:extLst>
                    <a:ext uri="{9D8B030D-6E8A-4147-A177-3AD203B41FA5}">
                      <a16:colId xmlns:a16="http://schemas.microsoft.com/office/drawing/2014/main" val="20000"/>
                    </a:ext>
                  </a:extLst>
                </a:gridCol>
                <a:gridCol w="1372658">
                  <a:extLst>
                    <a:ext uri="{9D8B030D-6E8A-4147-A177-3AD203B41FA5}">
                      <a16:colId xmlns:a16="http://schemas.microsoft.com/office/drawing/2014/main" val="20001"/>
                    </a:ext>
                  </a:extLst>
                </a:gridCol>
                <a:gridCol w="1372658">
                  <a:extLst>
                    <a:ext uri="{9D8B030D-6E8A-4147-A177-3AD203B41FA5}">
                      <a16:colId xmlns:a16="http://schemas.microsoft.com/office/drawing/2014/main" val="20002"/>
                    </a:ext>
                  </a:extLst>
                </a:gridCol>
              </a:tblGrid>
              <a:tr h="370840">
                <a:tc>
                  <a:txBody>
                    <a:bodyPr/>
                    <a:lstStyle/>
                    <a:p>
                      <a:r>
                        <a:rPr lang="en-GB" dirty="0" err="1"/>
                        <a:t>ssn</a:t>
                      </a:r>
                      <a:endParaRPr lang="en-GB" dirty="0"/>
                    </a:p>
                  </a:txBody>
                  <a:tcPr>
                    <a:solidFill>
                      <a:srgbClr val="2C9AE5"/>
                    </a:solidFill>
                  </a:tcPr>
                </a:tc>
                <a:tc>
                  <a:txBody>
                    <a:bodyPr/>
                    <a:lstStyle/>
                    <a:p>
                      <a:r>
                        <a:rPr lang="en-GB" dirty="0" err="1"/>
                        <a:t>dNum</a:t>
                      </a:r>
                      <a:endParaRPr lang="en-GB" dirty="0"/>
                    </a:p>
                  </a:txBody>
                  <a:tcPr>
                    <a:solidFill>
                      <a:srgbClr val="2C9AE5"/>
                    </a:solidFill>
                  </a:tcPr>
                </a:tc>
                <a:tc>
                  <a:txBody>
                    <a:bodyPr/>
                    <a:lstStyle/>
                    <a:p>
                      <a:r>
                        <a:rPr lang="en-GB" dirty="0"/>
                        <a:t>…</a:t>
                      </a:r>
                    </a:p>
                  </a:txBody>
                  <a:tcPr>
                    <a:solidFill>
                      <a:srgbClr val="2C9AE5"/>
                    </a:solidFill>
                  </a:tcPr>
                </a:tc>
                <a:extLst>
                  <a:ext uri="{0D108BD9-81ED-4DB2-BD59-A6C34878D82A}">
                    <a16:rowId xmlns:a16="http://schemas.microsoft.com/office/drawing/2014/main" val="10000"/>
                  </a:ext>
                </a:extLst>
              </a:tr>
              <a:tr h="370840">
                <a:tc>
                  <a:txBody>
                    <a:bodyPr/>
                    <a:lstStyle/>
                    <a:p>
                      <a:r>
                        <a:rPr lang="en-GB" dirty="0"/>
                        <a:t>122</a:t>
                      </a:r>
                    </a:p>
                  </a:txBody>
                  <a:tcPr/>
                </a:tc>
                <a:tc>
                  <a:txBody>
                    <a:bodyPr/>
                    <a:lstStyle/>
                    <a:p>
                      <a:r>
                        <a:rPr lang="en-GB" dirty="0"/>
                        <a:t>1</a:t>
                      </a:r>
                    </a:p>
                  </a:txBody>
                  <a:tcPr/>
                </a:tc>
                <a:tc>
                  <a:txBody>
                    <a:bodyPr/>
                    <a:lstStyle/>
                    <a:p>
                      <a:r>
                        <a:rPr lang="en-GB" dirty="0"/>
                        <a:t>…</a:t>
                      </a:r>
                    </a:p>
                  </a:txBody>
                  <a:tcPr/>
                </a:tc>
                <a:extLst>
                  <a:ext uri="{0D108BD9-81ED-4DB2-BD59-A6C34878D82A}">
                    <a16:rowId xmlns:a16="http://schemas.microsoft.com/office/drawing/2014/main" val="10001"/>
                  </a:ext>
                </a:extLst>
              </a:tr>
              <a:tr h="370840">
                <a:tc>
                  <a:txBody>
                    <a:bodyPr/>
                    <a:lstStyle/>
                    <a:p>
                      <a:r>
                        <a:rPr lang="en-GB" dirty="0"/>
                        <a:t>123</a:t>
                      </a:r>
                    </a:p>
                  </a:txBody>
                  <a:tcPr/>
                </a:tc>
                <a:tc>
                  <a:txBody>
                    <a:bodyPr/>
                    <a:lstStyle/>
                    <a:p>
                      <a:r>
                        <a:rPr lang="en-GB" dirty="0"/>
                        <a:t>1</a:t>
                      </a:r>
                    </a:p>
                  </a:txBody>
                  <a:tcPr/>
                </a:tc>
                <a:tc>
                  <a:txBody>
                    <a:bodyPr/>
                    <a:lstStyle/>
                    <a:p>
                      <a:r>
                        <a:rPr lang="en-GB" dirty="0"/>
                        <a:t>…</a:t>
                      </a:r>
                    </a:p>
                  </a:txBody>
                  <a:tcPr/>
                </a:tc>
                <a:extLst>
                  <a:ext uri="{0D108BD9-81ED-4DB2-BD59-A6C34878D82A}">
                    <a16:rowId xmlns:a16="http://schemas.microsoft.com/office/drawing/2014/main" val="10002"/>
                  </a:ext>
                </a:extLst>
              </a:tr>
              <a:tr h="370840">
                <a:tc>
                  <a:txBody>
                    <a:bodyPr/>
                    <a:lstStyle/>
                    <a:p>
                      <a:r>
                        <a:rPr lang="en-GB" dirty="0"/>
                        <a:t>124</a:t>
                      </a:r>
                    </a:p>
                  </a:txBody>
                  <a:tcPr/>
                </a:tc>
                <a:tc>
                  <a:txBody>
                    <a:bodyPr/>
                    <a:lstStyle/>
                    <a:p>
                      <a:r>
                        <a:rPr lang="en-GB" dirty="0"/>
                        <a:t>2</a:t>
                      </a:r>
                    </a:p>
                  </a:txBody>
                  <a:tcPr/>
                </a:tc>
                <a:tc>
                  <a:txBody>
                    <a:bodyPr/>
                    <a:lstStyle/>
                    <a:p>
                      <a:r>
                        <a:rPr lang="en-GB" dirty="0"/>
                        <a:t>…</a:t>
                      </a:r>
                    </a:p>
                  </a:txBody>
                  <a:tcPr/>
                </a:tc>
                <a:extLst>
                  <a:ext uri="{0D108BD9-81ED-4DB2-BD59-A6C34878D82A}">
                    <a16:rowId xmlns:a16="http://schemas.microsoft.com/office/drawing/2014/main" val="10003"/>
                  </a:ext>
                </a:extLst>
              </a:tr>
              <a:tr h="370840">
                <a:tc>
                  <a:txBody>
                    <a:bodyPr/>
                    <a:lstStyle/>
                    <a:p>
                      <a:r>
                        <a:rPr lang="en-GB" dirty="0"/>
                        <a:t>…</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10004"/>
                  </a:ext>
                </a:extLst>
              </a:tr>
            </a:tbl>
          </a:graphicData>
        </a:graphic>
      </p:graphicFrame>
      <p:sp>
        <p:nvSpPr>
          <p:cNvPr id="39" name="Slide Number Placeholder 38"/>
          <p:cNvSpPr>
            <a:spLocks noGrp="1"/>
          </p:cNvSpPr>
          <p:nvPr>
            <p:ph type="sldNum" sz="quarter" idx="12"/>
          </p:nvPr>
        </p:nvSpPr>
        <p:spPr/>
        <p:txBody>
          <a:bodyPr/>
          <a:lstStyle/>
          <a:p>
            <a:fld id="{D53520CE-AE05-DB46-ADBA-64C83163815C}" type="slidenum">
              <a:rPr lang="en-GB" smtClean="0"/>
              <a:t>40</a:t>
            </a:fld>
            <a:endParaRPr lang="en-GB"/>
          </a:p>
        </p:txBody>
      </p:sp>
      <p:sp>
        <p:nvSpPr>
          <p:cNvPr id="14" name="Frame 13"/>
          <p:cNvSpPr/>
          <p:nvPr/>
        </p:nvSpPr>
        <p:spPr>
          <a:xfrm>
            <a:off x="1847851" y="2627873"/>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6" name="Frame 15"/>
          <p:cNvSpPr/>
          <p:nvPr/>
        </p:nvSpPr>
        <p:spPr>
          <a:xfrm>
            <a:off x="6184901" y="2627873"/>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7" name="Frame 16"/>
          <p:cNvSpPr/>
          <p:nvPr/>
        </p:nvSpPr>
        <p:spPr>
          <a:xfrm>
            <a:off x="6184136" y="2999262"/>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8" name="Frame 17"/>
          <p:cNvSpPr/>
          <p:nvPr/>
        </p:nvSpPr>
        <p:spPr>
          <a:xfrm>
            <a:off x="6184901" y="3370650"/>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0" name="Frame 19"/>
          <p:cNvSpPr/>
          <p:nvPr/>
        </p:nvSpPr>
        <p:spPr>
          <a:xfrm>
            <a:off x="6184901" y="3738573"/>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1" name="Frame 20"/>
          <p:cNvSpPr/>
          <p:nvPr/>
        </p:nvSpPr>
        <p:spPr>
          <a:xfrm>
            <a:off x="1847144" y="3034868"/>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2" name="Frame 21"/>
          <p:cNvSpPr/>
          <p:nvPr/>
        </p:nvSpPr>
        <p:spPr>
          <a:xfrm>
            <a:off x="6184136" y="2627873"/>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3" name="Frame 22"/>
          <p:cNvSpPr/>
          <p:nvPr/>
        </p:nvSpPr>
        <p:spPr>
          <a:xfrm>
            <a:off x="6183371" y="2999262"/>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4" name="Frame 23"/>
          <p:cNvSpPr/>
          <p:nvPr/>
        </p:nvSpPr>
        <p:spPr>
          <a:xfrm>
            <a:off x="6184136" y="3370650"/>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6" name="Frame 25"/>
          <p:cNvSpPr/>
          <p:nvPr/>
        </p:nvSpPr>
        <p:spPr>
          <a:xfrm>
            <a:off x="6184901" y="3738573"/>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7" name="Frame 26"/>
          <p:cNvSpPr/>
          <p:nvPr/>
        </p:nvSpPr>
        <p:spPr>
          <a:xfrm>
            <a:off x="1847144" y="3363615"/>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graphicFrame>
        <p:nvGraphicFramePr>
          <p:cNvPr id="28" name="Table 27"/>
          <p:cNvGraphicFramePr>
            <a:graphicFrameLocks noGrp="1"/>
          </p:cNvGraphicFramePr>
          <p:nvPr>
            <p:extLst>
              <p:ext uri="{D42A27DB-BD31-4B8C-83A1-F6EECF244321}">
                <p14:modId xmlns:p14="http://schemas.microsoft.com/office/powerpoint/2010/main" val="1817518001"/>
              </p:ext>
            </p:extLst>
          </p:nvPr>
        </p:nvGraphicFramePr>
        <p:xfrm>
          <a:off x="2785231" y="4572222"/>
          <a:ext cx="6096000" cy="37084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GB" dirty="0" err="1">
                          <a:solidFill>
                            <a:schemeClr val="bg1"/>
                          </a:solidFill>
                        </a:rPr>
                        <a:t>dNum</a:t>
                      </a:r>
                      <a:endParaRPr lang="en-GB" dirty="0">
                        <a:solidFill>
                          <a:schemeClr val="bg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r>
                        <a:rPr lang="en-GB" dirty="0">
                          <a:solidFill>
                            <a:schemeClr val="bg1"/>
                          </a:solidFill>
                        </a:rPr>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r>
                        <a:rPr lang="en-GB" dirty="0" err="1">
                          <a:solidFill>
                            <a:srgbClr val="FFFFFF"/>
                          </a:solidFill>
                        </a:rPr>
                        <a:t>ssn</a:t>
                      </a:r>
                      <a:endParaRPr lang="en-GB"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4">
                        <a:lumMod val="75000"/>
                      </a:schemeClr>
                    </a:solidFill>
                  </a:tcPr>
                </a:tc>
                <a:tc>
                  <a:txBody>
                    <a:bodyPr/>
                    <a:lstStyle/>
                    <a:p>
                      <a:r>
                        <a:rPr lang="en-GB" dirty="0">
                          <a:solidFill>
                            <a:srgbClr val="FFFFFF"/>
                          </a:solidFill>
                        </a:rPr>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0000"/>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3207476266"/>
              </p:ext>
            </p:extLst>
          </p:nvPr>
        </p:nvGraphicFramePr>
        <p:xfrm>
          <a:off x="2785231" y="4943062"/>
          <a:ext cx="6096000" cy="37084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GB" dirty="0">
                          <a:solidFill>
                            <a:schemeClr val="accent1">
                              <a:lumMod val="75000"/>
                            </a:schemeClr>
                          </a:solidFill>
                        </a:rPr>
                        <a:t>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1">
                              <a:lumMod val="75000"/>
                            </a:schemeClr>
                          </a:solidFill>
                        </a:rPr>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4">
                              <a:lumMod val="75000"/>
                            </a:schemeClr>
                          </a:solidFill>
                        </a:rPr>
                        <a:t>122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4">
                              <a:lumMod val="75000"/>
                            </a:schemeClr>
                          </a:solidFill>
                        </a:rPr>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1702163930"/>
              </p:ext>
            </p:extLst>
          </p:nvPr>
        </p:nvGraphicFramePr>
        <p:xfrm>
          <a:off x="2785231" y="5313902"/>
          <a:ext cx="6096000" cy="37084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GB" dirty="0">
                          <a:solidFill>
                            <a:schemeClr val="accent1">
                              <a:lumMod val="75000"/>
                            </a:schemeClr>
                          </a:solidFill>
                        </a:rPr>
                        <a:t>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1">
                              <a:lumMod val="75000"/>
                            </a:schemeClr>
                          </a:solidFill>
                        </a:rPr>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4">
                              <a:lumMod val="75000"/>
                            </a:schemeClr>
                          </a:solidFill>
                        </a:rPr>
                        <a:t>123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4">
                              <a:lumMod val="75000"/>
                            </a:schemeClr>
                          </a:solidFill>
                        </a:rPr>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4208790986"/>
              </p:ext>
            </p:extLst>
          </p:nvPr>
        </p:nvGraphicFramePr>
        <p:xfrm>
          <a:off x="2785231" y="5690912"/>
          <a:ext cx="6096000" cy="37084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GB" dirty="0">
                          <a:solidFill>
                            <a:schemeClr val="accent1">
                              <a:lumMod val="75000"/>
                            </a:schemeClr>
                          </a:solidFill>
                        </a:rPr>
                        <a:t>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1">
                              <a:lumMod val="75000"/>
                            </a:schemeClr>
                          </a:solidFill>
                        </a:rPr>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4">
                              <a:lumMod val="75000"/>
                            </a:schemeClr>
                          </a:solidFill>
                        </a:rPr>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4">
                              <a:lumMod val="75000"/>
                            </a:schemeClr>
                          </a:solidFill>
                        </a:rPr>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371942825"/>
              </p:ext>
            </p:extLst>
          </p:nvPr>
        </p:nvGraphicFramePr>
        <p:xfrm>
          <a:off x="2785231" y="6066119"/>
          <a:ext cx="6096000" cy="37084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GB" dirty="0">
                          <a:solidFill>
                            <a:schemeClr val="accent1">
                              <a:lumMod val="75000"/>
                            </a:schemeClr>
                          </a:solidFill>
                        </a:rPr>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1">
                              <a:lumMod val="75000"/>
                            </a:schemeClr>
                          </a:solidFill>
                        </a:rPr>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4">
                              <a:lumMod val="75000"/>
                            </a:schemeClr>
                          </a:solidFill>
                        </a:rPr>
                        <a:t>124</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4">
                              <a:lumMod val="75000"/>
                            </a:schemeClr>
                          </a:solidFill>
                        </a:rPr>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458962549"/>
              </p:ext>
            </p:extLst>
          </p:nvPr>
        </p:nvGraphicFramePr>
        <p:xfrm>
          <a:off x="2785231" y="6428764"/>
          <a:ext cx="6096000" cy="37084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GB" dirty="0">
                          <a:solidFill>
                            <a:schemeClr val="accent1">
                              <a:lumMod val="75000"/>
                            </a:schemeClr>
                          </a:solidFill>
                        </a:rPr>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1">
                              <a:lumMod val="75000"/>
                            </a:schemeClr>
                          </a:solidFill>
                        </a:rPr>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4">
                              <a:lumMod val="75000"/>
                            </a:schemeClr>
                          </a:solidFill>
                        </a:rPr>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4">
                              <a:lumMod val="75000"/>
                            </a:schemeClr>
                          </a:solidFill>
                        </a:rPr>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36" name="Text Placeholder 7"/>
          <p:cNvSpPr txBox="1">
            <a:spLocks/>
          </p:cNvSpPr>
          <p:nvPr/>
        </p:nvSpPr>
        <p:spPr>
          <a:xfrm>
            <a:off x="2785231" y="3738633"/>
            <a:ext cx="4026946" cy="877887"/>
          </a:xfrm>
          <a:prstGeom prst="rect">
            <a:avLst/>
          </a:prstGeom>
        </p:spPr>
        <p:txBody>
          <a:bodyPr vert="horz" lIns="91440" tIns="45720" rIns="91440" bIns="45720" rtlCol="0" anchor="b">
            <a:noAutofit/>
          </a:bodyPr>
          <a:lstStyle>
            <a:lvl1pPr marL="0" indent="0" algn="l" defTabSz="914400" rtl="0" eaLnBrk="1" latinLnBrk="0" hangingPunct="1">
              <a:spcBef>
                <a:spcPts val="2000"/>
              </a:spcBef>
              <a:buClr>
                <a:schemeClr val="accent1"/>
              </a:buClr>
              <a:buFont typeface="Wingdings 2" pitchFamily="18" charset="2"/>
              <a:buNone/>
              <a:defRPr sz="3200" b="0" kern="1200">
                <a:solidFill>
                  <a:schemeClr val="tx1">
                    <a:lumMod val="65000"/>
                    <a:lumOff val="35000"/>
                  </a:schemeClr>
                </a:solidFill>
                <a:latin typeface="+mn-lt"/>
                <a:ea typeface="+mn-ea"/>
                <a:cs typeface="+mn-cs"/>
              </a:defRPr>
            </a:lvl1pPr>
            <a:lvl2pPr marL="457200" indent="0" algn="l" defTabSz="914400" rtl="0" eaLnBrk="1" latinLnBrk="0" hangingPunct="1">
              <a:spcBef>
                <a:spcPts val="600"/>
              </a:spcBef>
              <a:buClr>
                <a:schemeClr val="accent1">
                  <a:lumMod val="50000"/>
                </a:schemeClr>
              </a:buClr>
              <a:buFont typeface="Wingdings 2" pitchFamily="18" charset="2"/>
              <a:buNone/>
              <a:defRPr sz="2000" b="1" kern="1200">
                <a:solidFill>
                  <a:schemeClr val="tx1">
                    <a:lumMod val="65000"/>
                    <a:lumOff val="35000"/>
                  </a:schemeClr>
                </a:solidFill>
                <a:latin typeface="+mn-lt"/>
                <a:ea typeface="+mn-ea"/>
                <a:cs typeface="+mn-cs"/>
              </a:defRPr>
            </a:lvl2pPr>
            <a:lvl3pPr marL="914400" indent="0" algn="l" defTabSz="914400" rtl="0" eaLnBrk="1" latinLnBrk="0" hangingPunct="1">
              <a:spcBef>
                <a:spcPts val="600"/>
              </a:spcBef>
              <a:buClr>
                <a:schemeClr val="accent1"/>
              </a:buClr>
              <a:buFont typeface="Wingdings 2" pitchFamily="18" charset="2"/>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spcBef>
                <a:spcPts val="600"/>
              </a:spcBef>
              <a:buClr>
                <a:schemeClr val="accent1">
                  <a:lumMod val="50000"/>
                </a:schemeClr>
              </a:buClr>
              <a:buFont typeface="Wingdings 2" pitchFamily="18" charset="2"/>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spcBef>
                <a:spcPts val="600"/>
              </a:spcBef>
              <a:buClr>
                <a:schemeClr val="accent1"/>
              </a:buClr>
              <a:buFont typeface="Wingdings 2" pitchFamily="18" charset="2"/>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spcBef>
                <a:spcPct val="20000"/>
              </a:spcBef>
              <a:buClr>
                <a:schemeClr val="accent1">
                  <a:lumMod val="50000"/>
                </a:schemeClr>
              </a:buClr>
              <a:buFont typeface="Wingdings 2" pitchFamily="18" charset="2"/>
              <a:buNone/>
              <a:defRPr lang="en-US" sz="1600" b="1" kern="1200">
                <a:solidFill>
                  <a:schemeClr val="tx1">
                    <a:lumMod val="65000"/>
                    <a:lumOff val="35000"/>
                  </a:schemeClr>
                </a:solidFill>
                <a:latin typeface="+mn-lt"/>
                <a:ea typeface="+mn-ea"/>
                <a:cs typeface="+mn-cs"/>
              </a:defRPr>
            </a:lvl6pPr>
            <a:lvl7pPr marL="2743200" indent="0" algn="l" defTabSz="914400" rtl="0" eaLnBrk="1" latinLnBrk="0" hangingPunct="1">
              <a:spcBef>
                <a:spcPct val="20000"/>
              </a:spcBef>
              <a:buClr>
                <a:schemeClr val="accent1"/>
              </a:buClr>
              <a:buFont typeface="Wingdings 2" pitchFamily="18" charset="2"/>
              <a:buNone/>
              <a:defRPr lang="en-US" sz="1600" b="1" kern="1200">
                <a:solidFill>
                  <a:schemeClr val="tx1">
                    <a:lumMod val="65000"/>
                    <a:lumOff val="35000"/>
                  </a:schemeClr>
                </a:solidFill>
                <a:latin typeface="+mn-lt"/>
                <a:ea typeface="+mn-ea"/>
                <a:cs typeface="+mn-cs"/>
              </a:defRPr>
            </a:lvl7pPr>
            <a:lvl8pPr marL="3200400" indent="0" algn="l" defTabSz="914400" rtl="0" eaLnBrk="1" latinLnBrk="0" hangingPunct="1">
              <a:spcBef>
                <a:spcPct val="20000"/>
              </a:spcBef>
              <a:buClr>
                <a:schemeClr val="accent1">
                  <a:lumMod val="50000"/>
                </a:schemeClr>
              </a:buClr>
              <a:buFont typeface="Wingdings 2" pitchFamily="18" charset="2"/>
              <a:buNone/>
              <a:defRPr lang="en-US" sz="1600" b="1" kern="1200">
                <a:solidFill>
                  <a:schemeClr val="tx1">
                    <a:lumMod val="65000"/>
                    <a:lumOff val="35000"/>
                  </a:schemeClr>
                </a:solidFill>
                <a:latin typeface="+mn-lt"/>
                <a:ea typeface="+mn-ea"/>
                <a:cs typeface="+mn-cs"/>
              </a:defRPr>
            </a:lvl8pPr>
            <a:lvl9pPr marL="3657600" indent="0" algn="l" defTabSz="914400" rtl="0" eaLnBrk="1" latinLnBrk="0" hangingPunct="1">
              <a:spcBef>
                <a:spcPct val="20000"/>
              </a:spcBef>
              <a:buClr>
                <a:schemeClr val="accent1"/>
              </a:buClr>
              <a:buFont typeface="Wingdings 2" pitchFamily="18" charset="2"/>
              <a:buNone/>
              <a:defRPr lang="en-US" sz="1600" b="1" kern="1200">
                <a:solidFill>
                  <a:schemeClr val="tx1">
                    <a:lumMod val="65000"/>
                    <a:lumOff val="35000"/>
                  </a:schemeClr>
                </a:solidFill>
                <a:latin typeface="+mn-lt"/>
                <a:ea typeface="+mn-ea"/>
                <a:cs typeface="+mn-cs"/>
              </a:defRPr>
            </a:lvl9pPr>
          </a:lstStyle>
          <a:p>
            <a:r>
              <a:rPr lang="en-GB" sz="2800" dirty="0"/>
              <a:t>Result</a:t>
            </a:r>
          </a:p>
        </p:txBody>
      </p:sp>
    </p:spTree>
    <p:extLst>
      <p:ext uri="{BB962C8B-B14F-4D97-AF65-F5344CB8AC3E}">
        <p14:creationId xmlns:p14="http://schemas.microsoft.com/office/powerpoint/2010/main" val="251658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3" presetID="9" presetClass="entr" presetSubtype="0" fill="hold" nodeType="withEffect">
                                  <p:stCondLst>
                                    <p:cond delay="1000"/>
                                  </p:stCondLst>
                                  <p:childTnLst>
                                    <p:set>
                                      <p:cBhvr>
                                        <p:cTn id="14" dur="1" fill="hold">
                                          <p:stCondLst>
                                            <p:cond delay="0"/>
                                          </p:stCondLst>
                                        </p:cTn>
                                        <p:tgtEl>
                                          <p:spTgt spid="30"/>
                                        </p:tgtEl>
                                        <p:attrNameLst>
                                          <p:attrName>style.visibility</p:attrName>
                                        </p:attrNameLst>
                                      </p:cBhvr>
                                      <p:to>
                                        <p:strVal val="visible"/>
                                      </p:to>
                                    </p:set>
                                    <p:animEffect transition="in" filter="dissolv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par>
                                <p:cTn id="21" presetID="9" presetClass="entr" presetSubtype="0" fill="hold" nodeType="withEffect">
                                  <p:stCondLst>
                                    <p:cond delay="100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dissolve">
                                      <p:cBhvr>
                                        <p:cTn id="28"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dissolve">
                                      <p:cBhvr>
                                        <p:cTn id="33"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par>
                                <p:cTn id="34" presetID="9" presetClass="entr" presetSubtype="0" fill="hold" nodeType="withEffect">
                                  <p:stCondLst>
                                    <p:cond delay="1000"/>
                                  </p:stCondLst>
                                  <p:childTnLst>
                                    <p:set>
                                      <p:cBhvr>
                                        <p:cTn id="35" dur="1" fill="hold">
                                          <p:stCondLst>
                                            <p:cond delay="0"/>
                                          </p:stCondLst>
                                        </p:cTn>
                                        <p:tgtEl>
                                          <p:spTgt spid="32"/>
                                        </p:tgtEl>
                                        <p:attrNameLst>
                                          <p:attrName>style.visibility</p:attrName>
                                        </p:attrNameLst>
                                      </p:cBhvr>
                                      <p:to>
                                        <p:strVal val="visible"/>
                                      </p:to>
                                    </p:set>
                                    <p:animEffect transition="in" filter="dissolve">
                                      <p:cBhvr>
                                        <p:cTn id="36" dur="5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dissolve">
                                      <p:cBhvr>
                                        <p:cTn id="41" dur="500"/>
                                        <p:tgtEl>
                                          <p:spTgt spid="21"/>
                                        </p:tgtEl>
                                      </p:cBhvr>
                                    </p:animEffect>
                                  </p:childTnLst>
                                </p:cTn>
                              </p:par>
                              <p:par>
                                <p:cTn id="42" presetID="9" presetClass="exit" presetSubtype="0" fill="hold" grpId="1" nodeType="withEffect">
                                  <p:stCondLst>
                                    <p:cond delay="0"/>
                                  </p:stCondLst>
                                  <p:childTnLst>
                                    <p:animEffect transition="out" filter="dissolve">
                                      <p:cBhvr>
                                        <p:cTn id="43" dur="500"/>
                                        <p:tgtEl>
                                          <p:spTgt spid="14"/>
                                        </p:tgtEl>
                                      </p:cBhvr>
                                    </p:animEffect>
                                    <p:set>
                                      <p:cBhvr>
                                        <p:cTn id="44" dur="1" fill="hold">
                                          <p:stCondLst>
                                            <p:cond delay="499"/>
                                          </p:stCondLst>
                                        </p:cTn>
                                        <p:tgtEl>
                                          <p:spTgt spid="1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dissolve">
                                      <p:cBhvr>
                                        <p:cTn id="54"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dissolve">
                                      <p:cBhvr>
                                        <p:cTn id="59"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par>
                                <p:cTn id="60" presetID="9" presetClass="entr" presetSubtype="0" fill="hold" nodeType="withEffect">
                                  <p:stCondLst>
                                    <p:cond delay="1000"/>
                                  </p:stCondLst>
                                  <p:childTnLst>
                                    <p:set>
                                      <p:cBhvr>
                                        <p:cTn id="61" dur="1" fill="hold">
                                          <p:stCondLst>
                                            <p:cond delay="0"/>
                                          </p:stCondLst>
                                        </p:cTn>
                                        <p:tgtEl>
                                          <p:spTgt spid="33"/>
                                        </p:tgtEl>
                                        <p:attrNameLst>
                                          <p:attrName>style.visibility</p:attrName>
                                        </p:attrNameLst>
                                      </p:cBhvr>
                                      <p:to>
                                        <p:strVal val="visible"/>
                                      </p:to>
                                    </p:set>
                                    <p:animEffect transition="in" filter="dissolve">
                                      <p:cBhvr>
                                        <p:cTn id="62" dur="500"/>
                                        <p:tgtEl>
                                          <p:spTgt spid="33"/>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dissolve">
                                      <p:cBhvr>
                                        <p:cTn id="67"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par>
                                <p:cTn id="68" presetID="9" presetClass="entr" presetSubtype="0" fill="hold" nodeType="withEffect">
                                  <p:stCondLst>
                                    <p:cond delay="1000"/>
                                  </p:stCondLst>
                                  <p:childTnLst>
                                    <p:set>
                                      <p:cBhvr>
                                        <p:cTn id="69" dur="1" fill="hold">
                                          <p:stCondLst>
                                            <p:cond delay="0"/>
                                          </p:stCondLst>
                                        </p:cTn>
                                        <p:tgtEl>
                                          <p:spTgt spid="34"/>
                                        </p:tgtEl>
                                        <p:attrNameLst>
                                          <p:attrName>style.visibility</p:attrName>
                                        </p:attrNameLst>
                                      </p:cBhvr>
                                      <p:to>
                                        <p:strVal val="visible"/>
                                      </p:to>
                                    </p:set>
                                    <p:animEffect transition="in" filter="dissolve">
                                      <p:cBhvr>
                                        <p:cTn id="70" dur="500"/>
                                        <p:tgtEl>
                                          <p:spTgt spid="34"/>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dissolve">
                                      <p:cBhvr>
                                        <p:cTn id="75" dur="500"/>
                                        <p:tgtEl>
                                          <p:spTgt spid="27"/>
                                        </p:tgtEl>
                                      </p:cBhvr>
                                    </p:animEffect>
                                  </p:childTnLst>
                                </p:cTn>
                              </p:par>
                              <p:par>
                                <p:cTn id="76" presetID="9" presetClass="exit" presetSubtype="0" fill="hold" grpId="1" nodeType="withEffect">
                                  <p:stCondLst>
                                    <p:cond delay="0"/>
                                  </p:stCondLst>
                                  <p:childTnLst>
                                    <p:animEffect transition="out" filter="dissolve">
                                      <p:cBhvr>
                                        <p:cTn id="77" dur="500"/>
                                        <p:tgtEl>
                                          <p:spTgt spid="21"/>
                                        </p:tgtEl>
                                      </p:cBhvr>
                                    </p:animEffect>
                                    <p:set>
                                      <p:cBhvr>
                                        <p:cTn id="78"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animBg="1"/>
      <p:bldP spid="17" grpId="0" animBg="1"/>
      <p:bldP spid="18" grpId="0" animBg="1"/>
      <p:bldP spid="20" grpId="0" animBg="1"/>
      <p:bldP spid="21" grpId="0" animBg="1"/>
      <p:bldP spid="21" grpId="1" animBg="1"/>
      <p:bldP spid="22" grpId="0" animBg="1"/>
      <p:bldP spid="23" grpId="0" animBg="1"/>
      <p:bldP spid="24" grpId="0" animBg="1"/>
      <p:bldP spid="26" grpId="0" animBg="1"/>
      <p:bldP spid="27"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A9648-B565-7A47-A602-AE113B80F623}"/>
              </a:ext>
            </a:extLst>
          </p:cNvPr>
          <p:cNvSpPr>
            <a:spLocks noGrp="1"/>
          </p:cNvSpPr>
          <p:nvPr>
            <p:ph type="title"/>
          </p:nvPr>
        </p:nvSpPr>
        <p:spPr/>
        <p:txBody>
          <a:bodyPr/>
          <a:lstStyle/>
          <a:p>
            <a:r>
              <a:rPr lang="en-GB" dirty="0"/>
              <a:t>Nested Loops Join (NLJ)</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EFD2B53C-2F26-4C4A-A014-7EF1B49D35BE}"/>
                  </a:ext>
                </a:extLst>
              </p:cNvPr>
              <p:cNvSpPr>
                <a:spLocks noGrp="1"/>
              </p:cNvSpPr>
              <p:nvPr>
                <p:ph sz="half" idx="1"/>
              </p:nvPr>
            </p:nvSpPr>
            <p:spPr/>
            <p:txBody>
              <a:bodyPr/>
              <a:lstStyle/>
              <a:p>
                <a:r>
                  <a:rPr lang="en-GB" dirty="0"/>
                  <a:t>Simplest join algorithm</a:t>
                </a:r>
              </a:p>
              <a:p>
                <a:pPr lvl="1"/>
                <a:r>
                  <a:rPr lang="en-GB" dirty="0"/>
                  <a:t>Implemented by all RDBMS</a:t>
                </a:r>
              </a:p>
              <a:p>
                <a:pPr lvl="1"/>
                <a:r>
                  <a:rPr lang="en-GB" b="0" dirty="0">
                    <a:ea typeface="Cambria Math" panose="02040503050406030204" pitchFamily="18" charset="0"/>
                  </a:rPr>
                  <a:t>Cost: </a:t>
                </a:r>
                <a14:m>
                  <m:oMath xmlns:m="http://schemas.openxmlformats.org/officeDocument/2006/math">
                    <m:r>
                      <a:rPr lang="en-GB" b="0" i="1" smtClean="0">
                        <a:latin typeface="Cambria Math" panose="02040503050406030204" pitchFamily="18" charset="0"/>
                        <a:ea typeface="Cambria Math" panose="02040503050406030204" pitchFamily="18" charset="0"/>
                      </a:rPr>
                      <m:t>𝒪</m:t>
                    </m:r>
                    <m:d>
                      <m:dPr>
                        <m:ctrlPr>
                          <a:rPr lang="en-GB" b="0" i="1" smtClean="0">
                            <a:latin typeface="Cambria Math" panose="02040503050406030204" pitchFamily="18" charset="0"/>
                          </a:rPr>
                        </m:ctrlPr>
                      </m:dPr>
                      <m:e>
                        <m:d>
                          <m:dPr>
                            <m:begChr m:val="|"/>
                            <m:endChr m:val="|"/>
                            <m:ctrlPr>
                              <a:rPr lang="en-GB" i="1">
                                <a:latin typeface="Cambria Math" panose="02040503050406030204" pitchFamily="18" charset="0"/>
                              </a:rPr>
                            </m:ctrlPr>
                          </m:dPr>
                          <m:e>
                            <m:r>
                              <a:rPr lang="en-GB" i="1">
                                <a:latin typeface="Cambria Math" panose="02040503050406030204" pitchFamily="18" charset="0"/>
                              </a:rPr>
                              <m:t>𝑅</m:t>
                            </m:r>
                          </m:e>
                        </m:d>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d>
                  </m:oMath>
                </a14:m>
                <a:endParaRPr lang="en-GB" dirty="0"/>
              </a:p>
              <a:p>
                <a:r>
                  <a:rPr lang="en-GB" dirty="0"/>
                  <a:t>Block Nested Loop Join</a:t>
                </a:r>
              </a:p>
              <a:p>
                <a:pPr lvl="1"/>
                <a:r>
                  <a:rPr lang="en-GB" dirty="0"/>
                  <a:t>Improvement on NLJ</a:t>
                </a:r>
              </a:p>
              <a:p>
                <a:pPr lvl="1"/>
                <a:r>
                  <a:rPr lang="en-GB" dirty="0"/>
                  <a:t>Input processed by disk blocks</a:t>
                </a:r>
              </a:p>
              <a:p>
                <a:pPr lvl="1"/>
                <a:r>
                  <a:rPr lang="en-GB" dirty="0"/>
                  <a:t>Cost depends on </a:t>
                </a:r>
              </a:p>
              <a:p>
                <a:pPr lvl="2"/>
                <a:r>
                  <a:rPr lang="en-GB" dirty="0"/>
                  <a:t>Size of blocks</a:t>
                </a:r>
              </a:p>
              <a:p>
                <a:pPr lvl="2"/>
                <a:r>
                  <a:rPr lang="en-GB" dirty="0"/>
                  <a:t>Available memory</a:t>
                </a:r>
              </a:p>
            </p:txBody>
          </p:sp>
        </mc:Choice>
        <mc:Fallback xmlns="">
          <p:sp>
            <p:nvSpPr>
              <p:cNvPr id="7" name="Content Placeholder 6">
                <a:extLst>
                  <a:ext uri="{FF2B5EF4-FFF2-40B4-BE49-F238E27FC236}">
                    <a16:creationId xmlns:a16="http://schemas.microsoft.com/office/drawing/2014/main" id="{EFD2B53C-2F26-4C4A-A014-7EF1B49D35BE}"/>
                  </a:ext>
                </a:extLst>
              </p:cNvPr>
              <p:cNvSpPr>
                <a:spLocks noGrp="1" noRot="1" noChangeAspect="1" noMove="1" noResize="1" noEditPoints="1" noAdjustHandles="1" noChangeArrowheads="1" noChangeShapeType="1" noTextEdit="1"/>
              </p:cNvSpPr>
              <p:nvPr>
                <p:ph sz="half" idx="1"/>
              </p:nvPr>
            </p:nvSpPr>
            <p:spPr>
              <a:blipFill>
                <a:blip r:embed="rId2"/>
                <a:stretch>
                  <a:fillRect l="-1651" t="-1053" r="-1179"/>
                </a:stretch>
              </a:blipFill>
            </p:spPr>
            <p:txBody>
              <a:bodyPr/>
              <a:lstStyle/>
              <a:p>
                <a:r>
                  <a:rPr lang="en-GB">
                    <a:noFill/>
                  </a:rPr>
                  <a:t> </a:t>
                </a:r>
              </a:p>
            </p:txBody>
          </p:sp>
        </mc:Fallback>
      </mc:AlternateContent>
      <p:pic>
        <p:nvPicPr>
          <p:cNvPr id="9" name="Content Placeholder 8">
            <a:extLst>
              <a:ext uri="{FF2B5EF4-FFF2-40B4-BE49-F238E27FC236}">
                <a16:creationId xmlns:a16="http://schemas.microsoft.com/office/drawing/2014/main" id="{A2F18439-AF7D-8A48-8EE7-FB54B2D0E89E}"/>
              </a:ext>
            </a:extLst>
          </p:cNvPr>
          <p:cNvPicPr>
            <a:picLocks noGrp="1" noChangeAspect="1"/>
          </p:cNvPicPr>
          <p:nvPr>
            <p:ph sz="half" idx="2"/>
          </p:nvPr>
        </p:nvPicPr>
        <p:blipFill>
          <a:blip r:embed="rId3"/>
          <a:stretch>
            <a:fillRect/>
          </a:stretch>
        </p:blipFill>
        <p:spPr>
          <a:xfrm>
            <a:off x="5977194" y="1951058"/>
            <a:ext cx="5907894" cy="1762298"/>
          </a:xfrm>
          <a:prstGeom prst="rect">
            <a:avLst/>
          </a:prstGeom>
        </p:spPr>
      </p:pic>
      <p:sp>
        <p:nvSpPr>
          <p:cNvPr id="6" name="Slide Number Placeholder 5">
            <a:extLst>
              <a:ext uri="{FF2B5EF4-FFF2-40B4-BE49-F238E27FC236}">
                <a16:creationId xmlns:a16="http://schemas.microsoft.com/office/drawing/2014/main" id="{ECCE06D7-2334-564A-8B97-CC542B6C643F}"/>
              </a:ext>
            </a:extLst>
          </p:cNvPr>
          <p:cNvSpPr>
            <a:spLocks noGrp="1"/>
          </p:cNvSpPr>
          <p:nvPr>
            <p:ph type="sldNum" sz="quarter" idx="12"/>
          </p:nvPr>
        </p:nvSpPr>
        <p:spPr/>
        <p:txBody>
          <a:bodyPr/>
          <a:lstStyle/>
          <a:p>
            <a:fld id="{D53520CE-AE05-DB46-ADBA-64C83163815C}" type="slidenum">
              <a:rPr lang="en-GB" smtClean="0"/>
              <a:t>41</a:t>
            </a:fld>
            <a:endParaRPr lang="en-GB"/>
          </a:p>
        </p:txBody>
      </p:sp>
    </p:spTree>
    <p:extLst>
      <p:ext uri="{BB962C8B-B14F-4D97-AF65-F5344CB8AC3E}">
        <p14:creationId xmlns:p14="http://schemas.microsoft.com/office/powerpoint/2010/main" val="1704663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 Nested Loops</a:t>
            </a:r>
          </a:p>
        </p:txBody>
      </p:sp>
      <p:sp>
        <p:nvSpPr>
          <p:cNvPr id="3" name="Content Placeholder 2"/>
          <p:cNvSpPr>
            <a:spLocks noGrp="1"/>
          </p:cNvSpPr>
          <p:nvPr>
            <p:ph idx="1"/>
          </p:nvPr>
        </p:nvSpPr>
        <p:spPr>
          <a:xfrm>
            <a:off x="1898472" y="4496572"/>
            <a:ext cx="8350429" cy="2072503"/>
          </a:xfrm>
        </p:spPr>
        <p:txBody>
          <a:bodyPr/>
          <a:lstStyle/>
          <a:p>
            <a:r>
              <a:rPr lang="en-GB" dirty="0"/>
              <a:t>Use index on </a:t>
            </a:r>
            <a:r>
              <a:rPr lang="en-GB" dirty="0" err="1"/>
              <a:t>Employee.dNum</a:t>
            </a:r>
            <a:endParaRPr lang="en-GB" dirty="0"/>
          </a:p>
        </p:txBody>
      </p:sp>
      <p:sp>
        <p:nvSpPr>
          <p:cNvPr id="21" name="Slide Number Placeholder 20"/>
          <p:cNvSpPr>
            <a:spLocks noGrp="1"/>
          </p:cNvSpPr>
          <p:nvPr>
            <p:ph type="sldNum" sz="quarter" idx="12"/>
          </p:nvPr>
        </p:nvSpPr>
        <p:spPr/>
        <p:txBody>
          <a:bodyPr/>
          <a:lstStyle/>
          <a:p>
            <a:fld id="{D53520CE-AE05-DB46-ADBA-64C83163815C}" type="slidenum">
              <a:rPr lang="en-GB" smtClean="0"/>
              <a:t>42</a:t>
            </a:fld>
            <a:endParaRPr lang="en-GB"/>
          </a:p>
        </p:txBody>
      </p:sp>
      <p:sp>
        <p:nvSpPr>
          <p:cNvPr id="4" name="Text Placeholder 7"/>
          <p:cNvSpPr txBox="1">
            <a:spLocks/>
          </p:cNvSpPr>
          <p:nvPr/>
        </p:nvSpPr>
        <p:spPr>
          <a:xfrm>
            <a:off x="1939587" y="1775195"/>
            <a:ext cx="4026946" cy="877887"/>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Font typeface="Wingdings 2" pitchFamily="18" charset="2"/>
              <a:buChar char=""/>
              <a:defRPr sz="3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2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24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24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n-GB" sz="2800" dirty="0"/>
              <a:t>Department</a:t>
            </a:r>
          </a:p>
        </p:txBody>
      </p:sp>
      <p:graphicFrame>
        <p:nvGraphicFramePr>
          <p:cNvPr id="5" name="Content Placeholder 11"/>
          <p:cNvGraphicFramePr>
            <a:graphicFrameLocks/>
          </p:cNvGraphicFramePr>
          <p:nvPr>
            <p:extLst>
              <p:ext uri="{D42A27DB-BD31-4B8C-83A1-F6EECF244321}">
                <p14:modId xmlns:p14="http://schemas.microsoft.com/office/powerpoint/2010/main" val="3146979844"/>
              </p:ext>
            </p:extLst>
          </p:nvPr>
        </p:nvGraphicFramePr>
        <p:xfrm>
          <a:off x="1847850" y="2293153"/>
          <a:ext cx="4117976" cy="1854200"/>
        </p:xfrm>
        <a:graphic>
          <a:graphicData uri="http://schemas.openxmlformats.org/drawingml/2006/table">
            <a:tbl>
              <a:tblPr firstRow="1" bandRow="1">
                <a:tableStyleId>{69012ECD-51FC-41F1-AA8D-1B2483CD663E}</a:tableStyleId>
              </a:tblPr>
              <a:tblGrid>
                <a:gridCol w="2058988">
                  <a:extLst>
                    <a:ext uri="{9D8B030D-6E8A-4147-A177-3AD203B41FA5}">
                      <a16:colId xmlns:a16="http://schemas.microsoft.com/office/drawing/2014/main" val="20000"/>
                    </a:ext>
                  </a:extLst>
                </a:gridCol>
                <a:gridCol w="2058988">
                  <a:extLst>
                    <a:ext uri="{9D8B030D-6E8A-4147-A177-3AD203B41FA5}">
                      <a16:colId xmlns:a16="http://schemas.microsoft.com/office/drawing/2014/main" val="20001"/>
                    </a:ext>
                  </a:extLst>
                </a:gridCol>
              </a:tblGrid>
              <a:tr h="370840">
                <a:tc>
                  <a:txBody>
                    <a:bodyPr/>
                    <a:lstStyle/>
                    <a:p>
                      <a:r>
                        <a:rPr lang="en-GB" dirty="0" err="1"/>
                        <a:t>dNum</a:t>
                      </a:r>
                      <a:endParaRPr lang="en-GB" dirty="0"/>
                    </a:p>
                  </a:txBody>
                  <a:tcPr/>
                </a:tc>
                <a:tc>
                  <a:txBody>
                    <a:bodyPr/>
                    <a:lstStyle/>
                    <a:p>
                      <a:r>
                        <a:rPr lang="en-GB" dirty="0"/>
                        <a:t>…</a:t>
                      </a:r>
                    </a:p>
                  </a:txBody>
                  <a:tcPr/>
                </a:tc>
                <a:extLst>
                  <a:ext uri="{0D108BD9-81ED-4DB2-BD59-A6C34878D82A}">
                    <a16:rowId xmlns:a16="http://schemas.microsoft.com/office/drawing/2014/main" val="10000"/>
                  </a:ext>
                </a:extLst>
              </a:tr>
              <a:tr h="370840">
                <a:tc>
                  <a:txBody>
                    <a:bodyPr/>
                    <a:lstStyle/>
                    <a:p>
                      <a:r>
                        <a:rPr lang="en-GB" dirty="0"/>
                        <a:t>1</a:t>
                      </a:r>
                    </a:p>
                  </a:txBody>
                  <a:tcPr/>
                </a:tc>
                <a:tc>
                  <a:txBody>
                    <a:bodyPr/>
                    <a:lstStyle/>
                    <a:p>
                      <a:r>
                        <a:rPr lang="en-GB" dirty="0"/>
                        <a:t>…</a:t>
                      </a:r>
                    </a:p>
                  </a:txBody>
                  <a:tcPr/>
                </a:tc>
                <a:extLst>
                  <a:ext uri="{0D108BD9-81ED-4DB2-BD59-A6C34878D82A}">
                    <a16:rowId xmlns:a16="http://schemas.microsoft.com/office/drawing/2014/main" val="10001"/>
                  </a:ext>
                </a:extLst>
              </a:tr>
              <a:tr h="370840">
                <a:tc>
                  <a:txBody>
                    <a:bodyPr/>
                    <a:lstStyle/>
                    <a:p>
                      <a:r>
                        <a:rPr lang="en-GB" dirty="0"/>
                        <a:t>2</a:t>
                      </a:r>
                    </a:p>
                  </a:txBody>
                  <a:tcPr/>
                </a:tc>
                <a:tc>
                  <a:txBody>
                    <a:bodyPr/>
                    <a:lstStyle/>
                    <a:p>
                      <a:r>
                        <a:rPr lang="en-GB" dirty="0"/>
                        <a:t>…</a:t>
                      </a:r>
                    </a:p>
                  </a:txBody>
                  <a:tcPr/>
                </a:tc>
                <a:extLst>
                  <a:ext uri="{0D108BD9-81ED-4DB2-BD59-A6C34878D82A}">
                    <a16:rowId xmlns:a16="http://schemas.microsoft.com/office/drawing/2014/main" val="10002"/>
                  </a:ext>
                </a:extLst>
              </a:tr>
              <a:tr h="370840">
                <a:tc>
                  <a:txBody>
                    <a:bodyPr/>
                    <a:lstStyle/>
                    <a:p>
                      <a:r>
                        <a:rPr lang="en-GB" dirty="0"/>
                        <a:t>3</a:t>
                      </a:r>
                    </a:p>
                  </a:txBody>
                  <a:tcPr/>
                </a:tc>
                <a:tc>
                  <a:txBody>
                    <a:bodyPr/>
                    <a:lstStyle/>
                    <a:p>
                      <a:r>
                        <a:rPr lang="en-GB" dirty="0"/>
                        <a:t>…</a:t>
                      </a:r>
                    </a:p>
                  </a:txBody>
                  <a:tcPr/>
                </a:tc>
                <a:extLst>
                  <a:ext uri="{0D108BD9-81ED-4DB2-BD59-A6C34878D82A}">
                    <a16:rowId xmlns:a16="http://schemas.microsoft.com/office/drawing/2014/main" val="10003"/>
                  </a:ext>
                </a:extLst>
              </a:tr>
              <a:tr h="370840">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10004"/>
                  </a:ext>
                </a:extLst>
              </a:tr>
            </a:tbl>
          </a:graphicData>
        </a:graphic>
      </p:graphicFrame>
      <p:sp>
        <p:nvSpPr>
          <p:cNvPr id="6" name="Text Placeholder 9"/>
          <p:cNvSpPr txBox="1">
            <a:spLocks/>
          </p:cNvSpPr>
          <p:nvPr/>
        </p:nvSpPr>
        <p:spPr>
          <a:xfrm>
            <a:off x="6275872" y="1775195"/>
            <a:ext cx="4026946" cy="877887"/>
          </a:xfrm>
          <a:prstGeom prst="rect">
            <a:avLst/>
          </a:prstGeom>
        </p:spPr>
        <p:txBody>
          <a:bodyPr/>
          <a:lstStyle>
            <a:lvl1pPr marL="342900" indent="-342900" algn="l" defTabSz="914400" rtl="0" eaLnBrk="1" latinLnBrk="0" hangingPunct="1">
              <a:spcBef>
                <a:spcPts val="2000"/>
              </a:spcBef>
              <a:buClr>
                <a:schemeClr val="accent1"/>
              </a:buClr>
              <a:buFont typeface="Wingdings 2" pitchFamily="18" charset="2"/>
              <a:buChar char=""/>
              <a:defRPr sz="3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2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24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24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n-GB" sz="2800" dirty="0"/>
              <a:t>Employee</a:t>
            </a:r>
          </a:p>
        </p:txBody>
      </p:sp>
      <p:graphicFrame>
        <p:nvGraphicFramePr>
          <p:cNvPr id="7" name="Content Placeholder 12"/>
          <p:cNvGraphicFramePr>
            <a:graphicFrameLocks/>
          </p:cNvGraphicFramePr>
          <p:nvPr>
            <p:extLst>
              <p:ext uri="{D42A27DB-BD31-4B8C-83A1-F6EECF244321}">
                <p14:modId xmlns:p14="http://schemas.microsoft.com/office/powerpoint/2010/main" val="4221787387"/>
              </p:ext>
            </p:extLst>
          </p:nvPr>
        </p:nvGraphicFramePr>
        <p:xfrm>
          <a:off x="6184900" y="2293153"/>
          <a:ext cx="4117974" cy="1854200"/>
        </p:xfrm>
        <a:graphic>
          <a:graphicData uri="http://schemas.openxmlformats.org/drawingml/2006/table">
            <a:tbl>
              <a:tblPr firstRow="1" bandRow="1">
                <a:tableStyleId>{17292A2E-F333-43FB-9621-5CBBE7FDCDCB}</a:tableStyleId>
              </a:tblPr>
              <a:tblGrid>
                <a:gridCol w="1372658">
                  <a:extLst>
                    <a:ext uri="{9D8B030D-6E8A-4147-A177-3AD203B41FA5}">
                      <a16:colId xmlns:a16="http://schemas.microsoft.com/office/drawing/2014/main" val="20000"/>
                    </a:ext>
                  </a:extLst>
                </a:gridCol>
                <a:gridCol w="1372658">
                  <a:extLst>
                    <a:ext uri="{9D8B030D-6E8A-4147-A177-3AD203B41FA5}">
                      <a16:colId xmlns:a16="http://schemas.microsoft.com/office/drawing/2014/main" val="20001"/>
                    </a:ext>
                  </a:extLst>
                </a:gridCol>
                <a:gridCol w="1372658">
                  <a:extLst>
                    <a:ext uri="{9D8B030D-6E8A-4147-A177-3AD203B41FA5}">
                      <a16:colId xmlns:a16="http://schemas.microsoft.com/office/drawing/2014/main" val="20002"/>
                    </a:ext>
                  </a:extLst>
                </a:gridCol>
              </a:tblGrid>
              <a:tr h="370840">
                <a:tc>
                  <a:txBody>
                    <a:bodyPr/>
                    <a:lstStyle/>
                    <a:p>
                      <a:r>
                        <a:rPr lang="en-GB" dirty="0" err="1"/>
                        <a:t>ssn</a:t>
                      </a:r>
                      <a:endParaRPr lang="en-GB" dirty="0"/>
                    </a:p>
                  </a:txBody>
                  <a:tcPr>
                    <a:solidFill>
                      <a:srgbClr val="2C9AE5"/>
                    </a:solidFill>
                  </a:tcPr>
                </a:tc>
                <a:tc>
                  <a:txBody>
                    <a:bodyPr/>
                    <a:lstStyle/>
                    <a:p>
                      <a:r>
                        <a:rPr lang="en-GB" dirty="0" err="1"/>
                        <a:t>dNum</a:t>
                      </a:r>
                      <a:endParaRPr lang="en-GB" dirty="0"/>
                    </a:p>
                  </a:txBody>
                  <a:tcPr>
                    <a:solidFill>
                      <a:srgbClr val="2C9AE5"/>
                    </a:solidFill>
                  </a:tcPr>
                </a:tc>
                <a:tc>
                  <a:txBody>
                    <a:bodyPr/>
                    <a:lstStyle/>
                    <a:p>
                      <a:r>
                        <a:rPr lang="en-GB" dirty="0"/>
                        <a:t>…</a:t>
                      </a:r>
                    </a:p>
                  </a:txBody>
                  <a:tcPr>
                    <a:solidFill>
                      <a:srgbClr val="2C9AE5"/>
                    </a:solidFill>
                  </a:tcPr>
                </a:tc>
                <a:extLst>
                  <a:ext uri="{0D108BD9-81ED-4DB2-BD59-A6C34878D82A}">
                    <a16:rowId xmlns:a16="http://schemas.microsoft.com/office/drawing/2014/main" val="10000"/>
                  </a:ext>
                </a:extLst>
              </a:tr>
              <a:tr h="370840">
                <a:tc>
                  <a:txBody>
                    <a:bodyPr/>
                    <a:lstStyle/>
                    <a:p>
                      <a:r>
                        <a:rPr lang="en-GB" dirty="0"/>
                        <a:t>122</a:t>
                      </a:r>
                    </a:p>
                  </a:txBody>
                  <a:tcPr/>
                </a:tc>
                <a:tc>
                  <a:txBody>
                    <a:bodyPr/>
                    <a:lstStyle/>
                    <a:p>
                      <a:r>
                        <a:rPr lang="en-GB" dirty="0"/>
                        <a:t>1</a:t>
                      </a:r>
                    </a:p>
                  </a:txBody>
                  <a:tcPr/>
                </a:tc>
                <a:tc>
                  <a:txBody>
                    <a:bodyPr/>
                    <a:lstStyle/>
                    <a:p>
                      <a:r>
                        <a:rPr lang="en-GB" dirty="0"/>
                        <a:t>…</a:t>
                      </a:r>
                    </a:p>
                  </a:txBody>
                  <a:tcPr/>
                </a:tc>
                <a:extLst>
                  <a:ext uri="{0D108BD9-81ED-4DB2-BD59-A6C34878D82A}">
                    <a16:rowId xmlns:a16="http://schemas.microsoft.com/office/drawing/2014/main" val="10001"/>
                  </a:ext>
                </a:extLst>
              </a:tr>
              <a:tr h="370840">
                <a:tc>
                  <a:txBody>
                    <a:bodyPr/>
                    <a:lstStyle/>
                    <a:p>
                      <a:r>
                        <a:rPr lang="en-GB" dirty="0"/>
                        <a:t>123</a:t>
                      </a:r>
                    </a:p>
                  </a:txBody>
                  <a:tcPr/>
                </a:tc>
                <a:tc>
                  <a:txBody>
                    <a:bodyPr/>
                    <a:lstStyle/>
                    <a:p>
                      <a:r>
                        <a:rPr lang="en-GB" dirty="0"/>
                        <a:t>1</a:t>
                      </a:r>
                    </a:p>
                  </a:txBody>
                  <a:tcPr/>
                </a:tc>
                <a:tc>
                  <a:txBody>
                    <a:bodyPr/>
                    <a:lstStyle/>
                    <a:p>
                      <a:r>
                        <a:rPr lang="en-GB" dirty="0"/>
                        <a:t>…</a:t>
                      </a:r>
                    </a:p>
                  </a:txBody>
                  <a:tcPr/>
                </a:tc>
                <a:extLst>
                  <a:ext uri="{0D108BD9-81ED-4DB2-BD59-A6C34878D82A}">
                    <a16:rowId xmlns:a16="http://schemas.microsoft.com/office/drawing/2014/main" val="10002"/>
                  </a:ext>
                </a:extLst>
              </a:tr>
              <a:tr h="370840">
                <a:tc>
                  <a:txBody>
                    <a:bodyPr/>
                    <a:lstStyle/>
                    <a:p>
                      <a:r>
                        <a:rPr lang="en-GB" dirty="0"/>
                        <a:t>124</a:t>
                      </a:r>
                    </a:p>
                  </a:txBody>
                  <a:tcPr/>
                </a:tc>
                <a:tc>
                  <a:txBody>
                    <a:bodyPr/>
                    <a:lstStyle/>
                    <a:p>
                      <a:r>
                        <a:rPr lang="en-GB" dirty="0"/>
                        <a:t>2</a:t>
                      </a:r>
                    </a:p>
                  </a:txBody>
                  <a:tcPr/>
                </a:tc>
                <a:tc>
                  <a:txBody>
                    <a:bodyPr/>
                    <a:lstStyle/>
                    <a:p>
                      <a:r>
                        <a:rPr lang="en-GB" dirty="0"/>
                        <a:t>…</a:t>
                      </a:r>
                    </a:p>
                  </a:txBody>
                  <a:tcPr/>
                </a:tc>
                <a:extLst>
                  <a:ext uri="{0D108BD9-81ED-4DB2-BD59-A6C34878D82A}">
                    <a16:rowId xmlns:a16="http://schemas.microsoft.com/office/drawing/2014/main" val="10003"/>
                  </a:ext>
                </a:extLst>
              </a:tr>
              <a:tr h="370840">
                <a:tc>
                  <a:txBody>
                    <a:bodyPr/>
                    <a:lstStyle/>
                    <a:p>
                      <a:r>
                        <a:rPr lang="en-GB" dirty="0"/>
                        <a:t>…</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10004"/>
                  </a:ext>
                </a:extLst>
              </a:tr>
            </a:tbl>
          </a:graphicData>
        </a:graphic>
      </p:graphicFrame>
      <p:sp>
        <p:nvSpPr>
          <p:cNvPr id="8" name="Frame 7"/>
          <p:cNvSpPr/>
          <p:nvPr/>
        </p:nvSpPr>
        <p:spPr>
          <a:xfrm>
            <a:off x="1847851" y="2627873"/>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9" name="Frame 8"/>
          <p:cNvSpPr/>
          <p:nvPr/>
        </p:nvSpPr>
        <p:spPr>
          <a:xfrm>
            <a:off x="6184901" y="2627873"/>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2" name="Frame 11"/>
          <p:cNvSpPr/>
          <p:nvPr/>
        </p:nvSpPr>
        <p:spPr>
          <a:xfrm>
            <a:off x="6184901" y="3738573"/>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3" name="Frame 12"/>
          <p:cNvSpPr/>
          <p:nvPr/>
        </p:nvSpPr>
        <p:spPr>
          <a:xfrm>
            <a:off x="1847144" y="3034868"/>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6" name="Frame 15"/>
          <p:cNvSpPr/>
          <p:nvPr/>
        </p:nvSpPr>
        <p:spPr>
          <a:xfrm>
            <a:off x="6184901" y="3363615"/>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7" name="Frame 16"/>
          <p:cNvSpPr/>
          <p:nvPr/>
        </p:nvSpPr>
        <p:spPr>
          <a:xfrm>
            <a:off x="6184901" y="3738573"/>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0" name="Frame 9"/>
          <p:cNvSpPr/>
          <p:nvPr/>
        </p:nvSpPr>
        <p:spPr>
          <a:xfrm>
            <a:off x="6184136" y="3034868"/>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8" name="Frame 17"/>
          <p:cNvSpPr/>
          <p:nvPr/>
        </p:nvSpPr>
        <p:spPr>
          <a:xfrm>
            <a:off x="1847144" y="3363615"/>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31119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16" presetID="9"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xit" presetSubtype="0" fill="hold" grpId="1" nodeType="withEffect">
                                  <p:stCondLst>
                                    <p:cond delay="0"/>
                                  </p:stCondLst>
                                  <p:childTnLst>
                                    <p:animEffect transition="out" filter="dissolv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dissolve">
                                      <p:cBhvr>
                                        <p:cTn id="39" dur="500"/>
                                        <p:tgtEl>
                                          <p:spTgt spid="18"/>
                                        </p:tgtEl>
                                      </p:cBhvr>
                                    </p:animEffect>
                                  </p:childTnLst>
                                </p:cTn>
                              </p:par>
                              <p:par>
                                <p:cTn id="40" presetID="9" presetClass="exit" presetSubtype="0" fill="hold" grpId="1" nodeType="withEffect">
                                  <p:stCondLst>
                                    <p:cond delay="0"/>
                                  </p:stCondLst>
                                  <p:childTnLst>
                                    <p:animEffect transition="out" filter="dissolve">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2" grpId="0" animBg="1"/>
      <p:bldP spid="13" grpId="0" animBg="1"/>
      <p:bldP spid="13" grpId="1" animBg="1"/>
      <p:bldP spid="16" grpId="0" animBg="1"/>
      <p:bldP spid="17" grpId="0" animBg="1"/>
      <p:bldP spid="10" grpId="0" animBg="1"/>
      <p:bldP spid="18"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48A7-D014-9243-B1AC-AED46CAB0A8C}"/>
              </a:ext>
            </a:extLst>
          </p:cNvPr>
          <p:cNvSpPr>
            <a:spLocks noGrp="1"/>
          </p:cNvSpPr>
          <p:nvPr>
            <p:ph type="title"/>
          </p:nvPr>
        </p:nvSpPr>
        <p:spPr/>
        <p:txBody>
          <a:bodyPr/>
          <a:lstStyle/>
          <a:p>
            <a:r>
              <a:rPr lang="en-GB" dirty="0"/>
              <a:t>Index Nested Loop Join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9FEF8-D6F7-F040-9A0C-1712EE71F275}"/>
                  </a:ext>
                </a:extLst>
              </p:cNvPr>
              <p:cNvSpPr>
                <a:spLocks noGrp="1"/>
              </p:cNvSpPr>
              <p:nvPr>
                <p:ph idx="1"/>
              </p:nvPr>
            </p:nvSpPr>
            <p:spPr/>
            <p:txBody>
              <a:bodyPr/>
              <a:lstStyle/>
              <a:p>
                <a:r>
                  <a:rPr lang="en-GB" dirty="0"/>
                  <a:t>Enhancement of NLJ</a:t>
                </a:r>
              </a:p>
              <a:p>
                <a:r>
                  <a:rPr lang="en-GB" dirty="0"/>
                  <a:t>Use index to seek values from inner relation</a:t>
                </a:r>
              </a:p>
              <a:p>
                <a:r>
                  <a:rPr lang="en-GB" dirty="0">
                    <a:ea typeface="Cambria Math" panose="02040503050406030204" pitchFamily="18" charset="0"/>
                  </a:rPr>
                  <a:t>Cost: </a:t>
                </a:r>
                <a14:m>
                  <m:oMath xmlns:m="http://schemas.openxmlformats.org/officeDocument/2006/math">
                    <m:r>
                      <a:rPr lang="en-GB" i="1">
                        <a:latin typeface="Cambria Math" panose="02040503050406030204" pitchFamily="18" charset="0"/>
                        <a:ea typeface="Cambria Math" panose="02040503050406030204" pitchFamily="18" charset="0"/>
                      </a:rPr>
                      <m:t>𝒪</m:t>
                    </m:r>
                    <m:d>
                      <m:dPr>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r>
                              <a:rPr lang="en-GB" i="1">
                                <a:latin typeface="Cambria Math" panose="02040503050406030204" pitchFamily="18" charset="0"/>
                              </a:rPr>
                              <m:t>𝑅</m:t>
                            </m:r>
                          </m:e>
                        </m:d>
                      </m:e>
                    </m:d>
                  </m:oMath>
                </a14:m>
                <a:endParaRPr lang="en-GB" dirty="0"/>
              </a:p>
            </p:txBody>
          </p:sp>
        </mc:Choice>
        <mc:Fallback xmlns="">
          <p:sp>
            <p:nvSpPr>
              <p:cNvPr id="3" name="Content Placeholder 2">
                <a:extLst>
                  <a:ext uri="{FF2B5EF4-FFF2-40B4-BE49-F238E27FC236}">
                    <a16:creationId xmlns:a16="http://schemas.microsoft.com/office/drawing/2014/main" id="{7639FEF8-D6F7-F040-9A0C-1712EE71F275}"/>
                  </a:ext>
                </a:extLst>
              </p:cNvPr>
              <p:cNvSpPr>
                <a:spLocks noGrp="1" noRot="1" noChangeAspect="1" noMove="1" noResize="1" noEditPoints="1" noAdjustHandles="1" noChangeArrowheads="1" noChangeShapeType="1" noTextEdit="1"/>
              </p:cNvSpPr>
              <p:nvPr>
                <p:ph idx="1"/>
              </p:nvPr>
            </p:nvSpPr>
            <p:spPr>
              <a:blipFill>
                <a:blip r:embed="rId2"/>
                <a:stretch>
                  <a:fillRect l="-1025" t="-1877"/>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919D5795-DBEC-144E-BD16-76B3CE45BDD3}"/>
              </a:ext>
            </a:extLst>
          </p:cNvPr>
          <p:cNvSpPr>
            <a:spLocks noGrp="1"/>
          </p:cNvSpPr>
          <p:nvPr>
            <p:ph type="sldNum" sz="quarter" idx="12"/>
          </p:nvPr>
        </p:nvSpPr>
        <p:spPr/>
        <p:txBody>
          <a:bodyPr/>
          <a:lstStyle/>
          <a:p>
            <a:fld id="{D53520CE-AE05-DB46-ADBA-64C83163815C}" type="slidenum">
              <a:rPr lang="en-GB" smtClean="0"/>
              <a:t>43</a:t>
            </a:fld>
            <a:endParaRPr lang="en-GB"/>
          </a:p>
        </p:txBody>
      </p:sp>
    </p:spTree>
    <p:extLst>
      <p:ext uri="{BB962C8B-B14F-4D97-AF65-F5344CB8AC3E}">
        <p14:creationId xmlns:p14="http://schemas.microsoft.com/office/powerpoint/2010/main" val="18616125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Joins</a:t>
            </a:r>
          </a:p>
        </p:txBody>
      </p:sp>
      <p:sp>
        <p:nvSpPr>
          <p:cNvPr id="3" name="Content Placeholder 2"/>
          <p:cNvSpPr>
            <a:spLocks noGrp="1"/>
          </p:cNvSpPr>
          <p:nvPr>
            <p:ph idx="1"/>
          </p:nvPr>
        </p:nvSpPr>
        <p:spPr/>
        <p:txBody>
          <a:bodyPr/>
          <a:lstStyle/>
          <a:p>
            <a:r>
              <a:rPr lang="en-US" dirty="0"/>
              <a:t>Sort-Merge join</a:t>
            </a:r>
          </a:p>
          <a:p>
            <a:pPr lvl="1"/>
            <a:r>
              <a:rPr lang="en-US" dirty="0"/>
              <a:t>Sort both inputs</a:t>
            </a:r>
          </a:p>
          <a:p>
            <a:pPr lvl="1"/>
            <a:r>
              <a:rPr lang="en-US" dirty="0"/>
              <a:t>Merge</a:t>
            </a:r>
          </a:p>
          <a:p>
            <a:pPr lvl="1"/>
            <a:endParaRPr lang="en-US" dirty="0"/>
          </a:p>
          <a:p>
            <a:pPr lvl="1"/>
            <a:endParaRPr lang="en-US" dirty="0"/>
          </a:p>
          <a:p>
            <a:r>
              <a:rPr lang="en-US" dirty="0"/>
              <a:t>Hash join</a:t>
            </a:r>
          </a:p>
          <a:p>
            <a:pPr lvl="1"/>
            <a:r>
              <a:rPr lang="en-US" dirty="0"/>
              <a:t>Hash one of the inputs</a:t>
            </a:r>
          </a:p>
          <a:p>
            <a:pPr lvl="1"/>
            <a:r>
              <a:rPr lang="en-US" dirty="0"/>
              <a:t>Join same as index nested loops</a:t>
            </a:r>
          </a:p>
        </p:txBody>
      </p:sp>
      <p:sp>
        <p:nvSpPr>
          <p:cNvPr id="6" name="Slide Number Placeholder 5"/>
          <p:cNvSpPr>
            <a:spLocks noGrp="1"/>
          </p:cNvSpPr>
          <p:nvPr>
            <p:ph type="sldNum" sz="quarter" idx="12"/>
          </p:nvPr>
        </p:nvSpPr>
        <p:spPr/>
        <p:txBody>
          <a:bodyPr/>
          <a:lstStyle/>
          <a:p>
            <a:fld id="{D53520CE-AE05-DB46-ADBA-64C83163815C}" type="slidenum">
              <a:rPr lang="en-GB" smtClean="0"/>
              <a:t>44</a:t>
            </a:fld>
            <a:endParaRPr lang="en-GB"/>
          </a:p>
        </p:txBody>
      </p:sp>
      <p:pic>
        <p:nvPicPr>
          <p:cNvPr id="7" name="Picture 6">
            <a:extLst>
              <a:ext uri="{FF2B5EF4-FFF2-40B4-BE49-F238E27FC236}">
                <a16:creationId xmlns:a16="http://schemas.microsoft.com/office/drawing/2014/main" id="{DBF72318-DC31-ED4E-B3E4-5016E3BE9E10}"/>
              </a:ext>
            </a:extLst>
          </p:cNvPr>
          <p:cNvPicPr>
            <a:picLocks noChangeAspect="1"/>
          </p:cNvPicPr>
          <p:nvPr/>
        </p:nvPicPr>
        <p:blipFill>
          <a:blip r:embed="rId2"/>
          <a:stretch>
            <a:fillRect/>
          </a:stretch>
        </p:blipFill>
        <p:spPr>
          <a:xfrm>
            <a:off x="5809785" y="1774531"/>
            <a:ext cx="6075301" cy="3027457"/>
          </a:xfrm>
          <a:prstGeom prst="rect">
            <a:avLst/>
          </a:prstGeom>
        </p:spPr>
      </p:pic>
      <p:sp>
        <p:nvSpPr>
          <p:cNvPr id="8" name="TextBox 7">
            <a:extLst>
              <a:ext uri="{FF2B5EF4-FFF2-40B4-BE49-F238E27FC236}">
                <a16:creationId xmlns:a16="http://schemas.microsoft.com/office/drawing/2014/main" id="{9BD8BD23-7216-9D4B-BDBD-7B4D0533A9E6}"/>
              </a:ext>
            </a:extLst>
          </p:cNvPr>
          <p:cNvSpPr txBox="1"/>
          <p:nvPr/>
        </p:nvSpPr>
        <p:spPr>
          <a:xfrm>
            <a:off x="5809784" y="4801988"/>
            <a:ext cx="4538422" cy="276999"/>
          </a:xfrm>
          <a:prstGeom prst="rect">
            <a:avLst/>
          </a:prstGeom>
          <a:noFill/>
        </p:spPr>
        <p:txBody>
          <a:bodyPr wrap="none" rtlCol="0">
            <a:spAutoFit/>
          </a:bodyPr>
          <a:lstStyle/>
          <a:p>
            <a:r>
              <a:rPr lang="en-GB" sz="1200" dirty="0"/>
              <a:t>https://</a:t>
            </a:r>
            <a:r>
              <a:rPr lang="en-GB" sz="1200" dirty="0" err="1"/>
              <a:t>logicalread.com</a:t>
            </a:r>
            <a:r>
              <a:rPr lang="en-GB" sz="1200" dirty="0"/>
              <a:t>/oracle-11g-sort-merge-joins-mc02</a:t>
            </a:r>
          </a:p>
        </p:txBody>
      </p:sp>
    </p:spTree>
    <p:extLst>
      <p:ext uri="{BB962C8B-B14F-4D97-AF65-F5344CB8AC3E}">
        <p14:creationId xmlns:p14="http://schemas.microsoft.com/office/powerpoint/2010/main" val="15114868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Optimisation</a:t>
            </a:r>
          </a:p>
        </p:txBody>
      </p:sp>
      <p:sp>
        <p:nvSpPr>
          <p:cNvPr id="3" name="Content Placeholder 2"/>
          <p:cNvSpPr>
            <a:spLocks noGrp="1"/>
          </p:cNvSpPr>
          <p:nvPr>
            <p:ph idx="1"/>
          </p:nvPr>
        </p:nvSpPr>
        <p:spPr>
          <a:xfrm>
            <a:off x="36227" y="1839647"/>
            <a:ext cx="4150997" cy="4745701"/>
          </a:xfrm>
        </p:spPr>
        <p:txBody>
          <a:bodyPr>
            <a:normAutofit/>
          </a:bodyPr>
          <a:lstStyle/>
          <a:p>
            <a:r>
              <a:rPr lang="en-GB" sz="2800" dirty="0"/>
              <a:t>Switch join ordering for nested loops</a:t>
            </a:r>
          </a:p>
          <a:p>
            <a:pPr lvl="1"/>
            <a:r>
              <a:rPr lang="en-GB" sz="2400" dirty="0"/>
              <a:t>Reduces number of scans</a:t>
            </a:r>
          </a:p>
          <a:p>
            <a:r>
              <a:rPr lang="en-GB" sz="2800" dirty="0"/>
              <a:t>Choose Index NLJ </a:t>
            </a:r>
          </a:p>
          <a:p>
            <a:pPr lvl="1"/>
            <a:r>
              <a:rPr lang="en-GB" sz="2400" dirty="0"/>
              <a:t>Exploits index</a:t>
            </a:r>
          </a:p>
        </p:txBody>
      </p:sp>
      <p:sp>
        <p:nvSpPr>
          <p:cNvPr id="42" name="Slide Number Placeholder 41"/>
          <p:cNvSpPr>
            <a:spLocks noGrp="1"/>
          </p:cNvSpPr>
          <p:nvPr>
            <p:ph type="sldNum" sz="quarter" idx="12"/>
          </p:nvPr>
        </p:nvSpPr>
        <p:spPr/>
        <p:txBody>
          <a:bodyPr/>
          <a:lstStyle/>
          <a:p>
            <a:fld id="{D53520CE-AE05-DB46-ADBA-64C83163815C}" type="slidenum">
              <a:rPr lang="en-GB" smtClean="0"/>
              <a:t>45</a:t>
            </a:fld>
            <a:endParaRPr lang="en-GB"/>
          </a:p>
        </p:txBody>
      </p:sp>
      <p:grpSp>
        <p:nvGrpSpPr>
          <p:cNvPr id="22" name="Group 21"/>
          <p:cNvGrpSpPr/>
          <p:nvPr/>
        </p:nvGrpSpPr>
        <p:grpSpPr>
          <a:xfrm>
            <a:off x="7534682" y="2102784"/>
            <a:ext cx="4598010" cy="4558929"/>
            <a:chOff x="4571347" y="2102783"/>
            <a:chExt cx="4598010" cy="4558929"/>
          </a:xfrm>
        </p:grpSpPr>
        <p:sp>
          <p:nvSpPr>
            <p:cNvPr id="23" name="TextBox 22"/>
            <p:cNvSpPr txBox="1"/>
            <p:nvPr/>
          </p:nvSpPr>
          <p:spPr>
            <a:xfrm>
              <a:off x="6306629" y="5195286"/>
              <a:ext cx="1431364" cy="369332"/>
            </a:xfrm>
            <a:prstGeom prst="rect">
              <a:avLst/>
            </a:prstGeom>
            <a:noFill/>
          </p:spPr>
          <p:txBody>
            <a:bodyPr wrap="none" rtlCol="0">
              <a:spAutoFit/>
            </a:bodyPr>
            <a:lstStyle/>
            <a:p>
              <a:r>
                <a:rPr lang="en-GB" dirty="0" err="1">
                  <a:solidFill>
                    <a:srgbClr val="21449B"/>
                  </a:solidFill>
                  <a:latin typeface="Monaco"/>
                  <a:cs typeface="Monaco"/>
                </a:rPr>
                <a:t>Index</a:t>
              </a:r>
              <a:r>
                <a:rPr lang="en-GB" baseline="-25000" dirty="0" err="1">
                  <a:solidFill>
                    <a:srgbClr val="21449B"/>
                  </a:solidFill>
                  <a:latin typeface="Monaco"/>
                  <a:cs typeface="Monaco"/>
                </a:rPr>
                <a:t>D.dNum</a:t>
              </a:r>
              <a:endParaRPr lang="en-GB" baseline="-25000" dirty="0">
                <a:solidFill>
                  <a:srgbClr val="21449B"/>
                </a:solidFill>
                <a:latin typeface="Monaco"/>
                <a:cs typeface="Monaco"/>
              </a:endParaRPr>
            </a:p>
          </p:txBody>
        </p:sp>
        <p:sp>
          <p:nvSpPr>
            <p:cNvPr id="24" name="TextBox 23"/>
            <p:cNvSpPr txBox="1"/>
            <p:nvPr/>
          </p:nvSpPr>
          <p:spPr>
            <a:xfrm>
              <a:off x="7080703" y="3007110"/>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25" name="TextBox 24"/>
            <p:cNvSpPr txBox="1"/>
            <p:nvPr/>
          </p:nvSpPr>
          <p:spPr>
            <a:xfrm>
              <a:off x="7830341" y="5208087"/>
              <a:ext cx="1339016" cy="646331"/>
            </a:xfrm>
            <a:prstGeom prst="rect">
              <a:avLst/>
            </a:prstGeom>
            <a:noFill/>
          </p:spPr>
          <p:txBody>
            <a:bodyPr wrap="none" rtlCol="0">
              <a:spAutoFit/>
            </a:bodyPr>
            <a:lstStyle/>
            <a:p>
              <a:r>
                <a:rPr lang="el-GR" b="1" dirty="0">
                  <a:latin typeface="Monaco"/>
                  <a:cs typeface="Monaco"/>
                </a:rPr>
                <a:t>σ</a:t>
              </a:r>
              <a:r>
                <a:rPr lang="en-GB" b="1" baseline="-25000" dirty="0" err="1">
                  <a:latin typeface="Monaco"/>
                  <a:cs typeface="Monaco"/>
                </a:rPr>
                <a:t>L.loc</a:t>
              </a:r>
              <a:r>
                <a:rPr lang="en-GB" b="1" baseline="-25000" dirty="0">
                  <a:latin typeface="Monaco"/>
                  <a:cs typeface="Monaco"/>
                </a:rPr>
                <a:t> =</a:t>
              </a:r>
              <a:br>
                <a:rPr lang="en-GB" b="1" baseline="-25000" dirty="0">
                  <a:latin typeface="Monaco"/>
                  <a:cs typeface="Monaco"/>
                </a:rPr>
              </a:br>
              <a:r>
                <a:rPr lang="en-GB" b="1" dirty="0">
                  <a:latin typeface="Monaco"/>
                  <a:cs typeface="Monaco"/>
                </a:rPr>
                <a:t> </a:t>
              </a:r>
              <a:r>
                <a:rPr lang="en-GB" b="1" baseline="-25000" dirty="0">
                  <a:latin typeface="Monaco"/>
                  <a:cs typeface="Monaco"/>
                </a:rPr>
                <a:t>‘</a:t>
              </a:r>
              <a:r>
                <a:rPr lang="en-GB" b="1" baseline="-25000" dirty="0" err="1">
                  <a:latin typeface="Monaco"/>
                  <a:cs typeface="Monaco"/>
                </a:rPr>
                <a:t>Riccarton</a:t>
              </a:r>
              <a:r>
                <a:rPr lang="en-GB" b="1" baseline="-25000" dirty="0">
                  <a:latin typeface="Monaco"/>
                  <a:cs typeface="Monaco"/>
                </a:rPr>
                <a:t>’</a:t>
              </a:r>
            </a:p>
          </p:txBody>
        </p:sp>
        <p:sp>
          <p:nvSpPr>
            <p:cNvPr id="26" name="TextBox 25"/>
            <p:cNvSpPr txBox="1"/>
            <p:nvPr/>
          </p:nvSpPr>
          <p:spPr>
            <a:xfrm>
              <a:off x="4858451" y="4211006"/>
              <a:ext cx="2816584" cy="369332"/>
            </a:xfrm>
            <a:prstGeom prst="rect">
              <a:avLst/>
            </a:prstGeom>
            <a:noFill/>
          </p:spPr>
          <p:txBody>
            <a:bodyPr wrap="none" rtlCol="0">
              <a:spAutoFit/>
            </a:bodyPr>
            <a:lstStyle/>
            <a:p>
              <a:r>
                <a:rPr lang="en-GB" dirty="0">
                  <a:solidFill>
                    <a:schemeClr val="accent4">
                      <a:lumMod val="50000"/>
                    </a:schemeClr>
                  </a:solidFill>
                  <a:latin typeface="Monaco"/>
                  <a:cs typeface="Monaco"/>
                </a:rPr>
                <a:t>Index </a:t>
              </a:r>
              <a:r>
                <a:rPr lang="en-GB" dirty="0" err="1">
                  <a:solidFill>
                    <a:schemeClr val="accent4">
                      <a:lumMod val="50000"/>
                    </a:schemeClr>
                  </a:solidFill>
                  <a:latin typeface="Monaco"/>
                  <a:cs typeface="Monaco"/>
                </a:rPr>
                <a:t>NLJ</a:t>
              </a:r>
              <a:r>
                <a:rPr lang="en-GB" baseline="-25000" dirty="0" err="1">
                  <a:solidFill>
                    <a:schemeClr val="accent4">
                      <a:lumMod val="50000"/>
                    </a:schemeClr>
                  </a:solidFill>
                  <a:latin typeface="Monaco"/>
                  <a:cs typeface="Monaco"/>
                </a:rPr>
                <a:t>E.dNum</a:t>
              </a:r>
              <a:r>
                <a:rPr lang="en-GB" baseline="-25000" dirty="0">
                  <a:solidFill>
                    <a:schemeClr val="accent4">
                      <a:lumMod val="50000"/>
                    </a:schemeClr>
                  </a:solidFill>
                  <a:latin typeface="Monaco"/>
                  <a:cs typeface="Monaco"/>
                </a:rPr>
                <a:t> = </a:t>
              </a:r>
              <a:r>
                <a:rPr lang="en-GB" baseline="-25000" dirty="0" err="1">
                  <a:solidFill>
                    <a:schemeClr val="accent4">
                      <a:lumMod val="50000"/>
                    </a:schemeClr>
                  </a:solidFill>
                  <a:latin typeface="Monaco"/>
                  <a:cs typeface="Monaco"/>
                </a:rPr>
                <a:t>D.dNum</a:t>
              </a:r>
              <a:endParaRPr lang="en-GB" baseline="-25000" dirty="0">
                <a:solidFill>
                  <a:schemeClr val="accent4">
                    <a:lumMod val="50000"/>
                  </a:schemeClr>
                </a:solidFill>
                <a:latin typeface="Monaco"/>
                <a:cs typeface="Monaco"/>
              </a:endParaRPr>
            </a:p>
          </p:txBody>
        </p:sp>
        <p:sp>
          <p:nvSpPr>
            <p:cNvPr id="27" name="TextBox 26"/>
            <p:cNvSpPr txBox="1"/>
            <p:nvPr/>
          </p:nvSpPr>
          <p:spPr>
            <a:xfrm>
              <a:off x="7844939" y="6292380"/>
              <a:ext cx="1292842" cy="369332"/>
            </a:xfrm>
            <a:prstGeom prst="rect">
              <a:avLst/>
            </a:prstGeom>
            <a:noFill/>
          </p:spPr>
          <p:txBody>
            <a:bodyPr wrap="none" rtlCol="0">
              <a:spAutoFit/>
            </a:bodyPr>
            <a:lstStyle/>
            <a:p>
              <a:r>
                <a:rPr lang="en-GB" dirty="0">
                  <a:latin typeface="Monaco"/>
                  <a:cs typeface="Monaco"/>
                </a:rPr>
                <a:t>Location</a:t>
              </a:r>
            </a:p>
          </p:txBody>
        </p:sp>
        <p:sp>
          <p:nvSpPr>
            <p:cNvPr id="28" name="TextBox 27"/>
            <p:cNvSpPr txBox="1"/>
            <p:nvPr/>
          </p:nvSpPr>
          <p:spPr>
            <a:xfrm>
              <a:off x="4571347" y="6292380"/>
              <a:ext cx="1303549" cy="369332"/>
            </a:xfrm>
            <a:prstGeom prst="rect">
              <a:avLst/>
            </a:prstGeom>
            <a:noFill/>
          </p:spPr>
          <p:txBody>
            <a:bodyPr wrap="none" rtlCol="0">
              <a:spAutoFit/>
            </a:bodyPr>
            <a:lstStyle/>
            <a:p>
              <a:r>
                <a:rPr lang="en-GB" dirty="0">
                  <a:solidFill>
                    <a:schemeClr val="accent5"/>
                  </a:solidFill>
                  <a:latin typeface="Monaco"/>
                  <a:cs typeface="Monaco"/>
                </a:rPr>
                <a:t>Employee</a:t>
              </a:r>
            </a:p>
          </p:txBody>
        </p:sp>
        <p:cxnSp>
          <p:nvCxnSpPr>
            <p:cNvPr id="29" name="Straight Arrow Connector 28"/>
            <p:cNvCxnSpPr>
              <a:stCxn id="36" idx="0"/>
            </p:cNvCxnSpPr>
            <p:nvPr/>
          </p:nvCxnSpPr>
          <p:spPr>
            <a:xfrm flipV="1">
              <a:off x="5360986" y="4586747"/>
              <a:ext cx="498280" cy="5651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6" idx="0"/>
            </p:cNvCxnSpPr>
            <p:nvPr/>
          </p:nvCxnSpPr>
          <p:spPr>
            <a:xfrm flipV="1">
              <a:off x="6266743" y="3376442"/>
              <a:ext cx="755568" cy="8345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7459723" y="3404118"/>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7" idx="0"/>
              <a:endCxn id="25" idx="2"/>
            </p:cNvCxnSpPr>
            <p:nvPr/>
          </p:nvCxnSpPr>
          <p:spPr>
            <a:xfrm flipV="1">
              <a:off x="8491360" y="5854418"/>
              <a:ext cx="8489" cy="43796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7174711" y="2102783"/>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35" name="TextBox 34"/>
            <p:cNvSpPr txBox="1"/>
            <p:nvPr/>
          </p:nvSpPr>
          <p:spPr>
            <a:xfrm>
              <a:off x="7980102" y="4217414"/>
              <a:ext cx="1029449" cy="369332"/>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L.ldNum</a:t>
              </a:r>
              <a:endParaRPr lang="en-GB" baseline="-25000" dirty="0">
                <a:latin typeface="Monaco"/>
                <a:cs typeface="Monaco"/>
              </a:endParaRPr>
            </a:p>
          </p:txBody>
        </p:sp>
        <p:sp>
          <p:nvSpPr>
            <p:cNvPr id="36" name="TextBox 35"/>
            <p:cNvSpPr txBox="1"/>
            <p:nvPr/>
          </p:nvSpPr>
          <p:spPr>
            <a:xfrm>
              <a:off x="4571347" y="5151879"/>
              <a:ext cx="1579278" cy="923330"/>
            </a:xfrm>
            <a:prstGeom prst="rect">
              <a:avLst/>
            </a:prstGeom>
            <a:noFill/>
          </p:spPr>
          <p:txBody>
            <a:bodyPr wrap="none" rtlCol="0">
              <a:spAutoFit/>
            </a:bodyPr>
            <a:lstStyle/>
            <a:p>
              <a:r>
                <a:rPr lang="el-GR" dirty="0">
                  <a:solidFill>
                    <a:schemeClr val="accent5"/>
                  </a:solidFill>
                  <a:latin typeface="Monaco"/>
                  <a:cs typeface="Monaco"/>
                </a:rPr>
                <a:t>π</a:t>
              </a:r>
              <a:r>
                <a:rPr lang="en-GB" sz="1100" baseline="-25000" dirty="0">
                  <a:solidFill>
                    <a:schemeClr val="accent5"/>
                  </a:solidFill>
                  <a:latin typeface="Monaco"/>
                  <a:cs typeface="Monaco"/>
                </a:rPr>
                <a:t> </a:t>
              </a:r>
              <a:r>
                <a:rPr lang="en-GB" baseline="-25000" dirty="0" err="1">
                  <a:solidFill>
                    <a:schemeClr val="accent5"/>
                  </a:solidFill>
                  <a:latin typeface="Monaco"/>
                  <a:cs typeface="Monaco"/>
                </a:rPr>
                <a:t>E.lastname</a:t>
              </a:r>
              <a:r>
                <a:rPr lang="en-GB" baseline="-25000" dirty="0">
                  <a:solidFill>
                    <a:schemeClr val="accent5"/>
                  </a:solidFill>
                  <a:latin typeface="Monaco"/>
                  <a:cs typeface="Monaco"/>
                </a:rPr>
                <a:t>,</a:t>
              </a:r>
              <a:br>
                <a:rPr lang="en-GB" baseline="-25000" dirty="0">
                  <a:solidFill>
                    <a:schemeClr val="accent5"/>
                  </a:solidFill>
                  <a:latin typeface="Monaco"/>
                  <a:cs typeface="Monaco"/>
                </a:rPr>
              </a:br>
              <a:r>
                <a:rPr lang="en-GB" baseline="-25000" dirty="0">
                  <a:solidFill>
                    <a:schemeClr val="accent5"/>
                  </a:solidFill>
                  <a:latin typeface="Monaco"/>
                  <a:cs typeface="Monaco"/>
                </a:rPr>
                <a:t>  </a:t>
              </a:r>
              <a:r>
                <a:rPr lang="en-GB" baseline="-25000" dirty="0" err="1">
                  <a:solidFill>
                    <a:schemeClr val="accent5"/>
                  </a:solidFill>
                  <a:latin typeface="Monaco"/>
                  <a:cs typeface="Monaco"/>
                </a:rPr>
                <a:t>E.firstname</a:t>
              </a:r>
              <a:r>
                <a:rPr lang="en-GB" baseline="-25000" dirty="0">
                  <a:solidFill>
                    <a:schemeClr val="accent5"/>
                  </a:solidFill>
                  <a:latin typeface="Monaco"/>
                  <a:cs typeface="Monaco"/>
                </a:rPr>
                <a:t>, </a:t>
              </a:r>
              <a:br>
                <a:rPr lang="en-GB" baseline="-25000" dirty="0">
                  <a:solidFill>
                    <a:schemeClr val="accent5"/>
                  </a:solidFill>
                  <a:latin typeface="Monaco"/>
                  <a:cs typeface="Monaco"/>
                </a:rPr>
              </a:br>
              <a:r>
                <a:rPr lang="en-GB" baseline="-25000" dirty="0">
                  <a:solidFill>
                    <a:schemeClr val="accent5"/>
                  </a:solidFill>
                  <a:latin typeface="Monaco"/>
                  <a:cs typeface="Monaco"/>
                </a:rPr>
                <a:t>  </a:t>
              </a:r>
              <a:r>
                <a:rPr lang="en-GB" baseline="-25000" dirty="0" err="1">
                  <a:solidFill>
                    <a:schemeClr val="accent5"/>
                  </a:solidFill>
                  <a:latin typeface="Monaco"/>
                  <a:cs typeface="Monaco"/>
                </a:rPr>
                <a:t>E.salary</a:t>
              </a:r>
              <a:r>
                <a:rPr lang="en-GB" baseline="-25000" dirty="0">
                  <a:solidFill>
                    <a:schemeClr val="accent5"/>
                  </a:solidFill>
                  <a:latin typeface="Monaco"/>
                  <a:cs typeface="Monaco"/>
                </a:rPr>
                <a:t>,</a:t>
              </a:r>
              <a:br>
                <a:rPr lang="en-GB" baseline="-25000" dirty="0">
                  <a:solidFill>
                    <a:schemeClr val="accent5"/>
                  </a:solidFill>
                  <a:latin typeface="Monaco"/>
                  <a:cs typeface="Monaco"/>
                </a:rPr>
              </a:br>
              <a:r>
                <a:rPr lang="en-GB" baseline="-25000" dirty="0">
                  <a:solidFill>
                    <a:schemeClr val="accent5"/>
                  </a:solidFill>
                  <a:latin typeface="Monaco"/>
                  <a:cs typeface="Monaco"/>
                </a:rPr>
                <a:t>  </a:t>
              </a:r>
              <a:r>
                <a:rPr lang="en-GB" baseline="-25000" dirty="0" err="1">
                  <a:solidFill>
                    <a:schemeClr val="accent5"/>
                  </a:solidFill>
                  <a:latin typeface="Monaco"/>
                  <a:cs typeface="Monaco"/>
                </a:rPr>
                <a:t>E.dNum</a:t>
              </a:r>
              <a:endParaRPr lang="en-GB" baseline="-25000" dirty="0">
                <a:solidFill>
                  <a:schemeClr val="accent5"/>
                </a:solidFill>
                <a:latin typeface="Monaco"/>
                <a:cs typeface="Monaco"/>
              </a:endParaRPr>
            </a:p>
          </p:txBody>
        </p:sp>
        <p:cxnSp>
          <p:nvCxnSpPr>
            <p:cNvPr id="37" name="Straight Arrow Connector 36"/>
            <p:cNvCxnSpPr>
              <a:stCxn id="23" idx="0"/>
              <a:endCxn id="26" idx="2"/>
            </p:cNvCxnSpPr>
            <p:nvPr/>
          </p:nvCxnSpPr>
          <p:spPr>
            <a:xfrm flipH="1" flipV="1">
              <a:off x="6266743" y="4580338"/>
              <a:ext cx="755568" cy="61494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5136828" y="6075209"/>
              <a:ext cx="0" cy="2482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25" idx="0"/>
            </p:cNvCxnSpPr>
            <p:nvPr/>
          </p:nvCxnSpPr>
          <p:spPr>
            <a:xfrm flipH="1" flipV="1">
              <a:off x="8491360" y="4586746"/>
              <a:ext cx="8489" cy="6213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4" name="Group 3"/>
          <p:cNvGrpSpPr/>
          <p:nvPr/>
        </p:nvGrpSpPr>
        <p:grpSpPr>
          <a:xfrm>
            <a:off x="2577801" y="2102784"/>
            <a:ext cx="4593426" cy="4558929"/>
            <a:chOff x="4575931" y="2102783"/>
            <a:chExt cx="4593426" cy="4558929"/>
          </a:xfrm>
        </p:grpSpPr>
        <p:sp>
          <p:nvSpPr>
            <p:cNvPr id="5" name="TextBox 4"/>
            <p:cNvSpPr txBox="1"/>
            <p:nvPr/>
          </p:nvSpPr>
          <p:spPr>
            <a:xfrm>
              <a:off x="4575931" y="5304769"/>
              <a:ext cx="1431364" cy="369332"/>
            </a:xfrm>
            <a:prstGeom prst="rect">
              <a:avLst/>
            </a:prstGeom>
            <a:noFill/>
          </p:spPr>
          <p:txBody>
            <a:bodyPr wrap="none" rtlCol="0">
              <a:spAutoFit/>
            </a:bodyPr>
            <a:lstStyle/>
            <a:p>
              <a:r>
                <a:rPr lang="en-GB" dirty="0" err="1">
                  <a:latin typeface="Monaco"/>
                  <a:cs typeface="Monaco"/>
                </a:rPr>
                <a:t>Index</a:t>
              </a:r>
              <a:r>
                <a:rPr lang="en-GB" baseline="-25000" dirty="0" err="1">
                  <a:latin typeface="Monaco"/>
                  <a:cs typeface="Monaco"/>
                </a:rPr>
                <a:t>D.dNum</a:t>
              </a:r>
              <a:endParaRPr lang="en-GB" baseline="-25000" dirty="0">
                <a:latin typeface="Monaco"/>
                <a:cs typeface="Monaco"/>
              </a:endParaRPr>
            </a:p>
          </p:txBody>
        </p:sp>
        <p:sp>
          <p:nvSpPr>
            <p:cNvPr id="6" name="TextBox 5"/>
            <p:cNvSpPr txBox="1"/>
            <p:nvPr/>
          </p:nvSpPr>
          <p:spPr>
            <a:xfrm>
              <a:off x="7080703" y="3007110"/>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7" name="TextBox 6"/>
            <p:cNvSpPr txBox="1"/>
            <p:nvPr/>
          </p:nvSpPr>
          <p:spPr>
            <a:xfrm>
              <a:off x="7830341" y="5208087"/>
              <a:ext cx="1339016" cy="646331"/>
            </a:xfrm>
            <a:prstGeom prst="rect">
              <a:avLst/>
            </a:prstGeom>
            <a:noFill/>
          </p:spPr>
          <p:txBody>
            <a:bodyPr wrap="none" rtlCol="0">
              <a:spAutoFit/>
            </a:bodyPr>
            <a:lstStyle/>
            <a:p>
              <a:r>
                <a:rPr lang="el-GR" b="1" dirty="0">
                  <a:latin typeface="Monaco"/>
                  <a:cs typeface="Monaco"/>
                </a:rPr>
                <a:t>σ</a:t>
              </a:r>
              <a:r>
                <a:rPr lang="en-GB" b="1" baseline="-25000" dirty="0" err="1">
                  <a:latin typeface="Monaco"/>
                  <a:cs typeface="Monaco"/>
                </a:rPr>
                <a:t>L.loc</a:t>
              </a:r>
              <a:r>
                <a:rPr lang="en-GB" b="1" baseline="-25000" dirty="0">
                  <a:latin typeface="Monaco"/>
                  <a:cs typeface="Monaco"/>
                </a:rPr>
                <a:t> =</a:t>
              </a:r>
              <a:br>
                <a:rPr lang="en-GB" b="1" baseline="-25000" dirty="0">
                  <a:latin typeface="Monaco"/>
                  <a:cs typeface="Monaco"/>
                </a:rPr>
              </a:br>
              <a:r>
                <a:rPr lang="en-GB" b="1" dirty="0">
                  <a:latin typeface="Monaco"/>
                  <a:cs typeface="Monaco"/>
                </a:rPr>
                <a:t> </a:t>
              </a:r>
              <a:r>
                <a:rPr lang="en-GB" b="1" baseline="-25000" dirty="0">
                  <a:latin typeface="Monaco"/>
                  <a:cs typeface="Monaco"/>
                </a:rPr>
                <a:t>‘</a:t>
              </a:r>
              <a:r>
                <a:rPr lang="en-GB" b="1" baseline="-25000" dirty="0" err="1">
                  <a:latin typeface="Monaco"/>
                  <a:cs typeface="Monaco"/>
                </a:rPr>
                <a:t>Riccarton</a:t>
              </a:r>
              <a:r>
                <a:rPr lang="en-GB" b="1" baseline="-25000" dirty="0">
                  <a:latin typeface="Monaco"/>
                  <a:cs typeface="Monaco"/>
                </a:rPr>
                <a:t>’</a:t>
              </a:r>
            </a:p>
          </p:txBody>
        </p:sp>
        <p:sp>
          <p:nvSpPr>
            <p:cNvPr id="8" name="TextBox 7"/>
            <p:cNvSpPr txBox="1"/>
            <p:nvPr/>
          </p:nvSpPr>
          <p:spPr>
            <a:xfrm>
              <a:off x="5619808" y="4211006"/>
              <a:ext cx="1770036" cy="369332"/>
            </a:xfrm>
            <a:prstGeom prst="rect">
              <a:avLst/>
            </a:prstGeom>
            <a:noFill/>
          </p:spPr>
          <p:txBody>
            <a:bodyPr wrap="none" rtlCol="0">
              <a:spAutoFit/>
            </a:bodyPr>
            <a:lstStyle/>
            <a:p>
              <a:r>
                <a:rPr lang="en-GB" dirty="0">
                  <a:solidFill>
                    <a:schemeClr val="accent4">
                      <a:lumMod val="50000"/>
                    </a:schemeClr>
                  </a:solidFill>
                  <a:latin typeface="Monaco"/>
                  <a:cs typeface="Monaco"/>
                </a:rPr>
                <a:t>⋈</a:t>
              </a:r>
              <a:r>
                <a:rPr lang="en-GB" baseline="-25000" dirty="0" err="1">
                  <a:solidFill>
                    <a:schemeClr val="accent4">
                      <a:lumMod val="50000"/>
                    </a:schemeClr>
                  </a:solidFill>
                  <a:latin typeface="Monaco"/>
                  <a:cs typeface="Monaco"/>
                </a:rPr>
                <a:t>D.dNum</a:t>
              </a:r>
              <a:r>
                <a:rPr lang="en-GB" baseline="-25000" dirty="0">
                  <a:solidFill>
                    <a:schemeClr val="accent4">
                      <a:lumMod val="50000"/>
                    </a:schemeClr>
                  </a:solidFill>
                  <a:latin typeface="Monaco"/>
                  <a:cs typeface="Monaco"/>
                </a:rPr>
                <a:t> = </a:t>
              </a:r>
              <a:r>
                <a:rPr lang="en-GB" baseline="-25000" dirty="0" err="1">
                  <a:solidFill>
                    <a:schemeClr val="accent4">
                      <a:lumMod val="50000"/>
                    </a:schemeClr>
                  </a:solidFill>
                  <a:latin typeface="Monaco"/>
                  <a:cs typeface="Monaco"/>
                </a:rPr>
                <a:t>E.dNum</a:t>
              </a:r>
              <a:endParaRPr lang="en-GB" baseline="-25000" dirty="0">
                <a:solidFill>
                  <a:schemeClr val="accent4">
                    <a:lumMod val="50000"/>
                  </a:schemeClr>
                </a:solidFill>
                <a:latin typeface="Monaco"/>
                <a:cs typeface="Monaco"/>
              </a:endParaRPr>
            </a:p>
          </p:txBody>
        </p:sp>
        <p:sp>
          <p:nvSpPr>
            <p:cNvPr id="9" name="TextBox 8"/>
            <p:cNvSpPr txBox="1"/>
            <p:nvPr/>
          </p:nvSpPr>
          <p:spPr>
            <a:xfrm>
              <a:off x="7844939" y="6292380"/>
              <a:ext cx="1292842" cy="369332"/>
            </a:xfrm>
            <a:prstGeom prst="rect">
              <a:avLst/>
            </a:prstGeom>
            <a:noFill/>
          </p:spPr>
          <p:txBody>
            <a:bodyPr wrap="none" rtlCol="0">
              <a:spAutoFit/>
            </a:bodyPr>
            <a:lstStyle/>
            <a:p>
              <a:r>
                <a:rPr lang="en-GB" dirty="0">
                  <a:latin typeface="Monaco"/>
                  <a:cs typeface="Monaco"/>
                </a:rPr>
                <a:t>Location</a:t>
              </a:r>
            </a:p>
          </p:txBody>
        </p:sp>
        <p:sp>
          <p:nvSpPr>
            <p:cNvPr id="10" name="TextBox 9"/>
            <p:cNvSpPr txBox="1"/>
            <p:nvPr/>
          </p:nvSpPr>
          <p:spPr>
            <a:xfrm>
              <a:off x="6323107" y="6292380"/>
              <a:ext cx="1303549" cy="369332"/>
            </a:xfrm>
            <a:prstGeom prst="rect">
              <a:avLst/>
            </a:prstGeom>
            <a:noFill/>
          </p:spPr>
          <p:txBody>
            <a:bodyPr wrap="none" rtlCol="0">
              <a:spAutoFit/>
            </a:bodyPr>
            <a:lstStyle/>
            <a:p>
              <a:r>
                <a:rPr lang="en-GB" dirty="0">
                  <a:latin typeface="Monaco"/>
                  <a:cs typeface="Monaco"/>
                </a:rPr>
                <a:t>Employee</a:t>
              </a:r>
            </a:p>
          </p:txBody>
        </p:sp>
        <p:cxnSp>
          <p:nvCxnSpPr>
            <p:cNvPr id="11" name="Straight Arrow Connector 10"/>
            <p:cNvCxnSpPr/>
            <p:nvPr/>
          </p:nvCxnSpPr>
          <p:spPr>
            <a:xfrm flipH="1" flipV="1">
              <a:off x="5985296" y="4688939"/>
              <a:ext cx="700718" cy="56513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5859266" y="3376442"/>
              <a:ext cx="1163045" cy="8409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7459723" y="3404118"/>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9" idx="0"/>
              <a:endCxn id="7" idx="2"/>
            </p:cNvCxnSpPr>
            <p:nvPr/>
          </p:nvCxnSpPr>
          <p:spPr>
            <a:xfrm flipV="1">
              <a:off x="8491360" y="5854418"/>
              <a:ext cx="8489" cy="43796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174711" y="2102783"/>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17" name="TextBox 16"/>
            <p:cNvSpPr txBox="1"/>
            <p:nvPr/>
          </p:nvSpPr>
          <p:spPr>
            <a:xfrm>
              <a:off x="7980102" y="4217414"/>
              <a:ext cx="1029449" cy="369332"/>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L.ldNum</a:t>
              </a:r>
              <a:endParaRPr lang="en-GB" baseline="-25000" dirty="0">
                <a:latin typeface="Monaco"/>
                <a:cs typeface="Monaco"/>
              </a:endParaRPr>
            </a:p>
          </p:txBody>
        </p:sp>
        <p:sp>
          <p:nvSpPr>
            <p:cNvPr id="18" name="TextBox 17"/>
            <p:cNvSpPr txBox="1"/>
            <p:nvPr/>
          </p:nvSpPr>
          <p:spPr>
            <a:xfrm>
              <a:off x="6323107" y="5151879"/>
              <a:ext cx="1579278" cy="923330"/>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E.dNum</a:t>
              </a:r>
              <a:endParaRPr lang="en-GB" baseline="-25000" dirty="0">
                <a:latin typeface="Monaco"/>
                <a:cs typeface="Monaco"/>
              </a:endParaRPr>
            </a:p>
          </p:txBody>
        </p:sp>
        <p:cxnSp>
          <p:nvCxnSpPr>
            <p:cNvPr id="19" name="Straight Arrow Connector 18"/>
            <p:cNvCxnSpPr>
              <a:stCxn id="5" idx="0"/>
            </p:cNvCxnSpPr>
            <p:nvPr/>
          </p:nvCxnSpPr>
          <p:spPr>
            <a:xfrm flipV="1">
              <a:off x="5291613" y="4572147"/>
              <a:ext cx="328200" cy="73262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6888588" y="6075209"/>
              <a:ext cx="0" cy="2482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7" idx="0"/>
            </p:cNvCxnSpPr>
            <p:nvPr/>
          </p:nvCxnSpPr>
          <p:spPr>
            <a:xfrm flipH="1" flipV="1">
              <a:off x="8491360" y="4586746"/>
              <a:ext cx="8489" cy="6213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14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par>
                                <p:cTn id="8" presetID="1"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childTnLst>
                                </p:cTn>
                              </p:par>
                              <p:par>
                                <p:cTn id="10" presetID="9"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ordering</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06500" y="1846514"/>
            <a:ext cx="5803900" cy="5011486"/>
          </a:xfrm>
        </p:spPr>
      </p:pic>
      <p:sp>
        <p:nvSpPr>
          <p:cNvPr id="8" name="Content Placeholder 7"/>
          <p:cNvSpPr>
            <a:spLocks noGrp="1"/>
          </p:cNvSpPr>
          <p:nvPr>
            <p:ph sz="half" idx="2"/>
          </p:nvPr>
        </p:nvSpPr>
        <p:spPr>
          <a:xfrm>
            <a:off x="7626791" y="1846514"/>
            <a:ext cx="3476676" cy="4810822"/>
          </a:xfrm>
        </p:spPr>
        <p:txBody>
          <a:bodyPr/>
          <a:lstStyle/>
          <a:p>
            <a:pPr marL="0" indent="0">
              <a:buNone/>
            </a:pPr>
            <a:r>
              <a:rPr lang="en-GB" sz="3600" b="1" dirty="0"/>
              <a:t>Pipelining</a:t>
            </a:r>
            <a:endParaRPr lang="en-GB" b="1" dirty="0"/>
          </a:p>
          <a:p>
            <a:pPr>
              <a:spcBef>
                <a:spcPts val="800"/>
              </a:spcBef>
            </a:pPr>
            <a:r>
              <a:rPr lang="en-GB" dirty="0"/>
              <a:t>Results not materialised</a:t>
            </a:r>
          </a:p>
          <a:p>
            <a:pPr>
              <a:spcBef>
                <a:spcPts val="800"/>
              </a:spcBef>
            </a:pPr>
            <a:r>
              <a:rPr lang="en-GB" dirty="0"/>
              <a:t>Data flows from one operator to the next</a:t>
            </a:r>
          </a:p>
          <a:p>
            <a:pPr>
              <a:spcBef>
                <a:spcPts val="800"/>
              </a:spcBef>
            </a:pPr>
            <a:r>
              <a:rPr lang="en-GB" dirty="0"/>
              <a:t>Implementations favour left-deep trees (a)</a:t>
            </a:r>
          </a:p>
          <a:p>
            <a:pPr>
              <a:spcBef>
                <a:spcPts val="800"/>
              </a:spcBef>
            </a:pPr>
            <a:endParaRPr lang="en-GB" dirty="0"/>
          </a:p>
        </p:txBody>
      </p:sp>
      <p:sp>
        <p:nvSpPr>
          <p:cNvPr id="6" name="Slide Number Placeholder 5"/>
          <p:cNvSpPr>
            <a:spLocks noGrp="1"/>
          </p:cNvSpPr>
          <p:nvPr>
            <p:ph type="sldNum" sz="quarter" idx="12"/>
          </p:nvPr>
        </p:nvSpPr>
        <p:spPr/>
        <p:txBody>
          <a:bodyPr/>
          <a:lstStyle/>
          <a:p>
            <a:fld id="{D53520CE-AE05-DB46-ADBA-64C83163815C}" type="slidenum">
              <a:rPr lang="en-GB" smtClean="0"/>
              <a:t>46</a:t>
            </a:fld>
            <a:endParaRPr lang="en-GB"/>
          </a:p>
        </p:txBody>
      </p:sp>
    </p:spTree>
    <p:extLst>
      <p:ext uri="{BB962C8B-B14F-4D97-AF65-F5344CB8AC3E}">
        <p14:creationId xmlns:p14="http://schemas.microsoft.com/office/powerpoint/2010/main" val="8508905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Ordering: which is more efficient?</a:t>
            </a:r>
          </a:p>
        </p:txBody>
      </p:sp>
      <p:sp>
        <p:nvSpPr>
          <p:cNvPr id="46" name="Slide Number Placeholder 45"/>
          <p:cNvSpPr>
            <a:spLocks noGrp="1"/>
          </p:cNvSpPr>
          <p:nvPr>
            <p:ph type="sldNum" sz="quarter" idx="12"/>
          </p:nvPr>
        </p:nvSpPr>
        <p:spPr/>
        <p:txBody>
          <a:bodyPr/>
          <a:lstStyle/>
          <a:p>
            <a:fld id="{D53520CE-AE05-DB46-ADBA-64C83163815C}" type="slidenum">
              <a:rPr lang="en-GB" smtClean="0"/>
              <a:t>47</a:t>
            </a:fld>
            <a:endParaRPr lang="en-GB"/>
          </a:p>
        </p:txBody>
      </p:sp>
      <p:grpSp>
        <p:nvGrpSpPr>
          <p:cNvPr id="4" name="Group 3"/>
          <p:cNvGrpSpPr/>
          <p:nvPr/>
        </p:nvGrpSpPr>
        <p:grpSpPr>
          <a:xfrm>
            <a:off x="6782269" y="2102784"/>
            <a:ext cx="4627652" cy="4558929"/>
            <a:chOff x="4948222" y="2102783"/>
            <a:chExt cx="4627652" cy="4558929"/>
          </a:xfrm>
        </p:grpSpPr>
        <p:sp>
          <p:nvSpPr>
            <p:cNvPr id="5" name="TextBox 4"/>
            <p:cNvSpPr txBox="1"/>
            <p:nvPr/>
          </p:nvSpPr>
          <p:spPr>
            <a:xfrm>
              <a:off x="8049515" y="5195286"/>
              <a:ext cx="1431802" cy="369332"/>
            </a:xfrm>
            <a:prstGeom prst="rect">
              <a:avLst/>
            </a:prstGeom>
            <a:noFill/>
          </p:spPr>
          <p:txBody>
            <a:bodyPr wrap="none" rtlCol="0">
              <a:spAutoFit/>
            </a:bodyPr>
            <a:lstStyle/>
            <a:p>
              <a:r>
                <a:rPr lang="en-GB" dirty="0" err="1">
                  <a:solidFill>
                    <a:srgbClr val="000000"/>
                  </a:solidFill>
                  <a:latin typeface="Monaco"/>
                  <a:cs typeface="Monaco"/>
                </a:rPr>
                <a:t>Index</a:t>
              </a:r>
              <a:r>
                <a:rPr lang="en-GB" baseline="-25000" dirty="0" err="1">
                  <a:solidFill>
                    <a:srgbClr val="000000"/>
                  </a:solidFill>
                  <a:latin typeface="Monaco"/>
                  <a:cs typeface="Monaco"/>
                </a:rPr>
                <a:t>D.dNum</a:t>
              </a:r>
              <a:endParaRPr lang="en-GB" baseline="-25000" dirty="0">
                <a:solidFill>
                  <a:srgbClr val="000000"/>
                </a:solidFill>
                <a:latin typeface="Monaco"/>
                <a:cs typeface="Monaco"/>
              </a:endParaRPr>
            </a:p>
          </p:txBody>
        </p:sp>
        <p:sp>
          <p:nvSpPr>
            <p:cNvPr id="6" name="TextBox 5"/>
            <p:cNvSpPr txBox="1"/>
            <p:nvPr/>
          </p:nvSpPr>
          <p:spPr>
            <a:xfrm>
              <a:off x="5871116" y="3007110"/>
              <a:ext cx="2085827" cy="369332"/>
            </a:xfrm>
            <a:prstGeom prst="rect">
              <a:avLst/>
            </a:prstGeom>
            <a:noFill/>
          </p:spPr>
          <p:txBody>
            <a:bodyPr wrap="none" rtlCol="0">
              <a:spAutoFit/>
            </a:bodyPr>
            <a:lstStyle/>
            <a:p>
              <a:r>
                <a:rPr lang="en-GB" dirty="0" err="1">
                  <a:latin typeface="Monaco"/>
                  <a:cs typeface="Monaco"/>
                </a:rPr>
                <a:t>NLJ</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7" name="TextBox 6"/>
            <p:cNvSpPr txBox="1"/>
            <p:nvPr/>
          </p:nvSpPr>
          <p:spPr>
            <a:xfrm>
              <a:off x="4948222" y="5208087"/>
              <a:ext cx="1339016" cy="646331"/>
            </a:xfrm>
            <a:prstGeom prst="rect">
              <a:avLst/>
            </a:prstGeom>
            <a:noFill/>
          </p:spPr>
          <p:txBody>
            <a:bodyPr wrap="none" rtlCol="0">
              <a:spAutoFit/>
            </a:bodyPr>
            <a:lstStyle/>
            <a:p>
              <a:r>
                <a:rPr lang="el-GR" b="1" dirty="0">
                  <a:latin typeface="Monaco"/>
                  <a:cs typeface="Monaco"/>
                </a:rPr>
                <a:t>σ</a:t>
              </a:r>
              <a:r>
                <a:rPr lang="en-GB" b="1" baseline="-25000" dirty="0" err="1">
                  <a:latin typeface="Monaco"/>
                  <a:cs typeface="Monaco"/>
                </a:rPr>
                <a:t>L.loc</a:t>
              </a:r>
              <a:r>
                <a:rPr lang="en-GB" b="1" baseline="-25000" dirty="0">
                  <a:latin typeface="Monaco"/>
                  <a:cs typeface="Monaco"/>
                </a:rPr>
                <a:t> =</a:t>
              </a:r>
              <a:br>
                <a:rPr lang="en-GB" b="1" baseline="-25000" dirty="0">
                  <a:latin typeface="Monaco"/>
                  <a:cs typeface="Monaco"/>
                </a:rPr>
              </a:br>
              <a:r>
                <a:rPr lang="en-GB" b="1" dirty="0">
                  <a:latin typeface="Monaco"/>
                  <a:cs typeface="Monaco"/>
                </a:rPr>
                <a:t> </a:t>
              </a:r>
              <a:r>
                <a:rPr lang="en-GB" b="1" baseline="-25000" dirty="0">
                  <a:latin typeface="Monaco"/>
                  <a:cs typeface="Monaco"/>
                </a:rPr>
                <a:t>‘</a:t>
              </a:r>
              <a:r>
                <a:rPr lang="en-GB" b="1" baseline="-25000" dirty="0" err="1">
                  <a:latin typeface="Monaco"/>
                  <a:cs typeface="Monaco"/>
                </a:rPr>
                <a:t>Riccarton</a:t>
              </a:r>
              <a:r>
                <a:rPr lang="en-GB" b="1" baseline="-25000" dirty="0">
                  <a:latin typeface="Monaco"/>
                  <a:cs typeface="Monaco"/>
                </a:rPr>
                <a:t>’</a:t>
              </a:r>
            </a:p>
          </p:txBody>
        </p:sp>
        <p:sp>
          <p:nvSpPr>
            <p:cNvPr id="8" name="TextBox 7"/>
            <p:cNvSpPr txBox="1"/>
            <p:nvPr/>
          </p:nvSpPr>
          <p:spPr>
            <a:xfrm>
              <a:off x="6662897" y="4211006"/>
              <a:ext cx="2912977" cy="369332"/>
            </a:xfrm>
            <a:prstGeom prst="rect">
              <a:avLst/>
            </a:prstGeom>
            <a:noFill/>
          </p:spPr>
          <p:txBody>
            <a:bodyPr wrap="none" rtlCol="0">
              <a:spAutoFit/>
            </a:bodyPr>
            <a:lstStyle/>
            <a:p>
              <a:r>
                <a:rPr lang="en-GB" dirty="0">
                  <a:solidFill>
                    <a:srgbClr val="000000"/>
                  </a:solidFill>
                  <a:latin typeface="Monaco"/>
                  <a:cs typeface="Monaco"/>
                </a:rPr>
                <a:t>Index </a:t>
              </a:r>
              <a:r>
                <a:rPr lang="en-GB" dirty="0" err="1">
                  <a:solidFill>
                    <a:srgbClr val="000000"/>
                  </a:solidFill>
                  <a:latin typeface="Monaco"/>
                  <a:cs typeface="Monaco"/>
                </a:rPr>
                <a:t>NLJ</a:t>
              </a:r>
              <a:r>
                <a:rPr lang="en-GB" baseline="-25000" dirty="0" err="1">
                  <a:solidFill>
                    <a:srgbClr val="000000"/>
                  </a:solidFill>
                  <a:latin typeface="Monaco"/>
                  <a:cs typeface="Monaco"/>
                </a:rPr>
                <a:t>E.dNum</a:t>
              </a:r>
              <a:r>
                <a:rPr lang="en-GB" baseline="-25000" dirty="0">
                  <a:solidFill>
                    <a:srgbClr val="000000"/>
                  </a:solidFill>
                  <a:latin typeface="Monaco"/>
                  <a:cs typeface="Monaco"/>
                </a:rPr>
                <a:t> = </a:t>
              </a:r>
              <a:r>
                <a:rPr lang="en-GB" baseline="-25000" dirty="0" err="1">
                  <a:solidFill>
                    <a:srgbClr val="000000"/>
                  </a:solidFill>
                  <a:latin typeface="Monaco"/>
                  <a:cs typeface="Monaco"/>
                </a:rPr>
                <a:t>D.dNum</a:t>
              </a:r>
              <a:endParaRPr lang="en-GB" baseline="-25000" dirty="0">
                <a:solidFill>
                  <a:srgbClr val="000000"/>
                </a:solidFill>
                <a:latin typeface="Monaco"/>
                <a:cs typeface="Monaco"/>
              </a:endParaRPr>
            </a:p>
          </p:txBody>
        </p:sp>
        <p:sp>
          <p:nvSpPr>
            <p:cNvPr id="9" name="TextBox 8"/>
            <p:cNvSpPr txBox="1"/>
            <p:nvPr/>
          </p:nvSpPr>
          <p:spPr>
            <a:xfrm>
              <a:off x="4962820" y="6292380"/>
              <a:ext cx="1292842" cy="369332"/>
            </a:xfrm>
            <a:prstGeom prst="rect">
              <a:avLst/>
            </a:prstGeom>
            <a:noFill/>
          </p:spPr>
          <p:txBody>
            <a:bodyPr wrap="none" rtlCol="0">
              <a:spAutoFit/>
            </a:bodyPr>
            <a:lstStyle/>
            <a:p>
              <a:r>
                <a:rPr lang="en-GB" dirty="0">
                  <a:latin typeface="Monaco"/>
                  <a:cs typeface="Monaco"/>
                </a:rPr>
                <a:t>Location</a:t>
              </a:r>
            </a:p>
          </p:txBody>
        </p:sp>
        <p:sp>
          <p:nvSpPr>
            <p:cNvPr id="10" name="TextBox 9"/>
            <p:cNvSpPr txBox="1"/>
            <p:nvPr/>
          </p:nvSpPr>
          <p:spPr>
            <a:xfrm>
              <a:off x="6490093" y="6292380"/>
              <a:ext cx="1303549" cy="369332"/>
            </a:xfrm>
            <a:prstGeom prst="rect">
              <a:avLst/>
            </a:prstGeom>
            <a:noFill/>
          </p:spPr>
          <p:txBody>
            <a:bodyPr wrap="none" rtlCol="0">
              <a:spAutoFit/>
            </a:bodyPr>
            <a:lstStyle/>
            <a:p>
              <a:r>
                <a:rPr lang="en-GB" dirty="0">
                  <a:solidFill>
                    <a:srgbClr val="000000"/>
                  </a:solidFill>
                  <a:latin typeface="Monaco"/>
                  <a:cs typeface="Monaco"/>
                </a:rPr>
                <a:t>Employee</a:t>
              </a:r>
            </a:p>
          </p:txBody>
        </p:sp>
        <p:cxnSp>
          <p:nvCxnSpPr>
            <p:cNvPr id="11" name="Straight Arrow Connector 10"/>
            <p:cNvCxnSpPr>
              <a:stCxn id="18" idx="0"/>
            </p:cNvCxnSpPr>
            <p:nvPr/>
          </p:nvCxnSpPr>
          <p:spPr>
            <a:xfrm flipV="1">
              <a:off x="7279732" y="4586747"/>
              <a:ext cx="498280" cy="5651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5609241" y="3404118"/>
              <a:ext cx="755568" cy="8345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6777197" y="3404118"/>
              <a:ext cx="1000815" cy="8068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9" idx="0"/>
              <a:endCxn id="7" idx="2"/>
            </p:cNvCxnSpPr>
            <p:nvPr/>
          </p:nvCxnSpPr>
          <p:spPr>
            <a:xfrm flipV="1">
              <a:off x="5609241" y="5854418"/>
              <a:ext cx="8489" cy="43796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6508645"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344672" y="2102783"/>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17" name="TextBox 16"/>
            <p:cNvSpPr txBox="1"/>
            <p:nvPr/>
          </p:nvSpPr>
          <p:spPr>
            <a:xfrm>
              <a:off x="5097983" y="4217414"/>
              <a:ext cx="1029449" cy="369332"/>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L.ldNum</a:t>
              </a:r>
              <a:endParaRPr lang="en-GB" baseline="-25000" dirty="0">
                <a:latin typeface="Monaco"/>
                <a:cs typeface="Monaco"/>
              </a:endParaRPr>
            </a:p>
          </p:txBody>
        </p:sp>
        <p:sp>
          <p:nvSpPr>
            <p:cNvPr id="18" name="TextBox 17"/>
            <p:cNvSpPr txBox="1"/>
            <p:nvPr/>
          </p:nvSpPr>
          <p:spPr>
            <a:xfrm>
              <a:off x="6490093" y="5151879"/>
              <a:ext cx="1579278" cy="923330"/>
            </a:xfrm>
            <a:prstGeom prst="rect">
              <a:avLst/>
            </a:prstGeom>
            <a:noFill/>
          </p:spPr>
          <p:txBody>
            <a:bodyPr wrap="none" rtlCol="0">
              <a:spAutoFit/>
            </a:bodyPr>
            <a:lstStyle/>
            <a:p>
              <a:r>
                <a:rPr lang="el-GR" dirty="0">
                  <a:solidFill>
                    <a:srgbClr val="000000"/>
                  </a:solidFill>
                  <a:latin typeface="Monaco"/>
                  <a:cs typeface="Monaco"/>
                </a:rPr>
                <a:t>π</a:t>
              </a:r>
              <a:r>
                <a:rPr lang="en-GB" sz="1100" baseline="-25000" dirty="0">
                  <a:solidFill>
                    <a:srgbClr val="000000"/>
                  </a:solidFill>
                  <a:latin typeface="Monaco"/>
                  <a:cs typeface="Monaco"/>
                </a:rPr>
                <a:t> </a:t>
              </a:r>
              <a:r>
                <a:rPr lang="en-GB" baseline="-25000" dirty="0" err="1">
                  <a:solidFill>
                    <a:srgbClr val="000000"/>
                  </a:solidFill>
                  <a:latin typeface="Monaco"/>
                  <a:cs typeface="Monaco"/>
                </a:rPr>
                <a:t>E.lastname</a:t>
              </a:r>
              <a:r>
                <a:rPr lang="en-GB" baseline="-25000" dirty="0">
                  <a:solidFill>
                    <a:srgbClr val="000000"/>
                  </a:solidFill>
                  <a:latin typeface="Monaco"/>
                  <a:cs typeface="Monaco"/>
                </a:rPr>
                <a:t>,</a:t>
              </a:r>
              <a:br>
                <a:rPr lang="en-GB" baseline="-25000" dirty="0">
                  <a:solidFill>
                    <a:srgbClr val="000000"/>
                  </a:solidFill>
                  <a:latin typeface="Monaco"/>
                  <a:cs typeface="Monaco"/>
                </a:rPr>
              </a:br>
              <a:r>
                <a:rPr lang="en-GB" baseline="-25000" dirty="0">
                  <a:solidFill>
                    <a:srgbClr val="000000"/>
                  </a:solidFill>
                  <a:latin typeface="Monaco"/>
                  <a:cs typeface="Monaco"/>
                </a:rPr>
                <a:t>  </a:t>
              </a:r>
              <a:r>
                <a:rPr lang="en-GB" baseline="-25000" dirty="0" err="1">
                  <a:solidFill>
                    <a:srgbClr val="000000"/>
                  </a:solidFill>
                  <a:latin typeface="Monaco"/>
                  <a:cs typeface="Monaco"/>
                </a:rPr>
                <a:t>E.firstname</a:t>
              </a:r>
              <a:r>
                <a:rPr lang="en-GB" baseline="-25000" dirty="0">
                  <a:solidFill>
                    <a:srgbClr val="000000"/>
                  </a:solidFill>
                  <a:latin typeface="Monaco"/>
                  <a:cs typeface="Monaco"/>
                </a:rPr>
                <a:t>, </a:t>
              </a:r>
              <a:br>
                <a:rPr lang="en-GB" baseline="-25000" dirty="0">
                  <a:solidFill>
                    <a:srgbClr val="000000"/>
                  </a:solidFill>
                  <a:latin typeface="Monaco"/>
                  <a:cs typeface="Monaco"/>
                </a:rPr>
              </a:br>
              <a:r>
                <a:rPr lang="en-GB" baseline="-25000" dirty="0">
                  <a:solidFill>
                    <a:srgbClr val="000000"/>
                  </a:solidFill>
                  <a:latin typeface="Monaco"/>
                  <a:cs typeface="Monaco"/>
                </a:rPr>
                <a:t>  </a:t>
              </a:r>
              <a:r>
                <a:rPr lang="en-GB" baseline="-25000" dirty="0" err="1">
                  <a:solidFill>
                    <a:srgbClr val="000000"/>
                  </a:solidFill>
                  <a:latin typeface="Monaco"/>
                  <a:cs typeface="Monaco"/>
                </a:rPr>
                <a:t>E.salary</a:t>
              </a:r>
              <a:r>
                <a:rPr lang="en-GB" baseline="-25000" dirty="0">
                  <a:solidFill>
                    <a:srgbClr val="000000"/>
                  </a:solidFill>
                  <a:latin typeface="Monaco"/>
                  <a:cs typeface="Monaco"/>
                </a:rPr>
                <a:t>,</a:t>
              </a:r>
              <a:br>
                <a:rPr lang="en-GB" baseline="-25000" dirty="0">
                  <a:solidFill>
                    <a:srgbClr val="000000"/>
                  </a:solidFill>
                  <a:latin typeface="Monaco"/>
                  <a:cs typeface="Monaco"/>
                </a:rPr>
              </a:br>
              <a:r>
                <a:rPr lang="en-GB" baseline="-25000" dirty="0">
                  <a:solidFill>
                    <a:srgbClr val="000000"/>
                  </a:solidFill>
                  <a:latin typeface="Monaco"/>
                  <a:cs typeface="Monaco"/>
                </a:rPr>
                <a:t>  </a:t>
              </a:r>
              <a:r>
                <a:rPr lang="en-GB" baseline="-25000" dirty="0" err="1">
                  <a:solidFill>
                    <a:srgbClr val="000000"/>
                  </a:solidFill>
                  <a:latin typeface="Monaco"/>
                  <a:cs typeface="Monaco"/>
                </a:rPr>
                <a:t>E.dNum</a:t>
              </a:r>
              <a:endParaRPr lang="en-GB" baseline="-25000" dirty="0">
                <a:solidFill>
                  <a:srgbClr val="000000"/>
                </a:solidFill>
                <a:latin typeface="Monaco"/>
                <a:cs typeface="Monaco"/>
              </a:endParaRPr>
            </a:p>
          </p:txBody>
        </p:sp>
        <p:cxnSp>
          <p:nvCxnSpPr>
            <p:cNvPr id="19" name="Straight Arrow Connector 18"/>
            <p:cNvCxnSpPr>
              <a:stCxn id="5" idx="0"/>
              <a:endCxn id="8" idx="2"/>
            </p:cNvCxnSpPr>
            <p:nvPr/>
          </p:nvCxnSpPr>
          <p:spPr>
            <a:xfrm flipH="1" flipV="1">
              <a:off x="8119386" y="4580338"/>
              <a:ext cx="646030" cy="61494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7108132" y="6075209"/>
              <a:ext cx="0" cy="2482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7" idx="0"/>
            </p:cNvCxnSpPr>
            <p:nvPr/>
          </p:nvCxnSpPr>
          <p:spPr>
            <a:xfrm flipH="1" flipV="1">
              <a:off x="5609241" y="4586746"/>
              <a:ext cx="8489" cy="6213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2" name="Group 21"/>
          <p:cNvGrpSpPr/>
          <p:nvPr/>
        </p:nvGrpSpPr>
        <p:grpSpPr>
          <a:xfrm>
            <a:off x="948466" y="2102784"/>
            <a:ext cx="4598010" cy="4558929"/>
            <a:chOff x="4571347" y="2102783"/>
            <a:chExt cx="4598010" cy="4558929"/>
          </a:xfrm>
        </p:grpSpPr>
        <p:sp>
          <p:nvSpPr>
            <p:cNvPr id="23" name="TextBox 22"/>
            <p:cNvSpPr txBox="1"/>
            <p:nvPr/>
          </p:nvSpPr>
          <p:spPr>
            <a:xfrm>
              <a:off x="6306629" y="5195286"/>
              <a:ext cx="1431364" cy="369332"/>
            </a:xfrm>
            <a:prstGeom prst="rect">
              <a:avLst/>
            </a:prstGeom>
            <a:noFill/>
          </p:spPr>
          <p:txBody>
            <a:bodyPr wrap="none" rtlCol="0">
              <a:spAutoFit/>
            </a:bodyPr>
            <a:lstStyle/>
            <a:p>
              <a:r>
                <a:rPr lang="en-GB" dirty="0" err="1">
                  <a:latin typeface="Monaco"/>
                  <a:cs typeface="Monaco"/>
                </a:rPr>
                <a:t>Index</a:t>
              </a:r>
              <a:r>
                <a:rPr lang="en-GB" baseline="-25000" dirty="0" err="1">
                  <a:latin typeface="Monaco"/>
                  <a:cs typeface="Monaco"/>
                </a:rPr>
                <a:t>D.dNum</a:t>
              </a:r>
              <a:endParaRPr lang="en-GB" baseline="-25000" dirty="0">
                <a:latin typeface="Monaco"/>
                <a:cs typeface="Monaco"/>
              </a:endParaRPr>
            </a:p>
          </p:txBody>
        </p:sp>
        <p:sp>
          <p:nvSpPr>
            <p:cNvPr id="24" name="TextBox 23"/>
            <p:cNvSpPr txBox="1"/>
            <p:nvPr/>
          </p:nvSpPr>
          <p:spPr>
            <a:xfrm>
              <a:off x="6934723" y="3007110"/>
              <a:ext cx="2085827" cy="369332"/>
            </a:xfrm>
            <a:prstGeom prst="rect">
              <a:avLst/>
            </a:prstGeom>
            <a:noFill/>
          </p:spPr>
          <p:txBody>
            <a:bodyPr wrap="none" rtlCol="0">
              <a:spAutoFit/>
            </a:bodyPr>
            <a:lstStyle/>
            <a:p>
              <a:r>
                <a:rPr lang="en-GB" dirty="0" err="1">
                  <a:latin typeface="Monaco"/>
                  <a:cs typeface="Monaco"/>
                </a:rPr>
                <a:t>NLJ</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25" name="TextBox 24"/>
            <p:cNvSpPr txBox="1"/>
            <p:nvPr/>
          </p:nvSpPr>
          <p:spPr>
            <a:xfrm>
              <a:off x="7830341" y="5208087"/>
              <a:ext cx="1339016" cy="646331"/>
            </a:xfrm>
            <a:prstGeom prst="rect">
              <a:avLst/>
            </a:prstGeom>
            <a:noFill/>
          </p:spPr>
          <p:txBody>
            <a:bodyPr wrap="none" rtlCol="0">
              <a:spAutoFit/>
            </a:bodyPr>
            <a:lstStyle/>
            <a:p>
              <a:r>
                <a:rPr lang="el-GR" b="1" dirty="0">
                  <a:latin typeface="Monaco"/>
                  <a:cs typeface="Monaco"/>
                </a:rPr>
                <a:t>σ</a:t>
              </a:r>
              <a:r>
                <a:rPr lang="en-GB" b="1" baseline="-25000" dirty="0" err="1">
                  <a:latin typeface="Monaco"/>
                  <a:cs typeface="Monaco"/>
                </a:rPr>
                <a:t>L.loc</a:t>
              </a:r>
              <a:r>
                <a:rPr lang="en-GB" b="1" baseline="-25000" dirty="0">
                  <a:latin typeface="Monaco"/>
                  <a:cs typeface="Monaco"/>
                </a:rPr>
                <a:t> =</a:t>
              </a:r>
              <a:br>
                <a:rPr lang="en-GB" b="1" baseline="-25000" dirty="0">
                  <a:latin typeface="Monaco"/>
                  <a:cs typeface="Monaco"/>
                </a:rPr>
              </a:br>
              <a:r>
                <a:rPr lang="en-GB" b="1" dirty="0">
                  <a:latin typeface="Monaco"/>
                  <a:cs typeface="Monaco"/>
                </a:rPr>
                <a:t> </a:t>
              </a:r>
              <a:r>
                <a:rPr lang="en-GB" b="1" baseline="-25000" dirty="0">
                  <a:latin typeface="Monaco"/>
                  <a:cs typeface="Monaco"/>
                </a:rPr>
                <a:t>‘</a:t>
              </a:r>
              <a:r>
                <a:rPr lang="en-GB" b="1" baseline="-25000" dirty="0" err="1">
                  <a:latin typeface="Monaco"/>
                  <a:cs typeface="Monaco"/>
                </a:rPr>
                <a:t>Riccarton</a:t>
              </a:r>
              <a:r>
                <a:rPr lang="en-GB" b="1" baseline="-25000" dirty="0">
                  <a:latin typeface="Monaco"/>
                  <a:cs typeface="Monaco"/>
                </a:rPr>
                <a:t>’</a:t>
              </a:r>
            </a:p>
          </p:txBody>
        </p:sp>
        <p:sp>
          <p:nvSpPr>
            <p:cNvPr id="26" name="TextBox 25"/>
            <p:cNvSpPr txBox="1"/>
            <p:nvPr/>
          </p:nvSpPr>
          <p:spPr>
            <a:xfrm>
              <a:off x="4858451" y="4211006"/>
              <a:ext cx="2816584" cy="369332"/>
            </a:xfrm>
            <a:prstGeom prst="rect">
              <a:avLst/>
            </a:prstGeom>
            <a:noFill/>
          </p:spPr>
          <p:txBody>
            <a:bodyPr wrap="none" rtlCol="0">
              <a:spAutoFit/>
            </a:bodyPr>
            <a:lstStyle/>
            <a:p>
              <a:r>
                <a:rPr lang="en-GB" dirty="0">
                  <a:latin typeface="Monaco"/>
                  <a:cs typeface="Monaco"/>
                </a:rPr>
                <a:t>Index </a:t>
              </a:r>
              <a:r>
                <a:rPr lang="en-GB" dirty="0" err="1">
                  <a:latin typeface="Monaco"/>
                  <a:cs typeface="Monaco"/>
                </a:rPr>
                <a:t>NLJ</a:t>
              </a:r>
              <a:r>
                <a:rPr lang="en-GB" baseline="-25000" dirty="0" err="1">
                  <a:latin typeface="Monaco"/>
                  <a:cs typeface="Monaco"/>
                </a:rPr>
                <a:t>E.dNum</a:t>
              </a:r>
              <a:r>
                <a:rPr lang="en-GB" baseline="-25000" dirty="0">
                  <a:latin typeface="Monaco"/>
                  <a:cs typeface="Monaco"/>
                </a:rPr>
                <a:t> = </a:t>
              </a:r>
              <a:r>
                <a:rPr lang="en-GB" baseline="-25000" dirty="0" err="1">
                  <a:latin typeface="Monaco"/>
                  <a:cs typeface="Monaco"/>
                </a:rPr>
                <a:t>D.dNum</a:t>
              </a:r>
              <a:endParaRPr lang="en-GB" baseline="-25000" dirty="0">
                <a:latin typeface="Monaco"/>
                <a:cs typeface="Monaco"/>
              </a:endParaRPr>
            </a:p>
          </p:txBody>
        </p:sp>
        <p:sp>
          <p:nvSpPr>
            <p:cNvPr id="27" name="TextBox 26"/>
            <p:cNvSpPr txBox="1"/>
            <p:nvPr/>
          </p:nvSpPr>
          <p:spPr>
            <a:xfrm>
              <a:off x="7844939" y="6292380"/>
              <a:ext cx="1292842" cy="369332"/>
            </a:xfrm>
            <a:prstGeom prst="rect">
              <a:avLst/>
            </a:prstGeom>
            <a:noFill/>
          </p:spPr>
          <p:txBody>
            <a:bodyPr wrap="none" rtlCol="0">
              <a:spAutoFit/>
            </a:bodyPr>
            <a:lstStyle/>
            <a:p>
              <a:r>
                <a:rPr lang="en-GB" dirty="0">
                  <a:latin typeface="Monaco"/>
                  <a:cs typeface="Monaco"/>
                </a:rPr>
                <a:t>Location</a:t>
              </a:r>
            </a:p>
          </p:txBody>
        </p:sp>
        <p:sp>
          <p:nvSpPr>
            <p:cNvPr id="28" name="TextBox 27"/>
            <p:cNvSpPr txBox="1"/>
            <p:nvPr/>
          </p:nvSpPr>
          <p:spPr>
            <a:xfrm>
              <a:off x="4571347" y="6292380"/>
              <a:ext cx="1303549" cy="369332"/>
            </a:xfrm>
            <a:prstGeom prst="rect">
              <a:avLst/>
            </a:prstGeom>
            <a:noFill/>
          </p:spPr>
          <p:txBody>
            <a:bodyPr wrap="none" rtlCol="0">
              <a:spAutoFit/>
            </a:bodyPr>
            <a:lstStyle/>
            <a:p>
              <a:r>
                <a:rPr lang="en-GB" dirty="0">
                  <a:latin typeface="Monaco"/>
                  <a:cs typeface="Monaco"/>
                </a:rPr>
                <a:t>Employee</a:t>
              </a:r>
            </a:p>
          </p:txBody>
        </p:sp>
        <p:cxnSp>
          <p:nvCxnSpPr>
            <p:cNvPr id="29" name="Straight Arrow Connector 28"/>
            <p:cNvCxnSpPr>
              <a:stCxn id="36" idx="0"/>
            </p:cNvCxnSpPr>
            <p:nvPr/>
          </p:nvCxnSpPr>
          <p:spPr>
            <a:xfrm flipV="1">
              <a:off x="5360986" y="4586747"/>
              <a:ext cx="498280" cy="5651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6" idx="0"/>
            </p:cNvCxnSpPr>
            <p:nvPr/>
          </p:nvCxnSpPr>
          <p:spPr>
            <a:xfrm flipV="1">
              <a:off x="6266743" y="3376442"/>
              <a:ext cx="755568" cy="8345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7459723" y="3404118"/>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7" idx="0"/>
              <a:endCxn id="25" idx="2"/>
            </p:cNvCxnSpPr>
            <p:nvPr/>
          </p:nvCxnSpPr>
          <p:spPr>
            <a:xfrm flipV="1">
              <a:off x="8491360" y="5854418"/>
              <a:ext cx="8489" cy="43796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7072525" y="2102783"/>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35" name="TextBox 34"/>
            <p:cNvSpPr txBox="1"/>
            <p:nvPr/>
          </p:nvSpPr>
          <p:spPr>
            <a:xfrm>
              <a:off x="7980102" y="4217414"/>
              <a:ext cx="1029449" cy="369332"/>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L.ldNum</a:t>
              </a:r>
              <a:endParaRPr lang="en-GB" baseline="-25000" dirty="0">
                <a:latin typeface="Monaco"/>
                <a:cs typeface="Monaco"/>
              </a:endParaRPr>
            </a:p>
          </p:txBody>
        </p:sp>
        <p:sp>
          <p:nvSpPr>
            <p:cNvPr id="36" name="TextBox 35"/>
            <p:cNvSpPr txBox="1"/>
            <p:nvPr/>
          </p:nvSpPr>
          <p:spPr>
            <a:xfrm>
              <a:off x="4571347" y="5151879"/>
              <a:ext cx="1579278" cy="923330"/>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E.dNum</a:t>
              </a:r>
              <a:endParaRPr lang="en-GB" baseline="-25000" dirty="0">
                <a:latin typeface="Monaco"/>
                <a:cs typeface="Monaco"/>
              </a:endParaRPr>
            </a:p>
          </p:txBody>
        </p:sp>
        <p:cxnSp>
          <p:nvCxnSpPr>
            <p:cNvPr id="37" name="Straight Arrow Connector 36"/>
            <p:cNvCxnSpPr>
              <a:stCxn id="23" idx="0"/>
              <a:endCxn id="26" idx="2"/>
            </p:cNvCxnSpPr>
            <p:nvPr/>
          </p:nvCxnSpPr>
          <p:spPr>
            <a:xfrm flipH="1" flipV="1">
              <a:off x="6266743" y="4580338"/>
              <a:ext cx="755568" cy="61494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5136828" y="6075209"/>
              <a:ext cx="0" cy="2482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25" idx="0"/>
            </p:cNvCxnSpPr>
            <p:nvPr/>
          </p:nvCxnSpPr>
          <p:spPr>
            <a:xfrm flipH="1" flipV="1">
              <a:off x="8491360" y="4586746"/>
              <a:ext cx="8489" cy="6213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43" name="Straight Connector 42"/>
          <p:cNvCxnSpPr/>
          <p:nvPr/>
        </p:nvCxnSpPr>
        <p:spPr>
          <a:xfrm>
            <a:off x="6080212" y="1883304"/>
            <a:ext cx="31576" cy="4778408"/>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335853" y="2127271"/>
            <a:ext cx="356188" cy="369332"/>
          </a:xfrm>
          <a:prstGeom prst="rect">
            <a:avLst/>
          </a:prstGeom>
          <a:noFill/>
        </p:spPr>
        <p:txBody>
          <a:bodyPr wrap="none" rtlCol="0">
            <a:spAutoFit/>
          </a:bodyPr>
          <a:lstStyle/>
          <a:p>
            <a:r>
              <a:rPr lang="en-GB" b="1" dirty="0">
                <a:solidFill>
                  <a:schemeClr val="accent5"/>
                </a:solidFill>
              </a:rPr>
              <a:t>A</a:t>
            </a:r>
          </a:p>
        </p:txBody>
      </p:sp>
      <p:sp>
        <p:nvSpPr>
          <p:cNvPr id="47" name="TextBox 46"/>
          <p:cNvSpPr txBox="1"/>
          <p:nvPr/>
        </p:nvSpPr>
        <p:spPr>
          <a:xfrm>
            <a:off x="11089020" y="2132093"/>
            <a:ext cx="319318" cy="369332"/>
          </a:xfrm>
          <a:prstGeom prst="rect">
            <a:avLst/>
          </a:prstGeom>
          <a:noFill/>
        </p:spPr>
        <p:txBody>
          <a:bodyPr wrap="none" rtlCol="0">
            <a:spAutoFit/>
          </a:bodyPr>
          <a:lstStyle/>
          <a:p>
            <a:r>
              <a:rPr lang="en-GB" b="1" dirty="0">
                <a:solidFill>
                  <a:schemeClr val="accent5"/>
                </a:solidFill>
              </a:rPr>
              <a:t>B</a:t>
            </a:r>
          </a:p>
        </p:txBody>
      </p:sp>
    </p:spTree>
    <p:extLst>
      <p:ext uri="{BB962C8B-B14F-4D97-AF65-F5344CB8AC3E}">
        <p14:creationId xmlns:p14="http://schemas.microsoft.com/office/powerpoint/2010/main" val="254902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Cost-based Optimisation</a:t>
            </a:r>
          </a:p>
        </p:txBody>
      </p:sp>
      <p:sp>
        <p:nvSpPr>
          <p:cNvPr id="3" name="Content Placeholder 2"/>
          <p:cNvSpPr>
            <a:spLocks noGrp="1"/>
          </p:cNvSpPr>
          <p:nvPr>
            <p:ph sz="half" idx="1"/>
          </p:nvPr>
        </p:nvSpPr>
        <p:spPr>
          <a:xfrm>
            <a:off x="546148" y="1807093"/>
            <a:ext cx="5373245" cy="4810822"/>
          </a:xfrm>
        </p:spPr>
        <p:txBody>
          <a:bodyPr numCol="1">
            <a:normAutofit fontScale="85000" lnSpcReduction="20000"/>
          </a:bodyPr>
          <a:lstStyle/>
          <a:p>
            <a:r>
              <a:rPr lang="en-GB" dirty="0"/>
              <a:t>Estimate execution cost of each plan</a:t>
            </a:r>
          </a:p>
          <a:p>
            <a:pPr lvl="1"/>
            <a:r>
              <a:rPr lang="en-GB" dirty="0"/>
              <a:t>Dominated by disk access cost</a:t>
            </a:r>
          </a:p>
          <a:p>
            <a:pPr lvl="2"/>
            <a:r>
              <a:rPr lang="en-GB" dirty="0"/>
              <a:t>Join selection: different joins have different costs</a:t>
            </a:r>
          </a:p>
          <a:p>
            <a:pPr lvl="2"/>
            <a:r>
              <a:rPr lang="en-GB" dirty="0"/>
              <a:t>Index access</a:t>
            </a:r>
          </a:p>
          <a:p>
            <a:pPr lvl="1"/>
            <a:r>
              <a:rPr lang="en-GB" dirty="0"/>
              <a:t>Estimate selectivity of conditions</a:t>
            </a:r>
          </a:p>
          <a:p>
            <a:r>
              <a:rPr lang="en-GB" dirty="0"/>
              <a:t>Based on data statistics</a:t>
            </a:r>
          </a:p>
          <a:p>
            <a:pPr lvl="1"/>
            <a:r>
              <a:rPr lang="en-GB" dirty="0"/>
              <a:t>Statistics need to be fresh</a:t>
            </a:r>
          </a:p>
          <a:p>
            <a:pPr lvl="1"/>
            <a:r>
              <a:rPr lang="en-GB" dirty="0"/>
              <a:t>Cost in maintaining stats</a:t>
            </a:r>
          </a:p>
          <a:p>
            <a:r>
              <a:rPr lang="en-GB" dirty="0"/>
              <a:t>Choose plan with </a:t>
            </a:r>
            <a:br>
              <a:rPr lang="en-GB" dirty="0"/>
            </a:br>
            <a:r>
              <a:rPr lang="en-GB" dirty="0"/>
              <a:t>lowest cost for optimization goal</a:t>
            </a:r>
          </a:p>
        </p:txBody>
      </p:sp>
      <p:sp>
        <p:nvSpPr>
          <p:cNvPr id="8" name="Content Placeholder 7">
            <a:extLst>
              <a:ext uri="{FF2B5EF4-FFF2-40B4-BE49-F238E27FC236}">
                <a16:creationId xmlns:a16="http://schemas.microsoft.com/office/drawing/2014/main" id="{42CA9102-1A31-5940-AE8A-925EA45012BE}"/>
              </a:ext>
            </a:extLst>
          </p:cNvPr>
          <p:cNvSpPr>
            <a:spLocks noGrp="1"/>
          </p:cNvSpPr>
          <p:nvPr>
            <p:ph sz="half" idx="2"/>
          </p:nvPr>
        </p:nvSpPr>
        <p:spPr>
          <a:xfrm>
            <a:off x="6245016" y="1807093"/>
            <a:ext cx="5373245" cy="4810822"/>
          </a:xfrm>
        </p:spPr>
        <p:txBody>
          <a:bodyPr>
            <a:normAutofit fontScale="85000" lnSpcReduction="20000"/>
          </a:bodyPr>
          <a:lstStyle/>
          <a:p>
            <a:pPr marL="0" indent="0">
              <a:buNone/>
            </a:pPr>
            <a:r>
              <a:rPr lang="en-GB" dirty="0"/>
              <a:t>Database Statistics</a:t>
            </a:r>
          </a:p>
          <a:p>
            <a:r>
              <a:rPr lang="en-GB" dirty="0"/>
              <a:t>Relation</a:t>
            </a:r>
          </a:p>
          <a:p>
            <a:pPr lvl="1"/>
            <a:r>
              <a:rPr lang="en-GB" dirty="0"/>
              <a:t>Cardinality: number of rows</a:t>
            </a:r>
          </a:p>
          <a:p>
            <a:pPr lvl="1"/>
            <a:r>
              <a:rPr lang="en-GB" dirty="0"/>
              <a:t>Number of disc blocks</a:t>
            </a:r>
          </a:p>
          <a:p>
            <a:pPr lvl="1"/>
            <a:r>
              <a:rPr lang="en-GB" dirty="0"/>
              <a:t>Number of tuples per block</a:t>
            </a:r>
          </a:p>
          <a:p>
            <a:r>
              <a:rPr lang="en-GB" dirty="0"/>
              <a:t>Attribute: calculate selectivity</a:t>
            </a:r>
          </a:p>
          <a:p>
            <a:pPr lvl="1"/>
            <a:r>
              <a:rPr lang="en-GB" dirty="0"/>
              <a:t>Number of distinct values</a:t>
            </a:r>
          </a:p>
          <a:p>
            <a:pPr lvl="1"/>
            <a:r>
              <a:rPr lang="en-GB" dirty="0"/>
              <a:t>Minimum value</a:t>
            </a:r>
          </a:p>
          <a:p>
            <a:pPr lvl="1"/>
            <a:r>
              <a:rPr lang="en-GB" dirty="0"/>
              <a:t>Maximum value</a:t>
            </a:r>
          </a:p>
          <a:p>
            <a:pPr lvl="1"/>
            <a:r>
              <a:rPr lang="en-GB" dirty="0"/>
              <a:t>Data distribution</a:t>
            </a:r>
          </a:p>
          <a:p>
            <a:r>
              <a:rPr lang="en-GB" dirty="0"/>
              <a:t>Index</a:t>
            </a:r>
          </a:p>
          <a:p>
            <a:pPr lvl="1"/>
            <a:r>
              <a:rPr lang="en-GB" dirty="0"/>
              <a:t>Number of levels</a:t>
            </a:r>
          </a:p>
          <a:p>
            <a:pPr lvl="1"/>
            <a:r>
              <a:rPr lang="en-GB" dirty="0"/>
              <a:t>Number of leaf blocks</a:t>
            </a:r>
          </a:p>
          <a:p>
            <a:pPr lvl="1"/>
            <a:endParaRPr lang="en-GB" dirty="0"/>
          </a:p>
        </p:txBody>
      </p:sp>
      <p:sp>
        <p:nvSpPr>
          <p:cNvPr id="7" name="Slide Number Placeholder 6"/>
          <p:cNvSpPr>
            <a:spLocks noGrp="1"/>
          </p:cNvSpPr>
          <p:nvPr>
            <p:ph type="sldNum" sz="quarter" idx="12"/>
          </p:nvPr>
        </p:nvSpPr>
        <p:spPr/>
        <p:txBody>
          <a:bodyPr/>
          <a:lstStyle/>
          <a:p>
            <a:fld id="{D53520CE-AE05-DB46-ADBA-64C83163815C}" type="slidenum">
              <a:rPr lang="en-GB" smtClean="0"/>
              <a:t>48</a:t>
            </a:fld>
            <a:endParaRPr lang="en-GB"/>
          </a:p>
        </p:txBody>
      </p:sp>
    </p:spTree>
    <p:extLst>
      <p:ext uri="{BB962C8B-B14F-4D97-AF65-F5344CB8AC3E}">
        <p14:creationId xmlns:p14="http://schemas.microsoft.com/office/powerpoint/2010/main" val="16506059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AC5F-D987-DE4D-B90A-AA0769D63C10}"/>
              </a:ext>
            </a:extLst>
          </p:cNvPr>
          <p:cNvSpPr>
            <a:spLocks noGrp="1"/>
          </p:cNvSpPr>
          <p:nvPr>
            <p:ph type="title"/>
          </p:nvPr>
        </p:nvSpPr>
        <p:spPr/>
        <p:txBody>
          <a:bodyPr/>
          <a:lstStyle/>
          <a:p>
            <a:r>
              <a:rPr lang="en-GB" dirty="0"/>
              <a:t>Query Plans in MySQL</a:t>
            </a:r>
          </a:p>
        </p:txBody>
      </p:sp>
      <p:sp>
        <p:nvSpPr>
          <p:cNvPr id="3" name="Text Placeholder 2">
            <a:extLst>
              <a:ext uri="{FF2B5EF4-FFF2-40B4-BE49-F238E27FC236}">
                <a16:creationId xmlns:a16="http://schemas.microsoft.com/office/drawing/2014/main" id="{5EFFA0AC-17E0-AE4A-BACD-34CD848941BC}"/>
              </a:ext>
            </a:extLst>
          </p:cNvPr>
          <p:cNvSpPr>
            <a:spLocks noGrp="1"/>
          </p:cNvSpPr>
          <p:nvPr>
            <p:ph type="body" idx="1"/>
          </p:nvPr>
        </p:nvSpPr>
        <p:spPr/>
        <p:txBody>
          <a:bodyPr/>
          <a:lstStyle/>
          <a:p>
            <a:r>
              <a:rPr lang="en-GB" dirty="0"/>
              <a:t>For information</a:t>
            </a:r>
          </a:p>
        </p:txBody>
      </p:sp>
      <p:sp>
        <p:nvSpPr>
          <p:cNvPr id="4" name="Slide Number Placeholder 3">
            <a:extLst>
              <a:ext uri="{FF2B5EF4-FFF2-40B4-BE49-F238E27FC236}">
                <a16:creationId xmlns:a16="http://schemas.microsoft.com/office/drawing/2014/main" id="{CBE53D7F-D321-8E45-B2E2-9E3558DF38F7}"/>
              </a:ext>
            </a:extLst>
          </p:cNvPr>
          <p:cNvSpPr>
            <a:spLocks noGrp="1"/>
          </p:cNvSpPr>
          <p:nvPr>
            <p:ph type="sldNum" sz="quarter" idx="12"/>
          </p:nvPr>
        </p:nvSpPr>
        <p:spPr/>
        <p:txBody>
          <a:bodyPr/>
          <a:lstStyle/>
          <a:p>
            <a:fld id="{D53520CE-AE05-DB46-ADBA-64C83163815C}" type="slidenum">
              <a:rPr lang="en-GB" smtClean="0"/>
              <a:t>49</a:t>
            </a:fld>
            <a:endParaRPr lang="en-GB"/>
          </a:p>
        </p:txBody>
      </p:sp>
    </p:spTree>
    <p:extLst>
      <p:ext uri="{BB962C8B-B14F-4D97-AF65-F5344CB8AC3E}">
        <p14:creationId xmlns:p14="http://schemas.microsoft.com/office/powerpoint/2010/main" val="940704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43"/>
          <p:cNvSpPr/>
          <p:nvPr/>
        </p:nvSpPr>
        <p:spPr>
          <a:xfrm>
            <a:off x="3081437" y="2118361"/>
            <a:ext cx="7525603" cy="4587239"/>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t" anchorCtr="1"/>
          <a:lstStyle/>
          <a:p>
            <a:r>
              <a:rPr lang="en-US" dirty="0">
                <a:solidFill>
                  <a:schemeClr val="tx1"/>
                </a:solidFill>
              </a:rPr>
              <a:t>DBMS</a:t>
            </a:r>
          </a:p>
        </p:txBody>
      </p:sp>
      <p:sp>
        <p:nvSpPr>
          <p:cNvPr id="8" name="Title 7"/>
          <p:cNvSpPr>
            <a:spLocks noGrp="1"/>
          </p:cNvSpPr>
          <p:nvPr>
            <p:ph type="title"/>
          </p:nvPr>
        </p:nvSpPr>
        <p:spPr/>
        <p:txBody>
          <a:bodyPr/>
          <a:lstStyle/>
          <a:p>
            <a:r>
              <a:rPr lang="en-US"/>
              <a:t>RDBMS Architecture</a:t>
            </a:r>
            <a:endParaRPr lang="en-US" dirty="0"/>
          </a:p>
        </p:txBody>
      </p:sp>
      <p:sp>
        <p:nvSpPr>
          <p:cNvPr id="7" name="Slide Number Placeholder 6"/>
          <p:cNvSpPr>
            <a:spLocks noGrp="1"/>
          </p:cNvSpPr>
          <p:nvPr>
            <p:ph type="sldNum" sz="quarter" idx="12"/>
          </p:nvPr>
        </p:nvSpPr>
        <p:spPr/>
        <p:txBody>
          <a:bodyPr/>
          <a:lstStyle/>
          <a:p>
            <a:fld id="{8B87F97C-F1BE-0944-AC20-8B895AF93BA4}" type="slidenum">
              <a:rPr lang="en-GB" smtClean="0"/>
              <a:pPr/>
              <a:t>5</a:t>
            </a:fld>
            <a:endParaRPr lang="en-GB"/>
          </a:p>
        </p:txBody>
      </p:sp>
      <p:sp>
        <p:nvSpPr>
          <p:cNvPr id="9" name="Can 8"/>
          <p:cNvSpPr/>
          <p:nvPr/>
        </p:nvSpPr>
        <p:spPr>
          <a:xfrm>
            <a:off x="3366901" y="5151121"/>
            <a:ext cx="7002780" cy="1417955"/>
          </a:xfrm>
          <a:prstGeom prst="can">
            <a:avLst>
              <a:gd name="adj" fmla="val 14193"/>
            </a:avLst>
          </a:prstGeom>
        </p:spPr>
        <p:style>
          <a:lnRef idx="1">
            <a:schemeClr val="accent6"/>
          </a:lnRef>
          <a:fillRef idx="2">
            <a:schemeClr val="accent6"/>
          </a:fillRef>
          <a:effectRef idx="1">
            <a:schemeClr val="accent6"/>
          </a:effectRef>
          <a:fontRef idx="minor">
            <a:schemeClr val="dk1"/>
          </a:fontRef>
        </p:style>
        <p:txBody>
          <a:bodyPr rtlCol="0" anchor="t" anchorCtr="1"/>
          <a:lstStyle/>
          <a:p>
            <a:pPr algn="ctr"/>
            <a:endParaRPr lang="en-US" sz="2000" dirty="0"/>
          </a:p>
        </p:txBody>
      </p:sp>
      <p:grpSp>
        <p:nvGrpSpPr>
          <p:cNvPr id="14" name="Group 13"/>
          <p:cNvGrpSpPr/>
          <p:nvPr/>
        </p:nvGrpSpPr>
        <p:grpSpPr>
          <a:xfrm>
            <a:off x="3699510" y="5601700"/>
            <a:ext cx="6332220" cy="685800"/>
            <a:chOff x="2420022" y="5562600"/>
            <a:chExt cx="6332220" cy="685800"/>
          </a:xfrm>
        </p:grpSpPr>
        <p:sp>
          <p:nvSpPr>
            <p:cNvPr id="10" name="Rectangle 9"/>
            <p:cNvSpPr/>
            <p:nvPr/>
          </p:nvSpPr>
          <p:spPr>
            <a:xfrm>
              <a:off x="2420022" y="5562600"/>
              <a:ext cx="1368014"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 Files</a:t>
              </a:r>
            </a:p>
          </p:txBody>
        </p:sp>
        <p:sp>
          <p:nvSpPr>
            <p:cNvPr id="11" name="Rectangle 10"/>
            <p:cNvSpPr/>
            <p:nvPr/>
          </p:nvSpPr>
          <p:spPr>
            <a:xfrm>
              <a:off x="4074757" y="5562600"/>
              <a:ext cx="1368014"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Catalog</a:t>
              </a:r>
            </a:p>
          </p:txBody>
        </p:sp>
        <p:sp>
          <p:nvSpPr>
            <p:cNvPr id="12" name="Rectangle 11"/>
            <p:cNvSpPr/>
            <p:nvPr/>
          </p:nvSpPr>
          <p:spPr>
            <a:xfrm>
              <a:off x="5729492" y="5562600"/>
              <a:ext cx="1368014"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Logs</a:t>
              </a:r>
            </a:p>
          </p:txBody>
        </p:sp>
        <p:sp>
          <p:nvSpPr>
            <p:cNvPr id="13" name="Rectangle 12"/>
            <p:cNvSpPr/>
            <p:nvPr/>
          </p:nvSpPr>
          <p:spPr>
            <a:xfrm>
              <a:off x="7384228" y="5562600"/>
              <a:ext cx="1368014"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Index Structure</a:t>
              </a:r>
            </a:p>
          </p:txBody>
        </p:sp>
      </p:grpSp>
      <p:sp>
        <p:nvSpPr>
          <p:cNvPr id="15" name="Rectangle 14"/>
          <p:cNvSpPr/>
          <p:nvPr/>
        </p:nvSpPr>
        <p:spPr>
          <a:xfrm>
            <a:off x="3366902" y="3786380"/>
            <a:ext cx="7002779" cy="999855"/>
          </a:xfrm>
          <a:prstGeom prst="rect">
            <a:avLst/>
          </a:prstGeom>
        </p:spPr>
        <p:style>
          <a:lnRef idx="1">
            <a:schemeClr val="accent4"/>
          </a:lnRef>
          <a:fillRef idx="2">
            <a:schemeClr val="accent4"/>
          </a:fillRef>
          <a:effectRef idx="1">
            <a:schemeClr val="accent4"/>
          </a:effectRef>
          <a:fontRef idx="minor">
            <a:schemeClr val="dk1"/>
          </a:fontRef>
        </p:style>
        <p:txBody>
          <a:bodyPr lIns="90000" rtlCol="0" anchor="ctr"/>
          <a:lstStyle/>
          <a:p>
            <a:endParaRPr lang="en-US" dirty="0"/>
          </a:p>
        </p:txBody>
      </p:sp>
      <p:sp>
        <p:nvSpPr>
          <p:cNvPr id="17" name="Rectangle 16"/>
          <p:cNvSpPr/>
          <p:nvPr/>
        </p:nvSpPr>
        <p:spPr>
          <a:xfrm>
            <a:off x="3364231" y="2366993"/>
            <a:ext cx="7002779" cy="10284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2" name="Down Arrow 21"/>
          <p:cNvSpPr/>
          <p:nvPr/>
        </p:nvSpPr>
        <p:spPr>
          <a:xfrm>
            <a:off x="6610350" y="4798776"/>
            <a:ext cx="510540" cy="35234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Left Brace 22"/>
          <p:cNvSpPr/>
          <p:nvPr/>
        </p:nvSpPr>
        <p:spPr>
          <a:xfrm>
            <a:off x="2886156" y="5151121"/>
            <a:ext cx="536295" cy="137223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Left Brace 23"/>
          <p:cNvSpPr/>
          <p:nvPr/>
        </p:nvSpPr>
        <p:spPr>
          <a:xfrm>
            <a:off x="2883536" y="3786380"/>
            <a:ext cx="556253" cy="99985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1542517" y="5515411"/>
            <a:ext cx="1426994" cy="400110"/>
          </a:xfrm>
          <a:prstGeom prst="rect">
            <a:avLst/>
          </a:prstGeom>
          <a:noFill/>
        </p:spPr>
        <p:txBody>
          <a:bodyPr wrap="none" rtlCol="0">
            <a:spAutoFit/>
          </a:bodyPr>
          <a:lstStyle/>
          <a:p>
            <a:r>
              <a:rPr lang="en-US" sz="2000" dirty="0"/>
              <a:t>Database</a:t>
            </a:r>
            <a:endParaRPr lang="en-US" dirty="0"/>
          </a:p>
        </p:txBody>
      </p:sp>
      <p:sp>
        <p:nvSpPr>
          <p:cNvPr id="27" name="TextBox 26"/>
          <p:cNvSpPr txBox="1"/>
          <p:nvPr/>
        </p:nvSpPr>
        <p:spPr>
          <a:xfrm>
            <a:off x="1542517" y="3929816"/>
            <a:ext cx="1343638" cy="707886"/>
          </a:xfrm>
          <a:prstGeom prst="rect">
            <a:avLst/>
          </a:prstGeom>
          <a:noFill/>
        </p:spPr>
        <p:txBody>
          <a:bodyPr wrap="none" rtlCol="0">
            <a:spAutoFit/>
          </a:bodyPr>
          <a:lstStyle/>
          <a:p>
            <a:r>
              <a:rPr lang="en-US" sz="2000" dirty="0"/>
              <a:t>Storage</a:t>
            </a:r>
            <a:br>
              <a:rPr lang="en-US" sz="2000"/>
            </a:br>
            <a:r>
              <a:rPr lang="en-US" sz="2000"/>
              <a:t>Manager</a:t>
            </a:r>
            <a:endParaRPr lang="en-US" dirty="0"/>
          </a:p>
        </p:txBody>
      </p:sp>
      <p:grpSp>
        <p:nvGrpSpPr>
          <p:cNvPr id="34" name="Group 33"/>
          <p:cNvGrpSpPr/>
          <p:nvPr/>
        </p:nvGrpSpPr>
        <p:grpSpPr>
          <a:xfrm>
            <a:off x="3603844" y="3969553"/>
            <a:ext cx="6523551" cy="719223"/>
            <a:chOff x="2127137" y="3924568"/>
            <a:chExt cx="6523551" cy="719223"/>
          </a:xfrm>
        </p:grpSpPr>
        <p:sp>
          <p:nvSpPr>
            <p:cNvPr id="30" name="Rectangle 29"/>
            <p:cNvSpPr/>
            <p:nvPr/>
          </p:nvSpPr>
          <p:spPr>
            <a:xfrm>
              <a:off x="7173341" y="3935905"/>
              <a:ext cx="1477347" cy="7078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Transaction</a:t>
              </a:r>
              <a:br>
                <a:rPr lang="en-US" dirty="0"/>
              </a:br>
              <a:r>
                <a:rPr lang="en-US" dirty="0"/>
                <a:t>Manager</a:t>
              </a:r>
            </a:p>
          </p:txBody>
        </p:sp>
        <p:sp>
          <p:nvSpPr>
            <p:cNvPr id="31" name="Rectangle 30"/>
            <p:cNvSpPr/>
            <p:nvPr/>
          </p:nvSpPr>
          <p:spPr>
            <a:xfrm>
              <a:off x="5491273" y="3935905"/>
              <a:ext cx="1477347" cy="7078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Security Control</a:t>
              </a:r>
            </a:p>
          </p:txBody>
        </p:sp>
        <p:sp>
          <p:nvSpPr>
            <p:cNvPr id="32" name="Rectangle 31"/>
            <p:cNvSpPr/>
            <p:nvPr/>
          </p:nvSpPr>
          <p:spPr>
            <a:xfrm>
              <a:off x="3809205" y="3924568"/>
              <a:ext cx="1477347" cy="7078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Disk Manager</a:t>
              </a:r>
            </a:p>
          </p:txBody>
        </p:sp>
        <p:sp>
          <p:nvSpPr>
            <p:cNvPr id="33" name="Rectangle 32"/>
            <p:cNvSpPr/>
            <p:nvPr/>
          </p:nvSpPr>
          <p:spPr>
            <a:xfrm>
              <a:off x="2127137" y="3926178"/>
              <a:ext cx="1477347" cy="7078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Buffer Manager</a:t>
              </a:r>
            </a:p>
          </p:txBody>
        </p:sp>
      </p:grpSp>
      <p:sp>
        <p:nvSpPr>
          <p:cNvPr id="35" name="Rectangle 34"/>
          <p:cNvSpPr/>
          <p:nvPr/>
        </p:nvSpPr>
        <p:spPr>
          <a:xfrm>
            <a:off x="8650048" y="2563170"/>
            <a:ext cx="1477347" cy="7078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Code Generator</a:t>
            </a:r>
          </a:p>
        </p:txBody>
      </p:sp>
      <p:sp>
        <p:nvSpPr>
          <p:cNvPr id="36" name="Rectangle 35"/>
          <p:cNvSpPr/>
          <p:nvPr/>
        </p:nvSpPr>
        <p:spPr>
          <a:xfrm>
            <a:off x="6967980" y="2563170"/>
            <a:ext cx="1477347" cy="7078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Physical </a:t>
            </a:r>
            <a:r>
              <a:rPr lang="en-US" dirty="0" err="1"/>
              <a:t>Optimiser</a:t>
            </a:r>
            <a:endParaRPr lang="en-US" dirty="0"/>
          </a:p>
        </p:txBody>
      </p:sp>
      <p:sp>
        <p:nvSpPr>
          <p:cNvPr id="37" name="Rectangle 36"/>
          <p:cNvSpPr/>
          <p:nvPr/>
        </p:nvSpPr>
        <p:spPr>
          <a:xfrm>
            <a:off x="5285912" y="2551833"/>
            <a:ext cx="1477347" cy="7078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Logical </a:t>
            </a:r>
            <a:r>
              <a:rPr lang="en-US" dirty="0" err="1"/>
              <a:t>Optimiser</a:t>
            </a:r>
            <a:endParaRPr lang="en-US" dirty="0"/>
          </a:p>
        </p:txBody>
      </p:sp>
      <p:sp>
        <p:nvSpPr>
          <p:cNvPr id="38" name="Rectangle 37"/>
          <p:cNvSpPr/>
          <p:nvPr/>
        </p:nvSpPr>
        <p:spPr>
          <a:xfrm>
            <a:off x="3603844" y="2553443"/>
            <a:ext cx="1477347" cy="7078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Query Parser</a:t>
            </a:r>
          </a:p>
        </p:txBody>
      </p:sp>
      <p:sp>
        <p:nvSpPr>
          <p:cNvPr id="39" name="Left Brace 38"/>
          <p:cNvSpPr/>
          <p:nvPr/>
        </p:nvSpPr>
        <p:spPr>
          <a:xfrm>
            <a:off x="2883536" y="2387303"/>
            <a:ext cx="556253" cy="99985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1541981" y="2516404"/>
            <a:ext cx="1414043" cy="728980"/>
          </a:xfrm>
          <a:prstGeom prst="rect">
            <a:avLst/>
          </a:prstGeom>
          <a:noFill/>
        </p:spPr>
        <p:txBody>
          <a:bodyPr wrap="square" rtlCol="0">
            <a:spAutoFit/>
          </a:bodyPr>
          <a:lstStyle/>
          <a:p>
            <a:r>
              <a:rPr lang="en-US" sz="2000" dirty="0"/>
              <a:t>Query Processor</a:t>
            </a:r>
            <a:endParaRPr lang="en-US" dirty="0"/>
          </a:p>
        </p:txBody>
      </p:sp>
      <p:sp>
        <p:nvSpPr>
          <p:cNvPr id="41" name="Down Arrow 40"/>
          <p:cNvSpPr/>
          <p:nvPr/>
        </p:nvSpPr>
        <p:spPr>
          <a:xfrm>
            <a:off x="6610350" y="3429131"/>
            <a:ext cx="510540" cy="35234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Down Arrow 41"/>
          <p:cNvSpPr/>
          <p:nvPr/>
        </p:nvSpPr>
        <p:spPr>
          <a:xfrm>
            <a:off x="6610350" y="2011176"/>
            <a:ext cx="510540" cy="35234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5997758" y="1660484"/>
            <a:ext cx="1735723" cy="400110"/>
          </a:xfrm>
          <a:prstGeom prst="rect">
            <a:avLst/>
          </a:prstGeom>
          <a:noFill/>
        </p:spPr>
        <p:txBody>
          <a:bodyPr wrap="square" rtlCol="0">
            <a:spAutoFit/>
          </a:bodyPr>
          <a:lstStyle/>
          <a:p>
            <a:pPr algn="ctr"/>
            <a:r>
              <a:rPr lang="en-US" sz="2000" dirty="0"/>
              <a:t>SQL Queries</a:t>
            </a:r>
            <a:endParaRPr lang="en-US" dirty="0"/>
          </a:p>
        </p:txBody>
      </p:sp>
      <p:sp>
        <p:nvSpPr>
          <p:cNvPr id="45" name="Frame 44"/>
          <p:cNvSpPr/>
          <p:nvPr/>
        </p:nvSpPr>
        <p:spPr>
          <a:xfrm>
            <a:off x="3283702" y="2288267"/>
            <a:ext cx="7176971" cy="1194781"/>
          </a:xfrm>
          <a:prstGeom prst="frame">
            <a:avLst>
              <a:gd name="adj1" fmla="val 3582"/>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35408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Explain Plan: SPJ query</a:t>
            </a:r>
          </a:p>
        </p:txBody>
      </p:sp>
      <p:sp>
        <p:nvSpPr>
          <p:cNvPr id="6" name="Slide Number Placeholder 5"/>
          <p:cNvSpPr>
            <a:spLocks noGrp="1"/>
          </p:cNvSpPr>
          <p:nvPr>
            <p:ph type="sldNum" sz="quarter" idx="12"/>
          </p:nvPr>
        </p:nvSpPr>
        <p:spPr/>
        <p:txBody>
          <a:bodyPr/>
          <a:lstStyle/>
          <a:p>
            <a:fld id="{D53520CE-AE05-DB46-ADBA-64C83163815C}" type="slidenum">
              <a:rPr lang="en-GB" smtClean="0"/>
              <a:t>50</a:t>
            </a:fld>
            <a:endParaRPr lang="en-GB"/>
          </a:p>
        </p:txBody>
      </p:sp>
      <p:sp>
        <p:nvSpPr>
          <p:cNvPr id="7" name="TextBox 6"/>
          <p:cNvSpPr txBox="1"/>
          <p:nvPr/>
        </p:nvSpPr>
        <p:spPr>
          <a:xfrm>
            <a:off x="1898471" y="1823373"/>
            <a:ext cx="8350429" cy="1477328"/>
          </a:xfrm>
          <a:prstGeom prst="rect">
            <a:avLst/>
          </a:prstGeom>
          <a:noFill/>
        </p:spPr>
        <p:txBody>
          <a:bodyPr wrap="square" rtlCol="0">
            <a:spAutoFit/>
          </a:bodyPr>
          <a:lstStyle/>
          <a:p>
            <a:r>
              <a:rPr lang="en-GB" dirty="0">
                <a:latin typeface="Monaco"/>
                <a:cs typeface="Monaco"/>
              </a:rPr>
              <a:t>EXPLAIN</a:t>
            </a:r>
            <a:br>
              <a:rPr lang="en-GB" dirty="0">
                <a:latin typeface="Monaco"/>
                <a:cs typeface="Monaco"/>
              </a:rPr>
            </a:br>
            <a:r>
              <a:rPr lang="en-GB" dirty="0">
                <a:latin typeface="Monaco"/>
                <a:cs typeface="Monaco"/>
              </a:rPr>
              <a:t>SELECT </a:t>
            </a:r>
            <a:r>
              <a:rPr lang="en-GB" dirty="0" err="1">
                <a:latin typeface="Monaco"/>
                <a:cs typeface="Monaco"/>
              </a:rPr>
              <a:t>E.lastname</a:t>
            </a:r>
            <a:r>
              <a:rPr lang="en-GB" dirty="0">
                <a:latin typeface="Monaco"/>
                <a:cs typeface="Monaco"/>
              </a:rPr>
              <a:t>, </a:t>
            </a:r>
            <a:r>
              <a:rPr lang="en-GB" dirty="0" err="1">
                <a:latin typeface="Monaco"/>
                <a:cs typeface="Monaco"/>
              </a:rPr>
              <a:t>E.firstnames</a:t>
            </a:r>
            <a:r>
              <a:rPr lang="en-GB" dirty="0">
                <a:latin typeface="Monaco"/>
                <a:cs typeface="Monaco"/>
              </a:rPr>
              <a:t>, </a:t>
            </a:r>
            <a:r>
              <a:rPr lang="en-GB" dirty="0" err="1">
                <a:latin typeface="Monaco"/>
                <a:cs typeface="Monaco"/>
              </a:rPr>
              <a:t>E.salary</a:t>
            </a:r>
            <a:br>
              <a:rPr lang="en-GB" dirty="0">
                <a:latin typeface="Monaco"/>
                <a:cs typeface="Monaco"/>
              </a:rPr>
            </a:br>
            <a:r>
              <a:rPr lang="en-GB" dirty="0">
                <a:latin typeface="Monaco"/>
                <a:cs typeface="Monaco"/>
              </a:rPr>
              <a:t>FROM   </a:t>
            </a:r>
            <a:r>
              <a:rPr lang="en-GB" dirty="0" err="1">
                <a:latin typeface="Monaco"/>
                <a:cs typeface="Monaco"/>
              </a:rPr>
              <a:t>DBEmployee</a:t>
            </a:r>
            <a:r>
              <a:rPr lang="en-GB" dirty="0">
                <a:latin typeface="Monaco"/>
                <a:cs typeface="Monaco"/>
              </a:rPr>
              <a:t> as E, </a:t>
            </a:r>
            <a:r>
              <a:rPr lang="en-GB" dirty="0" err="1">
                <a:latin typeface="Monaco"/>
                <a:cs typeface="Monaco"/>
              </a:rPr>
              <a:t>DBDepartment</a:t>
            </a:r>
            <a:r>
              <a:rPr lang="en-GB" dirty="0">
                <a:latin typeface="Monaco"/>
                <a:cs typeface="Monaco"/>
              </a:rPr>
              <a:t> as D, </a:t>
            </a:r>
            <a:r>
              <a:rPr lang="en-GB" dirty="0" err="1">
                <a:latin typeface="Monaco"/>
                <a:cs typeface="Monaco"/>
              </a:rPr>
              <a:t>DBLocation</a:t>
            </a:r>
            <a:r>
              <a:rPr lang="en-GB" dirty="0">
                <a:latin typeface="Monaco"/>
                <a:cs typeface="Monaco"/>
              </a:rPr>
              <a:t> as L </a:t>
            </a:r>
            <a:br>
              <a:rPr lang="en-GB" dirty="0">
                <a:latin typeface="Monaco"/>
                <a:cs typeface="Monaco"/>
              </a:rPr>
            </a:br>
            <a:r>
              <a:rPr lang="en-GB" dirty="0">
                <a:latin typeface="Monaco"/>
                <a:cs typeface="Monaco"/>
              </a:rPr>
              <a:t>WHERE  </a:t>
            </a:r>
            <a:r>
              <a:rPr lang="en-GB" dirty="0" err="1">
                <a:latin typeface="Monaco"/>
                <a:cs typeface="Monaco"/>
              </a:rPr>
              <a:t>E.empdNum</a:t>
            </a:r>
            <a:r>
              <a:rPr lang="en-GB" dirty="0">
                <a:latin typeface="Monaco"/>
                <a:cs typeface="Monaco"/>
              </a:rPr>
              <a:t> = </a:t>
            </a:r>
            <a:r>
              <a:rPr lang="en-GB" dirty="0" err="1">
                <a:latin typeface="Monaco"/>
                <a:cs typeface="Monaco"/>
              </a:rPr>
              <a:t>D.dNum</a:t>
            </a:r>
            <a:r>
              <a:rPr lang="en-GB" dirty="0">
                <a:latin typeface="Monaco"/>
                <a:cs typeface="Monaco"/>
              </a:rPr>
              <a:t> AND </a:t>
            </a:r>
            <a:r>
              <a:rPr lang="en-GB" dirty="0" err="1">
                <a:latin typeface="Monaco"/>
                <a:cs typeface="Monaco"/>
              </a:rPr>
              <a:t>D.dNum</a:t>
            </a:r>
            <a:r>
              <a:rPr lang="en-GB" dirty="0">
                <a:latin typeface="Monaco"/>
                <a:cs typeface="Monaco"/>
              </a:rPr>
              <a:t> = </a:t>
            </a:r>
            <a:r>
              <a:rPr lang="en-GB" dirty="0" err="1">
                <a:latin typeface="Monaco"/>
                <a:cs typeface="Monaco"/>
              </a:rPr>
              <a:t>L.ldNum</a:t>
            </a:r>
            <a:r>
              <a:rPr lang="en-GB" dirty="0">
                <a:latin typeface="Monaco"/>
                <a:cs typeface="Monaco"/>
              </a:rPr>
              <a:t> AND</a:t>
            </a:r>
            <a:br>
              <a:rPr lang="en-GB" dirty="0">
                <a:latin typeface="Monaco"/>
                <a:cs typeface="Monaco"/>
              </a:rPr>
            </a:br>
            <a:r>
              <a:rPr lang="en-GB" dirty="0">
                <a:latin typeface="Monaco"/>
                <a:cs typeface="Monaco"/>
              </a:rPr>
              <a:t>       </a:t>
            </a:r>
            <a:r>
              <a:rPr lang="en-GB" dirty="0" err="1">
                <a:latin typeface="Monaco"/>
                <a:cs typeface="Monaco"/>
              </a:rPr>
              <a:t>L.loc</a:t>
            </a:r>
            <a:r>
              <a:rPr lang="en-GB" dirty="0">
                <a:latin typeface="Monaco"/>
                <a:cs typeface="Monaco"/>
              </a:rPr>
              <a:t> = ‘</a:t>
            </a:r>
            <a:r>
              <a:rPr lang="en-GB" dirty="0" err="1">
                <a:latin typeface="Monaco"/>
                <a:cs typeface="Monaco"/>
              </a:rPr>
              <a:t>Riccarton</a:t>
            </a:r>
            <a:r>
              <a:rPr lang="en-GB" dirty="0">
                <a:latin typeface="Monaco"/>
                <a:cs typeface="Monaco"/>
              </a:rPr>
              <a:t>’;</a:t>
            </a:r>
          </a:p>
        </p:txBody>
      </p:sp>
      <p:pic>
        <p:nvPicPr>
          <p:cNvPr id="8" name="Picture 7">
            <a:extLst>
              <a:ext uri="{FF2B5EF4-FFF2-40B4-BE49-F238E27FC236}">
                <a16:creationId xmlns:a16="http://schemas.microsoft.com/office/drawing/2014/main" id="{B066DE44-D4B6-3B44-B90E-0486DF814483}"/>
              </a:ext>
            </a:extLst>
          </p:cNvPr>
          <p:cNvPicPr>
            <a:picLocks noChangeAspect="1"/>
          </p:cNvPicPr>
          <p:nvPr/>
        </p:nvPicPr>
        <p:blipFill>
          <a:blip r:embed="rId3"/>
          <a:stretch>
            <a:fillRect/>
          </a:stretch>
        </p:blipFill>
        <p:spPr>
          <a:xfrm>
            <a:off x="-22315" y="4196653"/>
            <a:ext cx="12192000" cy="1499724"/>
          </a:xfrm>
          <a:prstGeom prst="rect">
            <a:avLst/>
          </a:prstGeom>
        </p:spPr>
      </p:pic>
    </p:spTree>
    <p:extLst>
      <p:ext uri="{BB962C8B-B14F-4D97-AF65-F5344CB8AC3E}">
        <p14:creationId xmlns:p14="http://schemas.microsoft.com/office/powerpoint/2010/main" val="19597560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Explain Plan: Nested Subquery</a:t>
            </a:r>
          </a:p>
        </p:txBody>
      </p:sp>
      <p:sp>
        <p:nvSpPr>
          <p:cNvPr id="6" name="Slide Number Placeholder 5"/>
          <p:cNvSpPr>
            <a:spLocks noGrp="1"/>
          </p:cNvSpPr>
          <p:nvPr>
            <p:ph type="sldNum" sz="quarter" idx="12"/>
          </p:nvPr>
        </p:nvSpPr>
        <p:spPr/>
        <p:txBody>
          <a:bodyPr/>
          <a:lstStyle/>
          <a:p>
            <a:fld id="{D53520CE-AE05-DB46-ADBA-64C83163815C}" type="slidenum">
              <a:rPr lang="en-GB" smtClean="0"/>
              <a:t>51</a:t>
            </a:fld>
            <a:endParaRPr lang="en-GB"/>
          </a:p>
        </p:txBody>
      </p:sp>
      <p:sp>
        <p:nvSpPr>
          <p:cNvPr id="7" name="TextBox 6"/>
          <p:cNvSpPr txBox="1"/>
          <p:nvPr/>
        </p:nvSpPr>
        <p:spPr>
          <a:xfrm>
            <a:off x="1898471" y="1823373"/>
            <a:ext cx="8350429" cy="1754326"/>
          </a:xfrm>
          <a:prstGeom prst="rect">
            <a:avLst/>
          </a:prstGeom>
          <a:noFill/>
        </p:spPr>
        <p:txBody>
          <a:bodyPr wrap="square" rtlCol="0">
            <a:spAutoFit/>
          </a:bodyPr>
          <a:lstStyle/>
          <a:p>
            <a:r>
              <a:rPr lang="en-GB" dirty="0">
                <a:latin typeface="Monaco"/>
                <a:cs typeface="Monaco"/>
              </a:rPr>
              <a:t>EXPLAIN</a:t>
            </a:r>
            <a:br>
              <a:rPr lang="en-GB" dirty="0">
                <a:latin typeface="Monaco"/>
                <a:cs typeface="Monaco"/>
              </a:rPr>
            </a:br>
            <a:r>
              <a:rPr lang="en-GB" dirty="0">
                <a:latin typeface="Monaco"/>
                <a:cs typeface="Monaco"/>
              </a:rPr>
              <a:t>SELECT </a:t>
            </a:r>
            <a:r>
              <a:rPr lang="en-GB" dirty="0" err="1">
                <a:latin typeface="Monaco"/>
                <a:cs typeface="Monaco"/>
              </a:rPr>
              <a:t>E.lastname</a:t>
            </a:r>
            <a:r>
              <a:rPr lang="en-GB" dirty="0">
                <a:latin typeface="Monaco"/>
                <a:cs typeface="Monaco"/>
              </a:rPr>
              <a:t>, </a:t>
            </a:r>
            <a:r>
              <a:rPr lang="en-GB" dirty="0" err="1">
                <a:latin typeface="Monaco"/>
                <a:cs typeface="Monaco"/>
              </a:rPr>
              <a:t>E.firstname</a:t>
            </a:r>
            <a:r>
              <a:rPr lang="en-GB" dirty="0">
                <a:latin typeface="Monaco"/>
                <a:cs typeface="Monaco"/>
              </a:rPr>
              <a:t>, </a:t>
            </a:r>
            <a:r>
              <a:rPr lang="en-GB" dirty="0" err="1">
                <a:latin typeface="Monaco"/>
                <a:cs typeface="Monaco"/>
              </a:rPr>
              <a:t>E.salary</a:t>
            </a:r>
            <a:br>
              <a:rPr lang="en-GB" dirty="0">
                <a:latin typeface="Monaco"/>
                <a:cs typeface="Monaco"/>
              </a:rPr>
            </a:br>
            <a:r>
              <a:rPr lang="en-GB" dirty="0">
                <a:latin typeface="Monaco"/>
                <a:cs typeface="Monaco"/>
              </a:rPr>
              <a:t>FROM   Employee as E, Department as D </a:t>
            </a:r>
            <a:br>
              <a:rPr lang="en-GB" dirty="0">
                <a:latin typeface="Monaco"/>
                <a:cs typeface="Monaco"/>
              </a:rPr>
            </a:br>
            <a:r>
              <a:rPr lang="en-GB" dirty="0">
                <a:latin typeface="Monaco"/>
                <a:cs typeface="Monaco"/>
              </a:rPr>
              <a:t>WHERE  </a:t>
            </a:r>
            <a:r>
              <a:rPr lang="en-GB" dirty="0" err="1">
                <a:latin typeface="Monaco"/>
                <a:cs typeface="Monaco"/>
              </a:rPr>
              <a:t>E.empdNum</a:t>
            </a:r>
            <a:r>
              <a:rPr lang="en-GB" dirty="0">
                <a:latin typeface="Monaco"/>
                <a:cs typeface="Monaco"/>
              </a:rPr>
              <a:t> = </a:t>
            </a:r>
            <a:r>
              <a:rPr lang="en-GB" dirty="0" err="1">
                <a:latin typeface="Monaco"/>
                <a:cs typeface="Monaco"/>
              </a:rPr>
              <a:t>D.dNum</a:t>
            </a:r>
            <a:r>
              <a:rPr lang="en-GB" dirty="0">
                <a:latin typeface="Monaco"/>
                <a:cs typeface="Monaco"/>
              </a:rPr>
              <a:t> AND</a:t>
            </a:r>
            <a:br>
              <a:rPr lang="en-GB" dirty="0">
                <a:latin typeface="Monaco"/>
                <a:cs typeface="Monaco"/>
              </a:rPr>
            </a:br>
            <a:r>
              <a:rPr lang="en-GB" dirty="0">
                <a:latin typeface="Monaco"/>
                <a:cs typeface="Monaco"/>
              </a:rPr>
              <a:t>       </a:t>
            </a:r>
            <a:r>
              <a:rPr lang="en-GB" dirty="0" err="1">
                <a:latin typeface="Monaco"/>
                <a:cs typeface="Monaco"/>
              </a:rPr>
              <a:t>D.dNum</a:t>
            </a:r>
            <a:r>
              <a:rPr lang="en-GB" dirty="0">
                <a:latin typeface="Monaco"/>
                <a:cs typeface="Monaco"/>
              </a:rPr>
              <a:t> IN (SELECT </a:t>
            </a:r>
            <a:r>
              <a:rPr lang="en-GB" dirty="0" err="1">
                <a:latin typeface="Monaco"/>
                <a:cs typeface="Monaco"/>
              </a:rPr>
              <a:t>ldnum</a:t>
            </a:r>
            <a:r>
              <a:rPr lang="en-GB" dirty="0">
                <a:latin typeface="Monaco"/>
                <a:cs typeface="Monaco"/>
              </a:rPr>
              <a:t> FROM Location L </a:t>
            </a:r>
            <a:br>
              <a:rPr lang="en-GB" dirty="0">
                <a:latin typeface="Monaco"/>
                <a:cs typeface="Monaco"/>
              </a:rPr>
            </a:br>
            <a:r>
              <a:rPr lang="en-GB" dirty="0">
                <a:latin typeface="Monaco"/>
                <a:cs typeface="Monaco"/>
              </a:rPr>
              <a:t>                  WHERE </a:t>
            </a:r>
            <a:r>
              <a:rPr lang="en-GB" dirty="0" err="1">
                <a:latin typeface="Monaco"/>
                <a:cs typeface="Monaco"/>
              </a:rPr>
              <a:t>L.loc</a:t>
            </a:r>
            <a:r>
              <a:rPr lang="en-GB" dirty="0">
                <a:latin typeface="Monaco"/>
                <a:cs typeface="Monaco"/>
              </a:rPr>
              <a:t> = ‘</a:t>
            </a:r>
            <a:r>
              <a:rPr lang="en-GB" dirty="0" err="1">
                <a:latin typeface="Monaco"/>
                <a:cs typeface="Monaco"/>
              </a:rPr>
              <a:t>Riccarton</a:t>
            </a:r>
            <a:r>
              <a:rPr lang="en-GB" dirty="0">
                <a:latin typeface="Monaco"/>
                <a:cs typeface="Monaco"/>
              </a:rPr>
              <a:t>’);</a:t>
            </a:r>
          </a:p>
        </p:txBody>
      </p:sp>
      <p:pic>
        <p:nvPicPr>
          <p:cNvPr id="10" name="Picture 9">
            <a:extLst>
              <a:ext uri="{FF2B5EF4-FFF2-40B4-BE49-F238E27FC236}">
                <a16:creationId xmlns:a16="http://schemas.microsoft.com/office/drawing/2014/main" id="{3EF65B47-9DB7-4A48-81FC-157C720D4B1D}"/>
              </a:ext>
            </a:extLst>
          </p:cNvPr>
          <p:cNvPicPr>
            <a:picLocks noChangeAspect="1"/>
          </p:cNvPicPr>
          <p:nvPr/>
        </p:nvPicPr>
        <p:blipFill>
          <a:blip r:embed="rId3"/>
          <a:stretch>
            <a:fillRect/>
          </a:stretch>
        </p:blipFill>
        <p:spPr>
          <a:xfrm>
            <a:off x="-22315" y="4196653"/>
            <a:ext cx="12192000" cy="1499724"/>
          </a:xfrm>
          <a:prstGeom prst="rect">
            <a:avLst/>
          </a:prstGeom>
        </p:spPr>
      </p:pic>
    </p:spTree>
    <p:extLst>
      <p:ext uri="{BB962C8B-B14F-4D97-AF65-F5344CB8AC3E}">
        <p14:creationId xmlns:p14="http://schemas.microsoft.com/office/powerpoint/2010/main" val="15133182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Explain Plan: Negated Subquery</a:t>
            </a:r>
          </a:p>
        </p:txBody>
      </p:sp>
      <p:sp>
        <p:nvSpPr>
          <p:cNvPr id="6" name="Slide Number Placeholder 5"/>
          <p:cNvSpPr>
            <a:spLocks noGrp="1"/>
          </p:cNvSpPr>
          <p:nvPr>
            <p:ph type="sldNum" sz="quarter" idx="12"/>
          </p:nvPr>
        </p:nvSpPr>
        <p:spPr/>
        <p:txBody>
          <a:bodyPr/>
          <a:lstStyle/>
          <a:p>
            <a:fld id="{D53520CE-AE05-DB46-ADBA-64C83163815C}" type="slidenum">
              <a:rPr lang="en-GB" smtClean="0"/>
              <a:t>52</a:t>
            </a:fld>
            <a:endParaRPr lang="en-GB"/>
          </a:p>
        </p:txBody>
      </p:sp>
      <p:sp>
        <p:nvSpPr>
          <p:cNvPr id="7" name="TextBox 6"/>
          <p:cNvSpPr txBox="1"/>
          <p:nvPr/>
        </p:nvSpPr>
        <p:spPr>
          <a:xfrm>
            <a:off x="1898471" y="1823373"/>
            <a:ext cx="8350429" cy="1754326"/>
          </a:xfrm>
          <a:prstGeom prst="rect">
            <a:avLst/>
          </a:prstGeom>
          <a:noFill/>
        </p:spPr>
        <p:txBody>
          <a:bodyPr wrap="square" rtlCol="0">
            <a:spAutoFit/>
          </a:bodyPr>
          <a:lstStyle/>
          <a:p>
            <a:r>
              <a:rPr lang="en-GB" dirty="0">
                <a:latin typeface="Monaco"/>
                <a:cs typeface="Monaco"/>
              </a:rPr>
              <a:t>EXPLAIN</a:t>
            </a:r>
            <a:br>
              <a:rPr lang="en-GB" dirty="0">
                <a:latin typeface="Monaco"/>
                <a:cs typeface="Monaco"/>
              </a:rPr>
            </a:br>
            <a:r>
              <a:rPr lang="en-GB" dirty="0">
                <a:latin typeface="Monaco"/>
                <a:cs typeface="Monaco"/>
              </a:rPr>
              <a:t>SELECT </a:t>
            </a:r>
            <a:r>
              <a:rPr lang="en-GB" dirty="0" err="1">
                <a:latin typeface="Monaco"/>
                <a:cs typeface="Monaco"/>
              </a:rPr>
              <a:t>E.lastname</a:t>
            </a:r>
            <a:r>
              <a:rPr lang="en-GB" dirty="0">
                <a:latin typeface="Monaco"/>
                <a:cs typeface="Monaco"/>
              </a:rPr>
              <a:t>, </a:t>
            </a:r>
            <a:r>
              <a:rPr lang="en-GB" dirty="0" err="1">
                <a:latin typeface="Monaco"/>
                <a:cs typeface="Monaco"/>
              </a:rPr>
              <a:t>E.firstname</a:t>
            </a:r>
            <a:r>
              <a:rPr lang="en-GB" dirty="0">
                <a:latin typeface="Monaco"/>
                <a:cs typeface="Monaco"/>
              </a:rPr>
              <a:t>, </a:t>
            </a:r>
            <a:r>
              <a:rPr lang="en-GB" dirty="0" err="1">
                <a:latin typeface="Monaco"/>
                <a:cs typeface="Monaco"/>
              </a:rPr>
              <a:t>E.salary</a:t>
            </a:r>
            <a:br>
              <a:rPr lang="en-GB" dirty="0">
                <a:latin typeface="Monaco"/>
                <a:cs typeface="Monaco"/>
              </a:rPr>
            </a:br>
            <a:r>
              <a:rPr lang="en-GB" dirty="0">
                <a:latin typeface="Monaco"/>
                <a:cs typeface="Monaco"/>
              </a:rPr>
              <a:t>FROM   Employee as E, Department as D </a:t>
            </a:r>
            <a:br>
              <a:rPr lang="en-GB" dirty="0">
                <a:latin typeface="Monaco"/>
                <a:cs typeface="Monaco"/>
              </a:rPr>
            </a:br>
            <a:r>
              <a:rPr lang="en-GB" dirty="0">
                <a:latin typeface="Monaco"/>
                <a:cs typeface="Monaco"/>
              </a:rPr>
              <a:t>WHERE  </a:t>
            </a:r>
            <a:r>
              <a:rPr lang="en-GB" dirty="0" err="1">
                <a:latin typeface="Monaco"/>
                <a:cs typeface="Monaco"/>
              </a:rPr>
              <a:t>E.empdNum</a:t>
            </a:r>
            <a:r>
              <a:rPr lang="en-GB" dirty="0">
                <a:latin typeface="Monaco"/>
                <a:cs typeface="Monaco"/>
              </a:rPr>
              <a:t> = </a:t>
            </a:r>
            <a:r>
              <a:rPr lang="en-GB" dirty="0" err="1">
                <a:latin typeface="Monaco"/>
                <a:cs typeface="Monaco"/>
              </a:rPr>
              <a:t>D.dNum</a:t>
            </a:r>
            <a:r>
              <a:rPr lang="en-GB" dirty="0">
                <a:latin typeface="Monaco"/>
                <a:cs typeface="Monaco"/>
              </a:rPr>
              <a:t> AND</a:t>
            </a:r>
            <a:br>
              <a:rPr lang="en-GB" dirty="0">
                <a:latin typeface="Monaco"/>
                <a:cs typeface="Monaco"/>
              </a:rPr>
            </a:br>
            <a:r>
              <a:rPr lang="en-GB" dirty="0">
                <a:latin typeface="Monaco"/>
                <a:cs typeface="Monaco"/>
              </a:rPr>
              <a:t>       </a:t>
            </a:r>
            <a:r>
              <a:rPr lang="en-GB" dirty="0" err="1">
                <a:latin typeface="Monaco"/>
                <a:cs typeface="Monaco"/>
              </a:rPr>
              <a:t>D.dNum</a:t>
            </a:r>
            <a:r>
              <a:rPr lang="en-GB" dirty="0">
                <a:latin typeface="Monaco"/>
                <a:cs typeface="Monaco"/>
              </a:rPr>
              <a:t> </a:t>
            </a:r>
            <a:r>
              <a:rPr lang="en-GB" dirty="0">
                <a:solidFill>
                  <a:srgbClr val="FF0000"/>
                </a:solidFill>
                <a:latin typeface="Monaco"/>
                <a:cs typeface="Monaco"/>
              </a:rPr>
              <a:t>NOT</a:t>
            </a:r>
            <a:r>
              <a:rPr lang="en-GB" dirty="0">
                <a:latin typeface="Monaco"/>
                <a:cs typeface="Monaco"/>
              </a:rPr>
              <a:t> IN (SELECT </a:t>
            </a:r>
            <a:r>
              <a:rPr lang="en-GB" dirty="0" err="1">
                <a:latin typeface="Monaco"/>
                <a:cs typeface="Monaco"/>
              </a:rPr>
              <a:t>ldnum</a:t>
            </a:r>
            <a:r>
              <a:rPr lang="en-GB" dirty="0">
                <a:latin typeface="Monaco"/>
                <a:cs typeface="Monaco"/>
              </a:rPr>
              <a:t> FROM Location L </a:t>
            </a:r>
            <a:br>
              <a:rPr lang="en-GB" dirty="0">
                <a:latin typeface="Monaco"/>
                <a:cs typeface="Monaco"/>
              </a:rPr>
            </a:br>
            <a:r>
              <a:rPr lang="en-GB" dirty="0">
                <a:latin typeface="Monaco"/>
                <a:cs typeface="Monaco"/>
              </a:rPr>
              <a:t>                  WHERE </a:t>
            </a:r>
            <a:r>
              <a:rPr lang="en-GB" dirty="0" err="1">
                <a:latin typeface="Monaco"/>
                <a:cs typeface="Monaco"/>
              </a:rPr>
              <a:t>L.loc</a:t>
            </a:r>
            <a:r>
              <a:rPr lang="en-GB" dirty="0">
                <a:latin typeface="Monaco"/>
                <a:cs typeface="Monaco"/>
              </a:rPr>
              <a:t> = ‘</a:t>
            </a:r>
            <a:r>
              <a:rPr lang="en-GB" dirty="0" err="1">
                <a:latin typeface="Monaco"/>
                <a:cs typeface="Monaco"/>
              </a:rPr>
              <a:t>Riccarton</a:t>
            </a:r>
            <a:r>
              <a:rPr lang="en-GB" dirty="0">
                <a:latin typeface="Monaco"/>
                <a:cs typeface="Monaco"/>
              </a:rPr>
              <a:t>’);</a:t>
            </a:r>
          </a:p>
        </p:txBody>
      </p:sp>
      <p:pic>
        <p:nvPicPr>
          <p:cNvPr id="12" name="Picture 11">
            <a:extLst>
              <a:ext uri="{FF2B5EF4-FFF2-40B4-BE49-F238E27FC236}">
                <a16:creationId xmlns:a16="http://schemas.microsoft.com/office/drawing/2014/main" id="{0574C110-0542-5247-9E74-010054353BC7}"/>
              </a:ext>
            </a:extLst>
          </p:cNvPr>
          <p:cNvPicPr>
            <a:picLocks noChangeAspect="1"/>
          </p:cNvPicPr>
          <p:nvPr/>
        </p:nvPicPr>
        <p:blipFill>
          <a:blip r:embed="rId3"/>
          <a:stretch>
            <a:fillRect/>
          </a:stretch>
        </p:blipFill>
        <p:spPr>
          <a:xfrm>
            <a:off x="-22315" y="4288021"/>
            <a:ext cx="12192000" cy="1518498"/>
          </a:xfrm>
          <a:prstGeom prst="rect">
            <a:avLst/>
          </a:prstGeom>
        </p:spPr>
      </p:pic>
      <p:sp>
        <p:nvSpPr>
          <p:cNvPr id="13" name="Donut 12">
            <a:extLst>
              <a:ext uri="{FF2B5EF4-FFF2-40B4-BE49-F238E27FC236}">
                <a16:creationId xmlns:a16="http://schemas.microsoft.com/office/drawing/2014/main" id="{71D418F9-1E96-6341-BF2E-E26466B57933}"/>
              </a:ext>
            </a:extLst>
          </p:cNvPr>
          <p:cNvSpPr/>
          <p:nvPr/>
        </p:nvSpPr>
        <p:spPr>
          <a:xfrm>
            <a:off x="8983107" y="4760122"/>
            <a:ext cx="549999" cy="496476"/>
          </a:xfrm>
          <a:prstGeom prst="donut">
            <a:avLst>
              <a:gd name="adj" fmla="val 1068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415794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C97F-E523-7944-A76D-66DC85EBBE16}"/>
              </a:ext>
            </a:extLst>
          </p:cNvPr>
          <p:cNvSpPr>
            <a:spLocks noGrp="1"/>
          </p:cNvSpPr>
          <p:nvPr>
            <p:ph type="title"/>
          </p:nvPr>
        </p:nvSpPr>
        <p:spPr/>
        <p:txBody>
          <a:bodyPr/>
          <a:lstStyle/>
          <a:p>
            <a:r>
              <a:rPr lang="en-GB" dirty="0"/>
              <a:t>Summary</a:t>
            </a:r>
          </a:p>
        </p:txBody>
      </p:sp>
      <p:sp>
        <p:nvSpPr>
          <p:cNvPr id="3" name="Text Placeholder 2">
            <a:extLst>
              <a:ext uri="{FF2B5EF4-FFF2-40B4-BE49-F238E27FC236}">
                <a16:creationId xmlns:a16="http://schemas.microsoft.com/office/drawing/2014/main" id="{21FE5BAF-590D-B14C-8488-424DD321A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6F1592DB-D839-6843-A504-4787B499269B}"/>
              </a:ext>
            </a:extLst>
          </p:cNvPr>
          <p:cNvSpPr>
            <a:spLocks noGrp="1"/>
          </p:cNvSpPr>
          <p:nvPr>
            <p:ph type="sldNum" sz="quarter" idx="12"/>
          </p:nvPr>
        </p:nvSpPr>
        <p:spPr/>
        <p:txBody>
          <a:bodyPr/>
          <a:lstStyle/>
          <a:p>
            <a:fld id="{D53520CE-AE05-DB46-ADBA-64C83163815C}" type="slidenum">
              <a:rPr lang="en-GB" smtClean="0"/>
              <a:t>53</a:t>
            </a:fld>
            <a:endParaRPr lang="en-GB"/>
          </a:p>
        </p:txBody>
      </p:sp>
    </p:spTree>
    <p:extLst>
      <p:ext uri="{BB962C8B-B14F-4D97-AF65-F5344CB8AC3E}">
        <p14:creationId xmlns:p14="http://schemas.microsoft.com/office/powerpoint/2010/main" val="34429437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536237-CC25-7D4D-B395-EBF46DB0EB4A}"/>
              </a:ext>
            </a:extLst>
          </p:cNvPr>
          <p:cNvSpPr>
            <a:spLocks noGrp="1"/>
          </p:cNvSpPr>
          <p:nvPr>
            <p:ph type="title"/>
          </p:nvPr>
        </p:nvSpPr>
        <p:spPr/>
        <p:txBody>
          <a:bodyPr/>
          <a:lstStyle/>
          <a:p>
            <a:r>
              <a:rPr lang="en-GB" dirty="0"/>
              <a:t>Summary: Query Processing</a:t>
            </a:r>
          </a:p>
        </p:txBody>
      </p:sp>
      <p:pic>
        <p:nvPicPr>
          <p:cNvPr id="11" name="Content Placeholder 10">
            <a:extLst>
              <a:ext uri="{FF2B5EF4-FFF2-40B4-BE49-F238E27FC236}">
                <a16:creationId xmlns:a16="http://schemas.microsoft.com/office/drawing/2014/main" id="{42765697-F511-4340-A8DA-578E46976A31}"/>
              </a:ext>
            </a:extLst>
          </p:cNvPr>
          <p:cNvPicPr>
            <a:picLocks noGrp="1" noChangeAspect="1"/>
          </p:cNvPicPr>
          <p:nvPr>
            <p:ph sz="half" idx="1"/>
          </p:nvPr>
        </p:nvPicPr>
        <p:blipFill>
          <a:blip r:embed="rId2"/>
          <a:stretch>
            <a:fillRect/>
          </a:stretch>
        </p:blipFill>
        <p:spPr>
          <a:xfrm>
            <a:off x="546100" y="1861443"/>
            <a:ext cx="5373688" cy="4701977"/>
          </a:xfrm>
        </p:spPr>
      </p:pic>
      <p:sp>
        <p:nvSpPr>
          <p:cNvPr id="12" name="Content Placeholder 11">
            <a:extLst>
              <a:ext uri="{FF2B5EF4-FFF2-40B4-BE49-F238E27FC236}">
                <a16:creationId xmlns:a16="http://schemas.microsoft.com/office/drawing/2014/main" id="{F1CF324D-659C-BC46-82FD-0D3F13D7C865}"/>
              </a:ext>
            </a:extLst>
          </p:cNvPr>
          <p:cNvSpPr>
            <a:spLocks noGrp="1"/>
          </p:cNvSpPr>
          <p:nvPr>
            <p:ph sz="half" idx="2"/>
          </p:nvPr>
        </p:nvSpPr>
        <p:spPr/>
        <p:txBody>
          <a:bodyPr/>
          <a:lstStyle/>
          <a:p>
            <a:pPr marL="0" indent="0">
              <a:buNone/>
            </a:pPr>
            <a:r>
              <a:rPr lang="en-GB" dirty="0"/>
              <a:t>Note the use of the system </a:t>
            </a:r>
            <a:r>
              <a:rPr lang="en-GB" dirty="0" err="1"/>
              <a:t>catalog</a:t>
            </a:r>
            <a:r>
              <a:rPr lang="en-GB" dirty="0"/>
              <a:t> and database statistics to inform query planning.</a:t>
            </a:r>
          </a:p>
        </p:txBody>
      </p:sp>
      <p:sp>
        <p:nvSpPr>
          <p:cNvPr id="7" name="Slide Number Placeholder 6">
            <a:extLst>
              <a:ext uri="{FF2B5EF4-FFF2-40B4-BE49-F238E27FC236}">
                <a16:creationId xmlns:a16="http://schemas.microsoft.com/office/drawing/2014/main" id="{12355BC5-54CD-4A4B-ACC0-81439F0B96D6}"/>
              </a:ext>
            </a:extLst>
          </p:cNvPr>
          <p:cNvSpPr>
            <a:spLocks noGrp="1"/>
          </p:cNvSpPr>
          <p:nvPr>
            <p:ph type="sldNum" sz="quarter" idx="12"/>
          </p:nvPr>
        </p:nvSpPr>
        <p:spPr/>
        <p:txBody>
          <a:bodyPr/>
          <a:lstStyle/>
          <a:p>
            <a:fld id="{D53520CE-AE05-DB46-ADBA-64C83163815C}" type="slidenum">
              <a:rPr lang="en-GB" smtClean="0"/>
              <a:t>54</a:t>
            </a:fld>
            <a:endParaRPr lang="en-GB"/>
          </a:p>
        </p:txBody>
      </p:sp>
      <p:sp>
        <p:nvSpPr>
          <p:cNvPr id="13" name="TextBox 12">
            <a:extLst>
              <a:ext uri="{FF2B5EF4-FFF2-40B4-BE49-F238E27FC236}">
                <a16:creationId xmlns:a16="http://schemas.microsoft.com/office/drawing/2014/main" id="{6EF2A776-4F53-F14F-B854-9A6984B14098}"/>
              </a:ext>
            </a:extLst>
          </p:cNvPr>
          <p:cNvSpPr txBox="1"/>
          <p:nvPr/>
        </p:nvSpPr>
        <p:spPr>
          <a:xfrm>
            <a:off x="3596786" y="6286010"/>
            <a:ext cx="4971233" cy="261610"/>
          </a:xfrm>
          <a:prstGeom prst="rect">
            <a:avLst/>
          </a:prstGeom>
          <a:noFill/>
        </p:spPr>
        <p:txBody>
          <a:bodyPr wrap="none" rtlCol="0">
            <a:spAutoFit/>
          </a:bodyPr>
          <a:lstStyle/>
          <a:p>
            <a:r>
              <a:rPr lang="en-GB" sz="1100" dirty="0"/>
              <a:t>Diagram from Connolly and </a:t>
            </a:r>
            <a:r>
              <a:rPr lang="en-GB" sz="1100" dirty="0" err="1"/>
              <a:t>Begg</a:t>
            </a:r>
            <a:r>
              <a:rPr lang="en-GB" sz="1100" dirty="0"/>
              <a:t>. Database Systems. Addison Wesley</a:t>
            </a:r>
          </a:p>
        </p:txBody>
      </p:sp>
    </p:spTree>
    <p:extLst>
      <p:ext uri="{BB962C8B-B14F-4D97-AF65-F5344CB8AC3E}">
        <p14:creationId xmlns:p14="http://schemas.microsoft.com/office/powerpoint/2010/main" val="34674151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Query Optimisation</a:t>
            </a:r>
          </a:p>
        </p:txBody>
      </p:sp>
      <p:sp>
        <p:nvSpPr>
          <p:cNvPr id="3" name="Content Placeholder 2"/>
          <p:cNvSpPr>
            <a:spLocks noGrp="1"/>
          </p:cNvSpPr>
          <p:nvPr>
            <p:ph idx="1"/>
          </p:nvPr>
        </p:nvSpPr>
        <p:spPr/>
        <p:txBody>
          <a:bodyPr>
            <a:normAutofit fontScale="92500" lnSpcReduction="20000"/>
          </a:bodyPr>
          <a:lstStyle/>
          <a:p>
            <a:r>
              <a:rPr lang="en-GB" dirty="0"/>
              <a:t>Query processing: parse, optimise, execute</a:t>
            </a:r>
          </a:p>
          <a:p>
            <a:pPr>
              <a:spcBef>
                <a:spcPts val="1400"/>
              </a:spcBef>
            </a:pPr>
            <a:r>
              <a:rPr lang="en-GB" dirty="0"/>
              <a:t>Optimisation: </a:t>
            </a:r>
          </a:p>
          <a:p>
            <a:pPr lvl="1"/>
            <a:r>
              <a:rPr lang="en-GB" dirty="0"/>
              <a:t>Logical based on relational algebra</a:t>
            </a:r>
          </a:p>
          <a:p>
            <a:pPr lvl="2"/>
            <a:r>
              <a:rPr lang="en-GB" dirty="0"/>
              <a:t>Push selection and projection down – reduces intermediary result sizes</a:t>
            </a:r>
          </a:p>
          <a:p>
            <a:pPr lvl="2"/>
            <a:r>
              <a:rPr lang="en-GB" dirty="0"/>
              <a:t>Reorder joins so smallest tables considered first</a:t>
            </a:r>
          </a:p>
          <a:p>
            <a:pPr lvl="1"/>
            <a:r>
              <a:rPr lang="en-GB" dirty="0"/>
              <a:t>Physical: choose join implementation and table access</a:t>
            </a:r>
          </a:p>
          <a:p>
            <a:pPr lvl="2"/>
            <a:r>
              <a:rPr lang="en-GB" dirty="0"/>
              <a:t>Exploit indexes</a:t>
            </a:r>
          </a:p>
          <a:p>
            <a:r>
              <a:rPr lang="en-GB" dirty="0"/>
              <a:t>Cost plans based on data statistics and selectivity estimates</a:t>
            </a:r>
          </a:p>
          <a:p>
            <a:r>
              <a:rPr lang="en-GB" dirty="0"/>
              <a:t>Explain plan shows the DBMS choice</a:t>
            </a:r>
          </a:p>
          <a:p>
            <a:pPr marL="698500" lvl="2" indent="0">
              <a:buNone/>
            </a:pPr>
            <a:r>
              <a:rPr lang="en-GB" sz="2600" dirty="0">
                <a:latin typeface="Monaco" pitchFamily="2" charset="77"/>
              </a:rPr>
              <a:t>EXPLAIN SELECT …</a:t>
            </a:r>
          </a:p>
        </p:txBody>
      </p:sp>
    </p:spTree>
    <p:extLst>
      <p:ext uri="{BB962C8B-B14F-4D97-AF65-F5344CB8AC3E}">
        <p14:creationId xmlns:p14="http://schemas.microsoft.com/office/powerpoint/2010/main" val="66956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Relational Algebra</a:t>
            </a:r>
          </a:p>
        </p:txBody>
      </p:sp>
      <p:sp>
        <p:nvSpPr>
          <p:cNvPr id="3" name="Content Placeholder 2"/>
          <p:cNvSpPr>
            <a:spLocks noGrp="1"/>
          </p:cNvSpPr>
          <p:nvPr>
            <p:ph idx="1"/>
          </p:nvPr>
        </p:nvSpPr>
        <p:spPr/>
        <p:txBody>
          <a:bodyPr anchor="ctr">
            <a:normAutofit fontScale="92500" lnSpcReduction="10000"/>
          </a:bodyPr>
          <a:lstStyle/>
          <a:p>
            <a:r>
              <a:rPr lang="en-GB" dirty="0"/>
              <a:t>Provides a mathematical formalism for querying</a:t>
            </a:r>
          </a:p>
          <a:p>
            <a:pPr lvl="1"/>
            <a:r>
              <a:rPr lang="en-GB" dirty="0"/>
              <a:t>Selection </a:t>
            </a:r>
            <a:r>
              <a:rPr lang="el-GR" altLang="en-US" b="1" dirty="0"/>
              <a:t>σ</a:t>
            </a:r>
            <a:r>
              <a:rPr lang="en-GB" altLang="en-US" b="1" baseline="-25000" dirty="0"/>
              <a:t>A</a:t>
            </a:r>
            <a:r>
              <a:rPr lang="en-GB" dirty="0"/>
              <a:t>: applies condition A to rows</a:t>
            </a:r>
          </a:p>
          <a:p>
            <a:pPr lvl="1"/>
            <a:r>
              <a:rPr lang="en-GB" dirty="0"/>
              <a:t>Projection </a:t>
            </a:r>
            <a:r>
              <a:rPr lang="el-GR" altLang="en-US" b="1" dirty="0"/>
              <a:t>π</a:t>
            </a:r>
            <a:r>
              <a:rPr lang="en-GB" altLang="en-US" b="1" baseline="-25000" dirty="0"/>
              <a:t>a1,</a:t>
            </a:r>
            <a:r>
              <a:rPr lang="is-IS" altLang="en-US" b="1" baseline="-25000" dirty="0"/>
              <a:t>…,an</a:t>
            </a:r>
            <a:r>
              <a:rPr lang="en-GB" dirty="0"/>
              <a:t>: returns columns a1,</a:t>
            </a:r>
            <a:r>
              <a:rPr lang="is-IS" dirty="0"/>
              <a:t>…,an</a:t>
            </a:r>
            <a:endParaRPr lang="en-GB" dirty="0"/>
          </a:p>
          <a:p>
            <a:pPr lvl="1"/>
            <a:r>
              <a:rPr lang="en-GB" dirty="0"/>
              <a:t>Cartesian product </a:t>
            </a:r>
            <a:r>
              <a:rPr lang="en-GB" b="1" dirty="0"/>
              <a:t>R×S</a:t>
            </a:r>
            <a:r>
              <a:rPr lang="en-GB" dirty="0"/>
              <a:t>: returns a table consisting of each row from R linked with each row from S</a:t>
            </a:r>
          </a:p>
          <a:p>
            <a:pPr lvl="1"/>
            <a:r>
              <a:rPr lang="en-GB" dirty="0"/>
              <a:t>Join </a:t>
            </a:r>
            <a:r>
              <a:rPr lang="en-GB" b="1" dirty="0"/>
              <a:t>R⋈</a:t>
            </a:r>
            <a:r>
              <a:rPr lang="en-GB" b="1" baseline="-25000" dirty="0"/>
              <a:t>A</a:t>
            </a:r>
            <a:r>
              <a:rPr lang="en-GB" b="1" dirty="0"/>
              <a:t>S</a:t>
            </a:r>
            <a:r>
              <a:rPr lang="en-GB" dirty="0"/>
              <a:t>: returns the combined rows of R and S joined on condition A</a:t>
            </a:r>
          </a:p>
          <a:p>
            <a:pPr>
              <a:spcBef>
                <a:spcPts val="1400"/>
              </a:spcBef>
            </a:pPr>
            <a:r>
              <a:rPr lang="en-GB" dirty="0"/>
              <a:t>Operators are </a:t>
            </a:r>
            <a:r>
              <a:rPr lang="en-GB" dirty="0" err="1"/>
              <a:t>composable</a:t>
            </a:r>
            <a:r>
              <a:rPr lang="en-GB" dirty="0"/>
              <a:t> to form expressions</a:t>
            </a:r>
          </a:p>
          <a:p>
            <a:pPr>
              <a:spcBef>
                <a:spcPts val="1400"/>
              </a:spcBef>
            </a:pPr>
            <a:r>
              <a:rPr lang="en-GB" dirty="0"/>
              <a:t>Equivalence rules: enable manipulation of algebra expressions</a:t>
            </a:r>
          </a:p>
        </p:txBody>
      </p:sp>
      <p:sp>
        <p:nvSpPr>
          <p:cNvPr id="6" name="Slide Number Placeholder 5"/>
          <p:cNvSpPr>
            <a:spLocks noGrp="1"/>
          </p:cNvSpPr>
          <p:nvPr>
            <p:ph type="sldNum" sz="quarter" idx="12"/>
          </p:nvPr>
        </p:nvSpPr>
        <p:spPr/>
        <p:txBody>
          <a:bodyPr/>
          <a:lstStyle/>
          <a:p>
            <a:fld id="{D53520CE-AE05-DB46-ADBA-64C83163815C}" type="slidenum">
              <a:rPr lang="en-GB" smtClean="0"/>
              <a:t>56</a:t>
            </a:fld>
            <a:endParaRPr lang="en-GB"/>
          </a:p>
        </p:txBody>
      </p:sp>
    </p:spTree>
    <p:extLst>
      <p:ext uri="{BB962C8B-B14F-4D97-AF65-F5344CB8AC3E}">
        <p14:creationId xmlns:p14="http://schemas.microsoft.com/office/powerpoint/2010/main" val="7150188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B0659-B7F3-074E-A899-2CB41D0E0A89}"/>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1073B1D0-6BD1-384B-B976-CBB5C132F05F}"/>
              </a:ext>
            </a:extLst>
          </p:cNvPr>
          <p:cNvSpPr>
            <a:spLocks noGrp="1"/>
          </p:cNvSpPr>
          <p:nvPr>
            <p:ph idx="1"/>
          </p:nvPr>
        </p:nvSpPr>
        <p:spPr/>
        <p:txBody>
          <a:bodyPr/>
          <a:lstStyle/>
          <a:p>
            <a:pPr marL="0" indent="0">
              <a:buNone/>
            </a:pPr>
            <a:r>
              <a:rPr lang="en-GB" dirty="0"/>
              <a:t>Connolly, T., &amp; </a:t>
            </a:r>
            <a:r>
              <a:rPr lang="en-GB" dirty="0" err="1"/>
              <a:t>Begg</a:t>
            </a:r>
            <a:r>
              <a:rPr lang="en-GB" dirty="0"/>
              <a:t>, C. (2005). </a:t>
            </a:r>
            <a:r>
              <a:rPr lang="en-GB" i="1" dirty="0"/>
              <a:t>Database Systems: A Practical Approach to Design, Implementation, and Management</a:t>
            </a:r>
            <a:r>
              <a:rPr lang="en-GB" dirty="0"/>
              <a:t> (4th ed.). Addison Wesley. </a:t>
            </a:r>
            <a:r>
              <a:rPr lang="en-GB"/>
              <a:t>Chapters 4 &amp; </a:t>
            </a:r>
            <a:r>
              <a:rPr lang="en-GB" dirty="0"/>
              <a:t>21</a:t>
            </a:r>
          </a:p>
          <a:p>
            <a:pPr marL="0" indent="0">
              <a:buNone/>
            </a:pPr>
            <a:r>
              <a:rPr lang="en-GB" dirty="0"/>
              <a:t>Ward, P. (2008). </a:t>
            </a:r>
            <a:r>
              <a:rPr lang="en-GB" i="1" dirty="0"/>
              <a:t>Database Management Systems </a:t>
            </a:r>
            <a:r>
              <a:rPr lang="en-GB" dirty="0"/>
              <a:t>(2nd ed.). Middlesex University Press. Chapter 7</a:t>
            </a:r>
            <a:br>
              <a:rPr lang="en-GB" dirty="0"/>
            </a:br>
            <a:endParaRPr lang="en-GB" dirty="0"/>
          </a:p>
        </p:txBody>
      </p:sp>
    </p:spTree>
    <p:extLst>
      <p:ext uri="{BB962C8B-B14F-4D97-AF65-F5344CB8AC3E}">
        <p14:creationId xmlns:p14="http://schemas.microsoft.com/office/powerpoint/2010/main" val="1809951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Query Processing</a:t>
            </a:r>
          </a:p>
        </p:txBody>
      </p:sp>
      <p:sp>
        <p:nvSpPr>
          <p:cNvPr id="6" name="Slide Number Placeholder 5"/>
          <p:cNvSpPr>
            <a:spLocks noGrp="1"/>
          </p:cNvSpPr>
          <p:nvPr>
            <p:ph type="sldNum" sz="quarter" idx="12"/>
          </p:nvPr>
        </p:nvSpPr>
        <p:spPr/>
        <p:txBody>
          <a:bodyPr/>
          <a:lstStyle/>
          <a:p>
            <a:fld id="{D53520CE-AE05-DB46-ADBA-64C83163815C}" type="slidenum">
              <a:rPr lang="en-GB" smtClean="0"/>
              <a:t>6</a:t>
            </a:fld>
            <a:endParaRPr lang="en-GB"/>
          </a:p>
        </p:txBody>
      </p:sp>
      <p:sp>
        <p:nvSpPr>
          <p:cNvPr id="86" name="Freeform 85"/>
          <p:cNvSpPr/>
          <p:nvPr/>
        </p:nvSpPr>
        <p:spPr>
          <a:xfrm>
            <a:off x="1409185" y="1839647"/>
            <a:ext cx="4030663" cy="858204"/>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39" tIns="142241" rIns="142240" bIns="442809" numCol="1" spcCol="1270" anchor="ctr" anchorCtr="0">
            <a:noAutofit/>
          </a:bodyPr>
          <a:lstStyle/>
          <a:p>
            <a:pPr algn="ctr" defTabSz="889000">
              <a:lnSpc>
                <a:spcPct val="90000"/>
              </a:lnSpc>
              <a:spcBef>
                <a:spcPct val="0"/>
              </a:spcBef>
              <a:spcAft>
                <a:spcPct val="35000"/>
              </a:spcAft>
            </a:pPr>
            <a:r>
              <a:rPr lang="en-GB" sz="2000" dirty="0"/>
              <a:t>Query</a:t>
            </a:r>
          </a:p>
        </p:txBody>
      </p:sp>
      <p:sp>
        <p:nvSpPr>
          <p:cNvPr id="9" name="TextBox 8"/>
          <p:cNvSpPr txBox="1"/>
          <p:nvPr/>
        </p:nvSpPr>
        <p:spPr>
          <a:xfrm>
            <a:off x="6108720" y="1828272"/>
            <a:ext cx="4596130" cy="2585323"/>
          </a:xfrm>
          <a:prstGeom prst="rect">
            <a:avLst/>
          </a:prstGeom>
          <a:noFill/>
        </p:spPr>
        <p:txBody>
          <a:bodyPr wrap="none" rtlCol="0">
            <a:spAutoFit/>
          </a:bodyPr>
          <a:lstStyle/>
          <a:p>
            <a:r>
              <a:rPr lang="en-GB" dirty="0">
                <a:latin typeface="Monaco"/>
                <a:cs typeface="Monaco"/>
              </a:rPr>
              <a:t>SELECT </a:t>
            </a:r>
            <a:r>
              <a:rPr lang="en-GB" dirty="0" err="1">
                <a:latin typeface="Monaco"/>
                <a:cs typeface="Monaco"/>
              </a:rPr>
              <a:t>E.lastname</a:t>
            </a:r>
            <a:r>
              <a:rPr lang="en-GB" dirty="0">
                <a:latin typeface="Monaco"/>
                <a:cs typeface="Monaco"/>
              </a:rPr>
              <a:t>, </a:t>
            </a:r>
            <a:r>
              <a:rPr lang="en-GB" dirty="0" err="1">
                <a:latin typeface="Monaco"/>
                <a:cs typeface="Monaco"/>
              </a:rPr>
              <a:t>E.firstname</a:t>
            </a:r>
            <a:r>
              <a:rPr lang="en-GB" dirty="0">
                <a:latin typeface="Monaco"/>
                <a:cs typeface="Monaco"/>
              </a:rPr>
              <a:t>, </a:t>
            </a:r>
            <a:br>
              <a:rPr lang="en-GB" dirty="0">
                <a:latin typeface="Monaco"/>
                <a:cs typeface="Monaco"/>
              </a:rPr>
            </a:br>
            <a:r>
              <a:rPr lang="en-GB" dirty="0">
                <a:latin typeface="Monaco"/>
                <a:cs typeface="Monaco"/>
              </a:rPr>
              <a:t>       </a:t>
            </a:r>
            <a:r>
              <a:rPr lang="en-GB" dirty="0" err="1">
                <a:latin typeface="Monaco"/>
                <a:cs typeface="Monaco"/>
              </a:rPr>
              <a:t>E.salary</a:t>
            </a:r>
            <a:br>
              <a:rPr lang="en-GB" dirty="0">
                <a:latin typeface="Monaco"/>
                <a:cs typeface="Monaco"/>
              </a:rPr>
            </a:br>
            <a:r>
              <a:rPr lang="en-GB" dirty="0">
                <a:latin typeface="Monaco"/>
                <a:cs typeface="Monaco"/>
              </a:rPr>
              <a:t>FROM   Employee as E, </a:t>
            </a:r>
            <a:br>
              <a:rPr lang="en-GB" dirty="0">
                <a:latin typeface="Monaco"/>
                <a:cs typeface="Monaco"/>
              </a:rPr>
            </a:br>
            <a:r>
              <a:rPr lang="en-GB" dirty="0">
                <a:latin typeface="Monaco"/>
                <a:cs typeface="Monaco"/>
              </a:rPr>
              <a:t>       Department as D, </a:t>
            </a:r>
            <a:br>
              <a:rPr lang="en-GB" dirty="0">
                <a:latin typeface="Monaco"/>
                <a:cs typeface="Monaco"/>
              </a:rPr>
            </a:br>
            <a:r>
              <a:rPr lang="en-GB" dirty="0">
                <a:latin typeface="Monaco"/>
                <a:cs typeface="Monaco"/>
              </a:rPr>
              <a:t>       Location as L </a:t>
            </a:r>
            <a:br>
              <a:rPr lang="en-GB" dirty="0">
                <a:latin typeface="Monaco"/>
                <a:cs typeface="Monaco"/>
              </a:rPr>
            </a:br>
            <a:r>
              <a:rPr lang="en-GB" dirty="0">
                <a:latin typeface="Monaco"/>
                <a:cs typeface="Monaco"/>
              </a:rPr>
              <a:t>WHERE  </a:t>
            </a:r>
            <a:r>
              <a:rPr lang="en-GB" dirty="0" err="1">
                <a:latin typeface="Monaco"/>
                <a:cs typeface="Monaco"/>
              </a:rPr>
              <a:t>E.empdNum</a:t>
            </a:r>
            <a:r>
              <a:rPr lang="en-GB" dirty="0">
                <a:latin typeface="Monaco"/>
                <a:cs typeface="Monaco"/>
              </a:rPr>
              <a:t> = </a:t>
            </a:r>
            <a:r>
              <a:rPr lang="en-GB" dirty="0" err="1">
                <a:latin typeface="Monaco"/>
                <a:cs typeface="Monaco"/>
              </a:rPr>
              <a:t>D.dNum</a:t>
            </a:r>
            <a:r>
              <a:rPr lang="en-GB" dirty="0">
                <a:latin typeface="Monaco"/>
                <a:cs typeface="Monaco"/>
              </a:rPr>
              <a:t> AND</a:t>
            </a:r>
            <a:br>
              <a:rPr lang="en-GB" dirty="0">
                <a:latin typeface="Monaco"/>
                <a:cs typeface="Monaco"/>
              </a:rPr>
            </a:br>
            <a:r>
              <a:rPr lang="en-GB" dirty="0">
                <a:latin typeface="Monaco"/>
                <a:cs typeface="Monaco"/>
              </a:rPr>
              <a:t>       </a:t>
            </a:r>
            <a:r>
              <a:rPr lang="en-GB" dirty="0" err="1">
                <a:latin typeface="Monaco"/>
                <a:cs typeface="Monaco"/>
              </a:rPr>
              <a:t>D.dNum</a:t>
            </a:r>
            <a:r>
              <a:rPr lang="en-GB" dirty="0">
                <a:latin typeface="Monaco"/>
                <a:cs typeface="Monaco"/>
              </a:rPr>
              <a:t> = </a:t>
            </a:r>
            <a:r>
              <a:rPr lang="en-GB" dirty="0" err="1">
                <a:latin typeface="Monaco"/>
                <a:cs typeface="Monaco"/>
              </a:rPr>
              <a:t>L.ldNum</a:t>
            </a:r>
            <a:r>
              <a:rPr lang="en-GB" dirty="0">
                <a:latin typeface="Monaco"/>
                <a:cs typeface="Monaco"/>
              </a:rPr>
              <a:t> AND</a:t>
            </a:r>
            <a:br>
              <a:rPr lang="en-GB" dirty="0">
                <a:latin typeface="Monaco"/>
                <a:cs typeface="Monaco"/>
              </a:rPr>
            </a:br>
            <a:r>
              <a:rPr lang="en-GB" dirty="0">
                <a:latin typeface="Monaco"/>
                <a:cs typeface="Monaco"/>
              </a:rPr>
              <a:t>       </a:t>
            </a:r>
            <a:r>
              <a:rPr lang="en-GB" dirty="0" err="1">
                <a:latin typeface="Monaco"/>
                <a:cs typeface="Monaco"/>
              </a:rPr>
              <a:t>L.loc</a:t>
            </a:r>
            <a:r>
              <a:rPr lang="en-GB" dirty="0">
                <a:latin typeface="Monaco"/>
                <a:cs typeface="Monaco"/>
              </a:rPr>
              <a:t> = ‘</a:t>
            </a:r>
            <a:r>
              <a:rPr lang="en-GB" dirty="0" err="1">
                <a:latin typeface="Monaco"/>
                <a:cs typeface="Monaco"/>
              </a:rPr>
              <a:t>Riccarton</a:t>
            </a:r>
            <a:r>
              <a:rPr lang="en-GB" dirty="0">
                <a:latin typeface="Monaco"/>
                <a:cs typeface="Monaco"/>
              </a:rPr>
              <a:t>’;</a:t>
            </a:r>
          </a:p>
          <a:p>
            <a:endParaRPr lang="en-GB" dirty="0"/>
          </a:p>
        </p:txBody>
      </p:sp>
    </p:spTree>
    <p:extLst>
      <p:ext uri="{BB962C8B-B14F-4D97-AF65-F5344CB8AC3E}">
        <p14:creationId xmlns:p14="http://schemas.microsoft.com/office/powerpoint/2010/main" val="503360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Query Processing</a:t>
            </a:r>
          </a:p>
        </p:txBody>
      </p:sp>
      <p:sp>
        <p:nvSpPr>
          <p:cNvPr id="6" name="Slide Number Placeholder 5"/>
          <p:cNvSpPr>
            <a:spLocks noGrp="1"/>
          </p:cNvSpPr>
          <p:nvPr>
            <p:ph type="sldNum" sz="quarter" idx="12"/>
          </p:nvPr>
        </p:nvSpPr>
        <p:spPr/>
        <p:txBody>
          <a:bodyPr/>
          <a:lstStyle/>
          <a:p>
            <a:fld id="{D53520CE-AE05-DB46-ADBA-64C83163815C}" type="slidenum">
              <a:rPr lang="en-GB" smtClean="0"/>
              <a:t>7</a:t>
            </a:fld>
            <a:endParaRPr lang="en-GB"/>
          </a:p>
        </p:txBody>
      </p:sp>
      <p:grpSp>
        <p:nvGrpSpPr>
          <p:cNvPr id="8" name="Group 7"/>
          <p:cNvGrpSpPr/>
          <p:nvPr/>
        </p:nvGrpSpPr>
        <p:grpSpPr>
          <a:xfrm>
            <a:off x="1409185" y="1839647"/>
            <a:ext cx="4030663" cy="1708036"/>
            <a:chOff x="409575" y="1808850"/>
            <a:chExt cx="4030663" cy="1708036"/>
          </a:xfrm>
        </p:grpSpPr>
        <p:sp>
          <p:nvSpPr>
            <p:cNvPr id="84" name="Freeform 83"/>
            <p:cNvSpPr/>
            <p:nvPr/>
          </p:nvSpPr>
          <p:spPr>
            <a:xfrm>
              <a:off x="409575" y="2658683"/>
              <a:ext cx="4030663" cy="858203"/>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142240" rIns="142240" bIns="699214" numCol="1" spcCol="1270" anchor="ctr" anchorCtr="0">
              <a:noAutofit/>
            </a:bodyPr>
            <a:lstStyle/>
            <a:p>
              <a:pPr algn="ctr" defTabSz="889000">
                <a:lnSpc>
                  <a:spcPct val="90000"/>
                </a:lnSpc>
                <a:spcBef>
                  <a:spcPct val="0"/>
                </a:spcBef>
                <a:spcAft>
                  <a:spcPct val="35000"/>
                </a:spcAft>
              </a:pPr>
              <a:r>
                <a:rPr lang="en-GB" sz="2000" dirty="0"/>
                <a:t>Query decomposition</a:t>
              </a:r>
            </a:p>
          </p:txBody>
        </p:sp>
        <p:sp>
          <p:nvSpPr>
            <p:cNvPr id="85" name="Freeform 84"/>
            <p:cNvSpPr/>
            <p:nvPr/>
          </p:nvSpPr>
          <p:spPr>
            <a:xfrm>
              <a:off x="409575" y="2959912"/>
              <a:ext cx="4030663" cy="256602"/>
            </a:xfrm>
            <a:custGeom>
              <a:avLst/>
              <a:gdLst>
                <a:gd name="connsiteX0" fmla="*/ 0 w 4030663"/>
                <a:gd name="connsiteY0" fmla="*/ 0 h 256602"/>
                <a:gd name="connsiteX1" fmla="*/ 4030663 w 4030663"/>
                <a:gd name="connsiteY1" fmla="*/ 0 h 256602"/>
                <a:gd name="connsiteX2" fmla="*/ 4030663 w 4030663"/>
                <a:gd name="connsiteY2" fmla="*/ 256602 h 256602"/>
                <a:gd name="connsiteX3" fmla="*/ 0 w 4030663"/>
                <a:gd name="connsiteY3" fmla="*/ 256602 h 256602"/>
                <a:gd name="connsiteX4" fmla="*/ 0 w 4030663"/>
                <a:gd name="connsiteY4" fmla="*/ 0 h 25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0663" h="256602">
                  <a:moveTo>
                    <a:pt x="0" y="0"/>
                  </a:moveTo>
                  <a:lnTo>
                    <a:pt x="4030663" y="0"/>
                  </a:lnTo>
                  <a:lnTo>
                    <a:pt x="4030663" y="256602"/>
                  </a:lnTo>
                  <a:lnTo>
                    <a:pt x="0" y="256602"/>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15240" rIns="85344" bIns="15240" numCol="1" spcCol="1270" anchor="ctr" anchorCtr="0">
              <a:noAutofit/>
            </a:bodyPr>
            <a:lstStyle/>
            <a:p>
              <a:pPr algn="ctr" defTabSz="533400">
                <a:lnSpc>
                  <a:spcPct val="90000"/>
                </a:lnSpc>
                <a:spcBef>
                  <a:spcPct val="0"/>
                </a:spcBef>
                <a:spcAft>
                  <a:spcPct val="35000"/>
                </a:spcAft>
              </a:pPr>
              <a:r>
                <a:rPr lang="en-GB" sz="1200" dirty="0"/>
                <a:t>System </a:t>
              </a:r>
              <a:r>
                <a:rPr lang="en-GB" sz="1200" dirty="0" err="1"/>
                <a:t>catalog</a:t>
              </a:r>
              <a:endParaRPr lang="en-GB" sz="1200" dirty="0"/>
            </a:p>
          </p:txBody>
        </p:sp>
        <p:sp>
          <p:nvSpPr>
            <p:cNvPr id="86" name="Freeform 85"/>
            <p:cNvSpPr/>
            <p:nvPr/>
          </p:nvSpPr>
          <p:spPr>
            <a:xfrm rot="21600000">
              <a:off x="409575" y="1808850"/>
              <a:ext cx="4030663" cy="858204"/>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39" tIns="142241" rIns="142240" bIns="442809" numCol="1" spcCol="1270" anchor="ctr" anchorCtr="0">
              <a:noAutofit/>
            </a:bodyPr>
            <a:lstStyle/>
            <a:p>
              <a:pPr algn="ctr" defTabSz="889000">
                <a:lnSpc>
                  <a:spcPct val="90000"/>
                </a:lnSpc>
                <a:spcBef>
                  <a:spcPct val="0"/>
                </a:spcBef>
                <a:spcAft>
                  <a:spcPct val="35000"/>
                </a:spcAft>
              </a:pPr>
              <a:r>
                <a:rPr lang="en-GB" sz="2000" dirty="0"/>
                <a:t>Query</a:t>
              </a:r>
            </a:p>
          </p:txBody>
        </p:sp>
      </p:grpSp>
      <p:grpSp>
        <p:nvGrpSpPr>
          <p:cNvPr id="10" name="Group 9"/>
          <p:cNvGrpSpPr/>
          <p:nvPr/>
        </p:nvGrpSpPr>
        <p:grpSpPr>
          <a:xfrm>
            <a:off x="5890556" y="1950383"/>
            <a:ext cx="4840563" cy="4667532"/>
            <a:chOff x="4264369" y="1950383"/>
            <a:chExt cx="4840563" cy="4667532"/>
          </a:xfrm>
        </p:grpSpPr>
        <p:sp>
          <p:nvSpPr>
            <p:cNvPr id="11" name="TextBox 10"/>
            <p:cNvSpPr txBox="1"/>
            <p:nvPr/>
          </p:nvSpPr>
          <p:spPr>
            <a:xfrm>
              <a:off x="7022311" y="1950383"/>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12" name="TextBox 11"/>
            <p:cNvSpPr txBox="1"/>
            <p:nvPr/>
          </p:nvSpPr>
          <p:spPr>
            <a:xfrm>
              <a:off x="7022311" y="3751659"/>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13" name="TextBox 12"/>
            <p:cNvSpPr txBox="1"/>
            <p:nvPr/>
          </p:nvSpPr>
          <p:spPr>
            <a:xfrm>
              <a:off x="7022311" y="3007446"/>
              <a:ext cx="2082621" cy="369332"/>
            </a:xfrm>
            <a:prstGeom prst="rect">
              <a:avLst/>
            </a:prstGeom>
            <a:noFill/>
          </p:spPr>
          <p:txBody>
            <a:bodyPr wrap="none" rtlCol="0">
              <a:spAutoFit/>
            </a:bodyPr>
            <a:lstStyle/>
            <a:p>
              <a:r>
                <a:rPr lang="el-GR" dirty="0">
                  <a:latin typeface="Monaco"/>
                  <a:cs typeface="Monaco"/>
                </a:rPr>
                <a:t>σ</a:t>
              </a:r>
              <a:r>
                <a:rPr lang="en-GB" baseline="-25000" dirty="0" err="1">
                  <a:latin typeface="Monaco"/>
                  <a:cs typeface="Monaco"/>
                </a:rPr>
                <a:t>L.loc</a:t>
              </a:r>
              <a:r>
                <a:rPr lang="en-GB" baseline="-25000" dirty="0">
                  <a:latin typeface="Monaco"/>
                  <a:cs typeface="Monaco"/>
                </a:rPr>
                <a:t> = ‘</a:t>
              </a:r>
              <a:r>
                <a:rPr lang="en-GB" baseline="-25000" dirty="0" err="1">
                  <a:latin typeface="Monaco"/>
                  <a:cs typeface="Monaco"/>
                </a:rPr>
                <a:t>Riccarton</a:t>
              </a:r>
              <a:r>
                <a:rPr lang="en-GB" baseline="-25000" dirty="0">
                  <a:latin typeface="Monaco"/>
                  <a:cs typeface="Monaco"/>
                </a:rPr>
                <a:t>’</a:t>
              </a:r>
            </a:p>
          </p:txBody>
        </p:sp>
        <p:sp>
          <p:nvSpPr>
            <p:cNvPr id="14" name="TextBox 13"/>
            <p:cNvSpPr txBox="1"/>
            <p:nvPr/>
          </p:nvSpPr>
          <p:spPr>
            <a:xfrm>
              <a:off x="5619808" y="4955555"/>
              <a:ext cx="1770036"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E.dNum</a:t>
              </a:r>
              <a:endParaRPr lang="en-GB" baseline="-25000" dirty="0">
                <a:latin typeface="Monaco"/>
                <a:cs typeface="Monaco"/>
              </a:endParaRPr>
            </a:p>
          </p:txBody>
        </p:sp>
        <p:sp>
          <p:nvSpPr>
            <p:cNvPr id="15" name="TextBox 14"/>
            <p:cNvSpPr txBox="1"/>
            <p:nvPr/>
          </p:nvSpPr>
          <p:spPr>
            <a:xfrm>
              <a:off x="7626656" y="4961963"/>
              <a:ext cx="1292842" cy="369332"/>
            </a:xfrm>
            <a:prstGeom prst="rect">
              <a:avLst/>
            </a:prstGeom>
            <a:noFill/>
          </p:spPr>
          <p:txBody>
            <a:bodyPr wrap="none" rtlCol="0">
              <a:spAutoFit/>
            </a:bodyPr>
            <a:lstStyle/>
            <a:p>
              <a:r>
                <a:rPr lang="en-GB" dirty="0">
                  <a:latin typeface="Monaco"/>
                  <a:cs typeface="Monaco"/>
                </a:rPr>
                <a:t>Location</a:t>
              </a:r>
            </a:p>
          </p:txBody>
        </p:sp>
        <p:sp>
          <p:nvSpPr>
            <p:cNvPr id="16" name="TextBox 15"/>
            <p:cNvSpPr txBox="1"/>
            <p:nvPr/>
          </p:nvSpPr>
          <p:spPr>
            <a:xfrm>
              <a:off x="6323107" y="6248583"/>
              <a:ext cx="1303549" cy="369332"/>
            </a:xfrm>
            <a:prstGeom prst="rect">
              <a:avLst/>
            </a:prstGeom>
            <a:noFill/>
          </p:spPr>
          <p:txBody>
            <a:bodyPr wrap="none" rtlCol="0">
              <a:spAutoFit/>
            </a:bodyPr>
            <a:lstStyle/>
            <a:p>
              <a:r>
                <a:rPr lang="en-GB" dirty="0">
                  <a:latin typeface="Monaco"/>
                  <a:cs typeface="Monaco"/>
                </a:rPr>
                <a:t>Employee</a:t>
              </a:r>
            </a:p>
          </p:txBody>
        </p:sp>
        <p:sp>
          <p:nvSpPr>
            <p:cNvPr id="17" name="TextBox 16"/>
            <p:cNvSpPr txBox="1"/>
            <p:nvPr/>
          </p:nvSpPr>
          <p:spPr>
            <a:xfrm>
              <a:off x="4264369" y="6248583"/>
              <a:ext cx="1556836" cy="369332"/>
            </a:xfrm>
            <a:prstGeom prst="rect">
              <a:avLst/>
            </a:prstGeom>
            <a:noFill/>
          </p:spPr>
          <p:txBody>
            <a:bodyPr wrap="none" rtlCol="0">
              <a:spAutoFit/>
            </a:bodyPr>
            <a:lstStyle/>
            <a:p>
              <a:r>
                <a:rPr lang="en-GB" dirty="0">
                  <a:latin typeface="Monaco"/>
                  <a:cs typeface="Monaco"/>
                </a:rPr>
                <a:t>Department</a:t>
              </a:r>
            </a:p>
          </p:txBody>
        </p:sp>
        <p:cxnSp>
          <p:nvCxnSpPr>
            <p:cNvPr id="18" name="Straight Arrow Connector 17"/>
            <p:cNvCxnSpPr>
              <a:stCxn id="17" idx="0"/>
            </p:cNvCxnSpPr>
            <p:nvPr/>
          </p:nvCxnSpPr>
          <p:spPr>
            <a:xfrm flipV="1">
              <a:off x="5042787" y="5331295"/>
              <a:ext cx="577021" cy="917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5985296" y="5331295"/>
              <a:ext cx="846702" cy="917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5859266" y="4120991"/>
              <a:ext cx="1163045" cy="8409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5" idx="0"/>
            </p:cNvCxnSpPr>
            <p:nvPr/>
          </p:nvCxnSpPr>
          <p:spPr>
            <a:xfrm flipH="1" flipV="1">
              <a:off x="7459723" y="4148667"/>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flipV="1">
              <a:off x="7221901" y="3376778"/>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43492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Query Processing</a:t>
            </a:r>
          </a:p>
        </p:txBody>
      </p:sp>
      <p:sp>
        <p:nvSpPr>
          <p:cNvPr id="6" name="Slide Number Placeholder 5"/>
          <p:cNvSpPr>
            <a:spLocks noGrp="1"/>
          </p:cNvSpPr>
          <p:nvPr>
            <p:ph type="sldNum" sz="quarter" idx="12"/>
          </p:nvPr>
        </p:nvSpPr>
        <p:spPr/>
        <p:txBody>
          <a:bodyPr/>
          <a:lstStyle/>
          <a:p>
            <a:fld id="{D53520CE-AE05-DB46-ADBA-64C83163815C}" type="slidenum">
              <a:rPr lang="en-GB" smtClean="0"/>
              <a:t>8</a:t>
            </a:fld>
            <a:endParaRPr lang="en-GB"/>
          </a:p>
        </p:txBody>
      </p:sp>
      <p:grpSp>
        <p:nvGrpSpPr>
          <p:cNvPr id="3" name="Group 2"/>
          <p:cNvGrpSpPr/>
          <p:nvPr/>
        </p:nvGrpSpPr>
        <p:grpSpPr>
          <a:xfrm>
            <a:off x="1409185" y="1839647"/>
            <a:ext cx="4030664" cy="2557868"/>
            <a:chOff x="409574" y="1808850"/>
            <a:chExt cx="4030664" cy="2557868"/>
          </a:xfrm>
        </p:grpSpPr>
        <p:sp>
          <p:nvSpPr>
            <p:cNvPr id="81" name="Freeform 80"/>
            <p:cNvSpPr/>
            <p:nvPr/>
          </p:nvSpPr>
          <p:spPr>
            <a:xfrm>
              <a:off x="409574" y="3508515"/>
              <a:ext cx="4030664" cy="858203"/>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1" tIns="142240" rIns="142240" bIns="699214" numCol="1" spcCol="1270" anchor="ctr" anchorCtr="0">
              <a:noAutofit/>
            </a:bodyPr>
            <a:lstStyle/>
            <a:p>
              <a:pPr algn="ctr" defTabSz="889000">
                <a:lnSpc>
                  <a:spcPct val="90000"/>
                </a:lnSpc>
                <a:spcBef>
                  <a:spcPct val="0"/>
                </a:spcBef>
                <a:spcAft>
                  <a:spcPct val="35000"/>
                </a:spcAft>
              </a:pPr>
              <a:r>
                <a:rPr lang="en-GB" sz="2000" dirty="0"/>
                <a:t>Query optimization</a:t>
              </a:r>
            </a:p>
          </p:txBody>
        </p:sp>
        <p:sp>
          <p:nvSpPr>
            <p:cNvPr id="82" name="Freeform 81"/>
            <p:cNvSpPr/>
            <p:nvPr/>
          </p:nvSpPr>
          <p:spPr>
            <a:xfrm>
              <a:off x="409575" y="3809744"/>
              <a:ext cx="4030663" cy="256602"/>
            </a:xfrm>
            <a:custGeom>
              <a:avLst/>
              <a:gdLst>
                <a:gd name="connsiteX0" fmla="*/ 0 w 4030663"/>
                <a:gd name="connsiteY0" fmla="*/ 0 h 256602"/>
                <a:gd name="connsiteX1" fmla="*/ 4030663 w 4030663"/>
                <a:gd name="connsiteY1" fmla="*/ 0 h 256602"/>
                <a:gd name="connsiteX2" fmla="*/ 4030663 w 4030663"/>
                <a:gd name="connsiteY2" fmla="*/ 256602 h 256602"/>
                <a:gd name="connsiteX3" fmla="*/ 0 w 4030663"/>
                <a:gd name="connsiteY3" fmla="*/ 256602 h 256602"/>
                <a:gd name="connsiteX4" fmla="*/ 0 w 4030663"/>
                <a:gd name="connsiteY4" fmla="*/ 0 h 25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0663" h="256602">
                  <a:moveTo>
                    <a:pt x="0" y="0"/>
                  </a:moveTo>
                  <a:lnTo>
                    <a:pt x="4030663" y="0"/>
                  </a:lnTo>
                  <a:lnTo>
                    <a:pt x="4030663" y="256602"/>
                  </a:lnTo>
                  <a:lnTo>
                    <a:pt x="0" y="256602"/>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15240" rIns="85344" bIns="15240" numCol="1" spcCol="1270" anchor="ctr" anchorCtr="0">
              <a:noAutofit/>
            </a:bodyPr>
            <a:lstStyle/>
            <a:p>
              <a:pPr algn="ctr" defTabSz="533400">
                <a:lnSpc>
                  <a:spcPct val="90000"/>
                </a:lnSpc>
                <a:spcBef>
                  <a:spcPct val="0"/>
                </a:spcBef>
                <a:spcAft>
                  <a:spcPct val="35000"/>
                </a:spcAft>
              </a:pPr>
              <a:r>
                <a:rPr lang="en-GB" sz="1200" dirty="0"/>
                <a:t>Database statistics</a:t>
              </a:r>
            </a:p>
          </p:txBody>
        </p:sp>
        <p:sp>
          <p:nvSpPr>
            <p:cNvPr id="83" name="Freeform 82"/>
            <p:cNvSpPr/>
            <p:nvPr/>
          </p:nvSpPr>
          <p:spPr>
            <a:xfrm>
              <a:off x="409575" y="2658683"/>
              <a:ext cx="4030663" cy="858203"/>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142240" rIns="142240" bIns="699214" numCol="1" spcCol="1270" anchor="ctr" anchorCtr="0">
              <a:noAutofit/>
            </a:bodyPr>
            <a:lstStyle/>
            <a:p>
              <a:pPr algn="ctr" defTabSz="889000">
                <a:lnSpc>
                  <a:spcPct val="90000"/>
                </a:lnSpc>
                <a:spcBef>
                  <a:spcPct val="0"/>
                </a:spcBef>
                <a:spcAft>
                  <a:spcPct val="35000"/>
                </a:spcAft>
              </a:pPr>
              <a:r>
                <a:rPr lang="en-GB" sz="2000" dirty="0"/>
                <a:t>Query decomposition</a:t>
              </a:r>
            </a:p>
          </p:txBody>
        </p:sp>
        <p:sp>
          <p:nvSpPr>
            <p:cNvPr id="84" name="Freeform 83"/>
            <p:cNvSpPr/>
            <p:nvPr/>
          </p:nvSpPr>
          <p:spPr>
            <a:xfrm>
              <a:off x="409575" y="2959912"/>
              <a:ext cx="4030663" cy="256602"/>
            </a:xfrm>
            <a:custGeom>
              <a:avLst/>
              <a:gdLst>
                <a:gd name="connsiteX0" fmla="*/ 0 w 4030663"/>
                <a:gd name="connsiteY0" fmla="*/ 0 h 256602"/>
                <a:gd name="connsiteX1" fmla="*/ 4030663 w 4030663"/>
                <a:gd name="connsiteY1" fmla="*/ 0 h 256602"/>
                <a:gd name="connsiteX2" fmla="*/ 4030663 w 4030663"/>
                <a:gd name="connsiteY2" fmla="*/ 256602 h 256602"/>
                <a:gd name="connsiteX3" fmla="*/ 0 w 4030663"/>
                <a:gd name="connsiteY3" fmla="*/ 256602 h 256602"/>
                <a:gd name="connsiteX4" fmla="*/ 0 w 4030663"/>
                <a:gd name="connsiteY4" fmla="*/ 0 h 25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0663" h="256602">
                  <a:moveTo>
                    <a:pt x="0" y="0"/>
                  </a:moveTo>
                  <a:lnTo>
                    <a:pt x="4030663" y="0"/>
                  </a:lnTo>
                  <a:lnTo>
                    <a:pt x="4030663" y="256602"/>
                  </a:lnTo>
                  <a:lnTo>
                    <a:pt x="0" y="256602"/>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15240" rIns="85344" bIns="15240" numCol="1" spcCol="1270" anchor="ctr" anchorCtr="0">
              <a:noAutofit/>
            </a:bodyPr>
            <a:lstStyle/>
            <a:p>
              <a:pPr algn="ctr" defTabSz="533400">
                <a:lnSpc>
                  <a:spcPct val="90000"/>
                </a:lnSpc>
                <a:spcBef>
                  <a:spcPct val="0"/>
                </a:spcBef>
                <a:spcAft>
                  <a:spcPct val="35000"/>
                </a:spcAft>
              </a:pPr>
              <a:r>
                <a:rPr lang="en-GB" sz="1200" dirty="0"/>
                <a:t>System </a:t>
              </a:r>
              <a:r>
                <a:rPr lang="en-GB" sz="1200" dirty="0" err="1"/>
                <a:t>catalog</a:t>
              </a:r>
              <a:endParaRPr lang="en-GB" sz="1200" dirty="0"/>
            </a:p>
          </p:txBody>
        </p:sp>
        <p:sp>
          <p:nvSpPr>
            <p:cNvPr id="85" name="Freeform 84"/>
            <p:cNvSpPr/>
            <p:nvPr/>
          </p:nvSpPr>
          <p:spPr>
            <a:xfrm rot="21600000">
              <a:off x="409575" y="1808850"/>
              <a:ext cx="4030663" cy="858204"/>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39" tIns="142241" rIns="142240" bIns="442809" numCol="1" spcCol="1270" anchor="ctr" anchorCtr="0">
              <a:noAutofit/>
            </a:bodyPr>
            <a:lstStyle/>
            <a:p>
              <a:pPr algn="ctr" defTabSz="889000">
                <a:lnSpc>
                  <a:spcPct val="90000"/>
                </a:lnSpc>
                <a:spcBef>
                  <a:spcPct val="0"/>
                </a:spcBef>
                <a:spcAft>
                  <a:spcPct val="35000"/>
                </a:spcAft>
              </a:pPr>
              <a:r>
                <a:rPr lang="en-GB" sz="2000" dirty="0"/>
                <a:t>Query</a:t>
              </a:r>
            </a:p>
          </p:txBody>
        </p:sp>
      </p:grpSp>
      <p:grpSp>
        <p:nvGrpSpPr>
          <p:cNvPr id="24" name="Group 23"/>
          <p:cNvGrpSpPr/>
          <p:nvPr/>
        </p:nvGrpSpPr>
        <p:grpSpPr>
          <a:xfrm>
            <a:off x="6069990" y="2059360"/>
            <a:ext cx="4598010" cy="4558929"/>
            <a:chOff x="4571347" y="2102783"/>
            <a:chExt cx="4598010" cy="4558929"/>
          </a:xfrm>
        </p:grpSpPr>
        <p:sp>
          <p:nvSpPr>
            <p:cNvPr id="25" name="TextBox 24"/>
            <p:cNvSpPr txBox="1"/>
            <p:nvPr/>
          </p:nvSpPr>
          <p:spPr>
            <a:xfrm>
              <a:off x="6306629" y="5195286"/>
              <a:ext cx="1431364" cy="369332"/>
            </a:xfrm>
            <a:prstGeom prst="rect">
              <a:avLst/>
            </a:prstGeom>
            <a:noFill/>
          </p:spPr>
          <p:txBody>
            <a:bodyPr wrap="none" rtlCol="0">
              <a:spAutoFit/>
            </a:bodyPr>
            <a:lstStyle/>
            <a:p>
              <a:r>
                <a:rPr lang="en-GB" dirty="0" err="1">
                  <a:latin typeface="Monaco"/>
                  <a:cs typeface="Monaco"/>
                </a:rPr>
                <a:t>Index</a:t>
              </a:r>
              <a:r>
                <a:rPr lang="en-GB" baseline="-25000" dirty="0" err="1">
                  <a:latin typeface="Monaco"/>
                  <a:cs typeface="Monaco"/>
                </a:rPr>
                <a:t>D.dNum</a:t>
              </a:r>
              <a:endParaRPr lang="en-GB" baseline="-25000" dirty="0">
                <a:latin typeface="Monaco"/>
                <a:cs typeface="Monaco"/>
              </a:endParaRPr>
            </a:p>
          </p:txBody>
        </p:sp>
        <p:sp>
          <p:nvSpPr>
            <p:cNvPr id="26" name="TextBox 25"/>
            <p:cNvSpPr txBox="1"/>
            <p:nvPr/>
          </p:nvSpPr>
          <p:spPr>
            <a:xfrm>
              <a:off x="6934723" y="3007110"/>
              <a:ext cx="2085827" cy="369332"/>
            </a:xfrm>
            <a:prstGeom prst="rect">
              <a:avLst/>
            </a:prstGeom>
            <a:noFill/>
          </p:spPr>
          <p:txBody>
            <a:bodyPr wrap="none" rtlCol="0">
              <a:spAutoFit/>
            </a:bodyPr>
            <a:lstStyle/>
            <a:p>
              <a:r>
                <a:rPr lang="en-GB" dirty="0" err="1">
                  <a:latin typeface="Monaco"/>
                  <a:cs typeface="Monaco"/>
                </a:rPr>
                <a:t>NLJ</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27" name="TextBox 26"/>
            <p:cNvSpPr txBox="1"/>
            <p:nvPr/>
          </p:nvSpPr>
          <p:spPr>
            <a:xfrm>
              <a:off x="7830341" y="5208087"/>
              <a:ext cx="1339016" cy="646331"/>
            </a:xfrm>
            <a:prstGeom prst="rect">
              <a:avLst/>
            </a:prstGeom>
            <a:noFill/>
          </p:spPr>
          <p:txBody>
            <a:bodyPr wrap="none" rtlCol="0">
              <a:spAutoFit/>
            </a:bodyPr>
            <a:lstStyle/>
            <a:p>
              <a:r>
                <a:rPr lang="el-GR" b="1" dirty="0">
                  <a:latin typeface="Monaco"/>
                  <a:cs typeface="Monaco"/>
                </a:rPr>
                <a:t>σ</a:t>
              </a:r>
              <a:r>
                <a:rPr lang="en-GB" b="1" baseline="-25000" dirty="0" err="1">
                  <a:latin typeface="Monaco"/>
                  <a:cs typeface="Monaco"/>
                </a:rPr>
                <a:t>L.loc</a:t>
              </a:r>
              <a:r>
                <a:rPr lang="en-GB" b="1" baseline="-25000" dirty="0">
                  <a:latin typeface="Monaco"/>
                  <a:cs typeface="Monaco"/>
                </a:rPr>
                <a:t> =</a:t>
              </a:r>
              <a:br>
                <a:rPr lang="en-GB" b="1" baseline="-25000" dirty="0">
                  <a:latin typeface="Monaco"/>
                  <a:cs typeface="Monaco"/>
                </a:rPr>
              </a:br>
              <a:r>
                <a:rPr lang="en-GB" b="1" dirty="0">
                  <a:latin typeface="Monaco"/>
                  <a:cs typeface="Monaco"/>
                </a:rPr>
                <a:t> </a:t>
              </a:r>
              <a:r>
                <a:rPr lang="en-GB" b="1" baseline="-25000" dirty="0">
                  <a:latin typeface="Monaco"/>
                  <a:cs typeface="Monaco"/>
                </a:rPr>
                <a:t>‘</a:t>
              </a:r>
              <a:r>
                <a:rPr lang="en-GB" b="1" baseline="-25000" dirty="0" err="1">
                  <a:latin typeface="Monaco"/>
                  <a:cs typeface="Monaco"/>
                </a:rPr>
                <a:t>Riccarton</a:t>
              </a:r>
              <a:r>
                <a:rPr lang="en-GB" b="1" baseline="-25000" dirty="0">
                  <a:latin typeface="Monaco"/>
                  <a:cs typeface="Monaco"/>
                </a:rPr>
                <a:t>’</a:t>
              </a:r>
            </a:p>
          </p:txBody>
        </p:sp>
        <p:sp>
          <p:nvSpPr>
            <p:cNvPr id="28" name="TextBox 27"/>
            <p:cNvSpPr txBox="1"/>
            <p:nvPr/>
          </p:nvSpPr>
          <p:spPr>
            <a:xfrm>
              <a:off x="4858451" y="4211006"/>
              <a:ext cx="2816584" cy="369332"/>
            </a:xfrm>
            <a:prstGeom prst="rect">
              <a:avLst/>
            </a:prstGeom>
            <a:noFill/>
          </p:spPr>
          <p:txBody>
            <a:bodyPr wrap="none" rtlCol="0">
              <a:spAutoFit/>
            </a:bodyPr>
            <a:lstStyle/>
            <a:p>
              <a:r>
                <a:rPr lang="en-GB" dirty="0">
                  <a:latin typeface="Monaco"/>
                  <a:cs typeface="Monaco"/>
                </a:rPr>
                <a:t>Index </a:t>
              </a:r>
              <a:r>
                <a:rPr lang="en-GB" dirty="0" err="1">
                  <a:latin typeface="Monaco"/>
                  <a:cs typeface="Monaco"/>
                </a:rPr>
                <a:t>NLJ</a:t>
              </a:r>
              <a:r>
                <a:rPr lang="en-GB" baseline="-25000" dirty="0" err="1">
                  <a:latin typeface="Monaco"/>
                  <a:cs typeface="Monaco"/>
                </a:rPr>
                <a:t>E.dNum</a:t>
              </a:r>
              <a:r>
                <a:rPr lang="en-GB" baseline="-25000" dirty="0">
                  <a:latin typeface="Monaco"/>
                  <a:cs typeface="Monaco"/>
                </a:rPr>
                <a:t> = </a:t>
              </a:r>
              <a:r>
                <a:rPr lang="en-GB" baseline="-25000" dirty="0" err="1">
                  <a:latin typeface="Monaco"/>
                  <a:cs typeface="Monaco"/>
                </a:rPr>
                <a:t>D.dNum</a:t>
              </a:r>
              <a:endParaRPr lang="en-GB" baseline="-25000" dirty="0">
                <a:latin typeface="Monaco"/>
                <a:cs typeface="Monaco"/>
              </a:endParaRPr>
            </a:p>
          </p:txBody>
        </p:sp>
        <p:sp>
          <p:nvSpPr>
            <p:cNvPr id="29" name="TextBox 28"/>
            <p:cNvSpPr txBox="1"/>
            <p:nvPr/>
          </p:nvSpPr>
          <p:spPr>
            <a:xfrm>
              <a:off x="7844939" y="6292380"/>
              <a:ext cx="1292842" cy="369332"/>
            </a:xfrm>
            <a:prstGeom prst="rect">
              <a:avLst/>
            </a:prstGeom>
            <a:noFill/>
          </p:spPr>
          <p:txBody>
            <a:bodyPr wrap="none" rtlCol="0">
              <a:spAutoFit/>
            </a:bodyPr>
            <a:lstStyle/>
            <a:p>
              <a:r>
                <a:rPr lang="en-GB" dirty="0">
                  <a:latin typeface="Monaco"/>
                  <a:cs typeface="Monaco"/>
                </a:rPr>
                <a:t>Location</a:t>
              </a:r>
            </a:p>
          </p:txBody>
        </p:sp>
        <p:sp>
          <p:nvSpPr>
            <p:cNvPr id="30" name="TextBox 29"/>
            <p:cNvSpPr txBox="1"/>
            <p:nvPr/>
          </p:nvSpPr>
          <p:spPr>
            <a:xfrm>
              <a:off x="4571347" y="6292380"/>
              <a:ext cx="1303549" cy="369332"/>
            </a:xfrm>
            <a:prstGeom prst="rect">
              <a:avLst/>
            </a:prstGeom>
            <a:noFill/>
          </p:spPr>
          <p:txBody>
            <a:bodyPr wrap="none" rtlCol="0">
              <a:spAutoFit/>
            </a:bodyPr>
            <a:lstStyle/>
            <a:p>
              <a:r>
                <a:rPr lang="en-GB" dirty="0">
                  <a:latin typeface="Monaco"/>
                  <a:cs typeface="Monaco"/>
                </a:rPr>
                <a:t>Employee</a:t>
              </a:r>
            </a:p>
          </p:txBody>
        </p:sp>
        <p:cxnSp>
          <p:nvCxnSpPr>
            <p:cNvPr id="31" name="Straight Arrow Connector 30"/>
            <p:cNvCxnSpPr>
              <a:stCxn id="38" idx="0"/>
            </p:cNvCxnSpPr>
            <p:nvPr/>
          </p:nvCxnSpPr>
          <p:spPr>
            <a:xfrm flipV="1">
              <a:off x="5360986" y="4586747"/>
              <a:ext cx="498280" cy="5651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8" idx="0"/>
            </p:cNvCxnSpPr>
            <p:nvPr/>
          </p:nvCxnSpPr>
          <p:spPr>
            <a:xfrm flipV="1">
              <a:off x="6266743" y="3376442"/>
              <a:ext cx="755568" cy="8345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flipV="1">
              <a:off x="7459723" y="3404118"/>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9" idx="0"/>
              <a:endCxn id="27" idx="2"/>
            </p:cNvCxnSpPr>
            <p:nvPr/>
          </p:nvCxnSpPr>
          <p:spPr>
            <a:xfrm flipV="1">
              <a:off x="8491360" y="5854418"/>
              <a:ext cx="8489" cy="43796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072525" y="2102783"/>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37" name="TextBox 36"/>
            <p:cNvSpPr txBox="1"/>
            <p:nvPr/>
          </p:nvSpPr>
          <p:spPr>
            <a:xfrm>
              <a:off x="7980102" y="4217414"/>
              <a:ext cx="1029449" cy="369332"/>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L.ldNum</a:t>
              </a:r>
              <a:endParaRPr lang="en-GB" baseline="-25000" dirty="0">
                <a:latin typeface="Monaco"/>
                <a:cs typeface="Monaco"/>
              </a:endParaRPr>
            </a:p>
          </p:txBody>
        </p:sp>
        <p:sp>
          <p:nvSpPr>
            <p:cNvPr id="38" name="TextBox 37"/>
            <p:cNvSpPr txBox="1"/>
            <p:nvPr/>
          </p:nvSpPr>
          <p:spPr>
            <a:xfrm>
              <a:off x="4571347" y="5151879"/>
              <a:ext cx="1579278" cy="923330"/>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E.dNum</a:t>
              </a:r>
              <a:endParaRPr lang="en-GB" baseline="-25000" dirty="0">
                <a:latin typeface="Monaco"/>
                <a:cs typeface="Monaco"/>
              </a:endParaRPr>
            </a:p>
          </p:txBody>
        </p:sp>
        <p:cxnSp>
          <p:nvCxnSpPr>
            <p:cNvPr id="39" name="Straight Arrow Connector 38"/>
            <p:cNvCxnSpPr>
              <a:stCxn id="25" idx="0"/>
              <a:endCxn id="28" idx="2"/>
            </p:cNvCxnSpPr>
            <p:nvPr/>
          </p:nvCxnSpPr>
          <p:spPr>
            <a:xfrm flipH="1" flipV="1">
              <a:off x="6266743" y="4580338"/>
              <a:ext cx="755568" cy="61494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5136828" y="6075209"/>
              <a:ext cx="0" cy="2482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27" idx="0"/>
            </p:cNvCxnSpPr>
            <p:nvPr/>
          </p:nvCxnSpPr>
          <p:spPr>
            <a:xfrm flipH="1" flipV="1">
              <a:off x="8491360" y="4586746"/>
              <a:ext cx="8489" cy="6213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7" name="Rounded Rectangular Callout 6">
            <a:extLst>
              <a:ext uri="{FF2B5EF4-FFF2-40B4-BE49-F238E27FC236}">
                <a16:creationId xmlns:a16="http://schemas.microsoft.com/office/drawing/2014/main" id="{4DBEAD16-1642-9044-9F9D-E47DEA6E4FF1}"/>
              </a:ext>
            </a:extLst>
          </p:cNvPr>
          <p:cNvSpPr/>
          <p:nvPr/>
        </p:nvSpPr>
        <p:spPr>
          <a:xfrm>
            <a:off x="5736012" y="2795333"/>
            <a:ext cx="2085828" cy="858202"/>
          </a:xfrm>
          <a:prstGeom prst="wedgeRoundRectCallout">
            <a:avLst>
              <a:gd name="adj1" fmla="val -61587"/>
              <a:gd name="adj2" fmla="val 48294"/>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GB" sz="1600" dirty="0"/>
              <a:t>Generate multiple equivalent plans</a:t>
            </a:r>
          </a:p>
        </p:txBody>
      </p:sp>
    </p:spTree>
    <p:extLst>
      <p:ext uri="{BB962C8B-B14F-4D97-AF65-F5344CB8AC3E}">
        <p14:creationId xmlns:p14="http://schemas.microsoft.com/office/powerpoint/2010/main" val="2123852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Query Processing</a:t>
            </a:r>
          </a:p>
        </p:txBody>
      </p:sp>
      <p:sp>
        <p:nvSpPr>
          <p:cNvPr id="6" name="Slide Number Placeholder 5"/>
          <p:cNvSpPr>
            <a:spLocks noGrp="1"/>
          </p:cNvSpPr>
          <p:nvPr>
            <p:ph type="sldNum" sz="quarter" idx="12"/>
          </p:nvPr>
        </p:nvSpPr>
        <p:spPr/>
        <p:txBody>
          <a:bodyPr/>
          <a:lstStyle/>
          <a:p>
            <a:fld id="{D53520CE-AE05-DB46-ADBA-64C83163815C}" type="slidenum">
              <a:rPr lang="en-GB" smtClean="0"/>
              <a:t>9</a:t>
            </a:fld>
            <a:endParaRPr lang="en-GB"/>
          </a:p>
        </p:txBody>
      </p:sp>
      <p:grpSp>
        <p:nvGrpSpPr>
          <p:cNvPr id="8" name="Group 7"/>
          <p:cNvGrpSpPr/>
          <p:nvPr/>
        </p:nvGrpSpPr>
        <p:grpSpPr>
          <a:xfrm>
            <a:off x="1409185" y="1842053"/>
            <a:ext cx="4030664" cy="3407700"/>
            <a:chOff x="409574" y="1808850"/>
            <a:chExt cx="4030664" cy="3407700"/>
          </a:xfrm>
        </p:grpSpPr>
        <p:sp>
          <p:nvSpPr>
            <p:cNvPr id="81" name="Freeform 80"/>
            <p:cNvSpPr/>
            <p:nvPr/>
          </p:nvSpPr>
          <p:spPr>
            <a:xfrm rot="21600000">
              <a:off x="409575" y="4358347"/>
              <a:ext cx="4030663" cy="858203"/>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39" tIns="142241" rIns="142240" bIns="442808" numCol="1" spcCol="1270" anchor="ctr" anchorCtr="0">
              <a:noAutofit/>
            </a:bodyPr>
            <a:lstStyle/>
            <a:p>
              <a:pPr algn="ctr" defTabSz="889000">
                <a:lnSpc>
                  <a:spcPct val="90000"/>
                </a:lnSpc>
                <a:spcBef>
                  <a:spcPct val="0"/>
                </a:spcBef>
                <a:spcAft>
                  <a:spcPct val="35000"/>
                </a:spcAft>
              </a:pPr>
              <a:r>
                <a:rPr lang="en-GB" sz="2000" dirty="0"/>
                <a:t>Code generation</a:t>
              </a:r>
            </a:p>
          </p:txBody>
        </p:sp>
        <p:sp>
          <p:nvSpPr>
            <p:cNvPr id="82" name="Freeform 81"/>
            <p:cNvSpPr/>
            <p:nvPr/>
          </p:nvSpPr>
          <p:spPr>
            <a:xfrm>
              <a:off x="409574" y="3508515"/>
              <a:ext cx="4030664" cy="858203"/>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1" tIns="142240" rIns="142240" bIns="699214" numCol="1" spcCol="1270" anchor="ctr" anchorCtr="0">
              <a:noAutofit/>
            </a:bodyPr>
            <a:lstStyle/>
            <a:p>
              <a:pPr algn="ctr" defTabSz="889000">
                <a:lnSpc>
                  <a:spcPct val="90000"/>
                </a:lnSpc>
                <a:spcBef>
                  <a:spcPct val="0"/>
                </a:spcBef>
                <a:spcAft>
                  <a:spcPct val="35000"/>
                </a:spcAft>
              </a:pPr>
              <a:r>
                <a:rPr lang="en-GB" sz="2000" dirty="0"/>
                <a:t>Query optimization</a:t>
              </a:r>
            </a:p>
          </p:txBody>
        </p:sp>
        <p:sp>
          <p:nvSpPr>
            <p:cNvPr id="83" name="Freeform 82"/>
            <p:cNvSpPr/>
            <p:nvPr/>
          </p:nvSpPr>
          <p:spPr>
            <a:xfrm>
              <a:off x="409575" y="3809744"/>
              <a:ext cx="4030663" cy="256602"/>
            </a:xfrm>
            <a:custGeom>
              <a:avLst/>
              <a:gdLst>
                <a:gd name="connsiteX0" fmla="*/ 0 w 4030663"/>
                <a:gd name="connsiteY0" fmla="*/ 0 h 256602"/>
                <a:gd name="connsiteX1" fmla="*/ 4030663 w 4030663"/>
                <a:gd name="connsiteY1" fmla="*/ 0 h 256602"/>
                <a:gd name="connsiteX2" fmla="*/ 4030663 w 4030663"/>
                <a:gd name="connsiteY2" fmla="*/ 256602 h 256602"/>
                <a:gd name="connsiteX3" fmla="*/ 0 w 4030663"/>
                <a:gd name="connsiteY3" fmla="*/ 256602 h 256602"/>
                <a:gd name="connsiteX4" fmla="*/ 0 w 4030663"/>
                <a:gd name="connsiteY4" fmla="*/ 0 h 25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0663" h="256602">
                  <a:moveTo>
                    <a:pt x="0" y="0"/>
                  </a:moveTo>
                  <a:lnTo>
                    <a:pt x="4030663" y="0"/>
                  </a:lnTo>
                  <a:lnTo>
                    <a:pt x="4030663" y="256602"/>
                  </a:lnTo>
                  <a:lnTo>
                    <a:pt x="0" y="256602"/>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15240" rIns="85344" bIns="15240" numCol="1" spcCol="1270" anchor="ctr" anchorCtr="0">
              <a:noAutofit/>
            </a:bodyPr>
            <a:lstStyle/>
            <a:p>
              <a:pPr algn="ctr" defTabSz="533400">
                <a:lnSpc>
                  <a:spcPct val="90000"/>
                </a:lnSpc>
                <a:spcBef>
                  <a:spcPct val="0"/>
                </a:spcBef>
                <a:spcAft>
                  <a:spcPct val="35000"/>
                </a:spcAft>
              </a:pPr>
              <a:r>
                <a:rPr lang="en-GB" sz="1200" dirty="0"/>
                <a:t>Database statistics</a:t>
              </a:r>
            </a:p>
          </p:txBody>
        </p:sp>
        <p:sp>
          <p:nvSpPr>
            <p:cNvPr id="84" name="Freeform 83"/>
            <p:cNvSpPr/>
            <p:nvPr/>
          </p:nvSpPr>
          <p:spPr>
            <a:xfrm>
              <a:off x="409575" y="2658683"/>
              <a:ext cx="4030663" cy="858203"/>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142240" rIns="142240" bIns="699214" numCol="1" spcCol="1270" anchor="ctr" anchorCtr="0">
              <a:noAutofit/>
            </a:bodyPr>
            <a:lstStyle/>
            <a:p>
              <a:pPr algn="ctr" defTabSz="889000">
                <a:lnSpc>
                  <a:spcPct val="90000"/>
                </a:lnSpc>
                <a:spcBef>
                  <a:spcPct val="0"/>
                </a:spcBef>
                <a:spcAft>
                  <a:spcPct val="35000"/>
                </a:spcAft>
              </a:pPr>
              <a:r>
                <a:rPr lang="en-GB" sz="2000" dirty="0"/>
                <a:t>Query decomposition</a:t>
              </a:r>
            </a:p>
          </p:txBody>
        </p:sp>
        <p:sp>
          <p:nvSpPr>
            <p:cNvPr id="85" name="Freeform 84"/>
            <p:cNvSpPr/>
            <p:nvPr/>
          </p:nvSpPr>
          <p:spPr>
            <a:xfrm>
              <a:off x="409575" y="2959912"/>
              <a:ext cx="4030663" cy="256602"/>
            </a:xfrm>
            <a:custGeom>
              <a:avLst/>
              <a:gdLst>
                <a:gd name="connsiteX0" fmla="*/ 0 w 4030663"/>
                <a:gd name="connsiteY0" fmla="*/ 0 h 256602"/>
                <a:gd name="connsiteX1" fmla="*/ 4030663 w 4030663"/>
                <a:gd name="connsiteY1" fmla="*/ 0 h 256602"/>
                <a:gd name="connsiteX2" fmla="*/ 4030663 w 4030663"/>
                <a:gd name="connsiteY2" fmla="*/ 256602 h 256602"/>
                <a:gd name="connsiteX3" fmla="*/ 0 w 4030663"/>
                <a:gd name="connsiteY3" fmla="*/ 256602 h 256602"/>
                <a:gd name="connsiteX4" fmla="*/ 0 w 4030663"/>
                <a:gd name="connsiteY4" fmla="*/ 0 h 25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0663" h="256602">
                  <a:moveTo>
                    <a:pt x="0" y="0"/>
                  </a:moveTo>
                  <a:lnTo>
                    <a:pt x="4030663" y="0"/>
                  </a:lnTo>
                  <a:lnTo>
                    <a:pt x="4030663" y="256602"/>
                  </a:lnTo>
                  <a:lnTo>
                    <a:pt x="0" y="256602"/>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15240" rIns="85344" bIns="15240" numCol="1" spcCol="1270" anchor="ctr" anchorCtr="0">
              <a:noAutofit/>
            </a:bodyPr>
            <a:lstStyle/>
            <a:p>
              <a:pPr algn="ctr" defTabSz="533400">
                <a:lnSpc>
                  <a:spcPct val="90000"/>
                </a:lnSpc>
                <a:spcBef>
                  <a:spcPct val="0"/>
                </a:spcBef>
                <a:spcAft>
                  <a:spcPct val="35000"/>
                </a:spcAft>
              </a:pPr>
              <a:r>
                <a:rPr lang="en-GB" sz="1200" dirty="0"/>
                <a:t>System </a:t>
              </a:r>
              <a:r>
                <a:rPr lang="en-GB" sz="1200" dirty="0" err="1"/>
                <a:t>catalog</a:t>
              </a:r>
              <a:endParaRPr lang="en-GB" sz="1200" dirty="0"/>
            </a:p>
          </p:txBody>
        </p:sp>
        <p:sp>
          <p:nvSpPr>
            <p:cNvPr id="86" name="Freeform 85"/>
            <p:cNvSpPr/>
            <p:nvPr/>
          </p:nvSpPr>
          <p:spPr>
            <a:xfrm rot="21600000">
              <a:off x="409575" y="1808850"/>
              <a:ext cx="4030663" cy="858204"/>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39" tIns="142241" rIns="142240" bIns="442809" numCol="1" spcCol="1270" anchor="ctr" anchorCtr="0">
              <a:noAutofit/>
            </a:bodyPr>
            <a:lstStyle/>
            <a:p>
              <a:pPr algn="ctr" defTabSz="889000">
                <a:lnSpc>
                  <a:spcPct val="90000"/>
                </a:lnSpc>
                <a:spcBef>
                  <a:spcPct val="0"/>
                </a:spcBef>
                <a:spcAft>
                  <a:spcPct val="35000"/>
                </a:spcAft>
              </a:pPr>
              <a:r>
                <a:rPr lang="en-GB" sz="2000" dirty="0"/>
                <a:t>Query</a:t>
              </a:r>
            </a:p>
          </p:txBody>
        </p:sp>
      </p:grpSp>
      <p:grpSp>
        <p:nvGrpSpPr>
          <p:cNvPr id="42" name="Group 41"/>
          <p:cNvGrpSpPr/>
          <p:nvPr/>
        </p:nvGrpSpPr>
        <p:grpSpPr>
          <a:xfrm>
            <a:off x="7769150" y="1976264"/>
            <a:ext cx="3013664" cy="4391084"/>
            <a:chOff x="5036408" y="2017467"/>
            <a:chExt cx="3013664" cy="4391084"/>
          </a:xfrm>
        </p:grpSpPr>
        <p:sp>
          <p:nvSpPr>
            <p:cNvPr id="43" name="Sequential Access Storage 42"/>
            <p:cNvSpPr/>
            <p:nvPr/>
          </p:nvSpPr>
          <p:spPr>
            <a:xfrm>
              <a:off x="5036408" y="5985694"/>
              <a:ext cx="379555" cy="422857"/>
            </a:xfrm>
            <a:prstGeom prst="flowChartMagneticTap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4" name="Sequential Access Storage 43"/>
            <p:cNvSpPr/>
            <p:nvPr/>
          </p:nvSpPr>
          <p:spPr>
            <a:xfrm>
              <a:off x="7670517" y="5109739"/>
              <a:ext cx="379555" cy="422857"/>
            </a:xfrm>
            <a:prstGeom prst="flowChartMagneticTap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5" name="Extract 44"/>
            <p:cNvSpPr/>
            <p:nvPr/>
          </p:nvSpPr>
          <p:spPr>
            <a:xfrm>
              <a:off x="5956137" y="5082882"/>
              <a:ext cx="583931" cy="422857"/>
            </a:xfrm>
            <a:prstGeom prst="flowChartExtra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6" name="Collate 45"/>
            <p:cNvSpPr/>
            <p:nvPr/>
          </p:nvSpPr>
          <p:spPr>
            <a:xfrm rot="16200000">
              <a:off x="5434226" y="3846903"/>
              <a:ext cx="503650" cy="540173"/>
            </a:xfrm>
            <a:prstGeom prst="flowChartCol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47" name="Process 46"/>
            <p:cNvSpPr/>
            <p:nvPr/>
          </p:nvSpPr>
          <p:spPr>
            <a:xfrm>
              <a:off x="5036409" y="5109739"/>
              <a:ext cx="379556" cy="39600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8" name="Process 47"/>
            <p:cNvSpPr/>
            <p:nvPr/>
          </p:nvSpPr>
          <p:spPr>
            <a:xfrm>
              <a:off x="7670516" y="3865164"/>
              <a:ext cx="379556" cy="39600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9" name="Collate 48"/>
            <p:cNvSpPr/>
            <p:nvPr/>
          </p:nvSpPr>
          <p:spPr>
            <a:xfrm rot="16200000">
              <a:off x="6558330" y="2860561"/>
              <a:ext cx="503650" cy="540173"/>
            </a:xfrm>
            <a:prstGeom prst="flowChartCol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50" name="Process 49"/>
            <p:cNvSpPr/>
            <p:nvPr/>
          </p:nvSpPr>
          <p:spPr>
            <a:xfrm>
              <a:off x="6615708" y="2017467"/>
              <a:ext cx="379556" cy="39600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1" name="Straight Arrow Connector 50"/>
            <p:cNvCxnSpPr>
              <a:stCxn id="43" idx="0"/>
              <a:endCxn id="47" idx="2"/>
            </p:cNvCxnSpPr>
            <p:nvPr/>
          </p:nvCxnSpPr>
          <p:spPr>
            <a:xfrm flipV="1">
              <a:off x="5226186" y="5505739"/>
              <a:ext cx="1" cy="47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45" idx="0"/>
            </p:cNvCxnSpPr>
            <p:nvPr/>
          </p:nvCxnSpPr>
          <p:spPr>
            <a:xfrm flipH="1" flipV="1">
              <a:off x="5956137" y="4368815"/>
              <a:ext cx="291966" cy="7140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47" idx="0"/>
            </p:cNvCxnSpPr>
            <p:nvPr/>
          </p:nvCxnSpPr>
          <p:spPr>
            <a:xfrm flipV="1">
              <a:off x="5226187" y="4368815"/>
              <a:ext cx="189778" cy="7409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44" idx="0"/>
              <a:endCxn id="48" idx="2"/>
            </p:cNvCxnSpPr>
            <p:nvPr/>
          </p:nvCxnSpPr>
          <p:spPr>
            <a:xfrm flipH="1" flipV="1">
              <a:off x="7860294" y="4261164"/>
              <a:ext cx="1" cy="84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48" idx="0"/>
            </p:cNvCxnSpPr>
            <p:nvPr/>
          </p:nvCxnSpPr>
          <p:spPr>
            <a:xfrm flipH="1" flipV="1">
              <a:off x="7080242" y="3382473"/>
              <a:ext cx="780052" cy="4826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5956139" y="3382473"/>
              <a:ext cx="583929" cy="4826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49" idx="1"/>
              <a:endCxn id="50" idx="2"/>
            </p:cNvCxnSpPr>
            <p:nvPr/>
          </p:nvCxnSpPr>
          <p:spPr>
            <a:xfrm flipH="1" flipV="1">
              <a:off x="6805486" y="2413467"/>
              <a:ext cx="4670" cy="7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 name="Rounded Rectangular Callout 28">
            <a:extLst>
              <a:ext uri="{FF2B5EF4-FFF2-40B4-BE49-F238E27FC236}">
                <a16:creationId xmlns:a16="http://schemas.microsoft.com/office/drawing/2014/main" id="{07326184-E224-5F4E-BD34-C9202C85439C}"/>
              </a:ext>
            </a:extLst>
          </p:cNvPr>
          <p:cNvSpPr/>
          <p:nvPr/>
        </p:nvSpPr>
        <p:spPr>
          <a:xfrm>
            <a:off x="5672343" y="3504904"/>
            <a:ext cx="1379697" cy="858202"/>
          </a:xfrm>
          <a:prstGeom prst="wedgeRoundRectCallout">
            <a:avLst>
              <a:gd name="adj1" fmla="val -61587"/>
              <a:gd name="adj2" fmla="val 48294"/>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GB" sz="1600" dirty="0"/>
              <a:t>“Best” plan chosen</a:t>
            </a:r>
          </a:p>
        </p:txBody>
      </p:sp>
    </p:spTree>
    <p:extLst>
      <p:ext uri="{BB962C8B-B14F-4D97-AF65-F5344CB8AC3E}">
        <p14:creationId xmlns:p14="http://schemas.microsoft.com/office/powerpoint/2010/main" val="923315962"/>
      </p:ext>
    </p:extLst>
  </p:cSld>
  <p:clrMapOvr>
    <a:masterClrMapping/>
  </p:clrMapOvr>
</p:sld>
</file>

<file path=ppt/theme/theme1.xml><?xml version="1.0" encoding="utf-8"?>
<a:theme xmlns:a="http://schemas.openxmlformats.org/drawingml/2006/main" name="lectures">
  <a:themeElements>
    <a:clrScheme name="Custom 1">
      <a:dk1>
        <a:sysClr val="windowText" lastClr="000000"/>
      </a:dk1>
      <a:lt1>
        <a:sysClr val="window" lastClr="FFFFFF"/>
      </a:lt1>
      <a:dk2>
        <a:srgbClr val="333333"/>
      </a:dk2>
      <a:lt2>
        <a:srgbClr val="BBC0AC"/>
      </a:lt2>
      <a:accent1>
        <a:srgbClr val="6F8A0F"/>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52977C90-D8F8-F54A-8E48-57B1C2913826}" vid="{E8309F1F-40BB-CF44-B58E-5E6E03A62D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lectures</Template>
  <TotalTime>5556</TotalTime>
  <Words>4730</Words>
  <Application>Microsoft Macintosh PowerPoint</Application>
  <PresentationFormat>Widescreen</PresentationFormat>
  <Paragraphs>1203</Paragraphs>
  <Slides>57</Slides>
  <Notes>33</Notes>
  <HiddenSlides>10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Calibri</vt:lpstr>
      <vt:lpstr>Cambria Math</vt:lpstr>
      <vt:lpstr>Century Gothic</vt:lpstr>
      <vt:lpstr>Courier New</vt:lpstr>
      <vt:lpstr>Monaco</vt:lpstr>
      <vt:lpstr>Symbol</vt:lpstr>
      <vt:lpstr>Wingdings 2</vt:lpstr>
      <vt:lpstr>lectures</vt:lpstr>
      <vt:lpstr>Query Optimization</vt:lpstr>
      <vt:lpstr>Materials released  under CC-BY License</vt:lpstr>
      <vt:lpstr>Revision Quiz</vt:lpstr>
      <vt:lpstr>Topic: Query execution and optimisation</vt:lpstr>
      <vt:lpstr>RDBMS Architecture</vt:lpstr>
      <vt:lpstr>Overview of Query Processing</vt:lpstr>
      <vt:lpstr>Overview of Query Processing</vt:lpstr>
      <vt:lpstr>Overview of Query Processing</vt:lpstr>
      <vt:lpstr>Overview of Query Processing</vt:lpstr>
      <vt:lpstr>Overview of Query Processing</vt:lpstr>
      <vt:lpstr>Overview of Query Processing</vt:lpstr>
      <vt:lpstr>Query Optimisation: “Best” Plan</vt:lpstr>
      <vt:lpstr>Computational Complexity (not examinable) http://en.Wikipedia.org/wiki/Computational_complexity_theory</vt:lpstr>
      <vt:lpstr>Query Decomposition</vt:lpstr>
      <vt:lpstr>SQL and Relational Algebra</vt:lpstr>
      <vt:lpstr>Parse and Validate Query</vt:lpstr>
      <vt:lpstr>Basic Relational Operators</vt:lpstr>
      <vt:lpstr>Set Operators</vt:lpstr>
      <vt:lpstr>Select operator: </vt:lpstr>
      <vt:lpstr>Project operator: π</vt:lpstr>
      <vt:lpstr>Composing operations/Operator Order</vt:lpstr>
      <vt:lpstr>Composing operations/Not reorderable</vt:lpstr>
      <vt:lpstr>Exercises (if time permits)</vt:lpstr>
      <vt:lpstr>Cartesian Product: X</vt:lpstr>
      <vt:lpstr>Cartesian Product: Staff X Branch</vt:lpstr>
      <vt:lpstr>Join ⋈</vt:lpstr>
      <vt:lpstr>S-P-J Example</vt:lpstr>
      <vt:lpstr>Transform to query tree</vt:lpstr>
      <vt:lpstr>Equivalence Relationships (Show for background knowledge)</vt:lpstr>
      <vt:lpstr>Equivalence Relationships (Show for background knowledge)</vt:lpstr>
      <vt:lpstr>Exercises (for home)</vt:lpstr>
      <vt:lpstr>Query Optimisation</vt:lpstr>
      <vt:lpstr>Which plan is most efficient?</vt:lpstr>
      <vt:lpstr>Push σ: Reduce intermediary result size</vt:lpstr>
      <vt:lpstr>Push/Introduce π</vt:lpstr>
      <vt:lpstr>Equivalent trees</vt:lpstr>
      <vt:lpstr>Equivalent trees</vt:lpstr>
      <vt:lpstr>Index Access</vt:lpstr>
      <vt:lpstr>JOIN Implementations</vt:lpstr>
      <vt:lpstr>Nested Loops Join</vt:lpstr>
      <vt:lpstr>Nested Loops Join (NLJ)</vt:lpstr>
      <vt:lpstr>Index Nested Loops</vt:lpstr>
      <vt:lpstr>Index Nested Loop Join</vt:lpstr>
      <vt:lpstr>More Joins</vt:lpstr>
      <vt:lpstr>Join Optimisation</vt:lpstr>
      <vt:lpstr>Join ordering</vt:lpstr>
      <vt:lpstr>Join Ordering: which is more efficient?</vt:lpstr>
      <vt:lpstr>Cost-based Optimisation</vt:lpstr>
      <vt:lpstr>Query Plans in MySQL</vt:lpstr>
      <vt:lpstr>Explain Plan: SPJ query</vt:lpstr>
      <vt:lpstr>Explain Plan: Nested Subquery</vt:lpstr>
      <vt:lpstr>Explain Plan: Negated Subquery</vt:lpstr>
      <vt:lpstr>Summary</vt:lpstr>
      <vt:lpstr>Summary: Query Processing</vt:lpstr>
      <vt:lpstr>Summary: Query Optimisation</vt:lpstr>
      <vt:lpstr>Summary: Relational Algebra</vt:lpstr>
      <vt:lpstr>References</vt:lpstr>
    </vt:vector>
  </TitlesOfParts>
  <Company>Heriot-Watt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Optimisation</dc:title>
  <dc:creator>Alasdair Gray</dc:creator>
  <cp:lastModifiedBy>Gray, Alasdair J G</cp:lastModifiedBy>
  <cp:revision>164</cp:revision>
  <cp:lastPrinted>2018-02-08T13:51:44Z</cp:lastPrinted>
  <dcterms:created xsi:type="dcterms:W3CDTF">2014-01-14T10:30:33Z</dcterms:created>
  <dcterms:modified xsi:type="dcterms:W3CDTF">2020-02-18T11:55:02Z</dcterms:modified>
</cp:coreProperties>
</file>