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9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8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5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8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6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2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3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2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EC6D-2DB4-4D56-B22A-87884432B80A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7A4-F7A2-4DD7-825E-AE6807C2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0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44835" y="273132"/>
            <a:ext cx="6531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Transaction  : </a:t>
            </a:r>
            <a:r>
              <a:rPr lang="ko-KR" altLang="en-US" sz="1200" dirty="0" smtClean="0"/>
              <a:t>검증을 위해 </a:t>
            </a:r>
            <a:r>
              <a:rPr lang="en-US" altLang="ko-KR" sz="1200" dirty="0" smtClean="0"/>
              <a:t>random</a:t>
            </a:r>
            <a:r>
              <a:rPr lang="ko-KR" altLang="en-US" sz="1200" dirty="0" smtClean="0"/>
              <a:t>한 데이터를 생성시켜 넣어주는 역할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테스트할 모듈의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으로 들어가는 신호들에 </a:t>
            </a:r>
            <a:r>
              <a:rPr lang="ko-KR" altLang="en-US" sz="1200" dirty="0" err="1" smtClean="0"/>
              <a:t>랜덤한</a:t>
            </a:r>
            <a:r>
              <a:rPr lang="ko-KR" altLang="en-US" sz="1200" dirty="0" smtClean="0"/>
              <a:t> 데이터를 발생시켜 넣어줌으로써</a:t>
            </a:r>
            <a:endParaRPr lang="en-US" altLang="ko-KR" sz="1200" dirty="0" smtClean="0"/>
          </a:p>
          <a:p>
            <a:r>
              <a:rPr lang="ko-KR" altLang="en-US" sz="1200" dirty="0" smtClean="0"/>
              <a:t>보다 효율적이고 정확한 검증을 </a:t>
            </a:r>
            <a:r>
              <a:rPr lang="ko-KR" altLang="en-US" sz="1200" dirty="0" err="1" smtClean="0"/>
              <a:t>가능하게함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Constraints : </a:t>
            </a:r>
            <a:r>
              <a:rPr lang="ko-KR" altLang="en-US" sz="1200" dirty="0" smtClean="0"/>
              <a:t>제약 조건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c_paddr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이란 제약 조건은 </a:t>
            </a:r>
            <a:r>
              <a:rPr lang="en-US" altLang="ko-KR" sz="1200" dirty="0" smtClean="0"/>
              <a:t>PADDR</a:t>
            </a:r>
            <a:r>
              <a:rPr lang="ko-KR" altLang="en-US" sz="1200" dirty="0" smtClean="0"/>
              <a:t>의 입력으로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4’h0, 4’h4, 4h’8 3</a:t>
            </a:r>
            <a:r>
              <a:rPr lang="ko-KR" altLang="en-US" sz="1200" dirty="0" smtClean="0"/>
              <a:t>개의 입력을 제한하고 각각 </a:t>
            </a:r>
            <a:r>
              <a:rPr lang="en-US" altLang="ko-KR" sz="1200" dirty="0" smtClean="0"/>
              <a:t>10 : 50 : 50 </a:t>
            </a:r>
            <a:r>
              <a:rPr lang="ko-KR" altLang="en-US" sz="1200" dirty="0" smtClean="0"/>
              <a:t>의 확률로 입력이 들어가도록  제약을 걸어주는 것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c_paddr_0</a:t>
            </a:r>
            <a:r>
              <a:rPr lang="ko-KR" altLang="en-US" sz="1200" dirty="0" smtClean="0"/>
              <a:t>는 각 </a:t>
            </a:r>
            <a:r>
              <a:rPr lang="en-US" altLang="ko-KR" sz="1200" dirty="0" err="1" smtClean="0"/>
              <a:t>paddr</a:t>
            </a:r>
            <a:r>
              <a:rPr lang="ko-KR" altLang="en-US" sz="1200" dirty="0" smtClean="0"/>
              <a:t>의 값에 따라 </a:t>
            </a:r>
            <a:r>
              <a:rPr lang="en-US" altLang="ko-KR" sz="1200" dirty="0" err="1" smtClean="0"/>
              <a:t>pwdata</a:t>
            </a:r>
            <a:r>
              <a:rPr lang="ko-KR" altLang="en-US" sz="1200" dirty="0" smtClean="0"/>
              <a:t>의 입력에 제한을 거는 것으로 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1) </a:t>
            </a:r>
            <a:r>
              <a:rPr lang="en-US" altLang="ko-KR" sz="1200" dirty="0" err="1" smtClean="0"/>
              <a:t>Paddr</a:t>
            </a:r>
            <a:r>
              <a:rPr lang="en-US" altLang="ko-KR" sz="1200" dirty="0" smtClean="0"/>
              <a:t> = 0</a:t>
            </a:r>
            <a:r>
              <a:rPr lang="ko-KR" altLang="en-US" sz="1200" dirty="0" smtClean="0"/>
              <a:t>인 경우 </a:t>
            </a:r>
            <a:r>
              <a:rPr lang="en-US" altLang="ko-KR" sz="1200" dirty="0" err="1" smtClean="0"/>
              <a:t>fcr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 모듈의 </a:t>
            </a:r>
            <a:r>
              <a:rPr lang="en-US" altLang="ko-KR" sz="1200" dirty="0" smtClean="0"/>
              <a:t>enable </a:t>
            </a:r>
            <a:r>
              <a:rPr lang="ko-KR" altLang="en-US" sz="1200" dirty="0" smtClean="0"/>
              <a:t>신호가 입력된 레지스터이므로 값이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만 가능하므로 </a:t>
            </a:r>
            <a:r>
              <a:rPr lang="en-US" altLang="ko-KR" sz="1200" dirty="0" err="1" smtClean="0"/>
              <a:t>pwdata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 또한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제한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2) </a:t>
            </a:r>
            <a:r>
              <a:rPr lang="en-US" altLang="ko-KR" sz="1200" dirty="0" err="1" smtClean="0"/>
              <a:t>Paddr</a:t>
            </a:r>
            <a:r>
              <a:rPr lang="en-US" altLang="ko-KR" sz="1200" dirty="0" smtClean="0"/>
              <a:t> = 4</a:t>
            </a:r>
            <a:r>
              <a:rPr lang="ko-KR" altLang="en-US" sz="1200" dirty="0" smtClean="0"/>
              <a:t>인 경우 </a:t>
            </a:r>
            <a:r>
              <a:rPr lang="en-US" altLang="ko-KR" sz="1200" dirty="0" err="1" smtClean="0"/>
              <a:t>fdr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 </a:t>
            </a:r>
            <a:r>
              <a:rPr lang="en-US" altLang="ko-KR" sz="1200" dirty="0" err="1" smtClean="0"/>
              <a:t>fnd</a:t>
            </a:r>
            <a:r>
              <a:rPr lang="ko-KR" altLang="en-US" sz="1200" dirty="0" smtClean="0"/>
              <a:t>에 출력될 숫자가 입력된 레지스터에 해당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9999</a:t>
            </a:r>
            <a:r>
              <a:rPr lang="ko-KR" altLang="en-US" sz="1200" dirty="0" smtClean="0"/>
              <a:t>로 숫자를 제한함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3) </a:t>
            </a:r>
            <a:r>
              <a:rPr lang="en-US" altLang="ko-KR" sz="1200" dirty="0" err="1" smtClean="0"/>
              <a:t>Paddr</a:t>
            </a:r>
            <a:r>
              <a:rPr lang="en-US" altLang="ko-KR" sz="1200" dirty="0" smtClean="0"/>
              <a:t> = 8</a:t>
            </a:r>
            <a:r>
              <a:rPr lang="ko-KR" altLang="en-US" sz="1200" dirty="0" smtClean="0"/>
              <a:t>인 경우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fpr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dp</a:t>
            </a:r>
            <a:r>
              <a:rPr lang="ko-KR" altLang="en-US" sz="1200" dirty="0" smtClean="0"/>
              <a:t>를 제어하는 레지스터에 해당되어 </a:t>
            </a:r>
            <a:r>
              <a:rPr lang="en-US" altLang="ko-KR" sz="1200" dirty="0" err="1" smtClean="0"/>
              <a:t>fnd_comm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으로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자리수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dp</a:t>
            </a:r>
            <a:r>
              <a:rPr lang="ko-KR" altLang="en-US" sz="1200" dirty="0" smtClean="0"/>
              <a:t>를 킬지 말지 를 제한 하므로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비트 </a:t>
            </a:r>
            <a:r>
              <a:rPr lang="en-US" altLang="ko-KR" sz="1200" dirty="0" err="1" smtClean="0"/>
              <a:t>dp</a:t>
            </a:r>
            <a:r>
              <a:rPr lang="ko-KR" altLang="en-US" sz="1200" dirty="0" smtClean="0"/>
              <a:t>를 제어하기 위한 제약 조건 </a:t>
            </a:r>
            <a:r>
              <a:rPr lang="ko-KR" altLang="en-US" sz="1200" dirty="0" err="1" smtClean="0"/>
              <a:t>걸어줌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Task :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Display </a:t>
            </a:r>
            <a:r>
              <a:rPr lang="ko-KR" altLang="en-US" sz="1200" dirty="0" smtClean="0"/>
              <a:t>라는 출력용 </a:t>
            </a:r>
            <a:r>
              <a:rPr lang="en-US" altLang="ko-KR" sz="1200" dirty="0" smtClean="0"/>
              <a:t>task</a:t>
            </a:r>
            <a:r>
              <a:rPr lang="ko-KR" altLang="en-US" sz="1200" dirty="0" smtClean="0"/>
              <a:t>는 각 </a:t>
            </a:r>
            <a:r>
              <a:rPr lang="ko-KR" altLang="en-US" sz="1200" dirty="0" err="1" smtClean="0"/>
              <a:t>랜덤한</a:t>
            </a:r>
            <a:r>
              <a:rPr lang="ko-KR" altLang="en-US" sz="1200" dirty="0" smtClean="0"/>
              <a:t> 입력이 어떤 값을 가지는 지 확인하기 위한 </a:t>
            </a:r>
            <a:r>
              <a:rPr lang="ko-KR" altLang="en-US" sz="1200" dirty="0" err="1" smtClean="0"/>
              <a:t>테스크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8" y="338445"/>
            <a:ext cx="5064194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088" y="724395"/>
            <a:ext cx="7992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어려운 부분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Scoreboard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fdr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fnd_font</a:t>
            </a:r>
            <a:r>
              <a:rPr lang="ko-KR" altLang="en-US" dirty="0" smtClean="0"/>
              <a:t>의 비교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Fdr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9999</a:t>
            </a:r>
            <a:r>
              <a:rPr lang="ko-KR" altLang="en-US" dirty="0" smtClean="0"/>
              <a:t>까지의 정수가 들어가지만 </a:t>
            </a:r>
            <a:r>
              <a:rPr lang="en-US" altLang="ko-KR" dirty="0" err="1" smtClean="0"/>
              <a:t>fnd_font</a:t>
            </a:r>
            <a:r>
              <a:rPr lang="ko-KR" altLang="en-US" dirty="0" smtClean="0"/>
              <a:t>에는 각 </a:t>
            </a:r>
            <a:r>
              <a:rPr lang="ko-KR" altLang="en-US" dirty="0" err="1" smtClean="0"/>
              <a:t>자리수에</a:t>
            </a:r>
            <a:r>
              <a:rPr lang="ko-KR" altLang="en-US" dirty="0" smtClean="0"/>
              <a:t> 해당하는 </a:t>
            </a:r>
            <a:r>
              <a:rPr lang="en-US" altLang="ko-KR" dirty="0" err="1" smtClean="0"/>
              <a:t>fnd</a:t>
            </a:r>
            <a:r>
              <a:rPr lang="en-US" altLang="ko-KR" dirty="0" smtClean="0"/>
              <a:t>_ </a:t>
            </a:r>
            <a:r>
              <a:rPr lang="ko-KR" altLang="en-US" dirty="0" smtClean="0"/>
              <a:t>출력에 해당하는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값이면서 </a:t>
            </a:r>
            <a:r>
              <a:rPr lang="en-US" altLang="ko-KR" dirty="0" err="1" smtClean="0"/>
              <a:t>fnd_comm</a:t>
            </a:r>
            <a:r>
              <a:rPr lang="ko-KR" altLang="en-US" dirty="0" smtClean="0"/>
              <a:t>에 따라 각 자리의 </a:t>
            </a:r>
            <a:r>
              <a:rPr lang="en-US" altLang="ko-KR" dirty="0" err="1" smtClean="0"/>
              <a:t>fnd_font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달라 비교가 매우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145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8" y="613640"/>
            <a:ext cx="4821592" cy="3294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4842" y="613640"/>
            <a:ext cx="5225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Interface : </a:t>
            </a:r>
            <a:r>
              <a:rPr lang="en-US" altLang="ko-KR" sz="1200" dirty="0" err="1" smtClean="0"/>
              <a:t>environmen</a:t>
            </a:r>
            <a:r>
              <a:rPr lang="ko-KR" altLang="en-US" sz="1200" dirty="0" smtClean="0"/>
              <a:t>의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sw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부분과 </a:t>
            </a:r>
            <a:r>
              <a:rPr lang="en-US" altLang="ko-KR" sz="1200" dirty="0" err="1" smtClean="0"/>
              <a:t>hw</a:t>
            </a:r>
            <a:r>
              <a:rPr lang="ko-KR" altLang="en-US" sz="1200" dirty="0" smtClean="0"/>
              <a:t>인 </a:t>
            </a:r>
            <a:r>
              <a:rPr lang="en-US" altLang="ko-KR" sz="1200" dirty="0" err="1" smtClean="0"/>
              <a:t>dut</a:t>
            </a:r>
            <a:r>
              <a:rPr lang="ko-KR" altLang="en-US" sz="1200" dirty="0" smtClean="0"/>
              <a:t>를 연결하기 위한 신호를 이어주는 역할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Dut</a:t>
            </a:r>
            <a:r>
              <a:rPr lang="ko-KR" altLang="en-US" sz="1200" dirty="0" smtClean="0"/>
              <a:t>의  입출력 선들을 이어주기 위해 모든 신호들을 선언하는 부분으로</a:t>
            </a:r>
            <a:endParaRPr lang="en-US" altLang="ko-KR" sz="1200" dirty="0" smtClean="0"/>
          </a:p>
          <a:p>
            <a:r>
              <a:rPr lang="ko-KR" altLang="en-US" sz="1200" dirty="0" smtClean="0"/>
              <a:t>선들을 이어서 </a:t>
            </a:r>
            <a:r>
              <a:rPr lang="en-US" altLang="ko-KR" sz="1200" dirty="0" smtClean="0"/>
              <a:t>driver</a:t>
            </a:r>
            <a:r>
              <a:rPr lang="ko-KR" altLang="en-US" sz="1200" dirty="0" smtClean="0"/>
              <a:t>나 </a:t>
            </a:r>
            <a:r>
              <a:rPr lang="en-US" altLang="ko-KR" sz="1200" dirty="0" err="1" smtClean="0"/>
              <a:t>monito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연결해줌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3452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5" y="477727"/>
            <a:ext cx="4958967" cy="31917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268" y="3853543"/>
            <a:ext cx="11026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Transaction</a:t>
            </a:r>
            <a:r>
              <a:rPr lang="ko-KR" altLang="en-US" sz="1200" dirty="0" smtClean="0"/>
              <a:t>에 담긴 데이터들을 넘겨주기 위한 메모리 역할인 </a:t>
            </a:r>
            <a:r>
              <a:rPr lang="en-US" altLang="ko-KR" sz="1200" dirty="0" smtClean="0"/>
              <a:t>mailbox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drive</a:t>
            </a:r>
            <a:r>
              <a:rPr lang="ko-KR" altLang="en-US" sz="1200" dirty="0" smtClean="0"/>
              <a:t>에서 인터페이스를 통해 값을 </a:t>
            </a:r>
            <a:r>
              <a:rPr lang="ko-KR" altLang="en-US" sz="1200" dirty="0" err="1" smtClean="0"/>
              <a:t>넘겨주는걸</a:t>
            </a:r>
            <a:r>
              <a:rPr lang="ko-KR" altLang="en-US" sz="1200" dirty="0" smtClean="0"/>
              <a:t> 완료했다는 </a:t>
            </a:r>
            <a:r>
              <a:rPr lang="en-US" altLang="ko-KR" sz="1200" dirty="0" smtClean="0"/>
              <a:t>event </a:t>
            </a:r>
            <a:r>
              <a:rPr lang="ko-KR" altLang="en-US" sz="1200" dirty="0" smtClean="0"/>
              <a:t>신호를 선언</a:t>
            </a:r>
            <a:endParaRPr lang="en-US" altLang="ko-KR" sz="1200" dirty="0" smtClean="0"/>
          </a:p>
          <a:p>
            <a:r>
              <a:rPr lang="ko-KR" altLang="en-US" sz="1200" dirty="0" smtClean="0"/>
              <a:t>단순 선언 일뿐 실제 값들은 </a:t>
            </a:r>
            <a:r>
              <a:rPr lang="ko-KR" altLang="en-US" sz="1200" dirty="0" err="1" smtClean="0"/>
              <a:t>생성자를</a:t>
            </a:r>
            <a:r>
              <a:rPr lang="ko-KR" altLang="en-US" sz="1200" dirty="0" smtClean="0"/>
              <a:t> 통해 넘겨받음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Function : 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Mailbox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event</a:t>
            </a:r>
            <a:r>
              <a:rPr lang="ko-KR" altLang="en-US" sz="1200" dirty="0" smtClean="0"/>
              <a:t>에 대한 객체를 만들어 매개변수로 받은 실제 값들을 </a:t>
            </a:r>
            <a:r>
              <a:rPr lang="ko-KR" altLang="en-US" sz="1200" dirty="0" err="1" smtClean="0"/>
              <a:t>멤버변수에</a:t>
            </a:r>
            <a:r>
              <a:rPr lang="ko-KR" altLang="en-US" sz="1200" dirty="0" smtClean="0"/>
              <a:t> 복사해와서 </a:t>
            </a:r>
            <a:r>
              <a:rPr lang="en-US" altLang="ko-KR" sz="1200" dirty="0" smtClean="0"/>
              <a:t>transaction</a:t>
            </a:r>
            <a:r>
              <a:rPr lang="ko-KR" altLang="en-US" sz="1200" dirty="0" smtClean="0"/>
              <a:t>에서 생성된 데이터들을 받음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Run </a:t>
            </a:r>
            <a:r>
              <a:rPr lang="ko-KR" altLang="en-US" sz="1200" dirty="0" err="1" smtClean="0"/>
              <a:t>테스크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정수 </a:t>
            </a:r>
            <a:r>
              <a:rPr lang="en-US" altLang="ko-KR" sz="1200" dirty="0" err="1" smtClean="0"/>
              <a:t>repeat_counter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값을 매개변수로 받아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fnd_tr</a:t>
            </a:r>
            <a:r>
              <a:rPr lang="en-US" altLang="ko-KR" sz="1200" dirty="0" smtClean="0"/>
              <a:t> = new(); </a:t>
            </a:r>
            <a:r>
              <a:rPr lang="ko-KR" altLang="en-US" sz="1200" dirty="0" smtClean="0"/>
              <a:t>객체를 인스턴스화하여 </a:t>
            </a:r>
            <a:r>
              <a:rPr lang="en-US" altLang="ko-KR" sz="1200" dirty="0" smtClean="0"/>
              <a:t>transaction</a:t>
            </a:r>
            <a:r>
              <a:rPr lang="ko-KR" altLang="en-US" sz="1200" dirty="0" smtClean="0"/>
              <a:t>으로 부터 </a:t>
            </a:r>
            <a:r>
              <a:rPr lang="ko-KR" altLang="en-US" sz="1200" dirty="0" err="1" smtClean="0"/>
              <a:t>랜덤화한</a:t>
            </a:r>
            <a:r>
              <a:rPr lang="ko-KR" altLang="en-US" sz="1200" dirty="0" smtClean="0"/>
              <a:t> 값들을 받고 만약 </a:t>
            </a:r>
            <a:r>
              <a:rPr lang="ko-KR" altLang="en-US" sz="1200" dirty="0" err="1" smtClean="0"/>
              <a:t>랜덤화</a:t>
            </a:r>
            <a:r>
              <a:rPr lang="ko-KR" altLang="en-US" sz="1200" dirty="0" smtClean="0"/>
              <a:t> 되지 않았다면 </a:t>
            </a:r>
            <a:r>
              <a:rPr lang="en-US" altLang="ko-KR" sz="1200" dirty="0" smtClean="0"/>
              <a:t>error </a:t>
            </a:r>
            <a:r>
              <a:rPr lang="ko-KR" altLang="en-US" sz="1200" dirty="0" smtClean="0"/>
              <a:t>메시지를 표시 아니면</a:t>
            </a:r>
            <a:endParaRPr lang="en-US" altLang="ko-KR" sz="1200" dirty="0" smtClean="0"/>
          </a:p>
          <a:p>
            <a:r>
              <a:rPr lang="en-US" altLang="ko-KR" sz="1200" dirty="0" smtClean="0"/>
              <a:t>“GEN”</a:t>
            </a:r>
            <a:r>
              <a:rPr lang="ko-KR" altLang="en-US" sz="1200" dirty="0" smtClean="0"/>
              <a:t>이라는 메시지를 띄워주고 </a:t>
            </a:r>
            <a:r>
              <a:rPr lang="en-US" altLang="ko-KR" sz="1200" dirty="0" err="1" smtClean="0"/>
              <a:t>mailbo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transactio</a:t>
            </a:r>
            <a:r>
              <a:rPr lang="ko-KR" altLang="en-US" sz="1200" dirty="0" smtClean="0"/>
              <a:t>으로 부터 온 값들을 </a:t>
            </a:r>
            <a:r>
              <a:rPr lang="en-US" altLang="ko-KR" sz="1200" dirty="0" smtClean="0"/>
              <a:t>put(</a:t>
            </a:r>
            <a:r>
              <a:rPr lang="ko-KR" altLang="en-US" sz="1200" dirty="0" smtClean="0"/>
              <a:t>넣어주고 </a:t>
            </a:r>
            <a:r>
              <a:rPr lang="en-US" altLang="ko-KR" sz="1200" dirty="0" smtClean="0"/>
              <a:t>) driver </a:t>
            </a:r>
            <a:r>
              <a:rPr lang="ko-KR" altLang="en-US" sz="1200" dirty="0" smtClean="0"/>
              <a:t>로부터 </a:t>
            </a:r>
            <a:r>
              <a:rPr lang="en-US" altLang="ko-KR" sz="1200" dirty="0" smtClean="0"/>
              <a:t>event </a:t>
            </a:r>
            <a:r>
              <a:rPr lang="ko-KR" altLang="en-US" sz="1200" dirty="0" smtClean="0"/>
              <a:t>신호를 기다리는 </a:t>
            </a:r>
            <a:r>
              <a:rPr lang="ko-KR" altLang="en-US" sz="1200" dirty="0" err="1" smtClean="0"/>
              <a:t>테스크를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repeat_counter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번 반복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6920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" y="831273"/>
            <a:ext cx="3498400" cy="4904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3875" y="558140"/>
            <a:ext cx="7356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Driver :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Interface, mailbox, event, transaction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New </a:t>
            </a:r>
            <a:r>
              <a:rPr lang="ko-KR" altLang="en-US" sz="1200" dirty="0" err="1" smtClean="0"/>
              <a:t>생성자로</a:t>
            </a:r>
            <a:r>
              <a:rPr lang="ko-KR" altLang="en-US" sz="1200" dirty="0" smtClean="0"/>
              <a:t> 부터 </a:t>
            </a:r>
            <a:r>
              <a:rPr lang="en-US" altLang="ko-KR" sz="1200" dirty="0" smtClean="0"/>
              <a:t>interface, mailbox, event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46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6" y="783771"/>
            <a:ext cx="3843297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8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5" y="314695"/>
            <a:ext cx="2739837" cy="59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1" y="475012"/>
            <a:ext cx="4777927" cy="55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4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9" y="285007"/>
            <a:ext cx="5343598" cy="42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2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6" y="653143"/>
            <a:ext cx="4065326" cy="51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3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369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kccistc</dc:creator>
  <cp:lastModifiedBy>kccistc</cp:lastModifiedBy>
  <cp:revision>8</cp:revision>
  <dcterms:created xsi:type="dcterms:W3CDTF">2025-04-24T05:40:18Z</dcterms:created>
  <dcterms:modified xsi:type="dcterms:W3CDTF">2025-04-24T08:00:14Z</dcterms:modified>
</cp:coreProperties>
</file>