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Scalability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ppn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30</c:v>
                </c:pt>
                <c:pt idx="1">
                  <c:v>17</c:v>
                </c:pt>
                <c:pt idx="2">
                  <c:v>9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583152"/>
        <c:axId val="258584272"/>
      </c:lineChart>
      <c:catAx>
        <c:axId val="258583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Processes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8584272"/>
        <c:crosses val="autoZero"/>
        <c:auto val="1"/>
        <c:lblAlgn val="ctr"/>
        <c:lblOffset val="100"/>
        <c:noMultiLvlLbl val="0"/>
      </c:catAx>
      <c:valAx>
        <c:axId val="25858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(s)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858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6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F0F23-79EB-4CFD-BA49-06B364640E10}" type="datetimeFigureOut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62E0C-04EC-400F-A8F0-BC1B6D2F2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92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1E5-D770-4837-86BB-70AC9DFB075D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1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1E0-66D7-4373-B1C9-B5D2860ABE0B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80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7A3-3EFA-43D2-9787-620A4CD24E4F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73F-D0B5-4568-815E-3F8F847AB077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53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3B5-7F8C-4A7C-889A-E1DEABC025F7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3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1FF3-B074-49A5-82CE-733B101A36B4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00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131-0708-407F-A4F6-70C405C17DA3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7265-8EB7-4F51-A553-36E020903A4B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52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C36F-BED5-443A-9AB1-D96AA568EFDC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4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CC2B116-1377-4ACC-83CC-E063771FAFBD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48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823-8918-461B-9FC3-1AF0688E0FE3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5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BBBAC5-59ED-4D20-A134-106561316562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3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acoblee@lsalab.cs.nthu.edu.t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CS542200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dirty="0" smtClean="0"/>
              <a:t>Parallel Programming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Lab1: Summation of numbers with MPI</a:t>
            </a:r>
            <a:endParaRPr lang="zh-TW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Chin-Feng Lee</a:t>
            </a:r>
          </a:p>
          <a:p>
            <a:r>
              <a:rPr lang="en-US" altLang="zh-TW" dirty="0" smtClean="0"/>
              <a:t>2015/9/30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8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Login to the server</a:t>
            </a:r>
          </a:p>
          <a:p>
            <a:r>
              <a:rPr lang="en-US" altLang="zh-TW" sz="2400" dirty="0" smtClean="0"/>
              <a:t>Copy the lab1 directory</a:t>
            </a:r>
          </a:p>
          <a:p>
            <a:pPr lvl="1"/>
            <a:r>
              <a:rPr lang="en-US" altLang="zh-TW" sz="2000" dirty="0" err="1" smtClean="0"/>
              <a:t>cp</a:t>
            </a:r>
            <a:r>
              <a:rPr lang="en-US" altLang="zh-TW" sz="2000" dirty="0" smtClean="0"/>
              <a:t> -r /home/pp2015/lab1 .</a:t>
            </a:r>
          </a:p>
          <a:p>
            <a:pPr lvl="1"/>
            <a:r>
              <a:rPr lang="en-US" altLang="zh-TW" sz="2000" dirty="0" smtClean="0"/>
              <a:t>cd lab1/</a:t>
            </a:r>
          </a:p>
          <a:p>
            <a:pPr lvl="1"/>
            <a:r>
              <a:rPr lang="en-US" altLang="zh-TW" sz="2000" dirty="0" smtClean="0"/>
              <a:t>ls</a:t>
            </a:r>
          </a:p>
          <a:p>
            <a:r>
              <a:rPr lang="en-US" altLang="zh-TW" sz="2200" dirty="0" smtClean="0"/>
              <a:t>You should be able to see these files:</a:t>
            </a:r>
          </a:p>
          <a:p>
            <a:pPr lvl="1"/>
            <a:r>
              <a:rPr lang="en-US" altLang="zh-TW" sz="2000" dirty="0" err="1" smtClean="0"/>
              <a:t>sum.c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job.sh</a:t>
            </a:r>
          </a:p>
          <a:p>
            <a:pPr lvl="1"/>
            <a:r>
              <a:rPr lang="en-US" altLang="zh-TW" sz="2000" dirty="0" smtClean="0"/>
              <a:t>README.md</a:t>
            </a:r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47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MPI: Summation of numbers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 program </a:t>
            </a:r>
            <a:r>
              <a:rPr lang="en-US" altLang="zh-TW" sz="2400" dirty="0" err="1" smtClean="0"/>
              <a:t>sum.c</a:t>
            </a:r>
            <a:r>
              <a:rPr lang="en-US" altLang="zh-TW" sz="2400" dirty="0" smtClean="0"/>
              <a:t> will add all numbers in a file, then print the summation on screen.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201168" lvl="1" indent="0">
              <a:buNone/>
            </a:pPr>
            <a:r>
              <a:rPr lang="en-US" altLang="zh-TW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mpiexec</a:t>
            </a: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./sum N INPUT_FILE</a:t>
            </a:r>
          </a:p>
          <a:p>
            <a:pPr lvl="1"/>
            <a:r>
              <a:rPr lang="en-US" altLang="zh-TW" sz="2200" b="1" dirty="0"/>
              <a:t>N</a:t>
            </a:r>
            <a:r>
              <a:rPr lang="en-US" altLang="zh-TW" sz="2200" dirty="0"/>
              <a:t>: how many numbers are there?</a:t>
            </a:r>
          </a:p>
          <a:p>
            <a:pPr lvl="1"/>
            <a:r>
              <a:rPr lang="en-US" altLang="zh-TW" sz="2200" b="1" dirty="0"/>
              <a:t>INPUT_FILE</a:t>
            </a:r>
            <a:r>
              <a:rPr lang="en-US" altLang="zh-TW" sz="2200" dirty="0"/>
              <a:t>: the file which contains input </a:t>
            </a:r>
            <a:r>
              <a:rPr lang="en-US" altLang="zh-TW" sz="2200" dirty="0" smtClean="0"/>
              <a:t>numbers</a:t>
            </a:r>
            <a:endParaRPr lang="en-US" altLang="zh-TW" sz="2400" dirty="0"/>
          </a:p>
          <a:p>
            <a:r>
              <a:rPr lang="en-US" altLang="zh-TW" sz="2400" dirty="0" smtClean="0"/>
              <a:t>The sample input file is located at</a:t>
            </a:r>
          </a:p>
          <a:p>
            <a:pPr lvl="1"/>
            <a:r>
              <a:rPr lang="en-US" altLang="zh-TW" sz="2200" dirty="0" smtClean="0"/>
              <a:t>/home/pp2015/shared/IN_84000000</a:t>
            </a:r>
          </a:p>
          <a:p>
            <a:pPr lvl="1"/>
            <a:r>
              <a:rPr lang="en-US" altLang="zh-TW" sz="2200" dirty="0" smtClean="0"/>
              <a:t>Size of the input = 84000000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16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 and run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Please refer to the </a:t>
            </a:r>
            <a:r>
              <a:rPr lang="en-US" altLang="zh-TW" sz="2400" b="1" dirty="0" smtClean="0"/>
              <a:t>PP2015_Platform_guide.pptx</a:t>
            </a:r>
            <a:r>
              <a:rPr lang="en-US" altLang="zh-TW" sz="2400" dirty="0" smtClean="0"/>
              <a:t> slide for detail instructions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Ensure the </a:t>
            </a:r>
            <a:r>
              <a:rPr lang="en-US" altLang="zh-TW" sz="2400" dirty="0" smtClean="0">
                <a:solidFill>
                  <a:srgbClr val="FF0000"/>
                </a:solidFill>
              </a:rPr>
              <a:t>password-less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ssh</a:t>
            </a:r>
            <a:r>
              <a:rPr lang="en-US" altLang="zh-TW" sz="2400" dirty="0" smtClean="0">
                <a:solidFill>
                  <a:srgbClr val="FF0000"/>
                </a:solidFill>
              </a:rPr>
              <a:t> has been set!</a:t>
            </a:r>
          </a:p>
          <a:p>
            <a:r>
              <a:rPr lang="en-US" altLang="zh-TW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[Compile]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mpicc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sum.c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-o sum</a:t>
            </a:r>
          </a:p>
          <a:p>
            <a:r>
              <a:rPr lang="en-US" altLang="zh-TW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[Edit job script] </a:t>
            </a:r>
            <a:r>
              <a:rPr lang="en-US" altLang="zh-TW" sz="2400" dirty="0" smtClean="0"/>
              <a:t>vim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job.sh:</a:t>
            </a:r>
          </a:p>
          <a:p>
            <a:pPr lvl="1"/>
            <a:r>
              <a:rPr lang="en-US" altLang="zh-TW" spc="-11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en-US" altLang="zh-TW" spc="-11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pc="-11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mpiexec</a:t>
            </a:r>
            <a:r>
              <a:rPr lang="en-US" altLang="zh-TW" spc="-11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pc="-110" dirty="0" smtClean="0">
                <a:latin typeface="Consolas" panose="020B0609020204030204" pitchFamily="49" charset="0"/>
                <a:cs typeface="Consolas" panose="020B0609020204030204" pitchFamily="49" charset="0"/>
              </a:rPr>
              <a:t>./sum </a:t>
            </a:r>
            <a:r>
              <a:rPr lang="en-US" altLang="zh-TW" spc="-11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84000000</a:t>
            </a:r>
            <a:r>
              <a:rPr lang="en-US" altLang="zh-TW" spc="-11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pc="-11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pc="-11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home/pp2015/shared/IN_84000000</a:t>
            </a:r>
          </a:p>
          <a:p>
            <a:pPr lvl="1"/>
            <a:endParaRPr lang="en-US" altLang="zh-TW" sz="2000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TW" sz="2000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[Run]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qsub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job.sh</a:t>
            </a:r>
            <a:endParaRPr lang="en-US" altLang="zh-TW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73707" y="4544704"/>
            <a:ext cx="585557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time</a:t>
            </a:r>
            <a:r>
              <a:rPr lang="en-US" altLang="zh-TW" dirty="0" smtClean="0"/>
              <a:t> before your command to measure execution time</a:t>
            </a:r>
            <a:endParaRPr lang="zh-TW" altLang="en-US" dirty="0"/>
          </a:p>
        </p:txBody>
      </p:sp>
      <p:sp>
        <p:nvSpPr>
          <p:cNvPr id="7" name="向上箭號 6"/>
          <p:cNvSpPr/>
          <p:nvPr/>
        </p:nvSpPr>
        <p:spPr>
          <a:xfrm>
            <a:off x="1337481" y="4367284"/>
            <a:ext cx="191068" cy="1774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39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1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Submit the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MPI program successfully </a:t>
            </a:r>
            <a:r>
              <a:rPr lang="en-US" altLang="zh-TW" sz="2400" dirty="0" smtClean="0"/>
              <a:t>to run on 2 </a:t>
            </a:r>
            <a:r>
              <a:rPr lang="en-US" altLang="zh-TW" sz="2400" dirty="0" smtClean="0"/>
              <a:t>nodes (0.5</a:t>
            </a:r>
            <a:r>
              <a:rPr lang="en-US" altLang="zh-TW" sz="2400" dirty="0" smtClean="0"/>
              <a:t>%)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Plot a scalability graph of nodes=1 and </a:t>
            </a:r>
            <a:r>
              <a:rPr lang="en-US" altLang="zh-TW" sz="2400" dirty="0" err="1" smtClean="0"/>
              <a:t>ppn</a:t>
            </a:r>
            <a:r>
              <a:rPr lang="en-US" altLang="zh-TW" sz="2400" dirty="0" smtClean="0"/>
              <a:t>=1,2,4,8 (0.5%)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10" name="圖表 9"/>
          <p:cNvGraphicFramePr/>
          <p:nvPr>
            <p:extLst>
              <p:ext uri="{D42A27DB-BD31-4B8C-83A1-F6EECF244321}">
                <p14:modId xmlns:p14="http://schemas.microsoft.com/office/powerpoint/2010/main" val="806690834"/>
              </p:ext>
            </p:extLst>
          </p:nvPr>
        </p:nvGraphicFramePr>
        <p:xfrm>
          <a:off x="3099663" y="3416036"/>
          <a:ext cx="4720506" cy="2561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01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 </a:t>
            </a:r>
            <a:r>
              <a:rPr lang="en-US" altLang="zh-TW" dirty="0" smtClean="0"/>
              <a:t>Assignment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Please finish it before leaving the Lab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If you cannot finish it in Lab. Please send an email of the scalability plot to </a:t>
            </a:r>
            <a:r>
              <a:rPr lang="en-US" altLang="zh-TW" sz="2800" dirty="0" smtClean="0">
                <a:hlinkClick r:id="rId2"/>
              </a:rPr>
              <a:t>jacoblee@lsalab.cs.nthu.edu.tw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before </a:t>
            </a:r>
            <a:r>
              <a:rPr lang="en-US" altLang="zh-TW" sz="2800" b="1" dirty="0" smtClean="0"/>
              <a:t>10/2 23:59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28109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</TotalTime>
  <Words>245</Words>
  <Application>Microsoft Office PowerPoint</Application>
  <PresentationFormat>如螢幕大小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Calibri</vt:lpstr>
      <vt:lpstr>Calibri Light</vt:lpstr>
      <vt:lpstr>Consolas</vt:lpstr>
      <vt:lpstr>回顧</vt:lpstr>
      <vt:lpstr>CS542200 Parallel Programming Lab1: Summation of numbers with MPI</vt:lpstr>
      <vt:lpstr>Preparation</vt:lpstr>
      <vt:lpstr>MPI: Summation of numbers</vt:lpstr>
      <vt:lpstr>Compile and run</vt:lpstr>
      <vt:lpstr>Lab 1 Assignment</vt:lpstr>
      <vt:lpstr>Lab 1 Assignment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Tlaloc</dc:creator>
  <cp:lastModifiedBy>Tlaloc</cp:lastModifiedBy>
  <cp:revision>69</cp:revision>
  <dcterms:created xsi:type="dcterms:W3CDTF">2015-09-28T22:08:35Z</dcterms:created>
  <dcterms:modified xsi:type="dcterms:W3CDTF">2015-09-29T21:45:06Z</dcterms:modified>
</cp:coreProperties>
</file>