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60" r:id="rId2"/>
    <p:sldId id="289" r:id="rId3"/>
    <p:sldId id="288" r:id="rId4"/>
    <p:sldId id="29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3CE8-1EA4-4539-9D55-E58CC48677D0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A4664-183C-4BE7-B983-E543D2813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398" y="2018413"/>
            <a:ext cx="542925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74" y="2895518"/>
            <a:ext cx="6858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2063" y="6590932"/>
            <a:ext cx="20574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664" y="620728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8323" y="6589359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347496" y="2718035"/>
            <a:ext cx="6459055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337448" y="1905563"/>
            <a:ext cx="646910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2953075" y="3836374"/>
            <a:ext cx="323784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0674" y="5360154"/>
            <a:ext cx="6858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0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FE6-2546-40C4-ADE5-8273D9D089B1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A6CE-142C-475B-9F6C-CF331CCB75BC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BD5-8FB7-44FB-9F67-17B93E9BC86A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5136-4D42-4B23-B7A9-F205293FB188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7A4-E999-47F6-BF8F-89851F39984D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7EC-9C5E-4965-AA26-F9C843E0120B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FE3-CCCF-44A3-8AB5-7E29BF5D45BF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104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FBAC-A272-4DE3-9193-C9FEDCFDA02C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6484-5B91-49B9-9E54-3A55D976DF87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4620-207E-446B-B609-54E4FB2B478F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manCompatibleAI/adversarial-policie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7551-E58C-49B1-9FEE-C254F4631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2021 MLP</a:t>
            </a:r>
            <a:r>
              <a:rPr lang="ko-KR" altLang="en-US"/>
              <a:t> </a:t>
            </a:r>
            <a:r>
              <a:rPr lang="en-US" altLang="ko-KR"/>
              <a:t>team meeting 04.07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0D42D-C036-4DD2-8230-C91BF0E1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 Project Team 09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190AA-2027-4928-9CAA-DB37FF9E8D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err="1"/>
              <a:t>Hyeonwoo</a:t>
            </a:r>
            <a:r>
              <a:rPr lang="en-US" altLang="ko-KR"/>
              <a:t> Lee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1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RAWSim-O (Remind)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Tutorial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Setup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Simulation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Instance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Etc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Implementing Controller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Youtube</a:t>
            </a:r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Modified test controller  → Uploaded on Github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C #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Another simulator ?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561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Adverserial agent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RL Test w code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/>
              <a:t>Paper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Multi-vehicle routing problems with soft time windows: A multi-agent reinforcement learning approach 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ADVERSARIAL POLICIES: ATTACKING DEEP REINFORCEMENT LEARNING</a:t>
            </a:r>
            <a:endParaRPr lang="en-US" altLang="ko-KR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altLang="ko-KR">
              <a:hlinkClick r:id="rId2"/>
            </a:endParaRPr>
          </a:p>
          <a:p>
            <a:pPr lvl="1">
              <a:lnSpc>
                <a:spcPct val="100000"/>
              </a:lnSpc>
            </a:pPr>
            <a:r>
              <a:rPr lang="en-US" altLang="ko-KR">
                <a:hlinkClick r:id="rId2"/>
              </a:rPr>
              <a:t>Code</a:t>
            </a:r>
          </a:p>
          <a:p>
            <a:pPr lvl="2">
              <a:lnSpc>
                <a:spcPct val="100000"/>
              </a:lnSpc>
            </a:pPr>
            <a:r>
              <a:rPr lang="en-US" altLang="ko-KR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://github.com/HumanCompatibleAI</a:t>
            </a:r>
            <a:r>
              <a:rPr lang="en-US" altLang="ko-KR">
                <a:hlinkClick r:id="rId2"/>
              </a:rPr>
              <a:t>/adversarial-policies</a:t>
            </a:r>
            <a:endParaRPr lang="en-US" altLang="ko-KR"/>
          </a:p>
          <a:p>
            <a:pPr lvl="2">
              <a:lnSpc>
                <a:spcPct val="100000"/>
              </a:lnSpc>
            </a:pPr>
            <a:r>
              <a:rPr lang="en-US" altLang="ko-KR"/>
              <a:t>MLCS lab RL code…</a:t>
            </a:r>
          </a:p>
          <a:p>
            <a:pPr lvl="3">
              <a:lnSpc>
                <a:spcPct val="100000"/>
              </a:lnSpc>
            </a:pPr>
            <a:r>
              <a:rPr lang="en-US" altLang="ko-KR"/>
              <a:t>CARLA Sim., Unity, Mujoco etc.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State, Action, Reward, Environment, Policy, Deep RL, 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Agent – Adverserial agent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/>
              <a:t>Multi-agent RMFS w RL ?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/>
              <a:t>No source code yet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402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Bench mark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RAWSim-O Analysis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Analysis for each method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Simulation results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Google OR-Tools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Other popular algorithm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Genetic algorithm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Iterated local search algorithm (ILS)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920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1792</TotalTime>
  <Words>145</Words>
  <Application>Microsoft Office PowerPoint</Application>
  <PresentationFormat>화면 슬라이드 쇼(4:3)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나눔바른고딕</vt:lpstr>
      <vt:lpstr>맑은 고딕</vt:lpstr>
      <vt:lpstr>맑은 고딕</vt:lpstr>
      <vt:lpstr>Arial</vt:lpstr>
      <vt:lpstr>Calibri</vt:lpstr>
      <vt:lpstr>Calibri Light</vt:lpstr>
      <vt:lpstr>Wingdings</vt:lpstr>
      <vt:lpstr>Office 테마</vt:lpstr>
      <vt:lpstr>2021 MLP team meeting 04.07</vt:lpstr>
      <vt:lpstr>RAWSim-O (Remind)</vt:lpstr>
      <vt:lpstr>Proposal – Adverserial agent</vt:lpstr>
      <vt:lpstr>Proposal – Bench 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이</dc:creator>
  <cp:lastModifiedBy>이현우</cp:lastModifiedBy>
  <cp:revision>168</cp:revision>
  <dcterms:created xsi:type="dcterms:W3CDTF">2021-01-05T02:57:38Z</dcterms:created>
  <dcterms:modified xsi:type="dcterms:W3CDTF">2021-04-07T06:40:27Z</dcterms:modified>
</cp:coreProperties>
</file>