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0" r:id="rId2"/>
    <p:sldId id="289" r:id="rId3"/>
    <p:sldId id="286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anCompatibleAI/adversarial-policies" TargetMode="External"/><Relationship Id="rId2" Type="http://schemas.openxmlformats.org/officeDocument/2006/relationships/hyperlink" Target="https://github.com/HumanCompatibleAI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(Check)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Time window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VRPTW (Typical problem)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Great method to find optimal solution of VRP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Already done → State-of-art 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Easy to Simulation (Add time window rule in RAWSim-O)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Solving Large-Scale VRP with Time windows</a:t>
            </a:r>
          </a:p>
          <a:p>
            <a:pPr lvl="2">
              <a:lnSpc>
                <a:spcPct val="100000"/>
              </a:lnSpc>
            </a:pPr>
            <a:r>
              <a:rPr lang="en-US" altLang="ko-KR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Brainstorming-Based Ant Colony Optimization for Vehicle Routing With Soft Time Windows</a:t>
            </a:r>
          </a:p>
          <a:p>
            <a:pPr lvl="2">
              <a:lnSpc>
                <a:spcPct val="100000"/>
              </a:lnSpc>
            </a:pPr>
            <a:r>
              <a:rPr lang="en-US" altLang="ko-KR" b="1" i="0">
                <a:solidFill>
                  <a:srgbClr val="202225"/>
                </a:solidFill>
                <a:effectLst/>
                <a:latin typeface="Roboto"/>
              </a:rPr>
              <a:t>An Optimization-Based Heuristic for Vehicle Routing and Scheduling with Soft Time Window Constraints</a:t>
            </a:r>
          </a:p>
          <a:p>
            <a:pPr lvl="1">
              <a:lnSpc>
                <a:spcPct val="100000"/>
              </a:lnSpc>
            </a:pPr>
            <a:endParaRPr lang="en-US" altLang="ko-KR" b="1">
              <a:solidFill>
                <a:srgbClr val="202225"/>
              </a:solidFill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lang="ko-KR" altLang="en-US">
                <a:solidFill>
                  <a:srgbClr val="202225"/>
                </a:solidFill>
                <a:latin typeface="Roboto"/>
              </a:rPr>
              <a:t>참고</a:t>
            </a:r>
            <a:r>
              <a:rPr lang="en-US" altLang="ko-KR">
                <a:solidFill>
                  <a:srgbClr val="202225"/>
                </a:solidFill>
                <a:latin typeface="Roboto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>
                <a:solidFill>
                  <a:srgbClr val="202225"/>
                </a:solidFill>
                <a:latin typeface="Roboto"/>
              </a:rPr>
              <a:t>Google OR-Tools</a:t>
            </a:r>
          </a:p>
          <a:p>
            <a:pPr lvl="3">
              <a:lnSpc>
                <a:spcPct val="100000"/>
              </a:lnSpc>
            </a:pPr>
            <a:r>
              <a:rPr lang="en-US" altLang="ko-KR">
                <a:solidFill>
                  <a:srgbClr val="202225"/>
                </a:solidFill>
                <a:latin typeface="Roboto"/>
              </a:rPr>
              <a:t>https://developers.google.com/optimization/routing/vrptw</a:t>
            </a:r>
          </a:p>
          <a:p>
            <a:pPr lvl="1">
              <a:lnSpc>
                <a:spcPct val="100000"/>
              </a:lnSpc>
            </a:pPr>
            <a:endParaRPr lang="en-US" altLang="ko-KR">
              <a:solidFill>
                <a:srgbClr val="202225"/>
              </a:solidFill>
              <a:latin typeface="Roboto"/>
            </a:endParaRPr>
          </a:p>
          <a:p>
            <a:pPr lvl="2">
              <a:lnSpc>
                <a:spcPct val="100000"/>
              </a:lnSpc>
            </a:pPr>
            <a:r>
              <a:rPr lang="en-US" altLang="ko-KR"/>
              <a:t>Multi –depot-VRP</a:t>
            </a:r>
          </a:p>
          <a:p>
            <a:pPr lvl="3">
              <a:lnSpc>
                <a:spcPct val="100000"/>
              </a:lnSpc>
            </a:pPr>
            <a:r>
              <a:rPr lang="en-US" altLang="ko-KR"/>
              <a:t>https://github.com/graphhopper/jsprit/blob/master/docs/Multiple-Depot-VRP.md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49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Adverserial agent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Adversiral agent -- RL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Deep RL base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papers</a:t>
            </a:r>
            <a:endParaRPr lang="en-US" altLang="ko-KR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>
                <a:hlinkClick r:id="rId3"/>
              </a:rPr>
              <a:t>https://github.com/HumanCompatibleAI/adversarial-policies</a:t>
            </a: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Agent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Unoptimized mobile robot (Urgent situation)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Simple adverse agnet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How to simulation?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RL?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W/O RL ? (Only add adeverial agent)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Rule base controller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190</Words>
  <Application>Microsoft Office PowerPoint</Application>
  <PresentationFormat>화면 슬라이드 쇼(4:3)</PresentationFormat>
  <Paragraphs>65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Roboto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04.02</vt:lpstr>
      <vt:lpstr>RAWSim-O (Check)</vt:lpstr>
      <vt:lpstr>Proposal – Time window</vt:lpstr>
      <vt:lpstr>Proposal – Adverserial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156</cp:revision>
  <dcterms:created xsi:type="dcterms:W3CDTF">2021-01-05T02:57:38Z</dcterms:created>
  <dcterms:modified xsi:type="dcterms:W3CDTF">2021-04-02T05:42:23Z</dcterms:modified>
</cp:coreProperties>
</file>