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  <p:sldId id="267" r:id="rId12"/>
    <p:sldId id="269" r:id="rId13"/>
    <p:sldId id="270" r:id="rId14"/>
    <p:sldId id="271" r:id="rId15"/>
    <p:sldId id="277" r:id="rId16"/>
    <p:sldId id="272" r:id="rId17"/>
    <p:sldId id="276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CED73-5937-43B1-9BEC-34DC97ECBDB4}" v="139" dt="2021-05-07T05:24:23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5214" autoAdjust="0"/>
  </p:normalViewPr>
  <p:slideViewPr>
    <p:cSldViewPr snapToGrid="0">
      <p:cViewPr varScale="1">
        <p:scale>
          <a:sx n="49" d="100"/>
          <a:sy n="49" d="100"/>
        </p:scale>
        <p:origin x="6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은" userId="7735f027-f29b-4d7c-8845-4566f2383d8e" providerId="ADAL" clId="{17BCED73-5937-43B1-9BEC-34DC97ECBDB4}"/>
    <pc:docChg chg="undo redo custSel addSld delSld modSld sldOrd">
      <pc:chgData name="이지은" userId="7735f027-f29b-4d7c-8845-4566f2383d8e" providerId="ADAL" clId="{17BCED73-5937-43B1-9BEC-34DC97ECBDB4}" dt="2021-05-07T08:02:18.083" v="2958" actId="20577"/>
      <pc:docMkLst>
        <pc:docMk/>
      </pc:docMkLst>
      <pc:sldChg chg="modSp mod">
        <pc:chgData name="이지은" userId="7735f027-f29b-4d7c-8845-4566f2383d8e" providerId="ADAL" clId="{17BCED73-5937-43B1-9BEC-34DC97ECBDB4}" dt="2021-05-07T02:56:29.021" v="2028" actId="207"/>
        <pc:sldMkLst>
          <pc:docMk/>
          <pc:sldMk cId="2229774285" sldId="257"/>
        </pc:sldMkLst>
        <pc:spChg chg="mod">
          <ac:chgData name="이지은" userId="7735f027-f29b-4d7c-8845-4566f2383d8e" providerId="ADAL" clId="{17BCED73-5937-43B1-9BEC-34DC97ECBDB4}" dt="2021-05-07T02:56:29.021" v="2028" actId="207"/>
          <ac:spMkLst>
            <pc:docMk/>
            <pc:sldMk cId="2229774285" sldId="257"/>
            <ac:spMk id="3" creationId="{610E2047-DE42-419D-8592-208150B73B94}"/>
          </ac:spMkLst>
        </pc:spChg>
      </pc:sldChg>
      <pc:sldChg chg="modSp mod">
        <pc:chgData name="이지은" userId="7735f027-f29b-4d7c-8845-4566f2383d8e" providerId="ADAL" clId="{17BCED73-5937-43B1-9BEC-34DC97ECBDB4}" dt="2021-05-07T02:56:57.818" v="2030" actId="207"/>
        <pc:sldMkLst>
          <pc:docMk/>
          <pc:sldMk cId="2645852152" sldId="258"/>
        </pc:sldMkLst>
        <pc:spChg chg="mod">
          <ac:chgData name="이지은" userId="7735f027-f29b-4d7c-8845-4566f2383d8e" providerId="ADAL" clId="{17BCED73-5937-43B1-9BEC-34DC97ECBDB4}" dt="2021-05-07T02:56:57.818" v="2030" actId="207"/>
          <ac:spMkLst>
            <pc:docMk/>
            <pc:sldMk cId="2645852152" sldId="258"/>
            <ac:spMk id="3" creationId="{2011A77A-6EEB-4489-9330-F3595F3615F4}"/>
          </ac:spMkLst>
        </pc:spChg>
      </pc:sldChg>
      <pc:sldChg chg="addSp modSp mod">
        <pc:chgData name="이지은" userId="7735f027-f29b-4d7c-8845-4566f2383d8e" providerId="ADAL" clId="{17BCED73-5937-43B1-9BEC-34DC97ECBDB4}" dt="2021-05-07T03:07:38.705" v="2057" actId="113"/>
        <pc:sldMkLst>
          <pc:docMk/>
          <pc:sldMk cId="10127902" sldId="259"/>
        </pc:sldMkLst>
        <pc:spChg chg="mod">
          <ac:chgData name="이지은" userId="7735f027-f29b-4d7c-8845-4566f2383d8e" providerId="ADAL" clId="{17BCED73-5937-43B1-9BEC-34DC97ECBDB4}" dt="2021-05-07T03:07:38.705" v="2057" actId="113"/>
          <ac:spMkLst>
            <pc:docMk/>
            <pc:sldMk cId="10127902" sldId="259"/>
            <ac:spMk id="4" creationId="{BCA85508-33D5-4DEF-9585-926366119E98}"/>
          </ac:spMkLst>
        </pc:spChg>
        <pc:spChg chg="add mod">
          <ac:chgData name="이지은" userId="7735f027-f29b-4d7c-8845-4566f2383d8e" providerId="ADAL" clId="{17BCED73-5937-43B1-9BEC-34DC97ECBDB4}" dt="2021-05-06T13:38:27.020" v="47" actId="20577"/>
          <ac:spMkLst>
            <pc:docMk/>
            <pc:sldMk cId="10127902" sldId="259"/>
            <ac:spMk id="5" creationId="{5F06D98E-F1C8-4594-B289-50C8796EE410}"/>
          </ac:spMkLst>
        </pc:spChg>
      </pc:sldChg>
      <pc:sldChg chg="modSp mod">
        <pc:chgData name="이지은" userId="7735f027-f29b-4d7c-8845-4566f2383d8e" providerId="ADAL" clId="{17BCED73-5937-43B1-9BEC-34DC97ECBDB4}" dt="2021-05-07T02:57:28.829" v="2032" actId="207"/>
        <pc:sldMkLst>
          <pc:docMk/>
          <pc:sldMk cId="3734039156" sldId="260"/>
        </pc:sldMkLst>
        <pc:spChg chg="mod">
          <ac:chgData name="이지은" userId="7735f027-f29b-4d7c-8845-4566f2383d8e" providerId="ADAL" clId="{17BCED73-5937-43B1-9BEC-34DC97ECBDB4}" dt="2021-05-06T13:41:34.706" v="77" actId="20577"/>
          <ac:spMkLst>
            <pc:docMk/>
            <pc:sldMk cId="3734039156" sldId="260"/>
            <ac:spMk id="2" creationId="{00F25781-0AEF-4F60-8DB6-175365E71BB8}"/>
          </ac:spMkLst>
        </pc:spChg>
        <pc:spChg chg="mod">
          <ac:chgData name="이지은" userId="7735f027-f29b-4d7c-8845-4566f2383d8e" providerId="ADAL" clId="{17BCED73-5937-43B1-9BEC-34DC97ECBDB4}" dt="2021-05-07T02:57:28.829" v="2032" actId="207"/>
          <ac:spMkLst>
            <pc:docMk/>
            <pc:sldMk cId="3734039156" sldId="260"/>
            <ac:spMk id="3" creationId="{E646A317-B8C1-4ABC-9B42-B6FEB703C654}"/>
          </ac:spMkLst>
        </pc:spChg>
      </pc:sldChg>
      <pc:sldChg chg="modSp new mod">
        <pc:chgData name="이지은" userId="7735f027-f29b-4d7c-8845-4566f2383d8e" providerId="ADAL" clId="{17BCED73-5937-43B1-9BEC-34DC97ECBDB4}" dt="2021-05-06T14:06:07.784" v="421"/>
        <pc:sldMkLst>
          <pc:docMk/>
          <pc:sldMk cId="3868758539" sldId="261"/>
        </pc:sldMkLst>
        <pc:spChg chg="mod">
          <ac:chgData name="이지은" userId="7735f027-f29b-4d7c-8845-4566f2383d8e" providerId="ADAL" clId="{17BCED73-5937-43B1-9BEC-34DC97ECBDB4}" dt="2021-05-06T14:05:09.972" v="387"/>
          <ac:spMkLst>
            <pc:docMk/>
            <pc:sldMk cId="3868758539" sldId="261"/>
            <ac:spMk id="2" creationId="{CB4A75E7-0E4C-4C3C-A51D-66D68E3C1F6D}"/>
          </ac:spMkLst>
        </pc:spChg>
        <pc:spChg chg="mod">
          <ac:chgData name="이지은" userId="7735f027-f29b-4d7c-8845-4566f2383d8e" providerId="ADAL" clId="{17BCED73-5937-43B1-9BEC-34DC97ECBDB4}" dt="2021-05-06T14:06:07.784" v="421"/>
          <ac:spMkLst>
            <pc:docMk/>
            <pc:sldMk cId="3868758539" sldId="261"/>
            <ac:spMk id="3" creationId="{ABA310E6-E657-4D6A-9D97-EAF0D7CC3D44}"/>
          </ac:spMkLst>
        </pc:spChg>
      </pc:sldChg>
      <pc:sldChg chg="modSp new mod modNotesTx">
        <pc:chgData name="이지은" userId="7735f027-f29b-4d7c-8845-4566f2383d8e" providerId="ADAL" clId="{17BCED73-5937-43B1-9BEC-34DC97ECBDB4}" dt="2021-05-06T14:22:08.953" v="467" actId="20577"/>
        <pc:sldMkLst>
          <pc:docMk/>
          <pc:sldMk cId="2852245632" sldId="262"/>
        </pc:sldMkLst>
        <pc:spChg chg="mod">
          <ac:chgData name="이지은" userId="7735f027-f29b-4d7c-8845-4566f2383d8e" providerId="ADAL" clId="{17BCED73-5937-43B1-9BEC-34DC97ECBDB4}" dt="2021-05-06T14:22:05.531" v="464" actId="27636"/>
          <ac:spMkLst>
            <pc:docMk/>
            <pc:sldMk cId="2852245632" sldId="262"/>
            <ac:spMk id="2" creationId="{B19785BB-7882-45A6-909D-01ADC53CD58E}"/>
          </ac:spMkLst>
        </pc:spChg>
        <pc:spChg chg="mod">
          <ac:chgData name="이지은" userId="7735f027-f29b-4d7c-8845-4566f2383d8e" providerId="ADAL" clId="{17BCED73-5937-43B1-9BEC-34DC97ECBDB4}" dt="2021-05-06T14:10:11.950" v="455" actId="20577"/>
          <ac:spMkLst>
            <pc:docMk/>
            <pc:sldMk cId="2852245632" sldId="262"/>
            <ac:spMk id="3" creationId="{F1F9CE56-7B30-4C02-860C-B71694307949}"/>
          </ac:spMkLst>
        </pc:spChg>
      </pc:sldChg>
      <pc:sldChg chg="new del">
        <pc:chgData name="이지은" userId="7735f027-f29b-4d7c-8845-4566f2383d8e" providerId="ADAL" clId="{17BCED73-5937-43B1-9BEC-34DC97ECBDB4}" dt="2021-05-07T02:57:34.157" v="2033" actId="47"/>
        <pc:sldMkLst>
          <pc:docMk/>
          <pc:sldMk cId="1870629544" sldId="263"/>
        </pc:sldMkLst>
      </pc:sldChg>
      <pc:sldChg chg="modSp new mod ord">
        <pc:chgData name="이지은" userId="7735f027-f29b-4d7c-8845-4566f2383d8e" providerId="ADAL" clId="{17BCED73-5937-43B1-9BEC-34DC97ECBDB4}" dt="2021-05-06T14:09:17.352" v="451" actId="20577"/>
        <pc:sldMkLst>
          <pc:docMk/>
          <pc:sldMk cId="2047365424" sldId="264"/>
        </pc:sldMkLst>
        <pc:spChg chg="mod">
          <ac:chgData name="이지은" userId="7735f027-f29b-4d7c-8845-4566f2383d8e" providerId="ADAL" clId="{17BCED73-5937-43B1-9BEC-34DC97ECBDB4}" dt="2021-05-06T14:09:17.352" v="451" actId="20577"/>
          <ac:spMkLst>
            <pc:docMk/>
            <pc:sldMk cId="2047365424" sldId="264"/>
            <ac:spMk id="2" creationId="{A770F08F-1A1D-47E7-8B2D-02E1E0060262}"/>
          </ac:spMkLst>
        </pc:spChg>
      </pc:sldChg>
      <pc:sldChg chg="modSp new mod">
        <pc:chgData name="이지은" userId="7735f027-f29b-4d7c-8845-4566f2383d8e" providerId="ADAL" clId="{17BCED73-5937-43B1-9BEC-34DC97ECBDB4}" dt="2021-05-06T14:23:59.287" v="489"/>
        <pc:sldMkLst>
          <pc:docMk/>
          <pc:sldMk cId="1444455651" sldId="265"/>
        </pc:sldMkLst>
        <pc:spChg chg="mod">
          <ac:chgData name="이지은" userId="7735f027-f29b-4d7c-8845-4566f2383d8e" providerId="ADAL" clId="{17BCED73-5937-43B1-9BEC-34DC97ECBDB4}" dt="2021-05-06T14:23:59.287" v="489"/>
          <ac:spMkLst>
            <pc:docMk/>
            <pc:sldMk cId="1444455651" sldId="265"/>
            <ac:spMk id="2" creationId="{8E9CB26B-CD46-49E1-B208-DEBF25B17438}"/>
          </ac:spMkLst>
        </pc:spChg>
      </pc:sldChg>
      <pc:sldChg chg="modSp new mod">
        <pc:chgData name="이지은" userId="7735f027-f29b-4d7c-8845-4566f2383d8e" providerId="ADAL" clId="{17BCED73-5937-43B1-9BEC-34DC97ECBDB4}" dt="2021-05-06T14:31:11.122" v="799" actId="20577"/>
        <pc:sldMkLst>
          <pc:docMk/>
          <pc:sldMk cId="399983462" sldId="266"/>
        </pc:sldMkLst>
        <pc:spChg chg="mod">
          <ac:chgData name="이지은" userId="7735f027-f29b-4d7c-8845-4566f2383d8e" providerId="ADAL" clId="{17BCED73-5937-43B1-9BEC-34DC97ECBDB4}" dt="2021-05-06T14:24:47.682" v="515" actId="20577"/>
          <ac:spMkLst>
            <pc:docMk/>
            <pc:sldMk cId="399983462" sldId="266"/>
            <ac:spMk id="2" creationId="{EA49405F-2C07-457E-9A45-826FA17985EA}"/>
          </ac:spMkLst>
        </pc:spChg>
        <pc:spChg chg="mod">
          <ac:chgData name="이지은" userId="7735f027-f29b-4d7c-8845-4566f2383d8e" providerId="ADAL" clId="{17BCED73-5937-43B1-9BEC-34DC97ECBDB4}" dt="2021-05-06T14:31:11.122" v="799" actId="20577"/>
          <ac:spMkLst>
            <pc:docMk/>
            <pc:sldMk cId="399983462" sldId="266"/>
            <ac:spMk id="3" creationId="{FAF9D4B6-1FFA-4AB5-ACBD-A0BE789A26A4}"/>
          </ac:spMkLst>
        </pc:spChg>
      </pc:sldChg>
      <pc:sldChg chg="addSp delSp modSp new mod">
        <pc:chgData name="이지은" userId="7735f027-f29b-4d7c-8845-4566f2383d8e" providerId="ADAL" clId="{17BCED73-5937-43B1-9BEC-34DC97ECBDB4}" dt="2021-05-07T02:58:09.894" v="2035" actId="207"/>
        <pc:sldMkLst>
          <pc:docMk/>
          <pc:sldMk cId="3945258458" sldId="267"/>
        </pc:sldMkLst>
        <pc:spChg chg="mod">
          <ac:chgData name="이지은" userId="7735f027-f29b-4d7c-8845-4566f2383d8e" providerId="ADAL" clId="{17BCED73-5937-43B1-9BEC-34DC97ECBDB4}" dt="2021-05-06T14:44:08.964" v="812" actId="20577"/>
          <ac:spMkLst>
            <pc:docMk/>
            <pc:sldMk cId="3945258458" sldId="267"/>
            <ac:spMk id="2" creationId="{CCA5B61B-BB14-4DE5-BB88-E6CA66D641E5}"/>
          </ac:spMkLst>
        </pc:spChg>
        <pc:spChg chg="mod">
          <ac:chgData name="이지은" userId="7735f027-f29b-4d7c-8845-4566f2383d8e" providerId="ADAL" clId="{17BCED73-5937-43B1-9BEC-34DC97ECBDB4}" dt="2021-05-07T02:57:54.765" v="2034" actId="207"/>
          <ac:spMkLst>
            <pc:docMk/>
            <pc:sldMk cId="3945258458" sldId="267"/>
            <ac:spMk id="3" creationId="{EE758444-9418-4F85-8938-8E97B4C6E386}"/>
          </ac:spMkLst>
        </pc:spChg>
        <pc:spChg chg="add del">
          <ac:chgData name="이지은" userId="7735f027-f29b-4d7c-8845-4566f2383d8e" providerId="ADAL" clId="{17BCED73-5937-43B1-9BEC-34DC97ECBDB4}" dt="2021-05-06T14:55:16.253" v="1053" actId="22"/>
          <ac:spMkLst>
            <pc:docMk/>
            <pc:sldMk cId="3945258458" sldId="267"/>
            <ac:spMk id="5" creationId="{D4AA627F-53D5-4545-9B44-9C5BFD3508FF}"/>
          </ac:spMkLst>
        </pc:spChg>
        <pc:spChg chg="add del">
          <ac:chgData name="이지은" userId="7735f027-f29b-4d7c-8845-4566f2383d8e" providerId="ADAL" clId="{17BCED73-5937-43B1-9BEC-34DC97ECBDB4}" dt="2021-05-06T14:55:17.277" v="1055" actId="22"/>
          <ac:spMkLst>
            <pc:docMk/>
            <pc:sldMk cId="3945258458" sldId="267"/>
            <ac:spMk id="7" creationId="{EFEB5C1A-C512-407C-9814-8451903FD121}"/>
          </ac:spMkLst>
        </pc:spChg>
        <pc:spChg chg="add mod">
          <ac:chgData name="이지은" userId="7735f027-f29b-4d7c-8845-4566f2383d8e" providerId="ADAL" clId="{17BCED73-5937-43B1-9BEC-34DC97ECBDB4}" dt="2021-05-06T14:55:28.001" v="1057" actId="1076"/>
          <ac:spMkLst>
            <pc:docMk/>
            <pc:sldMk cId="3945258458" sldId="267"/>
            <ac:spMk id="8" creationId="{9283D571-7B52-4749-84D2-96F26D9613A7}"/>
          </ac:spMkLst>
        </pc:spChg>
        <pc:spChg chg="add mod">
          <ac:chgData name="이지은" userId="7735f027-f29b-4d7c-8845-4566f2383d8e" providerId="ADAL" clId="{17BCED73-5937-43B1-9BEC-34DC97ECBDB4}" dt="2021-05-07T02:58:09.894" v="2035" actId="207"/>
          <ac:spMkLst>
            <pc:docMk/>
            <pc:sldMk cId="3945258458" sldId="267"/>
            <ac:spMk id="9" creationId="{1E7EFE9A-BA96-4BEE-AA95-6DA4EBCE5620}"/>
          </ac:spMkLst>
        </pc:spChg>
      </pc:sldChg>
      <pc:sldChg chg="modSp new del mod">
        <pc:chgData name="이지은" userId="7735f027-f29b-4d7c-8845-4566f2383d8e" providerId="ADAL" clId="{17BCED73-5937-43B1-9BEC-34DC97ECBDB4}" dt="2021-05-06T14:55:37.145" v="1058" actId="47"/>
        <pc:sldMkLst>
          <pc:docMk/>
          <pc:sldMk cId="4005577527" sldId="268"/>
        </pc:sldMkLst>
        <pc:spChg chg="mod">
          <ac:chgData name="이지은" userId="7735f027-f29b-4d7c-8845-4566f2383d8e" providerId="ADAL" clId="{17BCED73-5937-43B1-9BEC-34DC97ECBDB4}" dt="2021-05-06T14:51:25.962" v="982" actId="20577"/>
          <ac:spMkLst>
            <pc:docMk/>
            <pc:sldMk cId="4005577527" sldId="268"/>
            <ac:spMk id="2" creationId="{C927258C-782D-48E5-BB7E-6B8C9CD25444}"/>
          </ac:spMkLst>
        </pc:spChg>
        <pc:spChg chg="mod">
          <ac:chgData name="이지은" userId="7735f027-f29b-4d7c-8845-4566f2383d8e" providerId="ADAL" clId="{17BCED73-5937-43B1-9BEC-34DC97ECBDB4}" dt="2021-05-06T14:55:10.789" v="1051" actId="14100"/>
          <ac:spMkLst>
            <pc:docMk/>
            <pc:sldMk cId="4005577527" sldId="268"/>
            <ac:spMk id="3" creationId="{D863BFD9-CE9B-42D6-814A-7C5A05E06D4D}"/>
          </ac:spMkLst>
        </pc:spChg>
      </pc:sldChg>
      <pc:sldChg chg="modSp new mod">
        <pc:chgData name="이지은" userId="7735f027-f29b-4d7c-8845-4566f2383d8e" providerId="ADAL" clId="{17BCED73-5937-43B1-9BEC-34DC97ECBDB4}" dt="2021-05-07T08:02:07.907" v="2956" actId="15"/>
        <pc:sldMkLst>
          <pc:docMk/>
          <pc:sldMk cId="2321809596" sldId="269"/>
        </pc:sldMkLst>
        <pc:spChg chg="mod">
          <ac:chgData name="이지은" userId="7735f027-f29b-4d7c-8845-4566f2383d8e" providerId="ADAL" clId="{17BCED73-5937-43B1-9BEC-34DC97ECBDB4}" dt="2021-05-06T14:55:45.978" v="1080" actId="20577"/>
          <ac:spMkLst>
            <pc:docMk/>
            <pc:sldMk cId="2321809596" sldId="269"/>
            <ac:spMk id="2" creationId="{7E4861FB-0CF1-45F5-9B25-49DAD6135758}"/>
          </ac:spMkLst>
        </pc:spChg>
        <pc:spChg chg="mod">
          <ac:chgData name="이지은" userId="7735f027-f29b-4d7c-8845-4566f2383d8e" providerId="ADAL" clId="{17BCED73-5937-43B1-9BEC-34DC97ECBDB4}" dt="2021-05-07T08:02:07.907" v="2956" actId="15"/>
          <ac:spMkLst>
            <pc:docMk/>
            <pc:sldMk cId="2321809596" sldId="269"/>
            <ac:spMk id="3" creationId="{0A3D2DF8-7891-466C-8204-C85BC701803D}"/>
          </ac:spMkLst>
        </pc:spChg>
      </pc:sldChg>
      <pc:sldChg chg="addSp modSp new mod">
        <pc:chgData name="이지은" userId="7735f027-f29b-4d7c-8845-4566f2383d8e" providerId="ADAL" clId="{17BCED73-5937-43B1-9BEC-34DC97ECBDB4}" dt="2021-05-07T08:02:18.083" v="2958" actId="20577"/>
        <pc:sldMkLst>
          <pc:docMk/>
          <pc:sldMk cId="2970575865" sldId="270"/>
        </pc:sldMkLst>
        <pc:spChg chg="mod">
          <ac:chgData name="이지은" userId="7735f027-f29b-4d7c-8845-4566f2383d8e" providerId="ADAL" clId="{17BCED73-5937-43B1-9BEC-34DC97ECBDB4}" dt="2021-05-07T02:10:56.696" v="1680"/>
          <ac:spMkLst>
            <pc:docMk/>
            <pc:sldMk cId="2970575865" sldId="270"/>
            <ac:spMk id="2" creationId="{F8CC8BC0-6A13-4721-8246-05634B67E9ED}"/>
          </ac:spMkLst>
        </pc:spChg>
        <pc:spChg chg="mod">
          <ac:chgData name="이지은" userId="7735f027-f29b-4d7c-8845-4566f2383d8e" providerId="ADAL" clId="{17BCED73-5937-43B1-9BEC-34DC97ECBDB4}" dt="2021-05-07T02:30:58.324" v="1858" actId="14100"/>
          <ac:spMkLst>
            <pc:docMk/>
            <pc:sldMk cId="2970575865" sldId="270"/>
            <ac:spMk id="3" creationId="{46603FDC-6B59-4EFA-A2D8-3BCD91500D49}"/>
          </ac:spMkLst>
        </pc:spChg>
        <pc:spChg chg="add mod">
          <ac:chgData name="이지은" userId="7735f027-f29b-4d7c-8845-4566f2383d8e" providerId="ADAL" clId="{17BCED73-5937-43B1-9BEC-34DC97ECBDB4}" dt="2021-05-07T02:31:15.477" v="1888" actId="20577"/>
          <ac:spMkLst>
            <pc:docMk/>
            <pc:sldMk cId="2970575865" sldId="270"/>
            <ac:spMk id="4" creationId="{DC6D4AC2-9253-49D7-B3E4-DFB7018691A4}"/>
          </ac:spMkLst>
        </pc:spChg>
        <pc:spChg chg="add mod">
          <ac:chgData name="이지은" userId="7735f027-f29b-4d7c-8845-4566f2383d8e" providerId="ADAL" clId="{17BCED73-5937-43B1-9BEC-34DC97ECBDB4}" dt="2021-05-07T08:02:18.083" v="2958" actId="20577"/>
          <ac:spMkLst>
            <pc:docMk/>
            <pc:sldMk cId="2970575865" sldId="270"/>
            <ac:spMk id="5" creationId="{3310F57D-DFF2-4CF8-8C4F-F8AA4A16E220}"/>
          </ac:spMkLst>
        </pc:spChg>
      </pc:sldChg>
      <pc:sldChg chg="addSp delSp modSp new mod">
        <pc:chgData name="이지은" userId="7735f027-f29b-4d7c-8845-4566f2383d8e" providerId="ADAL" clId="{17BCED73-5937-43B1-9BEC-34DC97ECBDB4}" dt="2021-05-07T03:13:55.910" v="2113" actId="207"/>
        <pc:sldMkLst>
          <pc:docMk/>
          <pc:sldMk cId="2305571044" sldId="271"/>
        </pc:sldMkLst>
        <pc:spChg chg="del">
          <ac:chgData name="이지은" userId="7735f027-f29b-4d7c-8845-4566f2383d8e" providerId="ADAL" clId="{17BCED73-5937-43B1-9BEC-34DC97ECBDB4}" dt="2021-05-07T03:06:25.449" v="2045" actId="478"/>
          <ac:spMkLst>
            <pc:docMk/>
            <pc:sldMk cId="2305571044" sldId="271"/>
            <ac:spMk id="2" creationId="{143EF54C-FAEA-4984-8780-D857AF80F588}"/>
          </ac:spMkLst>
        </pc:spChg>
        <pc:spChg chg="del">
          <ac:chgData name="이지은" userId="7735f027-f29b-4d7c-8845-4566f2383d8e" providerId="ADAL" clId="{17BCED73-5937-43B1-9BEC-34DC97ECBDB4}" dt="2021-05-07T03:06:28.327" v="2046" actId="478"/>
          <ac:spMkLst>
            <pc:docMk/>
            <pc:sldMk cId="2305571044" sldId="271"/>
            <ac:spMk id="3" creationId="{87A27CC5-FF3C-45CF-8472-F1A1CE096F82}"/>
          </ac:spMkLst>
        </pc:spChg>
        <pc:spChg chg="add del mod">
          <ac:chgData name="이지은" userId="7735f027-f29b-4d7c-8845-4566f2383d8e" providerId="ADAL" clId="{17BCED73-5937-43B1-9BEC-34DC97ECBDB4}" dt="2021-05-07T03:09:16.287" v="2080" actId="478"/>
          <ac:spMkLst>
            <pc:docMk/>
            <pc:sldMk cId="2305571044" sldId="271"/>
            <ac:spMk id="4" creationId="{7969C477-C1F2-459B-B407-6C8394DCB000}"/>
          </ac:spMkLst>
        </pc:spChg>
        <pc:spChg chg="add del mod">
          <ac:chgData name="이지은" userId="7735f027-f29b-4d7c-8845-4566f2383d8e" providerId="ADAL" clId="{17BCED73-5937-43B1-9BEC-34DC97ECBDB4}" dt="2021-05-07T03:09:16.287" v="2080" actId="478"/>
          <ac:spMkLst>
            <pc:docMk/>
            <pc:sldMk cId="2305571044" sldId="271"/>
            <ac:spMk id="6" creationId="{BC2F7226-2CF1-40EC-8E2C-22168AF01A66}"/>
          </ac:spMkLst>
        </pc:spChg>
        <pc:spChg chg="add del">
          <ac:chgData name="이지은" userId="7735f027-f29b-4d7c-8845-4566f2383d8e" providerId="ADAL" clId="{17BCED73-5937-43B1-9BEC-34DC97ECBDB4}" dt="2021-05-07T03:09:29.951" v="2086" actId="22"/>
          <ac:spMkLst>
            <pc:docMk/>
            <pc:sldMk cId="2305571044" sldId="271"/>
            <ac:spMk id="8" creationId="{6CB313C1-8876-4980-8310-A444F2E39F26}"/>
          </ac:spMkLst>
        </pc:spChg>
        <pc:spChg chg="add mod">
          <ac:chgData name="이지은" userId="7735f027-f29b-4d7c-8845-4566f2383d8e" providerId="ADAL" clId="{17BCED73-5937-43B1-9BEC-34DC97ECBDB4}" dt="2021-05-07T03:13:39.571" v="2111" actId="207"/>
          <ac:spMkLst>
            <pc:docMk/>
            <pc:sldMk cId="2305571044" sldId="271"/>
            <ac:spMk id="10" creationId="{AA12F5C8-EA3F-4F71-A3B9-7CBE92274AC4}"/>
          </ac:spMkLst>
        </pc:spChg>
        <pc:spChg chg="add del">
          <ac:chgData name="이지은" userId="7735f027-f29b-4d7c-8845-4566f2383d8e" providerId="ADAL" clId="{17BCED73-5937-43B1-9BEC-34DC97ECBDB4}" dt="2021-05-07T03:09:58.684" v="2096" actId="22"/>
          <ac:spMkLst>
            <pc:docMk/>
            <pc:sldMk cId="2305571044" sldId="271"/>
            <ac:spMk id="12" creationId="{0E31FD09-4327-412F-8317-F8E6BBD66F7E}"/>
          </ac:spMkLst>
        </pc:spChg>
        <pc:spChg chg="add mod">
          <ac:chgData name="이지은" userId="7735f027-f29b-4d7c-8845-4566f2383d8e" providerId="ADAL" clId="{17BCED73-5937-43B1-9BEC-34DC97ECBDB4}" dt="2021-05-07T03:13:55.910" v="2113" actId="207"/>
          <ac:spMkLst>
            <pc:docMk/>
            <pc:sldMk cId="2305571044" sldId="271"/>
            <ac:spMk id="14" creationId="{C54135CE-F427-46D6-B524-A2B43E849128}"/>
          </ac:spMkLst>
        </pc:spChg>
      </pc:sldChg>
      <pc:sldChg chg="modSp new mod">
        <pc:chgData name="이지은" userId="7735f027-f29b-4d7c-8845-4566f2383d8e" providerId="ADAL" clId="{17BCED73-5937-43B1-9BEC-34DC97ECBDB4}" dt="2021-05-07T03:44:50.075" v="2681" actId="20577"/>
        <pc:sldMkLst>
          <pc:docMk/>
          <pc:sldMk cId="3157522363" sldId="272"/>
        </pc:sldMkLst>
        <pc:spChg chg="mod">
          <ac:chgData name="이지은" userId="7735f027-f29b-4d7c-8845-4566f2383d8e" providerId="ADAL" clId="{17BCED73-5937-43B1-9BEC-34DC97ECBDB4}" dt="2021-05-07T03:36:44.598" v="2149" actId="20577"/>
          <ac:spMkLst>
            <pc:docMk/>
            <pc:sldMk cId="3157522363" sldId="272"/>
            <ac:spMk id="2" creationId="{9ECB5A0F-7F0A-4CB8-8435-0F2BD1419301}"/>
          </ac:spMkLst>
        </pc:spChg>
        <pc:spChg chg="mod">
          <ac:chgData name="이지은" userId="7735f027-f29b-4d7c-8845-4566f2383d8e" providerId="ADAL" clId="{17BCED73-5937-43B1-9BEC-34DC97ECBDB4}" dt="2021-05-07T03:44:50.075" v="2681" actId="20577"/>
          <ac:spMkLst>
            <pc:docMk/>
            <pc:sldMk cId="3157522363" sldId="272"/>
            <ac:spMk id="3" creationId="{DF0FD7B0-348B-4916-AA1B-5BB41893304C}"/>
          </ac:spMkLst>
        </pc:spChg>
      </pc:sldChg>
      <pc:sldChg chg="modSp new mod">
        <pc:chgData name="이지은" userId="7735f027-f29b-4d7c-8845-4566f2383d8e" providerId="ADAL" clId="{17BCED73-5937-43B1-9BEC-34DC97ECBDB4}" dt="2021-05-07T05:24:27.969" v="2954" actId="20577"/>
        <pc:sldMkLst>
          <pc:docMk/>
          <pc:sldMk cId="310137254" sldId="273"/>
        </pc:sldMkLst>
        <pc:spChg chg="mod">
          <ac:chgData name="이지은" userId="7735f027-f29b-4d7c-8845-4566f2383d8e" providerId="ADAL" clId="{17BCED73-5937-43B1-9BEC-34DC97ECBDB4}" dt="2021-05-07T03:37:00.195" v="2187" actId="20577"/>
          <ac:spMkLst>
            <pc:docMk/>
            <pc:sldMk cId="310137254" sldId="273"/>
            <ac:spMk id="2" creationId="{12269D16-CEEB-4BF8-B6E2-3DAA82C01BA2}"/>
          </ac:spMkLst>
        </pc:spChg>
        <pc:spChg chg="mod">
          <ac:chgData name="이지은" userId="7735f027-f29b-4d7c-8845-4566f2383d8e" providerId="ADAL" clId="{17BCED73-5937-43B1-9BEC-34DC97ECBDB4}" dt="2021-05-07T05:24:27.969" v="2954" actId="20577"/>
          <ac:spMkLst>
            <pc:docMk/>
            <pc:sldMk cId="310137254" sldId="273"/>
            <ac:spMk id="3" creationId="{00397BD4-F74F-4FC3-9914-DA865F959C13}"/>
          </ac:spMkLst>
        </pc:spChg>
      </pc:sldChg>
      <pc:sldChg chg="modSp new mod">
        <pc:chgData name="이지은" userId="7735f027-f29b-4d7c-8845-4566f2383d8e" providerId="ADAL" clId="{17BCED73-5937-43B1-9BEC-34DC97ECBDB4}" dt="2021-05-07T03:43:56.709" v="2603" actId="20577"/>
        <pc:sldMkLst>
          <pc:docMk/>
          <pc:sldMk cId="4004719775" sldId="274"/>
        </pc:sldMkLst>
        <pc:spChg chg="mod">
          <ac:chgData name="이지은" userId="7735f027-f29b-4d7c-8845-4566f2383d8e" providerId="ADAL" clId="{17BCED73-5937-43B1-9BEC-34DC97ECBDB4}" dt="2021-05-07T03:43:41.565" v="2522" actId="20577"/>
          <ac:spMkLst>
            <pc:docMk/>
            <pc:sldMk cId="4004719775" sldId="274"/>
            <ac:spMk id="2" creationId="{BE9ECE83-B84F-41FE-AB9D-FA139767BB02}"/>
          </ac:spMkLst>
        </pc:spChg>
        <pc:spChg chg="mod">
          <ac:chgData name="이지은" userId="7735f027-f29b-4d7c-8845-4566f2383d8e" providerId="ADAL" clId="{17BCED73-5937-43B1-9BEC-34DC97ECBDB4}" dt="2021-05-07T03:43:56.709" v="2603" actId="20577"/>
          <ac:spMkLst>
            <pc:docMk/>
            <pc:sldMk cId="4004719775" sldId="274"/>
            <ac:spMk id="3" creationId="{5583FE2D-9907-4BE1-991E-5E5182006B0A}"/>
          </ac:spMkLst>
        </pc:spChg>
      </pc:sldChg>
      <pc:sldChg chg="new">
        <pc:chgData name="이지은" userId="7735f027-f29b-4d7c-8845-4566f2383d8e" providerId="ADAL" clId="{17BCED73-5937-43B1-9BEC-34DC97ECBDB4}" dt="2021-05-07T03:12:12.304" v="2109" actId="680"/>
        <pc:sldMkLst>
          <pc:docMk/>
          <pc:sldMk cId="3800475070" sldId="275"/>
        </pc:sldMkLst>
      </pc:sldChg>
      <pc:sldChg chg="modSp new mod">
        <pc:chgData name="이지은" userId="7735f027-f29b-4d7c-8845-4566f2383d8e" providerId="ADAL" clId="{17BCED73-5937-43B1-9BEC-34DC97ECBDB4}" dt="2021-05-07T04:11:57.898" v="2872"/>
        <pc:sldMkLst>
          <pc:docMk/>
          <pc:sldMk cId="980517822" sldId="276"/>
        </pc:sldMkLst>
        <pc:spChg chg="mod">
          <ac:chgData name="이지은" userId="7735f027-f29b-4d7c-8845-4566f2383d8e" providerId="ADAL" clId="{17BCED73-5937-43B1-9BEC-34DC97ECBDB4}" dt="2021-05-07T03:36:52.661" v="2168" actId="20577"/>
          <ac:spMkLst>
            <pc:docMk/>
            <pc:sldMk cId="980517822" sldId="276"/>
            <ac:spMk id="2" creationId="{F18FD69F-7BDF-46B6-A4BE-39E163C917CC}"/>
          </ac:spMkLst>
        </pc:spChg>
        <pc:spChg chg="mod">
          <ac:chgData name="이지은" userId="7735f027-f29b-4d7c-8845-4566f2383d8e" providerId="ADAL" clId="{17BCED73-5937-43B1-9BEC-34DC97ECBDB4}" dt="2021-05-07T04:11:57.898" v="2872"/>
          <ac:spMkLst>
            <pc:docMk/>
            <pc:sldMk cId="980517822" sldId="276"/>
            <ac:spMk id="3" creationId="{A86FC801-00CA-4FBE-BE1B-BE860B1C8F7C}"/>
          </ac:spMkLst>
        </pc:spChg>
      </pc:sldChg>
      <pc:sldChg chg="addSp delSp modSp new mod ord">
        <pc:chgData name="이지은" userId="7735f027-f29b-4d7c-8845-4566f2383d8e" providerId="ADAL" clId="{17BCED73-5937-43B1-9BEC-34DC97ECBDB4}" dt="2021-05-07T03:36:31.452" v="2120"/>
        <pc:sldMkLst>
          <pc:docMk/>
          <pc:sldMk cId="528978612" sldId="277"/>
        </pc:sldMkLst>
        <pc:spChg chg="mod">
          <ac:chgData name="이지은" userId="7735f027-f29b-4d7c-8845-4566f2383d8e" providerId="ADAL" clId="{17BCED73-5937-43B1-9BEC-34DC97ECBDB4}" dt="2021-05-07T03:33:44.113" v="2118"/>
          <ac:spMkLst>
            <pc:docMk/>
            <pc:sldMk cId="528978612" sldId="277"/>
            <ac:spMk id="2" creationId="{84B005B9-3416-4D85-ABED-E297149D9821}"/>
          </ac:spMkLst>
        </pc:spChg>
        <pc:spChg chg="add del">
          <ac:chgData name="이지은" userId="7735f027-f29b-4d7c-8845-4566f2383d8e" providerId="ADAL" clId="{17BCED73-5937-43B1-9BEC-34DC97ECBDB4}" dt="2021-05-07T03:33:43.557" v="2117" actId="22"/>
          <ac:spMkLst>
            <pc:docMk/>
            <pc:sldMk cId="528978612" sldId="277"/>
            <ac:spMk id="5" creationId="{E35E5280-60E2-4ED2-AD2B-C86054F214D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E8810-B679-4D59-AC92-A025B2B3BA6E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AB92B-7C49-4F0E-9C17-6774BAAF6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83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set</a:t>
            </a:r>
            <a:r>
              <a:rPr lang="ko-KR" altLang="en-US" dirty="0"/>
              <a:t>은 말그대로 멤버변수에 값을 할당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get</a:t>
            </a:r>
            <a:r>
              <a:rPr lang="ko-KR" altLang="en-US" dirty="0"/>
              <a:t>은 말그대로 멤버변수 값을 반환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AB92B-7C49-4F0E-9C17-6774BAAF6A6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222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AB92B-7C49-4F0E-9C17-6774BAAF6A6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52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A99DC-5239-46A2-B8B4-983E2580B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4584D1-6F34-4A5C-97B3-ADE1F80F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91389-ADAE-42D3-AF51-097E5CBD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3ABA-3E11-41F9-84D6-7D1C7D1910C7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0E189B-F3DD-4722-A0E9-5E3CADDD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EADD22-12DD-4026-82D6-F1FAF732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CED2-9959-459F-8E32-820D417DA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16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87530-CF48-4B2D-9332-A8362535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925D67-A082-401C-94DB-335939953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D8AC8-178D-4A46-B3E8-FD8227842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3ABA-3E11-41F9-84D6-7D1C7D1910C7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B0E77-4E60-4A0B-8467-690BDB56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16ED2F-56D9-4B35-B3A9-E1C0B26F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CED2-9959-459F-8E32-820D417DA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24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FB758E-62B2-4D53-A356-7A9E89E18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342284-B8D3-4DE6-995C-958B1873F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A5ED3-67F2-44A4-8323-969ED08E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3ABA-3E11-41F9-84D6-7D1C7D1910C7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82EB7-5CE2-45E8-99F2-F6A55A99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7AED0-E580-4ADB-8CBC-4CFEB111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CED2-9959-459F-8E32-820D417DA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31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FC282-EDF3-4757-A188-4ECE8DB6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16647-37B3-4ABC-866A-EC986C95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24A74-7C91-4763-8C46-DAE544AD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3ABA-3E11-41F9-84D6-7D1C7D1910C7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E3BE8-2266-4DE9-8587-8843DB2A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2839F-2025-4427-B653-7051E453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CED2-9959-459F-8E32-820D417DA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68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E6C36-6BBC-4279-9D6B-A3C6FE84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127E5E-5725-4502-B313-919C39D83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A1EE45-F513-4C31-A984-F5053219F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3ABA-3E11-41F9-84D6-7D1C7D1910C7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4FEFE-4A44-4226-8CC7-07BA6507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2B634-02F7-4E95-9620-29204854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CED2-9959-459F-8E32-820D417DA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65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06A91-8B42-49D7-B842-317352B2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83156-024A-4DA9-9CBE-2598AEF71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B27842-DDCD-4E62-89E6-14326A2A5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988AD8-90D6-4F62-A16F-62547068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3ABA-3E11-41F9-84D6-7D1C7D1910C7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0D079-48AC-40D8-8D2A-2C7934C2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D6A9EE-C87A-49CF-AAF9-6DFE7206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CED2-9959-459F-8E32-820D417DA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3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1C11C-967B-4DC3-AC9C-C01946FA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7B767B-88F5-4D68-B6BC-0A65F86AE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D4B29F-7B41-4449-B443-8479939BD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4B3471-1037-4D36-89D3-56EB0A320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CEED9B-74AE-4624-99F7-51CBD9D05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83399E-B3BB-42C3-877F-2A3962F4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3ABA-3E11-41F9-84D6-7D1C7D1910C7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6A6DF9-A5ED-4762-93EB-979812CB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6275B0-2ECC-4441-9F38-6FC04F67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CED2-9959-459F-8E32-820D417DA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16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CEA1C-4949-4F8A-8A06-76F3789B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12F703-0436-4BBB-B795-E12454D4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3ABA-3E11-41F9-84D6-7D1C7D1910C7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70397B-E989-49D2-B134-479B497D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580423-2666-4398-B600-6ADCABA0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CED2-9959-459F-8E32-820D417DA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33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E1182C-9360-4199-954E-B9306A56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3ABA-3E11-41F9-84D6-7D1C7D1910C7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061967-84CC-4644-A62D-FF6EAA66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B1BD79-1C6B-4356-A789-203C5EA0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CED2-9959-459F-8E32-820D417DA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96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D353E-6B4E-4726-AF8C-FCA7BEC0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D206B1-695E-455E-B92F-25DFF5FCF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E7FE09-007B-471F-BC7E-C44077C09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AD5BD5-0FD1-4754-8853-B425B158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3ABA-3E11-41F9-84D6-7D1C7D1910C7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57188-BF95-4548-AEF5-13993C4C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671A1C-3ED6-4BAE-BC80-7CF28818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CED2-9959-459F-8E32-820D417DA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08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5DF8E-F5F9-4A58-8B02-C640E879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857BC3-4B0E-4D46-84D0-45C1E2141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4AC272-4D66-4D0C-B6D6-0E4E2ACD3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9D15DD-96FC-41FF-85F3-2CF809AD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F3ABA-3E11-41F9-84D6-7D1C7D1910C7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6894F3-98F5-45B0-AA5C-A003640B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29A0F6-C461-479C-8C3C-E974FFD2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9CED2-9959-459F-8E32-820D417DA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68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9E26CD-C7AC-42CC-BA19-20CD2AEC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D1BA1E-F237-4304-9378-B14A5DA29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77D70D-CD31-4CA3-A601-387D5EA80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F3ABA-3E11-41F9-84D6-7D1C7D1910C7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8E7E8-94FA-430A-9C37-A45908380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ED414-6569-4EF2-9388-7684A35A9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9CED2-9959-459F-8E32-820D417DA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76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07FA3-6F5C-4F42-B299-123454F0B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ConfigGenerator.cs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585719-B9D0-44CF-979D-29479DF2A7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9405F-2C07-457E-9A45-826FA179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HeatMode.cs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9D4B6-1FFA-4AB5-ACBD-A0BE789A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Enum = </a:t>
            </a:r>
            <a:r>
              <a:rPr lang="ko-KR" altLang="en-US" dirty="0"/>
              <a:t>무언가를 식별할 때 사용</a:t>
            </a:r>
            <a:r>
              <a:rPr lang="en-US" altLang="ko-KR" dirty="0"/>
              <a:t>, </a:t>
            </a:r>
            <a:r>
              <a:rPr lang="ko-KR" altLang="en-US" dirty="0"/>
              <a:t>순차적인 값을 갖게 됨</a:t>
            </a:r>
            <a:r>
              <a:rPr lang="en-US" altLang="ko-KR" dirty="0"/>
              <a:t>(0,1,2..), </a:t>
            </a:r>
            <a:r>
              <a:rPr lang="ko-KR" altLang="en-US" dirty="0" err="1"/>
              <a:t>정수값만</a:t>
            </a:r>
            <a:r>
              <a:rPr lang="ko-KR" altLang="en-US" dirty="0"/>
              <a:t> 지정 가능함</a:t>
            </a:r>
            <a:endParaRPr lang="en-US" altLang="ko-KR" dirty="0"/>
          </a:p>
          <a:p>
            <a:r>
              <a:rPr lang="en-US" altLang="ko-KR" dirty="0"/>
              <a:t>Information </a:t>
            </a:r>
            <a:r>
              <a:rPr lang="ko-KR" altLang="en-US" dirty="0"/>
              <a:t>정보 제공</a:t>
            </a:r>
            <a:r>
              <a:rPr lang="en-US" altLang="ko-KR" dirty="0"/>
              <a:t> : </a:t>
            </a:r>
            <a:r>
              <a:rPr lang="en-US" altLang="ko-KR" dirty="0" err="1"/>
              <a:t>CurrentCapacityUtilization</a:t>
            </a:r>
            <a:r>
              <a:rPr lang="en-US" altLang="ko-KR" dirty="0"/>
              <a:t>, </a:t>
            </a:r>
            <a:r>
              <a:rPr lang="en-US" altLang="ko-KR" dirty="0" err="1"/>
              <a:t>NumBundlesHandled</a:t>
            </a:r>
            <a:r>
              <a:rPr lang="en-US" altLang="ko-KR" dirty="0"/>
              <a:t>, </a:t>
            </a:r>
            <a:r>
              <a:rPr lang="en-US" altLang="ko-KR" dirty="0" err="1"/>
              <a:t>AverageFrequency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endParaRPr lang="en-US" altLang="ko-KR" dirty="0"/>
          </a:p>
          <a:p>
            <a:r>
              <a:rPr lang="en-US" altLang="ko-KR" dirty="0" err="1"/>
              <a:t>MetaInformationManager</a:t>
            </a:r>
            <a:r>
              <a:rPr lang="en-US" altLang="ko-KR" dirty="0"/>
              <a:t> = meta information </a:t>
            </a:r>
            <a:r>
              <a:rPr lang="ko-KR" altLang="en-US" dirty="0"/>
              <a:t>유지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8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5B61B-BB14-4DE5-BB88-E6CA66D6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MetaInformationManager.cs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58444-9418-4F85-8938-8E97B4C6E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5102"/>
          </a:xfrm>
        </p:spPr>
        <p:txBody>
          <a:bodyPr/>
          <a:lstStyle/>
          <a:p>
            <a:r>
              <a:rPr lang="en-US" altLang="ko-KR" dirty="0" err="1"/>
              <a:t>ShortestPathManager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FF0000"/>
                </a:solidFill>
              </a:rPr>
              <a:t>waypoint</a:t>
            </a:r>
            <a:r>
              <a:rPr lang="ko-KR" altLang="en-US" dirty="0">
                <a:solidFill>
                  <a:srgbClr val="FF0000"/>
                </a:solidFill>
              </a:rPr>
              <a:t>끼리 최단 경로 탐색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A* algorithm </a:t>
            </a:r>
            <a:r>
              <a:rPr lang="ko-KR" altLang="en-US" dirty="0"/>
              <a:t>내용</a:t>
            </a:r>
            <a:endParaRPr lang="en-US" altLang="ko-KR" dirty="0"/>
          </a:p>
          <a:p>
            <a:r>
              <a:rPr lang="en-US" altLang="ko-KR" dirty="0" err="1"/>
              <a:t>startNode</a:t>
            </a:r>
            <a:r>
              <a:rPr lang="ko-KR" altLang="en-US" dirty="0"/>
              <a:t>에서 </a:t>
            </a:r>
            <a:r>
              <a:rPr lang="en-US" altLang="ko-KR" dirty="0" err="1"/>
              <a:t>destinationNode</a:t>
            </a:r>
            <a:r>
              <a:rPr lang="ko-KR" altLang="en-US" dirty="0"/>
              <a:t>까지의 거리 구하기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283D571-7B52-4749-84D2-96F26D9613A7}"/>
              </a:ext>
            </a:extLst>
          </p:cNvPr>
          <p:cNvSpPr txBox="1">
            <a:spLocks/>
          </p:cNvSpPr>
          <p:nvPr/>
        </p:nvSpPr>
        <p:spPr>
          <a:xfrm>
            <a:off x="838200" y="38756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OrderMode.cs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E7EFE9A-BA96-4BEE-AA95-6DA4EBCE5620}"/>
              </a:ext>
            </a:extLst>
          </p:cNvPr>
          <p:cNvSpPr txBox="1">
            <a:spLocks/>
          </p:cNvSpPr>
          <p:nvPr/>
        </p:nvSpPr>
        <p:spPr>
          <a:xfrm>
            <a:off x="838200" y="5336164"/>
            <a:ext cx="10515600" cy="709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FF0000"/>
                </a:solidFill>
              </a:rPr>
              <a:t>Order</a:t>
            </a:r>
            <a:r>
              <a:rPr lang="ko-KR" altLang="en-US" dirty="0">
                <a:solidFill>
                  <a:srgbClr val="FF0000"/>
                </a:solidFill>
              </a:rPr>
              <a:t>에 대한 여러 </a:t>
            </a:r>
            <a:r>
              <a:rPr lang="en-US" altLang="ko-KR" dirty="0">
                <a:solidFill>
                  <a:srgbClr val="FF0000"/>
                </a:solidFill>
              </a:rPr>
              <a:t>mode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bundle generation </a:t>
            </a:r>
            <a:r>
              <a:rPr lang="ko-KR" altLang="en-US" dirty="0">
                <a:solidFill>
                  <a:srgbClr val="FF0000"/>
                </a:solidFill>
              </a:rPr>
              <a:t>정의</a:t>
            </a:r>
          </a:p>
        </p:txBody>
      </p:sp>
    </p:spTree>
    <p:extLst>
      <p:ext uri="{BB962C8B-B14F-4D97-AF65-F5344CB8AC3E}">
        <p14:creationId xmlns:p14="http://schemas.microsoft.com/office/powerpoint/2010/main" val="394525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861FB-0CF1-45F5-9B25-49DAD613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ResourceManager.cs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3D2DF8-7891-466C-8204-C85BC7018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Available storage location</a:t>
            </a:r>
            <a:r>
              <a:rPr lang="ko-KR" altLang="en-US" dirty="0"/>
              <a:t>이랑 </a:t>
            </a:r>
            <a:r>
              <a:rPr lang="en-US" altLang="ko-KR" dirty="0"/>
              <a:t>request </a:t>
            </a:r>
            <a:r>
              <a:rPr lang="ko-KR" altLang="en-US" dirty="0"/>
              <a:t>추적하는 </a:t>
            </a:r>
            <a:r>
              <a:rPr lang="en-US" altLang="ko-KR" dirty="0"/>
              <a:t>manager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en-US" altLang="ko-KR" dirty="0"/>
              <a:t>w</a:t>
            </a:r>
            <a:r>
              <a:rPr lang="ko-KR" altLang="en-US" dirty="0"/>
              <a:t>를 받아 </a:t>
            </a:r>
            <a:r>
              <a:rPr lang="en-US" altLang="ko-KR" dirty="0" err="1"/>
              <a:t>w.Pod</a:t>
            </a:r>
            <a:r>
              <a:rPr lang="ko-KR" altLang="en-US" dirty="0"/>
              <a:t>로 </a:t>
            </a:r>
            <a:r>
              <a:rPr lang="ko-KR" altLang="en-US" dirty="0" err="1"/>
              <a:t>리턴하는</a:t>
            </a:r>
            <a:r>
              <a:rPr lang="ko-KR" altLang="en-US" dirty="0"/>
              <a:t> 값들의 </a:t>
            </a:r>
            <a:r>
              <a:rPr lang="en-US" altLang="ko-KR" dirty="0"/>
              <a:t>list</a:t>
            </a:r>
          </a:p>
          <a:p>
            <a:pPr lvl="1"/>
            <a:r>
              <a:rPr lang="en-US" altLang="ko-KR" dirty="0" err="1"/>
              <a:t>unusedStorageLocation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usedSotrageLocation</a:t>
            </a:r>
            <a:endParaRPr lang="en-US" altLang="ko-KR" dirty="0"/>
          </a:p>
          <a:p>
            <a:r>
              <a:rPr lang="en-US" altLang="ko-KR" dirty="0"/>
              <a:t>Pod Handling, pod </a:t>
            </a:r>
            <a:r>
              <a:rPr lang="ko-KR" altLang="en-US" dirty="0"/>
              <a:t>이용가능한지</a:t>
            </a:r>
            <a:r>
              <a:rPr lang="en-US" altLang="ko-KR" dirty="0"/>
              <a:t>, </a:t>
            </a:r>
            <a:r>
              <a:rPr lang="ko-KR" altLang="en-US" dirty="0" err="1"/>
              <a:t>사용중인건지에</a:t>
            </a:r>
            <a:r>
              <a:rPr lang="ko-KR" altLang="en-US" dirty="0"/>
              <a:t> 대한 함수</a:t>
            </a:r>
            <a:endParaRPr lang="en-US" altLang="ko-KR" dirty="0"/>
          </a:p>
          <a:p>
            <a:r>
              <a:rPr lang="ko-KR" altLang="en-US" dirty="0"/>
              <a:t>사용하지 않는 </a:t>
            </a:r>
            <a:r>
              <a:rPr lang="en-US" altLang="ko-KR" dirty="0"/>
              <a:t>pod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사용중인 위치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 </a:t>
            </a:r>
            <a:r>
              <a:rPr lang="en-US" altLang="ko-KR" dirty="0"/>
              <a:t>waypoint</a:t>
            </a:r>
            <a:r>
              <a:rPr lang="ko-KR" altLang="en-US" dirty="0"/>
              <a:t>를 더하고 빼면서 그게 </a:t>
            </a:r>
            <a:r>
              <a:rPr lang="en-US" altLang="ko-KR" dirty="0"/>
              <a:t>resting </a:t>
            </a:r>
            <a:r>
              <a:rPr lang="en-US" altLang="ko-KR" dirty="0" err="1"/>
              <a:t>locatio</a:t>
            </a:r>
            <a:r>
              <a:rPr lang="ko-KR" altLang="en-US" dirty="0"/>
              <a:t>의 예약</a:t>
            </a:r>
            <a:r>
              <a:rPr lang="en-US" altLang="ko-KR" dirty="0"/>
              <a:t>, storage station</a:t>
            </a:r>
            <a:r>
              <a:rPr lang="ko-KR" altLang="en-US" dirty="0"/>
              <a:t>예약을 빼기도 함</a:t>
            </a:r>
          </a:p>
        </p:txBody>
      </p:sp>
    </p:spTree>
    <p:extLst>
      <p:ext uri="{BB962C8B-B14F-4D97-AF65-F5344CB8AC3E}">
        <p14:creationId xmlns:p14="http://schemas.microsoft.com/office/powerpoint/2010/main" val="2321809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C8BC0-6A13-4721-8246-05634B67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Store request handling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603FDC-6B59-4EFA-A2D8-3BCD91500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altLang="ko-KR" dirty="0"/>
              <a:t>Item</a:t>
            </a:r>
            <a:r>
              <a:rPr lang="ko-KR" altLang="en-US" dirty="0"/>
              <a:t> </a:t>
            </a:r>
            <a:r>
              <a:rPr lang="en-US" altLang="ko-KR" dirty="0"/>
              <a:t>bundle</a:t>
            </a:r>
            <a:r>
              <a:rPr lang="ko-KR" altLang="en-US" dirty="0"/>
              <a:t>을 저장하는 요청</a:t>
            </a:r>
            <a:endParaRPr lang="en-US" altLang="ko-KR" dirty="0"/>
          </a:p>
          <a:p>
            <a:r>
              <a:rPr lang="en-US" altLang="ko-KR" dirty="0"/>
              <a:t>Bundle </a:t>
            </a:r>
            <a:r>
              <a:rPr lang="ko-KR" altLang="en-US" dirty="0"/>
              <a:t>저장하는 그 요청 제거</a:t>
            </a:r>
            <a:endParaRPr lang="en-US" altLang="ko-KR" dirty="0"/>
          </a:p>
          <a:p>
            <a:r>
              <a:rPr lang="ko-KR" altLang="en-US" dirty="0"/>
              <a:t>특정 포드에 속한 요청을 반환하기도 함</a:t>
            </a:r>
            <a:r>
              <a:rPr lang="en-US" altLang="ko-KR" dirty="0"/>
              <a:t>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C6D4AC2-9253-49D7-B3E4-DFB7018691A4}"/>
              </a:ext>
            </a:extLst>
          </p:cNvPr>
          <p:cNvSpPr txBox="1">
            <a:spLocks/>
          </p:cNvSpPr>
          <p:nvPr/>
        </p:nvSpPr>
        <p:spPr>
          <a:xfrm>
            <a:off x="9906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Extract request handling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310F57D-DFF2-4CF8-8C4F-F8AA4A16E220}"/>
              </a:ext>
            </a:extLst>
          </p:cNvPr>
          <p:cNvSpPr txBox="1">
            <a:spLocks/>
          </p:cNvSpPr>
          <p:nvPr/>
        </p:nvSpPr>
        <p:spPr>
          <a:xfrm>
            <a:off x="990600" y="4889500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Pod</a:t>
            </a:r>
            <a:r>
              <a:rPr lang="ko-KR" altLang="en-US" dirty="0"/>
              <a:t>에서 </a:t>
            </a:r>
            <a:r>
              <a:rPr lang="en-US" altLang="ko-KR" dirty="0"/>
              <a:t>item </a:t>
            </a:r>
            <a:r>
              <a:rPr lang="ko-KR" altLang="en-US" dirty="0"/>
              <a:t>빼기</a:t>
            </a:r>
            <a:r>
              <a:rPr lang="en-US" altLang="ko-KR" dirty="0"/>
              <a:t>(</a:t>
            </a:r>
            <a:r>
              <a:rPr lang="ko-KR" altLang="en-US" dirty="0"/>
              <a:t>아마 </a:t>
            </a:r>
            <a:r>
              <a:rPr lang="en-US" altLang="ko-KR" dirty="0"/>
              <a:t>pick </a:t>
            </a:r>
            <a:r>
              <a:rPr lang="en-US" altLang="ko-KR" dirty="0" err="1"/>
              <a:t>statio</a:t>
            </a:r>
            <a:r>
              <a:rPr lang="ko-KR" altLang="en-US" dirty="0"/>
              <a:t>에서</a:t>
            </a:r>
            <a:r>
              <a:rPr lang="en-US" altLang="ko-KR" dirty="0"/>
              <a:t>)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NewOrderQueuedToStation</a:t>
            </a:r>
            <a:r>
              <a:rPr lang="en-US" altLang="ko-KR" dirty="0">
                <a:solidFill>
                  <a:srgbClr val="FF0000"/>
                </a:solidFill>
              </a:rPr>
              <a:t>  = order</a:t>
            </a:r>
            <a:r>
              <a:rPr lang="ko-KR" altLang="en-US" dirty="0">
                <a:solidFill>
                  <a:srgbClr val="FF0000"/>
                </a:solidFill>
              </a:rPr>
              <a:t>를</a:t>
            </a:r>
            <a:r>
              <a:rPr lang="en-US" altLang="ko-KR" dirty="0">
                <a:solidFill>
                  <a:srgbClr val="FF0000"/>
                </a:solidFill>
              </a:rPr>
              <a:t> station</a:t>
            </a:r>
            <a:r>
              <a:rPr lang="ko-KR" altLang="en-US" dirty="0">
                <a:solidFill>
                  <a:srgbClr val="FF0000"/>
                </a:solidFill>
              </a:rPr>
              <a:t>에 추가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>
                <a:solidFill>
                  <a:srgbClr val="FF0000"/>
                </a:solidFill>
              </a:rPr>
              <a:t>NewOrderAssignedToStation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0575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A12F5C8-EA3F-4F71-A3B9-7CBE92274AC4}"/>
              </a:ext>
            </a:extLst>
          </p:cNvPr>
          <p:cNvSpPr txBox="1"/>
          <p:nvPr/>
        </p:nvSpPr>
        <p:spPr>
          <a:xfrm>
            <a:off x="442733" y="520511"/>
            <a:ext cx="5020518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/// &lt;summary&gt;</a:t>
            </a:r>
            <a:endParaRPr lang="en-US" altLang="ko-KR" sz="1200" dirty="0">
              <a:solidFill>
                <a:srgbClr val="000000"/>
              </a:solidFill>
              <a:latin typeface="Abadi" panose="020B0604020104020204" pitchFamily="34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/// Called whenever a new order shall be assigned to the order pool of a station.</a:t>
            </a:r>
            <a:endParaRPr lang="en-US" altLang="ko-KR" sz="1200" dirty="0">
              <a:solidFill>
                <a:srgbClr val="000000"/>
              </a:solidFill>
              <a:latin typeface="Abadi" panose="020B0604020104020204" pitchFamily="34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/// &lt;/summary&gt;</a:t>
            </a:r>
            <a:endParaRPr lang="en-US" altLang="ko-KR" sz="1200" dirty="0">
              <a:solidFill>
                <a:srgbClr val="000000"/>
              </a:solidFill>
              <a:latin typeface="Abadi" panose="020B0604020104020204" pitchFamily="34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/// &lt;param name="order"&gt;The order to assign to the order pool of the station.&lt;/param&gt;</a:t>
            </a:r>
            <a:endParaRPr lang="en-US" altLang="ko-KR" sz="1200" dirty="0">
              <a:solidFill>
                <a:srgbClr val="000000"/>
              </a:solidFill>
              <a:latin typeface="Abadi" panose="020B0604020104020204" pitchFamily="34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/// &lt;param name="station"&gt;The station to assign the order to.&lt;/param&gt;</a:t>
            </a:r>
            <a:endParaRPr lang="en-US" altLang="ko-KR" sz="1200" dirty="0">
              <a:solidFill>
                <a:srgbClr val="000000"/>
              </a:solidFill>
              <a:latin typeface="Abadi" panose="020B0604020104020204" pitchFamily="34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NewOrderQueuedToStation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(Order </a:t>
            </a:r>
            <a:r>
              <a:rPr lang="en-US" altLang="ko-KR" sz="1200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order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OutputStation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station)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8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// Remember queue time</a:t>
            </a:r>
            <a:endParaRPr lang="en-US" altLang="ko-KR" sz="1200" dirty="0">
              <a:solidFill>
                <a:srgbClr val="000000"/>
              </a:solidFill>
              <a:latin typeface="Abadi" panose="020B0604020104020204" pitchFamily="34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order.TimeStampQueued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= _</a:t>
            </a:r>
            <a:r>
              <a:rPr lang="en-US" altLang="ko-KR" sz="1200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instance.Controller.CurrentTime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8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// Remember station for all requests of the order</a:t>
            </a:r>
            <a:endParaRPr lang="en-US" altLang="ko-KR" sz="1200" dirty="0">
              <a:solidFill>
                <a:srgbClr val="000000"/>
              </a:solidFill>
              <a:latin typeface="Abadi" panose="020B0604020104020204" pitchFamily="34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foreach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(var request </a:t>
            </a:r>
            <a:r>
              <a:rPr lang="en-US" altLang="ko-KR" sz="1200" dirty="0">
                <a:solidFill>
                  <a:srgbClr val="0000FF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in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order.Requests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    _</a:t>
            </a:r>
            <a:r>
              <a:rPr lang="en-US" altLang="ko-KR" sz="1200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stationQueuedPerExtractRequest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[request] = station;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8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// Update active requests</a:t>
            </a:r>
            <a:endParaRPr lang="en-US" altLang="ko-KR" sz="1200" dirty="0">
              <a:solidFill>
                <a:srgbClr val="000000"/>
              </a:solidFill>
              <a:latin typeface="Abadi" panose="020B0604020104020204" pitchFamily="34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foreach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(var request </a:t>
            </a:r>
            <a:r>
              <a:rPr lang="en-US" altLang="ko-KR" sz="1200" dirty="0">
                <a:solidFill>
                  <a:srgbClr val="0000FF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in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_</a:t>
            </a:r>
            <a:r>
              <a:rPr lang="en-US" altLang="ko-KR" sz="1200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availableExtractRequestsPerOrder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[order])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8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// Move not yet allocated requests to available requests of station</a:t>
            </a:r>
            <a:endParaRPr lang="en-US" altLang="ko-KR" sz="1200" dirty="0">
              <a:solidFill>
                <a:srgbClr val="000000"/>
              </a:solidFill>
              <a:latin typeface="Abadi" panose="020B0604020104020204" pitchFamily="34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FF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_</a:t>
            </a:r>
            <a:r>
              <a:rPr lang="en-US" altLang="ko-KR" sz="1200" dirty="0" err="1">
                <a:solidFill>
                  <a:srgbClr val="FF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availableExtractRequestsPerStationQueue</a:t>
            </a:r>
            <a:r>
              <a:rPr lang="en-US" altLang="ko-KR" sz="1200" dirty="0">
                <a:solidFill>
                  <a:srgbClr val="FF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[station].Add(request);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8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// Update demand</a:t>
            </a:r>
            <a:endParaRPr lang="en-US" altLang="ko-KR" sz="1200" dirty="0">
              <a:solidFill>
                <a:srgbClr val="000000"/>
              </a:solidFill>
              <a:latin typeface="Abadi" panose="020B0604020104020204" pitchFamily="34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    _</a:t>
            </a:r>
            <a:r>
              <a:rPr lang="en-US" altLang="ko-KR" sz="1200" dirty="0" err="1">
                <a:solidFill>
                  <a:srgbClr val="FF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queuedDemand</a:t>
            </a:r>
            <a:r>
              <a:rPr lang="en-US" altLang="ko-KR" sz="1200" dirty="0">
                <a:solidFill>
                  <a:srgbClr val="FF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FF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request.Item</a:t>
            </a:r>
            <a:r>
              <a:rPr lang="en-US" altLang="ko-KR" sz="1200" dirty="0">
                <a:solidFill>
                  <a:srgbClr val="FF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]++;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    _</a:t>
            </a:r>
            <a:r>
              <a:rPr lang="en-US" altLang="ko-KR" sz="1200" dirty="0" err="1">
                <a:solidFill>
                  <a:srgbClr val="FF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backlogDemand</a:t>
            </a:r>
            <a:r>
              <a:rPr lang="en-US" altLang="ko-KR" sz="1200" dirty="0">
                <a:solidFill>
                  <a:srgbClr val="FF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FF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request.Item</a:t>
            </a:r>
            <a:r>
              <a:rPr lang="en-US" altLang="ko-KR" sz="1200" dirty="0">
                <a:solidFill>
                  <a:srgbClr val="FF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]--;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8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// Update statistics</a:t>
            </a:r>
            <a:endParaRPr lang="en-US" altLang="ko-KR" sz="1200" dirty="0">
              <a:solidFill>
                <a:srgbClr val="000000"/>
              </a:solidFill>
              <a:latin typeface="Abadi" panose="020B0604020104020204" pitchFamily="34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station.StatCurrentlyOpenQueuedRequests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= _</a:t>
            </a:r>
            <a:r>
              <a:rPr lang="en-US" altLang="ko-KR" sz="1200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availableExtractRequestsPerStationQueue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[station].Count;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}</a:t>
            </a:r>
            <a:endParaRPr lang="ko-KR" altLang="en-US" sz="1200" dirty="0">
              <a:latin typeface="Abadi" panose="020B06040201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4135CE-F427-46D6-B524-A2B43E849128}"/>
              </a:ext>
            </a:extLst>
          </p:cNvPr>
          <p:cNvSpPr txBox="1"/>
          <p:nvPr/>
        </p:nvSpPr>
        <p:spPr>
          <a:xfrm>
            <a:off x="6007260" y="705177"/>
            <a:ext cx="562529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/// &lt;summary&gt;</a:t>
            </a:r>
            <a:endParaRPr lang="en-US" altLang="ko-KR" sz="1200" dirty="0">
              <a:solidFill>
                <a:srgbClr val="000000"/>
              </a:solidFill>
              <a:latin typeface="Abadi" panose="020B0604020104020204" pitchFamily="34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/// Called whenever a new Order has been assigned to an </a:t>
            </a:r>
            <a:r>
              <a:rPr lang="en-US" altLang="ko-KR" sz="1200" dirty="0" err="1">
                <a:solidFill>
                  <a:srgbClr val="008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OutputStation</a:t>
            </a:r>
            <a:r>
              <a:rPr lang="en-US" altLang="ko-KR" sz="1200" dirty="0">
                <a:solidFill>
                  <a:srgbClr val="008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.</a:t>
            </a:r>
            <a:endParaRPr lang="en-US" altLang="ko-KR" sz="1200" dirty="0">
              <a:solidFill>
                <a:srgbClr val="000000"/>
              </a:solidFill>
              <a:latin typeface="Abadi" panose="020B0604020104020204" pitchFamily="34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/// &lt;/summary&gt;</a:t>
            </a:r>
            <a:endParaRPr lang="en-US" altLang="ko-KR" sz="1200" dirty="0">
              <a:solidFill>
                <a:srgbClr val="000000"/>
              </a:solidFill>
              <a:latin typeface="Abadi" panose="020B0604020104020204" pitchFamily="34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/// &lt;param name="order"&gt;The Order which is assigned to the station.&lt;/param&gt;</a:t>
            </a:r>
            <a:endParaRPr lang="en-US" altLang="ko-KR" sz="1200" dirty="0">
              <a:solidFill>
                <a:srgbClr val="000000"/>
              </a:solidFill>
              <a:latin typeface="Abadi" panose="020B0604020104020204" pitchFamily="34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8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/// &lt;param name="station"&gt;The station the order is assigned to.&lt;/param&gt;</a:t>
            </a:r>
            <a:endParaRPr lang="en-US" altLang="ko-KR" sz="1200" dirty="0">
              <a:solidFill>
                <a:srgbClr val="000000"/>
              </a:solidFill>
              <a:latin typeface="Abadi" panose="020B0604020104020204" pitchFamily="34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NewOrderAssignedToStation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(Order </a:t>
            </a:r>
            <a:r>
              <a:rPr lang="en-US" altLang="ko-KR" sz="1200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order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OutputStation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station)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8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// Connect request info with assigned station</a:t>
            </a:r>
            <a:endParaRPr lang="en-US" altLang="ko-KR" sz="1200" dirty="0">
              <a:solidFill>
                <a:srgbClr val="000000"/>
              </a:solidFill>
              <a:latin typeface="Abadi" panose="020B0604020104020204" pitchFamily="34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foreach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(var request </a:t>
            </a:r>
            <a:r>
              <a:rPr lang="en-US" altLang="ko-KR" sz="1200" dirty="0">
                <a:solidFill>
                  <a:srgbClr val="0000FF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in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order.Requests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request.Assign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(station);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8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// If request is not yet assigned, update the info</a:t>
            </a:r>
            <a:endParaRPr lang="en-US" altLang="ko-KR" sz="1200" dirty="0">
              <a:solidFill>
                <a:srgbClr val="000000"/>
              </a:solidFill>
              <a:latin typeface="Abadi" panose="020B0604020104020204" pitchFamily="34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(_</a:t>
            </a:r>
            <a:r>
              <a:rPr lang="en-US" altLang="ko-KR" sz="1200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availableExtractRequests.Contains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(request))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>
                <a:solidFill>
                  <a:srgbClr val="008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// Move request to available request list of station</a:t>
            </a:r>
            <a:endParaRPr lang="en-US" altLang="ko-KR" sz="1200" dirty="0">
              <a:solidFill>
                <a:srgbClr val="000000"/>
              </a:solidFill>
              <a:latin typeface="Abadi" panose="020B0604020104020204" pitchFamily="34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>
                <a:solidFill>
                  <a:srgbClr val="FF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_</a:t>
            </a:r>
            <a:r>
              <a:rPr lang="en-US" altLang="ko-KR" sz="1200" dirty="0" err="1">
                <a:solidFill>
                  <a:srgbClr val="FF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availableExtractRequestsPerStation</a:t>
            </a:r>
            <a:r>
              <a:rPr lang="en-US" altLang="ko-KR" sz="1200" dirty="0">
                <a:solidFill>
                  <a:srgbClr val="FF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[station].Add(request);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        _</a:t>
            </a:r>
            <a:r>
              <a:rPr lang="en-US" altLang="ko-KR" sz="1200" dirty="0" err="1">
                <a:solidFill>
                  <a:srgbClr val="FF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availableExtractRequestsPerStationQueue</a:t>
            </a:r>
            <a:r>
              <a:rPr lang="en-US" altLang="ko-KR" sz="1200" dirty="0">
                <a:solidFill>
                  <a:srgbClr val="FF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[station].Remove(request);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>
                <a:solidFill>
                  <a:srgbClr val="008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// Update demand</a:t>
            </a:r>
            <a:endParaRPr lang="en-US" altLang="ko-KR" sz="1200" dirty="0">
              <a:solidFill>
                <a:srgbClr val="000000"/>
              </a:solidFill>
              <a:latin typeface="Abadi" panose="020B0604020104020204" pitchFamily="34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200" dirty="0">
                <a:solidFill>
                  <a:srgbClr val="FF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_</a:t>
            </a:r>
            <a:r>
              <a:rPr lang="en-US" altLang="ko-KR" sz="1200" dirty="0" err="1">
                <a:solidFill>
                  <a:srgbClr val="FF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queuedDemand</a:t>
            </a:r>
            <a:r>
              <a:rPr lang="en-US" altLang="ko-KR" sz="1200" dirty="0">
                <a:solidFill>
                  <a:srgbClr val="FF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FF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request.Item</a:t>
            </a:r>
            <a:r>
              <a:rPr lang="en-US" altLang="ko-KR" sz="1200" dirty="0">
                <a:solidFill>
                  <a:srgbClr val="FF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]--;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        _</a:t>
            </a:r>
            <a:r>
              <a:rPr lang="en-US" altLang="ko-KR" sz="1200" dirty="0" err="1">
                <a:solidFill>
                  <a:srgbClr val="FF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assignedDemand</a:t>
            </a:r>
            <a:r>
              <a:rPr lang="en-US" altLang="ko-KR" sz="1200" dirty="0">
                <a:solidFill>
                  <a:srgbClr val="FF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FF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request.Item</a:t>
            </a:r>
            <a:r>
              <a:rPr lang="en-US" altLang="ko-KR" sz="1200" dirty="0">
                <a:solidFill>
                  <a:srgbClr val="FF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]++;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8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// Manage queue info</a:t>
            </a:r>
            <a:endParaRPr lang="en-US" altLang="ko-KR" sz="1200" dirty="0">
              <a:solidFill>
                <a:srgbClr val="000000"/>
              </a:solidFill>
              <a:latin typeface="Abadi" panose="020B0604020104020204" pitchFamily="34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    _</a:t>
            </a:r>
            <a:r>
              <a:rPr lang="en-US" altLang="ko-KR" sz="1200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stationQueuedPerExtractRequest.Remove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(request);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station.StatCurrentlyOpenRequests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= _</a:t>
            </a:r>
            <a:r>
              <a:rPr lang="en-US" altLang="ko-KR" sz="1200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availableExtractRequestsPerStation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[station].Count;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station.StatCurrentlyOpenQueuedRequests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= _</a:t>
            </a:r>
            <a:r>
              <a:rPr lang="en-US" altLang="ko-KR" sz="1200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availableExtractRequestsPerStationQueue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[station].Count;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}</a:t>
            </a:r>
            <a:endParaRPr lang="ko-KR" altLang="en-US" sz="1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571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005B9-3416-4D85-ABED-E297149D9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Randomization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245272-B80B-4FAF-A38F-5DF61FBED5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78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B5A0F-7F0A-4CB8-8435-0F2BD141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PoissonGenerator.cs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FD7B0-348B-4916-AA1B-5BB418933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Poisson Mode</a:t>
            </a:r>
            <a:r>
              <a:rPr lang="ko-KR" altLang="en-US" dirty="0"/>
              <a:t>에 </a:t>
            </a:r>
            <a:r>
              <a:rPr lang="en-US" altLang="ko-KR" dirty="0"/>
              <a:t>Simple, </a:t>
            </a:r>
            <a:r>
              <a:rPr lang="en-US" altLang="ko-KR" dirty="0" err="1"/>
              <a:t>TimeDependent</a:t>
            </a:r>
            <a:r>
              <a:rPr lang="en-US" altLang="ko-KR" dirty="0"/>
              <a:t>, </a:t>
            </a:r>
            <a:r>
              <a:rPr lang="en-US" altLang="ko-KR" dirty="0" err="1"/>
              <a:t>HighLow</a:t>
            </a:r>
            <a:endParaRPr lang="en-US" altLang="ko-KR" dirty="0"/>
          </a:p>
          <a:p>
            <a:r>
              <a:rPr lang="en-US" altLang="ko-KR" dirty="0"/>
              <a:t>Poisson Distortion Type = None, </a:t>
            </a:r>
            <a:r>
              <a:rPr lang="en-US" altLang="ko-KR" dirty="0" err="1"/>
              <a:t>PickStationActived</a:t>
            </a:r>
            <a:r>
              <a:rPr lang="en-US" altLang="ko-KR" dirty="0"/>
              <a:t>, </a:t>
            </a:r>
            <a:r>
              <a:rPr lang="en-US" altLang="ko-KR" dirty="0" err="1"/>
              <a:t>ReplenishmentActivated</a:t>
            </a:r>
            <a:r>
              <a:rPr lang="en-US" altLang="ko-KR" dirty="0"/>
              <a:t> </a:t>
            </a:r>
            <a:r>
              <a:rPr lang="ko-KR" altLang="en-US" dirty="0"/>
              <a:t>활성화된 </a:t>
            </a:r>
            <a:r>
              <a:rPr lang="en-US" altLang="ko-KR" dirty="0"/>
              <a:t>station </a:t>
            </a:r>
            <a:r>
              <a:rPr lang="ko-KR" altLang="en-US" dirty="0"/>
              <a:t>개수에 의해 왜곡됨</a:t>
            </a:r>
            <a:endParaRPr lang="en-US" altLang="ko-KR" dirty="0"/>
          </a:p>
          <a:p>
            <a:r>
              <a:rPr lang="en-US" altLang="ko-KR" dirty="0" err="1"/>
              <a:t>PoissonGenerator</a:t>
            </a:r>
            <a:r>
              <a:rPr lang="ko-KR" altLang="en-US" dirty="0"/>
              <a:t>에서 모드에 따른 변수들 있음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522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FD69F-7BDF-46B6-A4BE-39E163C9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RandomizerHelper.cs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FC801-00CA-4FBE-BE1B-BE860B1C8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Dictionary</a:t>
            </a:r>
            <a:r>
              <a:rPr lang="ko-KR" altLang="en-US" dirty="0"/>
              <a:t>에서 </a:t>
            </a:r>
            <a:r>
              <a:rPr lang="en-US" altLang="ko-KR" dirty="0"/>
              <a:t>item</a:t>
            </a:r>
            <a:r>
              <a:rPr lang="ko-KR" altLang="en-US" dirty="0"/>
              <a:t>을 </a:t>
            </a:r>
            <a:r>
              <a:rPr lang="en-US" altLang="ko-KR" dirty="0"/>
              <a:t>random</a:t>
            </a:r>
            <a:r>
              <a:rPr lang="ko-KR" altLang="en-US" dirty="0"/>
              <a:t>하게 선택</a:t>
            </a:r>
            <a:r>
              <a:rPr lang="en-US" altLang="ko-KR" dirty="0"/>
              <a:t>(</a:t>
            </a:r>
            <a:r>
              <a:rPr lang="ko-KR" altLang="en-US" dirty="0"/>
              <a:t>특정 확률 기반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 = type of item</a:t>
            </a:r>
          </a:p>
          <a:p>
            <a:r>
              <a:rPr lang="en-US" altLang="ko-KR" dirty="0"/>
              <a:t>Random</a:t>
            </a:r>
            <a:r>
              <a:rPr lang="ko-KR" altLang="en-US" dirty="0"/>
              <a:t>하게 선택된 아이템이 </a:t>
            </a:r>
            <a:r>
              <a:rPr lang="en-US" altLang="ko-KR" dirty="0"/>
              <a:t>return</a:t>
            </a:r>
            <a:r>
              <a:rPr lang="ko-KR" altLang="en-US" dirty="0"/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980517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69D16-CEEB-4BF8-B6E2-3DAA82C0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RandomizerSimple.cs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97BD4-F74F-4FC3-9914-DA865F959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</a:t>
            </a:r>
            <a:r>
              <a:rPr lang="en-US" altLang="ko-KR" dirty="0"/>
              <a:t>interval </a:t>
            </a:r>
            <a:r>
              <a:rPr lang="ko-KR" altLang="en-US" dirty="0"/>
              <a:t>안에서 </a:t>
            </a:r>
            <a:r>
              <a:rPr lang="en-US" altLang="ko-KR" dirty="0"/>
              <a:t>random</a:t>
            </a:r>
            <a:r>
              <a:rPr lang="ko-KR" altLang="en-US" dirty="0"/>
              <a:t>하게 선택</a:t>
            </a:r>
            <a:endParaRPr lang="en-US" altLang="ko-KR" dirty="0"/>
          </a:p>
          <a:p>
            <a:r>
              <a:rPr lang="en-US" altLang="ko-KR" dirty="0"/>
              <a:t>Box-Muller transform </a:t>
            </a:r>
            <a:r>
              <a:rPr lang="ko-KR" altLang="en-US" dirty="0"/>
              <a:t>방식으로 </a:t>
            </a:r>
          </a:p>
        </p:txBody>
      </p:sp>
    </p:spTree>
    <p:extLst>
      <p:ext uri="{BB962C8B-B14F-4D97-AF65-F5344CB8AC3E}">
        <p14:creationId xmlns:p14="http://schemas.microsoft.com/office/powerpoint/2010/main" val="310137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ECE83-B84F-41FE-AB9D-FA139767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|</a:t>
            </a:r>
            <a:r>
              <a:rPr lang="en-US" altLang="ko-KR" dirty="0" err="1"/>
              <a:t>Randomizer.cs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3FE2D-9907-4BE1-991E-5E5182006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분포 종류와 각 분포당 변수들이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71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0B58A-5EB9-43F1-B006-272E8E4F9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SettingConfiguration</a:t>
            </a:r>
            <a:r>
              <a:rPr lang="en-US" altLang="ko-KR" dirty="0"/>
              <a:t> : </a:t>
            </a:r>
            <a:r>
              <a:rPr lang="en-US" altLang="ko-KR" dirty="0" err="1"/>
              <a:t>GetRotterdamBaseSetting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0E2047-DE42-419D-8592-208150B73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네덜란드 도시 </a:t>
            </a:r>
            <a:r>
              <a:rPr lang="en-US" altLang="ko-KR" dirty="0"/>
              <a:t>Rotterdam </a:t>
            </a:r>
            <a:r>
              <a:rPr lang="ko-KR" altLang="en-US" dirty="0"/>
              <a:t>기지 설정</a:t>
            </a:r>
            <a:endParaRPr lang="en-US" altLang="ko-KR" dirty="0"/>
          </a:p>
          <a:p>
            <a:r>
              <a:rPr lang="en-US" altLang="ko-KR" dirty="0"/>
              <a:t>Timespan = </a:t>
            </a:r>
            <a:r>
              <a:rPr lang="ko-KR" altLang="en-US" dirty="0"/>
              <a:t>몇일</a:t>
            </a:r>
            <a:r>
              <a:rPr lang="en-US" altLang="ko-KR" dirty="0"/>
              <a:t>, </a:t>
            </a:r>
            <a:r>
              <a:rPr lang="ko-KR" altLang="en-US" dirty="0"/>
              <a:t>몇시간</a:t>
            </a:r>
            <a:r>
              <a:rPr lang="en-US" altLang="ko-KR" dirty="0"/>
              <a:t>, </a:t>
            </a:r>
            <a:r>
              <a:rPr lang="ko-KR" altLang="en-US" dirty="0" err="1"/>
              <a:t>몇분</a:t>
            </a:r>
            <a:r>
              <a:rPr lang="en-US" altLang="ko-KR" dirty="0"/>
              <a:t>, </a:t>
            </a:r>
            <a:r>
              <a:rPr lang="ko-KR" altLang="en-US" dirty="0" err="1"/>
              <a:t>몇초와</a:t>
            </a:r>
            <a:r>
              <a:rPr lang="ko-KR" altLang="en-US" dirty="0"/>
              <a:t> 같은 시간의 크기를 나타냄</a:t>
            </a:r>
            <a:endParaRPr lang="en-US" altLang="ko-KR" dirty="0"/>
          </a:p>
          <a:p>
            <a:r>
              <a:rPr lang="en-US" altLang="ko-KR" dirty="0" err="1"/>
              <a:t>Fromday</a:t>
            </a:r>
            <a:r>
              <a:rPr lang="ko-KR" altLang="en-US" dirty="0"/>
              <a:t> </a:t>
            </a:r>
            <a:r>
              <a:rPr lang="en-US" altLang="ko-KR" dirty="0"/>
              <a:t>= 2</a:t>
            </a:r>
            <a:r>
              <a:rPr lang="ko-KR" altLang="en-US" dirty="0"/>
              <a:t>일을 </a:t>
            </a:r>
            <a:r>
              <a:rPr lang="en-US" altLang="ko-KR" dirty="0"/>
              <a:t>tick</a:t>
            </a:r>
            <a:r>
              <a:rPr lang="ko-KR" altLang="en-US" dirty="0"/>
              <a:t>으로 환산하여 계산</a:t>
            </a:r>
            <a:endParaRPr lang="en-US" altLang="ko-KR" dirty="0"/>
          </a:p>
          <a:p>
            <a:r>
              <a:rPr lang="en-US" altLang="ko-KR" dirty="0" err="1">
                <a:solidFill>
                  <a:srgbClr val="FF0000"/>
                </a:solidFill>
              </a:rPr>
              <a:t>OrderMode</a:t>
            </a:r>
            <a:r>
              <a:rPr lang="ko-KR" altLang="en-US" dirty="0">
                <a:solidFill>
                  <a:srgbClr val="FF0000"/>
                </a:solidFill>
              </a:rPr>
              <a:t>에는 </a:t>
            </a:r>
            <a:r>
              <a:rPr lang="en-US" altLang="ko-KR" dirty="0">
                <a:solidFill>
                  <a:srgbClr val="FF0000"/>
                </a:solidFill>
              </a:rPr>
              <a:t>Fill, Poisson, Fixed</a:t>
            </a:r>
            <a:r>
              <a:rPr lang="ko-KR" altLang="en-US" dirty="0">
                <a:solidFill>
                  <a:srgbClr val="FF0000"/>
                </a:solidFill>
              </a:rPr>
              <a:t>가 있음 </a:t>
            </a:r>
            <a:r>
              <a:rPr lang="en-US" altLang="ko-KR" dirty="0">
                <a:solidFill>
                  <a:srgbClr val="FF0000"/>
                </a:solidFill>
              </a:rPr>
              <a:t>=&gt; Fixed </a:t>
            </a:r>
            <a:r>
              <a:rPr lang="ko-KR" altLang="en-US" dirty="0">
                <a:solidFill>
                  <a:srgbClr val="FF0000"/>
                </a:solidFill>
              </a:rPr>
              <a:t>사용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Demand</a:t>
            </a:r>
            <a:r>
              <a:rPr lang="ko-KR" altLang="en-US" dirty="0"/>
              <a:t> </a:t>
            </a:r>
            <a:r>
              <a:rPr lang="en-US" altLang="ko-KR" dirty="0"/>
              <a:t>Inventory Configuration</a:t>
            </a:r>
            <a:r>
              <a:rPr lang="ko-KR" altLang="en-US" dirty="0"/>
              <a:t>에 주문수</a:t>
            </a:r>
            <a:r>
              <a:rPr lang="en-US" altLang="ko-KR" dirty="0"/>
              <a:t>, </a:t>
            </a:r>
            <a:r>
              <a:rPr lang="ko-KR" altLang="en-US" dirty="0" err="1"/>
              <a:t>번들수</a:t>
            </a:r>
            <a:r>
              <a:rPr lang="en-US" altLang="ko-KR" dirty="0"/>
              <a:t>, </a:t>
            </a:r>
            <a:r>
              <a:rPr lang="ko-KR" altLang="en-US" dirty="0"/>
              <a:t>등등 설정 가능한데 필요 </a:t>
            </a:r>
            <a:r>
              <a:rPr lang="en-US" altLang="ko-K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29774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4E167-34C5-4B27-8F52-A8FAC74A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734893-A5FD-439C-89A8-BB048AABF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7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71131-D280-4EAD-9802-81BDE56F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GenerateRotterdamPhase2Setting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11A77A-6EEB-4489-9330-F3595F361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Sku</a:t>
            </a:r>
            <a:r>
              <a:rPr lang="en-US" altLang="ko-KR" dirty="0"/>
              <a:t> file = </a:t>
            </a:r>
            <a:r>
              <a:rPr lang="en-US" altLang="ko-KR" dirty="0" err="1"/>
              <a:t>xgenc</a:t>
            </a:r>
            <a:r>
              <a:rPr lang="ko-KR" altLang="en-US" dirty="0"/>
              <a:t>에서 </a:t>
            </a:r>
            <a:r>
              <a:rPr lang="ko-KR" altLang="en-US" dirty="0" err="1"/>
              <a:t>받아옴</a:t>
            </a:r>
            <a:endParaRPr lang="en-US" altLang="ko-KR" dirty="0"/>
          </a:p>
          <a:p>
            <a:r>
              <a:rPr lang="en-US" altLang="ko-KR" dirty="0" err="1">
                <a:solidFill>
                  <a:srgbClr val="FF0000"/>
                </a:solidFill>
              </a:rPr>
              <a:t>orderSizeScenarios</a:t>
            </a:r>
            <a:r>
              <a:rPr lang="ko-KR" altLang="en-US" dirty="0">
                <a:solidFill>
                  <a:srgbClr val="FF0000"/>
                </a:solidFill>
              </a:rPr>
              <a:t>가 </a:t>
            </a:r>
            <a:r>
              <a:rPr lang="en-US" altLang="ko-KR" dirty="0">
                <a:solidFill>
                  <a:srgbClr val="FF0000"/>
                </a:solidFill>
              </a:rPr>
              <a:t>&lt;1,2,3&gt;</a:t>
            </a:r>
            <a:r>
              <a:rPr lang="ko-KR" altLang="en-US" dirty="0">
                <a:solidFill>
                  <a:srgbClr val="FF0000"/>
                </a:solidFill>
              </a:rPr>
              <a:t>있음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Order Probability </a:t>
            </a:r>
            <a:r>
              <a:rPr lang="ko-KR" altLang="en-US" dirty="0"/>
              <a:t>확률 </a:t>
            </a:r>
            <a:r>
              <a:rPr lang="en-US" altLang="ko-KR" dirty="0"/>
              <a:t>= {0, 0.3}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PickStationCounts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replStationCounts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botPerStation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필요한대로 사용 가능할 듯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/>
              <a:t>botPerStations</a:t>
            </a:r>
            <a:r>
              <a:rPr lang="en-US" altLang="ko-KR" dirty="0"/>
              <a:t>-&gt;</a:t>
            </a:r>
            <a:r>
              <a:rPr lang="en-US" altLang="ko-KR" dirty="0" err="1"/>
              <a:t>pickStationCounts</a:t>
            </a:r>
            <a:r>
              <a:rPr lang="ko-KR" altLang="en-US" dirty="0" err="1"/>
              <a:t>갯수만큼</a:t>
            </a:r>
            <a:r>
              <a:rPr lang="en-US" altLang="ko-KR" dirty="0"/>
              <a:t>, </a:t>
            </a:r>
            <a:r>
              <a:rPr lang="en-US" altLang="ko-KR" dirty="0" err="1"/>
              <a:t>orderSizeScenarios</a:t>
            </a:r>
            <a:r>
              <a:rPr lang="ko-KR" altLang="en-US" dirty="0"/>
              <a:t>만큼</a:t>
            </a:r>
            <a:r>
              <a:rPr lang="en-US" altLang="ko-KR" dirty="0"/>
              <a:t>, </a:t>
            </a:r>
            <a:r>
              <a:rPr lang="en-US" altLang="ko-KR" dirty="0" err="1"/>
              <a:t>returnOrderProbabilities</a:t>
            </a:r>
            <a:r>
              <a:rPr lang="ko-KR" altLang="en-US" dirty="0"/>
              <a:t>만큼 진행</a:t>
            </a:r>
            <a:endParaRPr lang="en-US" altLang="ko-KR" dirty="0"/>
          </a:p>
          <a:p>
            <a:r>
              <a:rPr lang="ko-KR" altLang="en-US" dirty="0"/>
              <a:t>여기에서 </a:t>
            </a:r>
            <a:r>
              <a:rPr lang="en-US" altLang="ko-KR" dirty="0" err="1"/>
              <a:t>MaTi</a:t>
            </a:r>
            <a:r>
              <a:rPr lang="en-US" altLang="ko-KR" dirty="0"/>
              <a:t> </a:t>
            </a:r>
            <a:r>
              <a:rPr lang="ko-KR" altLang="en-US" dirty="0" err="1"/>
              <a:t>생성해놓음</a:t>
            </a:r>
            <a:r>
              <a:rPr lang="ko-KR" altLang="en-US" dirty="0"/>
              <a:t> 그래서 여기에 변수 맞춰서 엑셀파일 집어넣기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585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A85508-33D5-4DEF-9585-926366119E98}"/>
              </a:ext>
            </a:extLst>
          </p:cNvPr>
          <p:cNvSpPr txBox="1"/>
          <p:nvPr/>
        </p:nvSpPr>
        <p:spPr>
          <a:xfrm>
            <a:off x="-636495" y="753035"/>
            <a:ext cx="1177962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		</a:t>
            </a:r>
            <a:r>
              <a:rPr lang="en-US" altLang="ko-KR" sz="1400" b="1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setting.InventoryConfiguration.ReturnOrderProbability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= </a:t>
            </a:r>
            <a:r>
              <a:rPr lang="en-US" altLang="ko-KR" sz="1400" b="1" dirty="0" err="1">
                <a:solidFill>
                  <a:srgbClr val="FF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returnOrderProbability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                    setting.CommentTag1 = </a:t>
            </a:r>
            <a:r>
              <a:rPr lang="en-US" altLang="ko-KR" sz="1400" b="1" dirty="0">
                <a:solidFill>
                  <a:srgbClr val="A31515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"</a:t>
            </a:r>
            <a:r>
              <a:rPr lang="en-US" altLang="ko-KR" sz="1400" b="1" dirty="0" err="1">
                <a:solidFill>
                  <a:srgbClr val="A31515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Scen</a:t>
            </a:r>
            <a:r>
              <a:rPr lang="en-US" altLang="ko-KR" sz="1400" b="1" dirty="0">
                <a:solidFill>
                  <a:srgbClr val="A31515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"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+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400" b="1" dirty="0">
                <a:solidFill>
                  <a:srgbClr val="A31515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"-SKU"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+ </a:t>
            </a:r>
            <a:r>
              <a:rPr lang="en-US" altLang="ko-KR" sz="1400" b="1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skuFile.Value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+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400" b="1" dirty="0">
                <a:solidFill>
                  <a:srgbClr val="A31515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"-O"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+ (</a:t>
            </a:r>
            <a:r>
              <a:rPr lang="en-US" altLang="ko-KR" sz="1400" b="1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orderSizeScenario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== 1 ? </a:t>
            </a:r>
            <a:r>
              <a:rPr lang="en-US" altLang="ko-KR" sz="1400" b="1" dirty="0">
                <a:solidFill>
                  <a:srgbClr val="A31515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"M"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: (</a:t>
            </a:r>
            <a:r>
              <a:rPr lang="en-US" altLang="ko-KR" sz="1400" b="1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orderSizeScenario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== 2 ? </a:t>
            </a:r>
            <a:r>
              <a:rPr lang="en-US" altLang="ko-KR" sz="1400" b="1" dirty="0">
                <a:solidFill>
                  <a:srgbClr val="A31515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"S"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: </a:t>
            </a:r>
            <a:r>
              <a:rPr lang="en-US" altLang="ko-KR" sz="1400" b="1" dirty="0">
                <a:solidFill>
                  <a:srgbClr val="A31515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"L"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)) +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400" b="1" dirty="0">
                <a:solidFill>
                  <a:srgbClr val="A31515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"-RO"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+ (</a:t>
            </a:r>
            <a:r>
              <a:rPr lang="en-US" altLang="ko-KR" sz="1400" b="1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returnOrderProbability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&gt; 0 ? </a:t>
            </a:r>
            <a:r>
              <a:rPr lang="en-US" altLang="ko-KR" sz="1400" b="1" dirty="0">
                <a:solidFill>
                  <a:srgbClr val="A31515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"t"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: </a:t>
            </a:r>
            <a:r>
              <a:rPr lang="en-US" altLang="ko-KR" sz="1400" b="1" dirty="0">
                <a:solidFill>
                  <a:srgbClr val="A31515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"f"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400" b="1" dirty="0">
                <a:solidFill>
                  <a:srgbClr val="0000FF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string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name = </a:t>
            </a:r>
            <a:r>
              <a:rPr lang="en-US" altLang="ko-KR" sz="1400" b="1" dirty="0">
                <a:solidFill>
                  <a:srgbClr val="A31515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"</a:t>
            </a:r>
            <a:r>
              <a:rPr lang="en-US" altLang="ko-KR" sz="1400" b="1" dirty="0" err="1">
                <a:solidFill>
                  <a:srgbClr val="A31515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MaTi</a:t>
            </a:r>
            <a:r>
              <a:rPr lang="en-US" altLang="ko-KR" sz="1400" b="1" dirty="0">
                <a:solidFill>
                  <a:srgbClr val="A31515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"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+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400" b="1" dirty="0">
                <a:solidFill>
                  <a:srgbClr val="A31515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"-SKU"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+ </a:t>
            </a:r>
            <a:r>
              <a:rPr lang="en-US" altLang="ko-KR" sz="1400" b="1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skuFile.Value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+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400" b="1" dirty="0">
                <a:solidFill>
                  <a:srgbClr val="A31515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"-O"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+ (</a:t>
            </a:r>
            <a:r>
              <a:rPr lang="en-US" altLang="ko-KR" sz="1400" b="1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orderSizeScenario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== 1 ? </a:t>
            </a:r>
            <a:r>
              <a:rPr lang="en-US" altLang="ko-KR" sz="1400" b="1" dirty="0">
                <a:solidFill>
                  <a:srgbClr val="A31515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"M"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: (</a:t>
            </a:r>
            <a:r>
              <a:rPr lang="en-US" altLang="ko-KR" sz="1400" b="1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orderSizeScenario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== 2 ? </a:t>
            </a:r>
            <a:r>
              <a:rPr lang="en-US" altLang="ko-KR" sz="1400" b="1" dirty="0">
                <a:solidFill>
                  <a:srgbClr val="A31515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"S"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: </a:t>
            </a:r>
            <a:r>
              <a:rPr lang="en-US" altLang="ko-KR" sz="1400" b="1" dirty="0">
                <a:solidFill>
                  <a:srgbClr val="A31515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"L"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)) +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400" b="1" dirty="0">
                <a:solidFill>
                  <a:srgbClr val="A31515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"-RO"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+ (</a:t>
            </a:r>
            <a:r>
              <a:rPr lang="en-US" altLang="ko-KR" sz="1400" b="1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returnOrderProbability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&gt; 0 ? </a:t>
            </a:r>
            <a:r>
              <a:rPr lang="en-US" altLang="ko-KR" sz="1400" b="1" dirty="0">
                <a:solidFill>
                  <a:srgbClr val="A31515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"t"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: </a:t>
            </a:r>
            <a:r>
              <a:rPr lang="en-US" altLang="ko-KR" sz="1400" b="1" dirty="0">
                <a:solidFill>
                  <a:srgbClr val="A31515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"f"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) +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400" b="1" dirty="0">
                <a:solidFill>
                  <a:srgbClr val="A31515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"-BPOS"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+ </a:t>
            </a:r>
            <a:r>
              <a:rPr lang="en-US" altLang="ko-KR" sz="1400" b="1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botsPerStation.ToString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IOConstants.EXPORT_FORMAT_SHORTEST_BY_ROUNDING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, 					</a:t>
            </a:r>
            <a:r>
              <a:rPr lang="en-US" altLang="ko-KR" sz="1400" b="1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IOConstants.FORMATTER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) +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400" b="1" dirty="0">
                <a:solidFill>
                  <a:srgbClr val="008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//"-C" + </a:t>
            </a:r>
            <a:r>
              <a:rPr lang="en-US" altLang="ko-KR" sz="1400" b="1" dirty="0" err="1">
                <a:solidFill>
                  <a:srgbClr val="008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pickStationCapacity.ToString</a:t>
            </a:r>
            <a:r>
              <a:rPr lang="en-US" altLang="ko-KR" sz="1400" b="1" dirty="0">
                <a:solidFill>
                  <a:srgbClr val="008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400" b="1" dirty="0" err="1">
                <a:solidFill>
                  <a:srgbClr val="008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IOConstants.FORMATTER</a:t>
            </a:r>
            <a:r>
              <a:rPr lang="en-US" altLang="ko-KR" sz="1400" b="1" dirty="0">
                <a:solidFill>
                  <a:srgbClr val="008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) +</a:t>
            </a:r>
            <a:endParaRPr lang="en-US" altLang="ko-KR" sz="1400" b="1" dirty="0">
              <a:solidFill>
                <a:srgbClr val="000000"/>
              </a:solidFill>
              <a:latin typeface="Abadi" panose="020B0604020104020204" pitchFamily="34" charset="0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400" b="1" dirty="0">
                <a:solidFill>
                  <a:srgbClr val="A31515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"-P"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+ </a:t>
            </a:r>
            <a:r>
              <a:rPr lang="en-US" altLang="ko-KR" sz="1400" b="1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pickStationCount.ToString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IOConstants.EXPORT_FORMAT_SHORTER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, </a:t>
            </a:r>
            <a:r>
              <a:rPr lang="en-US" altLang="ko-KR" sz="1400" b="1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IOConstants.FORMATTER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) +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400" b="1" dirty="0">
                <a:solidFill>
                  <a:srgbClr val="008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//"-R" + </a:t>
            </a:r>
            <a:r>
              <a:rPr lang="en-US" altLang="ko-KR" sz="1400" b="1" dirty="0" err="1">
                <a:solidFill>
                  <a:srgbClr val="008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replStationCount.ToString</a:t>
            </a:r>
            <a:r>
              <a:rPr lang="en-US" altLang="ko-KR" sz="1400" b="1" dirty="0">
                <a:solidFill>
                  <a:srgbClr val="008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400" b="1" dirty="0" err="1">
                <a:solidFill>
                  <a:srgbClr val="008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IOConstants.EXPORT_FORMAT_SHORTER</a:t>
            </a:r>
            <a:r>
              <a:rPr lang="en-US" altLang="ko-KR" sz="1400" b="1" dirty="0">
                <a:solidFill>
                  <a:srgbClr val="008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, </a:t>
            </a:r>
            <a:r>
              <a:rPr lang="en-US" altLang="ko-KR" sz="1400" b="1" dirty="0" err="1">
                <a:solidFill>
                  <a:srgbClr val="008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IOConstants.FORMATTER</a:t>
            </a:r>
            <a:r>
              <a:rPr lang="en-US" altLang="ko-KR" sz="1400" b="1" dirty="0">
                <a:solidFill>
                  <a:srgbClr val="008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) +</a:t>
            </a:r>
            <a:endParaRPr lang="en-US" altLang="ko-KR" sz="1400" b="1" dirty="0">
              <a:solidFill>
                <a:srgbClr val="000000"/>
              </a:solidFill>
              <a:latin typeface="Abadi" panose="020B0604020104020204" pitchFamily="34" charset="0"/>
              <a:ea typeface="돋움체" panose="020B0609000101010101" pitchFamily="49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1400" b="1" dirty="0">
                <a:solidFill>
                  <a:srgbClr val="A31515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""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400" b="1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setting.Name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= name;</a:t>
            </a:r>
          </a:p>
          <a:p>
            <a:r>
              <a:rPr lang="nn-NO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                    </a:t>
            </a:r>
            <a:r>
              <a:rPr lang="nn-NO" altLang="ko-KR" sz="1400" b="1" dirty="0">
                <a:solidFill>
                  <a:srgbClr val="0000FF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string</a:t>
            </a:r>
            <a:r>
              <a:rPr lang="nn-NO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fileName = setting.Name + </a:t>
            </a:r>
            <a:r>
              <a:rPr lang="nn-NO" altLang="ko-KR" sz="1400" b="1" dirty="0">
                <a:solidFill>
                  <a:srgbClr val="A31515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".xsett"</a:t>
            </a:r>
            <a:r>
              <a:rPr lang="nn-NO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400" b="1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Console.WriteLine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"Saving "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+ </a:t>
            </a:r>
            <a:r>
              <a:rPr lang="en-US" altLang="ko-KR" sz="1400" b="1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fileName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+ </a:t>
            </a:r>
            <a:r>
              <a:rPr lang="en-US" altLang="ko-KR" sz="1400" b="1" dirty="0">
                <a:solidFill>
                  <a:srgbClr val="A31515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" ..."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1400" b="1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InstanceIO.WriteSetting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fileName</a:t>
            </a:r>
            <a:r>
              <a:rPr lang="en-US" altLang="ko-KR" sz="1400" b="1" dirty="0">
                <a:solidFill>
                  <a:srgbClr val="000000"/>
                </a:solidFill>
                <a:latin typeface="Abadi" panose="020B0604020104020204" pitchFamily="34" charset="0"/>
                <a:ea typeface="돋움체" panose="020B0609000101010101" pitchFamily="49" charset="-127"/>
              </a:rPr>
              <a:t>, setting);</a:t>
            </a:r>
            <a:endParaRPr lang="ko-KR" altLang="en-US" sz="1400" b="1" dirty="0"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06D98E-F1C8-4594-B289-50C8796EE410}"/>
              </a:ext>
            </a:extLst>
          </p:cNvPr>
          <p:cNvSpPr txBox="1"/>
          <p:nvPr/>
        </p:nvSpPr>
        <p:spPr>
          <a:xfrm>
            <a:off x="1048871" y="5513294"/>
            <a:ext cx="931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OrderSizeScenario</a:t>
            </a:r>
            <a:r>
              <a:rPr lang="ko-KR" altLang="en-US" dirty="0"/>
              <a:t>를 </a:t>
            </a:r>
            <a:r>
              <a:rPr lang="en-US" altLang="ko-KR" dirty="0"/>
              <a:t>4</a:t>
            </a:r>
            <a:r>
              <a:rPr lang="ko-KR" altLang="en-US" dirty="0"/>
              <a:t>로 맞춰서 하기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25781-0AEF-4F60-8DB6-175365E7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GenerateRotterdamControllers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6A317-B8C1-4ABC-9B42-B6FEB703C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주르륵 </a:t>
            </a:r>
            <a:r>
              <a:rPr lang="ko-KR" altLang="en-US" dirty="0" err="1"/>
              <a:t>있는건데</a:t>
            </a:r>
            <a:r>
              <a:rPr lang="en-US" altLang="ko-KR" dirty="0"/>
              <a:t>, </a:t>
            </a:r>
            <a:r>
              <a:rPr lang="ko-KR" altLang="en-US" dirty="0"/>
              <a:t>여기에서 </a:t>
            </a:r>
            <a:r>
              <a:rPr lang="en-US" altLang="ko-KR" dirty="0" err="1"/>
              <a:t>ItemStorageConfiguration</a:t>
            </a:r>
            <a:r>
              <a:rPr lang="en-US" altLang="ko-KR" dirty="0"/>
              <a:t> = RPS, </a:t>
            </a:r>
            <a:r>
              <a:rPr lang="en-US" altLang="ko-KR" dirty="0" err="1"/>
              <a:t>PodStorageConfiguration</a:t>
            </a:r>
            <a:r>
              <a:rPr lang="en-US" altLang="ko-KR" dirty="0"/>
              <a:t> = PSA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Configuration</a:t>
            </a:r>
            <a:r>
              <a:rPr lang="ko-KR" altLang="en-US" dirty="0">
                <a:solidFill>
                  <a:srgbClr val="FF0000"/>
                </a:solidFill>
              </a:rPr>
              <a:t> 저장 가능 </a:t>
            </a:r>
            <a:r>
              <a:rPr lang="en-US" altLang="ko-KR" dirty="0">
                <a:solidFill>
                  <a:srgbClr val="FF0000"/>
                </a:solidFill>
              </a:rPr>
              <a:t>: Configuration = </a:t>
            </a:r>
            <a:r>
              <a:rPr lang="en-US" altLang="ko-KR" dirty="0" err="1">
                <a:solidFill>
                  <a:srgbClr val="FF0000"/>
                </a:solidFill>
              </a:rPr>
              <a:t>xcenf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있음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/>
              <a:t>GetRepositionBaseSetting</a:t>
            </a:r>
            <a:endParaRPr lang="en-US" altLang="ko-KR" dirty="0"/>
          </a:p>
          <a:p>
            <a:pPr lvl="1"/>
            <a:r>
              <a:rPr lang="en-US" altLang="ko-KR" dirty="0"/>
              <a:t>7</a:t>
            </a:r>
            <a:r>
              <a:rPr lang="ko-KR" altLang="en-US" dirty="0"/>
              <a:t>일 기준</a:t>
            </a:r>
            <a:r>
              <a:rPr lang="en-US" altLang="ko-KR" dirty="0"/>
              <a:t>, item configuration </a:t>
            </a:r>
            <a:r>
              <a:rPr lang="ko-KR" altLang="en-US" dirty="0"/>
              <a:t>가져오기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403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A75E7-0E4C-4C3C-A51D-66D68E3C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GenerateRepositioningSet3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A310E6-E657-4D6A-9D97-EAF0D7CC3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NightDown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r>
              <a:rPr lang="en-US" altLang="ko-KR" dirty="0"/>
              <a:t>, </a:t>
            </a:r>
            <a:r>
              <a:rPr lang="ko-KR" altLang="en-US" dirty="0"/>
              <a:t>지정해주기</a:t>
            </a:r>
          </a:p>
        </p:txBody>
      </p:sp>
    </p:spTree>
    <p:extLst>
      <p:ext uri="{BB962C8B-B14F-4D97-AF65-F5344CB8AC3E}">
        <p14:creationId xmlns:p14="http://schemas.microsoft.com/office/powerpoint/2010/main" val="386875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0F08F-1A1D-47E7-8B2D-02E1E0060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OrderGenerator.cs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135D55-AFB1-48DD-966B-1CB44B1D60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365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785BB-7882-45A6-909D-01ADC53C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9CE56-7B30-4C02-860C-B71694307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IUpdateable</a:t>
            </a:r>
            <a:r>
              <a:rPr lang="en-US" altLang="ko-KR" dirty="0"/>
              <a:t>, </a:t>
            </a:r>
            <a:r>
              <a:rPr lang="en-US" altLang="ko-KR" dirty="0" err="1"/>
              <a:t>IOptimize</a:t>
            </a:r>
            <a:r>
              <a:rPr lang="en-US" altLang="ko-KR" dirty="0"/>
              <a:t>, </a:t>
            </a:r>
            <a:r>
              <a:rPr lang="en-US" altLang="ko-KR" dirty="0" err="1"/>
              <a:t>IStatTracker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24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CB26B-CD46-49E1-B208-DEBF25B17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Management </a:t>
            </a:r>
            <a:r>
              <a:rPr lang="ko-KR" altLang="en-US" dirty="0"/>
              <a:t>폴더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6A4EC9-5501-4B0F-8A4D-4BFF0081C2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45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1107</Words>
  <Application>Microsoft Office PowerPoint</Application>
  <PresentationFormat>와이드스크린</PresentationFormat>
  <Paragraphs>137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Abadi</vt:lpstr>
      <vt:lpstr>Arial</vt:lpstr>
      <vt:lpstr>Office 테마</vt:lpstr>
      <vt:lpstr>ConfigGenerator.cs</vt:lpstr>
      <vt:lpstr>SettingConfiguration : GetRotterdamBaseSetting</vt:lpstr>
      <vt:lpstr>GenerateRotterdamPhase2Setting</vt:lpstr>
      <vt:lpstr>PowerPoint 프레젠테이션</vt:lpstr>
      <vt:lpstr>GenerateRotterdamControllers</vt:lpstr>
      <vt:lpstr>GenerateRepositioningSet3</vt:lpstr>
      <vt:lpstr>OrderGenerator.cs</vt:lpstr>
      <vt:lpstr> </vt:lpstr>
      <vt:lpstr>Management 폴더</vt:lpstr>
      <vt:lpstr>HeatMode.cs</vt:lpstr>
      <vt:lpstr>MetaInformationManager.cs</vt:lpstr>
      <vt:lpstr>ResourceManager.cs</vt:lpstr>
      <vt:lpstr>Store request handling</vt:lpstr>
      <vt:lpstr>PowerPoint 프레젠테이션</vt:lpstr>
      <vt:lpstr>Randomization</vt:lpstr>
      <vt:lpstr>PoissonGenerator.cs</vt:lpstr>
      <vt:lpstr>RandomizerHelper.cs</vt:lpstr>
      <vt:lpstr>RandomizerSimple.cs</vt:lpstr>
      <vt:lpstr>|Randomizer.cs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ConfigGenerator.cs</dc:title>
  <dc:creator>이지은</dc:creator>
  <cp:lastModifiedBy>이지은</cp:lastModifiedBy>
  <cp:revision>4</cp:revision>
  <dcterms:created xsi:type="dcterms:W3CDTF">2021-05-06T13:02:35Z</dcterms:created>
  <dcterms:modified xsi:type="dcterms:W3CDTF">2021-05-07T08:02:40Z</dcterms:modified>
</cp:coreProperties>
</file>