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93" r:id="rId2"/>
    <p:sldId id="294" r:id="rId3"/>
    <p:sldId id="29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67775-8EAE-47FE-83C6-19ABDF629F90}" v="71" dt="2021-04-15T11:34:09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18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은" userId="7735f027-f29b-4d7c-8845-4566f2383d8e" providerId="ADAL" clId="{C5F67775-8EAE-47FE-83C6-19ABDF629F90}"/>
    <pc:docChg chg="undo custSel addSld delSld modSld">
      <pc:chgData name="이지은" userId="7735f027-f29b-4d7c-8845-4566f2383d8e" providerId="ADAL" clId="{C5F67775-8EAE-47FE-83C6-19ABDF629F90}" dt="2021-04-15T11:36:28.384" v="2600" actId="14100"/>
      <pc:docMkLst>
        <pc:docMk/>
      </pc:docMkLst>
      <pc:sldChg chg="del">
        <pc:chgData name="이지은" userId="7735f027-f29b-4d7c-8845-4566f2383d8e" providerId="ADAL" clId="{C5F67775-8EAE-47FE-83C6-19ABDF629F90}" dt="2021-04-15T09:49:04.852" v="0" actId="47"/>
        <pc:sldMkLst>
          <pc:docMk/>
          <pc:sldMk cId="600017923" sldId="260"/>
        </pc:sldMkLst>
      </pc:sldChg>
      <pc:sldChg chg="addSp delSp modSp mod modNotesTx">
        <pc:chgData name="이지은" userId="7735f027-f29b-4d7c-8845-4566f2383d8e" providerId="ADAL" clId="{C5F67775-8EAE-47FE-83C6-19ABDF629F90}" dt="2021-04-15T11:12:30.982" v="2187" actId="255"/>
        <pc:sldMkLst>
          <pc:docMk/>
          <pc:sldMk cId="2607852112" sldId="293"/>
        </pc:sldMkLst>
        <pc:spChg chg="mod">
          <ac:chgData name="이지은" userId="7735f027-f29b-4d7c-8845-4566f2383d8e" providerId="ADAL" clId="{C5F67775-8EAE-47FE-83C6-19ABDF629F90}" dt="2021-04-15T09:53:54.195" v="128" actId="20577"/>
          <ac:spMkLst>
            <pc:docMk/>
            <pc:sldMk cId="2607852112" sldId="293"/>
            <ac:spMk id="3" creationId="{2C198CE1-E256-4DB4-969C-3737E1F48355}"/>
          </ac:spMkLst>
        </pc:spChg>
        <pc:spChg chg="mod">
          <ac:chgData name="이지은" userId="7735f027-f29b-4d7c-8845-4566f2383d8e" providerId="ADAL" clId="{C5F67775-8EAE-47FE-83C6-19ABDF629F90}" dt="2021-04-15T11:12:30.982" v="2187" actId="255"/>
          <ac:spMkLst>
            <pc:docMk/>
            <pc:sldMk cId="2607852112" sldId="293"/>
            <ac:spMk id="4" creationId="{D082B471-2B8C-4972-8168-4F19A2254EA9}"/>
          </ac:spMkLst>
        </pc:spChg>
        <pc:spChg chg="add mod">
          <ac:chgData name="이지은" userId="7735f027-f29b-4d7c-8845-4566f2383d8e" providerId="ADAL" clId="{C5F67775-8EAE-47FE-83C6-19ABDF629F90}" dt="2021-04-15T09:52:28.055" v="76" actId="1076"/>
          <ac:spMkLst>
            <pc:docMk/>
            <pc:sldMk cId="2607852112" sldId="293"/>
            <ac:spMk id="6" creationId="{B1B1F595-033A-4B62-A82C-662E7ED1A9B0}"/>
          </ac:spMkLst>
        </pc:spChg>
        <pc:spChg chg="add mod">
          <ac:chgData name="이지은" userId="7735f027-f29b-4d7c-8845-4566f2383d8e" providerId="ADAL" clId="{C5F67775-8EAE-47FE-83C6-19ABDF629F90}" dt="2021-04-15T11:04:45.366" v="2050" actId="1076"/>
          <ac:spMkLst>
            <pc:docMk/>
            <pc:sldMk cId="2607852112" sldId="293"/>
            <ac:spMk id="20" creationId="{545D1B93-82A2-4A4C-8123-DEEC3AE3517E}"/>
          </ac:spMkLst>
        </pc:spChg>
        <pc:picChg chg="add mod">
          <ac:chgData name="이지은" userId="7735f027-f29b-4d7c-8845-4566f2383d8e" providerId="ADAL" clId="{C5F67775-8EAE-47FE-83C6-19ABDF629F90}" dt="2021-04-15T11:02:46.233" v="1915" actId="1076"/>
          <ac:picMkLst>
            <pc:docMk/>
            <pc:sldMk cId="2607852112" sldId="293"/>
            <ac:picMk id="8" creationId="{16C0D51B-5092-497D-BE62-F354C9794A72}"/>
          </ac:picMkLst>
        </pc:picChg>
        <pc:picChg chg="add del mod">
          <ac:chgData name="이지은" userId="7735f027-f29b-4d7c-8845-4566f2383d8e" providerId="ADAL" clId="{C5F67775-8EAE-47FE-83C6-19ABDF629F90}" dt="2021-04-15T10:00:54.083" v="483" actId="478"/>
          <ac:picMkLst>
            <pc:docMk/>
            <pc:sldMk cId="2607852112" sldId="293"/>
            <ac:picMk id="10" creationId="{3F7F01EB-4A9D-49FC-BD8E-F708B59E4134}"/>
          </ac:picMkLst>
        </pc:picChg>
        <pc:picChg chg="add mod modCrop">
          <ac:chgData name="이지은" userId="7735f027-f29b-4d7c-8845-4566f2383d8e" providerId="ADAL" clId="{C5F67775-8EAE-47FE-83C6-19ABDF629F90}" dt="2021-04-15T10:53:07.333" v="1344" actId="732"/>
          <ac:picMkLst>
            <pc:docMk/>
            <pc:sldMk cId="2607852112" sldId="293"/>
            <ac:picMk id="12" creationId="{F597073D-0509-421D-8F99-6317E5D37A76}"/>
          </ac:picMkLst>
        </pc:picChg>
        <pc:picChg chg="add mod modCrop">
          <ac:chgData name="이지은" userId="7735f027-f29b-4d7c-8845-4566f2383d8e" providerId="ADAL" clId="{C5F67775-8EAE-47FE-83C6-19ABDF629F90}" dt="2021-04-15T10:53:12.402" v="1345" actId="732"/>
          <ac:picMkLst>
            <pc:docMk/>
            <pc:sldMk cId="2607852112" sldId="293"/>
            <ac:picMk id="14" creationId="{D4009973-AB03-4A39-9E9C-29023FED5B7F}"/>
          </ac:picMkLst>
        </pc:picChg>
        <pc:picChg chg="add mod modCrop">
          <ac:chgData name="이지은" userId="7735f027-f29b-4d7c-8845-4566f2383d8e" providerId="ADAL" clId="{C5F67775-8EAE-47FE-83C6-19ABDF629F90}" dt="2021-04-15T10:53:17.270" v="1346" actId="732"/>
          <ac:picMkLst>
            <pc:docMk/>
            <pc:sldMk cId="2607852112" sldId="293"/>
            <ac:picMk id="16" creationId="{CF903BEB-2FC7-4209-BDC6-EFBFD74938A7}"/>
          </ac:picMkLst>
        </pc:picChg>
        <pc:cxnChg chg="add mod">
          <ac:chgData name="이지은" userId="7735f027-f29b-4d7c-8845-4566f2383d8e" providerId="ADAL" clId="{C5F67775-8EAE-47FE-83C6-19ABDF629F90}" dt="2021-04-15T10:53:19.850" v="1347" actId="1076"/>
          <ac:cxnSpMkLst>
            <pc:docMk/>
            <pc:sldMk cId="2607852112" sldId="293"/>
            <ac:cxnSpMk id="18" creationId="{0DE45781-97F7-4903-9BD0-329451BA2767}"/>
          </ac:cxnSpMkLst>
        </pc:cxnChg>
        <pc:cxnChg chg="add mod">
          <ac:chgData name="이지은" userId="7735f027-f29b-4d7c-8845-4566f2383d8e" providerId="ADAL" clId="{C5F67775-8EAE-47FE-83C6-19ABDF629F90}" dt="2021-04-15T10:53:21.928" v="1348" actId="1076"/>
          <ac:cxnSpMkLst>
            <pc:docMk/>
            <pc:sldMk cId="2607852112" sldId="293"/>
            <ac:cxnSpMk id="19" creationId="{68A2F4A9-51D1-4787-90C3-907B2C31AB05}"/>
          </ac:cxnSpMkLst>
        </pc:cxnChg>
      </pc:sldChg>
      <pc:sldChg chg="addSp delSp modSp new mod modNotesTx">
        <pc:chgData name="이지은" userId="7735f027-f29b-4d7c-8845-4566f2383d8e" providerId="ADAL" clId="{C5F67775-8EAE-47FE-83C6-19ABDF629F90}" dt="2021-04-15T11:31:25.825" v="2580" actId="20577"/>
        <pc:sldMkLst>
          <pc:docMk/>
          <pc:sldMk cId="1850090785" sldId="294"/>
        </pc:sldMkLst>
        <pc:spChg chg="mod">
          <ac:chgData name="이지은" userId="7735f027-f29b-4d7c-8845-4566f2383d8e" providerId="ADAL" clId="{C5F67775-8EAE-47FE-83C6-19ABDF629F90}" dt="2021-04-15T11:09:49.110" v="2134" actId="20577"/>
          <ac:spMkLst>
            <pc:docMk/>
            <pc:sldMk cId="1850090785" sldId="294"/>
            <ac:spMk id="3" creationId="{7E9D0C7A-A452-4262-9E85-A9D87E83202A}"/>
          </ac:spMkLst>
        </pc:spChg>
        <pc:spChg chg="mod">
          <ac:chgData name="이지은" userId="7735f027-f29b-4d7c-8845-4566f2383d8e" providerId="ADAL" clId="{C5F67775-8EAE-47FE-83C6-19ABDF629F90}" dt="2021-04-15T11:31:25.825" v="2580" actId="20577"/>
          <ac:spMkLst>
            <pc:docMk/>
            <pc:sldMk cId="1850090785" sldId="294"/>
            <ac:spMk id="4" creationId="{0238594D-A992-46A5-A39B-5FC9672D04F1}"/>
          </ac:spMkLst>
        </pc:spChg>
        <pc:spChg chg="add del mod">
          <ac:chgData name="이지은" userId="7735f027-f29b-4d7c-8845-4566f2383d8e" providerId="ADAL" clId="{C5F67775-8EAE-47FE-83C6-19ABDF629F90}" dt="2021-04-15T11:19:43.440" v="2200" actId="478"/>
          <ac:spMkLst>
            <pc:docMk/>
            <pc:sldMk cId="1850090785" sldId="294"/>
            <ac:spMk id="5" creationId="{1CD818DC-4110-4ECC-A391-7213BE80F283}"/>
          </ac:spMkLst>
        </pc:spChg>
        <pc:spChg chg="add del mod">
          <ac:chgData name="이지은" userId="7735f027-f29b-4d7c-8845-4566f2383d8e" providerId="ADAL" clId="{C5F67775-8EAE-47FE-83C6-19ABDF629F90}" dt="2021-04-15T10:13:29.271" v="853" actId="478"/>
          <ac:spMkLst>
            <pc:docMk/>
            <pc:sldMk cId="1850090785" sldId="294"/>
            <ac:spMk id="6" creationId="{4430B4B1-C837-49F2-9F18-352F7DB59AA4}"/>
          </ac:spMkLst>
        </pc:spChg>
        <pc:spChg chg="add mod">
          <ac:chgData name="이지은" userId="7735f027-f29b-4d7c-8845-4566f2383d8e" providerId="ADAL" clId="{C5F67775-8EAE-47FE-83C6-19ABDF629F90}" dt="2021-04-15T11:20:03.656" v="2203" actId="1076"/>
          <ac:spMkLst>
            <pc:docMk/>
            <pc:sldMk cId="1850090785" sldId="294"/>
            <ac:spMk id="7" creationId="{0EB4139C-7DA0-40F7-ADD7-D3793F94C85A}"/>
          </ac:spMkLst>
        </pc:spChg>
        <pc:spChg chg="add mod">
          <ac:chgData name="이지은" userId="7735f027-f29b-4d7c-8845-4566f2383d8e" providerId="ADAL" clId="{C5F67775-8EAE-47FE-83C6-19ABDF629F90}" dt="2021-04-15T11:29:01.435" v="2484" actId="1076"/>
          <ac:spMkLst>
            <pc:docMk/>
            <pc:sldMk cId="1850090785" sldId="294"/>
            <ac:spMk id="10" creationId="{F9D8E3E5-A05A-47E6-BE07-783891973313}"/>
          </ac:spMkLst>
        </pc:spChg>
        <pc:spChg chg="mod">
          <ac:chgData name="이지은" userId="7735f027-f29b-4d7c-8845-4566f2383d8e" providerId="ADAL" clId="{C5F67775-8EAE-47FE-83C6-19ABDF629F90}" dt="2021-04-15T11:31:09.487" v="2575"/>
          <ac:spMkLst>
            <pc:docMk/>
            <pc:sldMk cId="1850090785" sldId="294"/>
            <ac:spMk id="14" creationId="{9145FF44-45AA-4046-9ADB-A3CE6FFBE7E0}"/>
          </ac:spMkLst>
        </pc:spChg>
        <pc:grpChg chg="add mod">
          <ac:chgData name="이지은" userId="7735f027-f29b-4d7c-8845-4566f2383d8e" providerId="ADAL" clId="{C5F67775-8EAE-47FE-83C6-19ABDF629F90}" dt="2021-04-15T11:31:21.931" v="2578" actId="1076"/>
          <ac:grpSpMkLst>
            <pc:docMk/>
            <pc:sldMk cId="1850090785" sldId="294"/>
            <ac:grpSpMk id="12" creationId="{79126849-DD2A-4813-8BCC-076091989978}"/>
          </ac:grpSpMkLst>
        </pc:grpChg>
        <pc:picChg chg="add del mod">
          <ac:chgData name="이지은" userId="7735f027-f29b-4d7c-8845-4566f2383d8e" providerId="ADAL" clId="{C5F67775-8EAE-47FE-83C6-19ABDF629F90}" dt="2021-04-15T10:35:18.059" v="907" actId="478"/>
          <ac:picMkLst>
            <pc:docMk/>
            <pc:sldMk cId="1850090785" sldId="294"/>
            <ac:picMk id="9" creationId="{9DA72C22-A849-49DA-A1D8-371FB3C252FB}"/>
          </ac:picMkLst>
        </pc:picChg>
        <pc:picChg chg="add del mod">
          <ac:chgData name="이지은" userId="7735f027-f29b-4d7c-8845-4566f2383d8e" providerId="ADAL" clId="{C5F67775-8EAE-47FE-83C6-19ABDF629F90}" dt="2021-04-15T11:31:15.968" v="2577" actId="478"/>
          <ac:picMkLst>
            <pc:docMk/>
            <pc:sldMk cId="1850090785" sldId="294"/>
            <ac:picMk id="11" creationId="{DC22C7C5-08F2-458B-82D4-A5800016BFBC}"/>
          </ac:picMkLst>
        </pc:picChg>
        <pc:picChg chg="mod">
          <ac:chgData name="이지은" userId="7735f027-f29b-4d7c-8845-4566f2383d8e" providerId="ADAL" clId="{C5F67775-8EAE-47FE-83C6-19ABDF629F90}" dt="2021-04-15T11:31:09.487" v="2575"/>
          <ac:picMkLst>
            <pc:docMk/>
            <pc:sldMk cId="1850090785" sldId="294"/>
            <ac:picMk id="13" creationId="{E90EB74A-2BF5-40CB-8109-9733406048B9}"/>
          </ac:picMkLst>
        </pc:picChg>
      </pc:sldChg>
      <pc:sldChg chg="addSp modSp new mod modNotesTx">
        <pc:chgData name="이지은" userId="7735f027-f29b-4d7c-8845-4566f2383d8e" providerId="ADAL" clId="{C5F67775-8EAE-47FE-83C6-19ABDF629F90}" dt="2021-04-15T11:36:28.384" v="2600" actId="14100"/>
        <pc:sldMkLst>
          <pc:docMk/>
          <pc:sldMk cId="2101402415" sldId="295"/>
        </pc:sldMkLst>
        <pc:spChg chg="mod">
          <ac:chgData name="이지은" userId="7735f027-f29b-4d7c-8845-4566f2383d8e" providerId="ADAL" clId="{C5F67775-8EAE-47FE-83C6-19ABDF629F90}" dt="2021-04-15T10:35:25.483" v="917" actId="20577"/>
          <ac:spMkLst>
            <pc:docMk/>
            <pc:sldMk cId="2101402415" sldId="295"/>
            <ac:spMk id="3" creationId="{53D37DE4-0BCB-413C-A391-1DFB1144DD99}"/>
          </ac:spMkLst>
        </pc:spChg>
        <pc:spChg chg="add mod">
          <ac:chgData name="이지은" userId="7735f027-f29b-4d7c-8845-4566f2383d8e" providerId="ADAL" clId="{C5F67775-8EAE-47FE-83C6-19ABDF629F90}" dt="2021-04-15T11:36:28.384" v="2600" actId="14100"/>
          <ac:spMkLst>
            <pc:docMk/>
            <pc:sldMk cId="2101402415" sldId="295"/>
            <ac:spMk id="14" creationId="{05143622-C1DE-4414-84B9-23525306C43A}"/>
          </ac:spMkLst>
        </pc:spChg>
        <pc:spChg chg="add mod">
          <ac:chgData name="이지은" userId="7735f027-f29b-4d7c-8845-4566f2383d8e" providerId="ADAL" clId="{C5F67775-8EAE-47FE-83C6-19ABDF629F90}" dt="2021-04-15T11:36:18.736" v="2599" actId="1076"/>
          <ac:spMkLst>
            <pc:docMk/>
            <pc:sldMk cId="2101402415" sldId="295"/>
            <ac:spMk id="15" creationId="{0E7A3CE0-CE11-458A-A0FB-45024690E1FC}"/>
          </ac:spMkLst>
        </pc:spChg>
        <pc:spChg chg="add mod">
          <ac:chgData name="이지은" userId="7735f027-f29b-4d7c-8845-4566f2383d8e" providerId="ADAL" clId="{C5F67775-8EAE-47FE-83C6-19ABDF629F90}" dt="2021-04-15T11:35:41.067" v="2592" actId="14100"/>
          <ac:spMkLst>
            <pc:docMk/>
            <pc:sldMk cId="2101402415" sldId="295"/>
            <ac:spMk id="16" creationId="{1F6F097F-33BF-4EFE-AEF9-CF7D6E427D64}"/>
          </ac:spMkLst>
        </pc:spChg>
        <pc:grpChg chg="add mod">
          <ac:chgData name="이지은" userId="7735f027-f29b-4d7c-8845-4566f2383d8e" providerId="ADAL" clId="{C5F67775-8EAE-47FE-83C6-19ABDF629F90}" dt="2021-04-15T11:36:11.424" v="2598" actId="1076"/>
          <ac:grpSpMkLst>
            <pc:docMk/>
            <pc:sldMk cId="2101402415" sldId="295"/>
            <ac:grpSpMk id="10" creationId="{9FFBB3E5-13EE-41AC-B4AD-AC06CA2CA016}"/>
          </ac:grpSpMkLst>
        </pc:grpChg>
        <pc:picChg chg="add mod">
          <ac:chgData name="이지은" userId="7735f027-f29b-4d7c-8845-4566f2383d8e" providerId="ADAL" clId="{C5F67775-8EAE-47FE-83C6-19ABDF629F90}" dt="2021-04-15T10:36:33.532" v="930" actId="164"/>
          <ac:picMkLst>
            <pc:docMk/>
            <pc:sldMk cId="2101402415" sldId="295"/>
            <ac:picMk id="5" creationId="{3C43E17C-C547-4E1B-BD0A-5083547BB26F}"/>
          </ac:picMkLst>
        </pc:picChg>
        <pc:picChg chg="add mod">
          <ac:chgData name="이지은" userId="7735f027-f29b-4d7c-8845-4566f2383d8e" providerId="ADAL" clId="{C5F67775-8EAE-47FE-83C6-19ABDF629F90}" dt="2021-04-15T10:36:33.532" v="930" actId="164"/>
          <ac:picMkLst>
            <pc:docMk/>
            <pc:sldMk cId="2101402415" sldId="295"/>
            <ac:picMk id="7" creationId="{ACE17EFE-7A87-4AC1-BC09-E294CA84CEB9}"/>
          </ac:picMkLst>
        </pc:picChg>
        <pc:picChg chg="add mod">
          <ac:chgData name="이지은" userId="7735f027-f29b-4d7c-8845-4566f2383d8e" providerId="ADAL" clId="{C5F67775-8EAE-47FE-83C6-19ABDF629F90}" dt="2021-04-15T10:36:24.502" v="929" actId="571"/>
          <ac:picMkLst>
            <pc:docMk/>
            <pc:sldMk cId="2101402415" sldId="295"/>
            <ac:picMk id="8" creationId="{E57CC770-F700-4250-92A6-8030EF366C9E}"/>
          </ac:picMkLst>
        </pc:picChg>
        <pc:picChg chg="add mod">
          <ac:chgData name="이지은" userId="7735f027-f29b-4d7c-8845-4566f2383d8e" providerId="ADAL" clId="{C5F67775-8EAE-47FE-83C6-19ABDF629F90}" dt="2021-04-15T10:36:24.502" v="929" actId="571"/>
          <ac:picMkLst>
            <pc:docMk/>
            <pc:sldMk cId="2101402415" sldId="295"/>
            <ac:picMk id="9" creationId="{8916549F-B21E-4106-B454-2B1E38476E48}"/>
          </ac:picMkLst>
        </pc:picChg>
        <pc:picChg chg="add mod">
          <ac:chgData name="이지은" userId="7735f027-f29b-4d7c-8845-4566f2383d8e" providerId="ADAL" clId="{C5F67775-8EAE-47FE-83C6-19ABDF629F90}" dt="2021-04-15T11:24:11.597" v="2302" actId="1076"/>
          <ac:picMkLst>
            <pc:docMk/>
            <pc:sldMk cId="2101402415" sldId="295"/>
            <ac:picMk id="12" creationId="{2577B1BE-0AA0-440C-9341-7FAF40B50F41}"/>
          </ac:picMkLst>
        </pc:picChg>
        <pc:picChg chg="add mod">
          <ac:chgData name="이지은" userId="7735f027-f29b-4d7c-8845-4566f2383d8e" providerId="ADAL" clId="{C5F67775-8EAE-47FE-83C6-19ABDF629F90}" dt="2021-04-15T11:31:43.068" v="2582" actId="1076"/>
          <ac:picMkLst>
            <pc:docMk/>
            <pc:sldMk cId="2101402415" sldId="295"/>
            <ac:picMk id="13" creationId="{C60EC132-DFC7-458C-90FD-2EE50BE78CB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D3CE8-1EA4-4539-9D55-E58CC48677D0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A4664-183C-4BE7-B983-E543D2813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9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Apriori</a:t>
            </a:r>
            <a:r>
              <a:rPr lang="en-US" altLang="ko-KR" dirty="0"/>
              <a:t> algorithm = To calculate C3 using L2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Improved </a:t>
            </a:r>
            <a:r>
              <a:rPr lang="en-US" altLang="ko-KR" dirty="0" err="1"/>
              <a:t>Apriori</a:t>
            </a:r>
            <a:r>
              <a:rPr lang="en-US" altLang="ko-KR" dirty="0"/>
              <a:t> algorithm = To calculate C3 using L1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Eliminate the candidates that are infrequent or their support are less than the </a:t>
            </a:r>
            <a:r>
              <a:rPr lang="en-US" altLang="ko-KR" dirty="0" err="1"/>
              <a:t>min_sup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A4664-183C-4BE7-B983-E543D2813E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18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 데이터 처리 방식이랑 합치거나 </a:t>
            </a:r>
            <a:r>
              <a:rPr lang="ko-KR" altLang="en-US" dirty="0" err="1"/>
              <a:t>해야할듯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A4664-183C-4BE7-B983-E543D2813E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19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I5</a:t>
            </a:r>
            <a:r>
              <a:rPr lang="ko-KR" altLang="en-US" dirty="0"/>
              <a:t>같은 아이템은 어떻게 </a:t>
            </a:r>
            <a:r>
              <a:rPr lang="ko-KR" altLang="en-US" dirty="0" err="1"/>
              <a:t>처리할건지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A4664-183C-4BE7-B983-E543D2813E0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4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2398" y="2018413"/>
            <a:ext cx="5429250" cy="590962"/>
          </a:xfrm>
        </p:spPr>
        <p:txBody>
          <a:bodyPr anchor="b">
            <a:normAutofit/>
          </a:bodyPr>
          <a:lstStyle>
            <a:lvl1pPr algn="ctr"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674" y="2895518"/>
            <a:ext cx="6858000" cy="10447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2063" y="6590932"/>
            <a:ext cx="2057400" cy="365125"/>
          </a:xfrm>
        </p:spPr>
        <p:txBody>
          <a:bodyPr/>
          <a:lstStyle/>
          <a:p>
            <a:fld id="{A7E60D0F-AD51-4083-94B3-5363C3B422DB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664" y="6207284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8323" y="6589359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Google Shape;11;p2">
            <a:extLst>
              <a:ext uri="{FF2B5EF4-FFF2-40B4-BE49-F238E27FC236}">
                <a16:creationId xmlns:a16="http://schemas.microsoft.com/office/drawing/2014/main" id="{61B45930-36EB-4F7D-A6F6-A48AA1E25043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7E81E3A1-F8B5-4D8C-BABA-0B339E930B6E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4192BB97-E729-447C-9CAB-5D3C5192922D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116A1066-98E0-44FA-ABD7-342D4E57874F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2A224E34-A85E-479B-8B6B-E8351C06638C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59342C5D-F2CB-4CAA-B813-BD3CF5FE07EE}"/>
              </a:ext>
            </a:extLst>
          </p:cNvPr>
          <p:cNvSpPr/>
          <p:nvPr userDrawn="1"/>
        </p:nvSpPr>
        <p:spPr>
          <a:xfrm>
            <a:off x="1347496" y="2718035"/>
            <a:ext cx="6459055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EE2582D7-E98F-49FB-8870-B9D449BC66D6}"/>
              </a:ext>
            </a:extLst>
          </p:cNvPr>
          <p:cNvSpPr/>
          <p:nvPr userDrawn="1"/>
        </p:nvSpPr>
        <p:spPr>
          <a:xfrm>
            <a:off x="1337448" y="1905563"/>
            <a:ext cx="6469103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E2B20AF-976A-49B2-A416-91498D8B78DF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2953075" y="3836374"/>
            <a:ext cx="3237840" cy="10638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0C2A6AB-4778-4053-AF5E-8F10DC2E2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0674" y="5360154"/>
            <a:ext cx="6858000" cy="4158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06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FE6-2546-40C4-ADE5-8273D9D089B1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A6CE-142C-475B-9F6C-CF331CCB75BC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5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BD5-8FB7-44FB-9F67-17B93E9BC86A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0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5136-4D42-4B23-B7A9-F205293FB188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1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7A4-E999-47F6-BF8F-89851F39984D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7EC-9C5E-4965-AA26-F9C843E0120B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FE3-CCCF-44A3-8AB5-7E29BF5D45BF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86600" y="6567192"/>
            <a:ext cx="20574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664" y="6311471"/>
            <a:ext cx="30861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0974" y="6565455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132652"/>
            <a:ext cx="78867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63" y="955954"/>
            <a:ext cx="8794721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104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FBAC-A272-4DE3-9193-C9FEDCFDA02C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4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6484-5B91-49B9-9E54-3A55D976DF87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2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4620-207E-446B-B609-54E4FB2B478F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79FF54-D449-49B4-B6AF-0FBF4E5A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198CE1-E256-4DB4-969C-3737E1F4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Review: Improved </a:t>
            </a:r>
            <a:r>
              <a:rPr lang="en-US" altLang="ko-KR" dirty="0" err="1"/>
              <a:t>Apriori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2B471-2B8C-4972-8168-4F19A2254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1112021"/>
            <a:ext cx="5834248" cy="3182937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For Data Mining Field</a:t>
            </a:r>
          </a:p>
          <a:p>
            <a:pPr lvl="1"/>
            <a:r>
              <a:rPr lang="en-US" altLang="ko-KR" sz="1400" dirty="0"/>
              <a:t>Reduce time consuming than </a:t>
            </a:r>
            <a:r>
              <a:rPr lang="en-US" altLang="ko-KR" sz="1400" dirty="0" err="1"/>
              <a:t>Apriori</a:t>
            </a:r>
            <a:r>
              <a:rPr lang="en-US" altLang="ko-KR" sz="1400" dirty="0"/>
              <a:t> algorithm</a:t>
            </a:r>
          </a:p>
          <a:p>
            <a:pPr lvl="1"/>
            <a:r>
              <a:rPr lang="en-US" altLang="ko-KR" sz="1400" dirty="0"/>
              <a:t>The smaller the number of combination, </a:t>
            </a:r>
          </a:p>
          <a:p>
            <a:pPr marL="457200" lvl="1" indent="0">
              <a:buNone/>
            </a:pPr>
            <a:r>
              <a:rPr lang="en-US" altLang="ko-KR" sz="1400" dirty="0"/>
              <a:t>    the better -&gt; </a:t>
            </a:r>
            <a:r>
              <a:rPr lang="ko-KR" altLang="en-US" sz="1400" dirty="0"/>
              <a:t>이게 </a:t>
            </a:r>
            <a:r>
              <a:rPr lang="ko-KR" altLang="en-US" sz="1400" dirty="0" err="1"/>
              <a:t>우리한테</a:t>
            </a:r>
            <a:r>
              <a:rPr lang="ko-KR" altLang="en-US" sz="1400" dirty="0"/>
              <a:t> 적용</a:t>
            </a:r>
            <a:r>
              <a:rPr lang="en-US" altLang="ko-KR" sz="1400" dirty="0"/>
              <a:t>?</a:t>
            </a:r>
          </a:p>
          <a:p>
            <a:r>
              <a:rPr lang="en-US" altLang="ko-KR" sz="1600" dirty="0"/>
              <a:t>Set up</a:t>
            </a:r>
          </a:p>
          <a:p>
            <a:pPr lvl="1"/>
            <a:r>
              <a:rPr lang="en-US" altLang="ko-KR" sz="1400" dirty="0"/>
              <a:t>Set minimum support value</a:t>
            </a:r>
          </a:p>
          <a:p>
            <a:pPr lvl="1"/>
            <a:r>
              <a:rPr lang="en-US" altLang="ko-KR" sz="1400" dirty="0"/>
              <a:t>Evaluate frequent k based on first frequent 1</a:t>
            </a:r>
          </a:p>
          <a:p>
            <a:pPr lvl="1"/>
            <a:r>
              <a:rPr lang="en-US" altLang="ko-KR" sz="1400" dirty="0"/>
              <a:t>Repeat this until there isn’t new frequent item sets</a:t>
            </a:r>
          </a:p>
          <a:p>
            <a:pPr lvl="1"/>
            <a:r>
              <a:rPr lang="en-US" altLang="ko-KR" sz="1400" dirty="0"/>
              <a:t>I5</a:t>
            </a:r>
            <a:r>
              <a:rPr lang="ko-KR" altLang="en-US" sz="1400" dirty="0"/>
              <a:t>같은 아이템은 어떻게 </a:t>
            </a:r>
            <a:r>
              <a:rPr lang="ko-KR" altLang="en-US" sz="1400" dirty="0" err="1"/>
              <a:t>처리할건지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lvl="1"/>
            <a:endParaRPr lang="en-US" altLang="ko-KR" sz="1400" dirty="0"/>
          </a:p>
          <a:p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1F595-033A-4B62-A82C-662E7ED1A9B0}"/>
              </a:ext>
            </a:extLst>
          </p:cNvPr>
          <p:cNvSpPr txBox="1"/>
          <p:nvPr/>
        </p:nvSpPr>
        <p:spPr>
          <a:xfrm>
            <a:off x="207963" y="6233796"/>
            <a:ext cx="8936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Al-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Maolegi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&amp;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Arkok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B. (2014). An improved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Apriori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algorithm for association rules. </a:t>
            </a:r>
            <a:r>
              <a:rPr lang="en-US" altLang="ko-KR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arXiv:1403.3948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C0D51B-5092-497D-BE62-F354C9794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482" y="2210318"/>
            <a:ext cx="3683250" cy="22653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97073D-0509-421D-8F99-6317E5D37A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62"/>
          <a:stretch/>
        </p:blipFill>
        <p:spPr>
          <a:xfrm>
            <a:off x="81229" y="4796117"/>
            <a:ext cx="2877841" cy="10897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009973-AB03-4A39-9E9C-29023FED5B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728"/>
          <a:stretch/>
        </p:blipFill>
        <p:spPr>
          <a:xfrm>
            <a:off x="2974310" y="4796116"/>
            <a:ext cx="2707162" cy="11178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F903BEB-2FC7-4209-BDC6-EFBFD74938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300" r="4627"/>
          <a:stretch/>
        </p:blipFill>
        <p:spPr>
          <a:xfrm>
            <a:off x="5598374" y="4796116"/>
            <a:ext cx="3437358" cy="115721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DE45781-97F7-4903-9BD0-329451BA2767}"/>
              </a:ext>
            </a:extLst>
          </p:cNvPr>
          <p:cNvCxnSpPr>
            <a:cxnSpLocks/>
          </p:cNvCxnSpPr>
          <p:nvPr/>
        </p:nvCxnSpPr>
        <p:spPr>
          <a:xfrm>
            <a:off x="2481072" y="4982924"/>
            <a:ext cx="49323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8A2F4A9-51D1-4787-90C3-907B2C31AB05}"/>
              </a:ext>
            </a:extLst>
          </p:cNvPr>
          <p:cNvCxnSpPr/>
          <p:nvPr/>
        </p:nvCxnSpPr>
        <p:spPr>
          <a:xfrm>
            <a:off x="5234063" y="4982924"/>
            <a:ext cx="49323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5D1B93-82A2-4A4C-8123-DEEC3AE3517E}"/>
              </a:ext>
            </a:extLst>
          </p:cNvPr>
          <p:cNvSpPr/>
          <p:nvPr/>
        </p:nvSpPr>
        <p:spPr>
          <a:xfrm>
            <a:off x="5480682" y="3155503"/>
            <a:ext cx="2045831" cy="187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85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8649BF-B8C1-4D1A-AFCF-474576E4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E9D0C7A-A452-4262-9E85-A9D87E83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38594D-A992-46A5-A39B-5FC9672D0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140046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Process this datasets using this algorithm</a:t>
            </a:r>
          </a:p>
          <a:p>
            <a:pPr lvl="1"/>
            <a:r>
              <a:rPr lang="en-US" altLang="ko-KR" sz="1400" dirty="0"/>
              <a:t>Find every itemset(group) of three of 134 items</a:t>
            </a:r>
          </a:p>
          <a:p>
            <a:pPr lvl="1"/>
            <a:r>
              <a:rPr lang="en-US" altLang="ko-KR" sz="1400" dirty="0"/>
              <a:t>Based on frequency of each items, Delete combinations which have minimum frequency</a:t>
            </a:r>
          </a:p>
          <a:p>
            <a:pPr lvl="1"/>
            <a:r>
              <a:rPr lang="en-US" altLang="ko-KR" sz="1400" dirty="0"/>
              <a:t>Find maximum sum of group support value</a:t>
            </a:r>
          </a:p>
          <a:p>
            <a:pPr lvl="1"/>
            <a:r>
              <a:rPr lang="en-US" altLang="ko-KR" sz="1400" dirty="0"/>
              <a:t>Use this combination</a:t>
            </a:r>
          </a:p>
          <a:p>
            <a:pPr lvl="1"/>
            <a:endParaRPr lang="en-US" altLang="ko-KR" sz="1400" dirty="0"/>
          </a:p>
          <a:p>
            <a:r>
              <a:rPr lang="en-US" altLang="ko-KR" sz="1600" dirty="0"/>
              <a:t>Insert this combination and item distribution on </a:t>
            </a:r>
            <a:r>
              <a:rPr lang="en-US" altLang="ko-KR" sz="1600" dirty="0" err="1"/>
              <a:t>RAWSim</a:t>
            </a:r>
            <a:r>
              <a:rPr lang="en-US" altLang="ko-KR" sz="1600" dirty="0"/>
              <a:t>-O</a:t>
            </a:r>
          </a:p>
          <a:p>
            <a:pPr lvl="1"/>
            <a:r>
              <a:rPr lang="en-US" altLang="ko-KR" sz="1400" dirty="0"/>
              <a:t>Input: Bundle size, Groups(Frequency value), Probability, Frequency of one item, weight</a:t>
            </a:r>
          </a:p>
          <a:p>
            <a:pPr lvl="1"/>
            <a:endParaRPr lang="en-US" altLang="ko-KR" sz="1400" dirty="0"/>
          </a:p>
          <a:p>
            <a:r>
              <a:rPr lang="en-US" altLang="ko-KR" sz="1600" dirty="0"/>
              <a:t>Add RPS(Replenishment Pod Selection) decision rule of Controllers</a:t>
            </a:r>
          </a:p>
          <a:p>
            <a:pPr lvl="1"/>
            <a:r>
              <a:rPr lang="en-US" altLang="ko-KR" sz="1400" dirty="0"/>
              <a:t>It is about allocating one group in one pod</a:t>
            </a:r>
          </a:p>
          <a:p>
            <a:pPr lvl="1"/>
            <a:r>
              <a:rPr lang="en-US" altLang="ko-KR" sz="1400" dirty="0"/>
              <a:t>The number of groups is same to that of pods</a:t>
            </a:r>
          </a:p>
          <a:p>
            <a:endParaRPr lang="en-US" altLang="ko-KR" dirty="0"/>
          </a:p>
          <a:p>
            <a:r>
              <a:rPr lang="en-US" altLang="ko-KR" dirty="0"/>
              <a:t>FP-Growth Algorithm</a:t>
            </a:r>
          </a:p>
          <a:p>
            <a:pPr lvl="1"/>
            <a:r>
              <a:rPr lang="en-US" altLang="ko-KR" dirty="0"/>
              <a:t>Consider</a:t>
            </a:r>
            <a:r>
              <a:rPr lang="ko-KR" altLang="en-US" dirty="0"/>
              <a:t> </a:t>
            </a:r>
            <a:r>
              <a:rPr lang="en-US" altLang="ko-KR" dirty="0"/>
              <a:t>every</a:t>
            </a:r>
            <a:r>
              <a:rPr lang="ko-KR" altLang="en-US" dirty="0"/>
              <a:t> </a:t>
            </a:r>
            <a:r>
              <a:rPr lang="en-US" altLang="ko-KR" dirty="0"/>
              <a:t>item </a:t>
            </a:r>
          </a:p>
          <a:p>
            <a:pPr lvl="1"/>
            <a:r>
              <a:rPr lang="en-US" altLang="ko-KR" dirty="0"/>
              <a:t>Compute the support value easily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B4139C-7DA0-40F7-ADD7-D3793F94C85A}"/>
                  </a:ext>
                </a:extLst>
              </p:cNvPr>
              <p:cNvSpPr txBox="1"/>
              <p:nvPr/>
            </p:nvSpPr>
            <p:spPr>
              <a:xfrm>
                <a:off x="6444480" y="1885664"/>
                <a:ext cx="2145074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B4139C-7DA0-40F7-ADD7-D3793F94C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80" y="1885664"/>
                <a:ext cx="2145074" cy="700063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9D8E3E5-A05A-47E6-BE07-783891973313}"/>
              </a:ext>
            </a:extLst>
          </p:cNvPr>
          <p:cNvSpPr txBox="1"/>
          <p:nvPr/>
        </p:nvSpPr>
        <p:spPr>
          <a:xfrm>
            <a:off x="6672346" y="5321029"/>
            <a:ext cx="147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세걸</a:t>
            </a:r>
            <a:r>
              <a:rPr lang="ko-KR" altLang="en-US" sz="1400" dirty="0"/>
              <a:t> 그림 첨부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126849-DD2A-4813-8BCC-076091989978}"/>
              </a:ext>
            </a:extLst>
          </p:cNvPr>
          <p:cNvGrpSpPr/>
          <p:nvPr/>
        </p:nvGrpSpPr>
        <p:grpSpPr>
          <a:xfrm>
            <a:off x="4572000" y="3190713"/>
            <a:ext cx="4234912" cy="476574"/>
            <a:chOff x="1363462" y="2917555"/>
            <a:chExt cx="4234912" cy="47657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90EB74A-2BF5-40CB-8109-973340604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3462" y="2917555"/>
              <a:ext cx="4234912" cy="468823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145FF44-45AA-4046-9ADB-A3CE6FFBE7E0}"/>
                </a:ext>
              </a:extLst>
            </p:cNvPr>
            <p:cNvSpPr/>
            <p:nvPr/>
          </p:nvSpPr>
          <p:spPr>
            <a:xfrm>
              <a:off x="1402598" y="3053167"/>
              <a:ext cx="4141922" cy="3409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009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1A706D-96BB-4935-9339-F5950787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3D37DE4-0BCB-413C-A391-1DFB1144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Backup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627FCF-EAD1-460F-AB3E-2EAA2365A5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FFBB3E5-13EE-41AC-B4AD-AC06CA2CA016}"/>
              </a:ext>
            </a:extLst>
          </p:cNvPr>
          <p:cNvGrpSpPr/>
          <p:nvPr/>
        </p:nvGrpSpPr>
        <p:grpSpPr>
          <a:xfrm>
            <a:off x="5885888" y="1034980"/>
            <a:ext cx="3116796" cy="5260037"/>
            <a:chOff x="6101138" y="1752099"/>
            <a:chExt cx="2657380" cy="44532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C43E17C-C547-4E1B-BD0A-5083547BB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1138" y="1752099"/>
              <a:ext cx="2520000" cy="214411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CE17EFE-7A87-4AC1-BC09-E294CA84C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1138" y="3688136"/>
              <a:ext cx="2657380" cy="2517234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2577B1BE-0AA0-440C-9341-7FAF40B50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187" y="4685292"/>
            <a:ext cx="3486150" cy="16097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60EC132-DFC7-458C-90FD-2EE50BE78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6864" y="3725747"/>
            <a:ext cx="3116796" cy="82432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143622-C1DE-4414-84B9-23525306C43A}"/>
              </a:ext>
            </a:extLst>
          </p:cNvPr>
          <p:cNvSpPr/>
          <p:nvPr/>
        </p:nvSpPr>
        <p:spPr>
          <a:xfrm>
            <a:off x="6522660" y="1857610"/>
            <a:ext cx="1944541" cy="161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7A3CE0-CE11-458A-A0FB-45024690E1FC}"/>
              </a:ext>
            </a:extLst>
          </p:cNvPr>
          <p:cNvSpPr/>
          <p:nvPr/>
        </p:nvSpPr>
        <p:spPr>
          <a:xfrm>
            <a:off x="6522660" y="3007152"/>
            <a:ext cx="1682120" cy="314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6F097F-33BF-4EFE-AEF9-CF7D6E427D64}"/>
              </a:ext>
            </a:extLst>
          </p:cNvPr>
          <p:cNvSpPr/>
          <p:nvPr/>
        </p:nvSpPr>
        <p:spPr>
          <a:xfrm>
            <a:off x="6472067" y="3992257"/>
            <a:ext cx="2369486" cy="557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40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1991</TotalTime>
  <Words>251</Words>
  <Application>Microsoft Office PowerPoint</Application>
  <PresentationFormat>화면 슬라이드 쇼(4:3)</PresentationFormat>
  <Paragraphs>46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나눔바른고딕</vt:lpstr>
      <vt:lpstr>Malgun Gothic</vt:lpstr>
      <vt:lpstr>Malgun Gothic</vt:lpstr>
      <vt:lpstr>Arial</vt:lpstr>
      <vt:lpstr>Calibri</vt:lpstr>
      <vt:lpstr>Calibri Light</vt:lpstr>
      <vt:lpstr>Cambria Math</vt:lpstr>
      <vt:lpstr>Wingdings</vt:lpstr>
      <vt:lpstr>Office 테마</vt:lpstr>
      <vt:lpstr>Literature Review: Improved Apriori Algorithm</vt:lpstr>
      <vt:lpstr>Methods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이</dc:creator>
  <cp:lastModifiedBy>이지은</cp:lastModifiedBy>
  <cp:revision>154</cp:revision>
  <dcterms:created xsi:type="dcterms:W3CDTF">2021-01-05T02:57:38Z</dcterms:created>
  <dcterms:modified xsi:type="dcterms:W3CDTF">2021-04-15T11:36:33Z</dcterms:modified>
</cp:coreProperties>
</file>