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60" r:id="rId2"/>
    <p:sldId id="289" r:id="rId3"/>
    <p:sldId id="286" r:id="rId4"/>
    <p:sldId id="288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anCompatibleAI/adversarial-policies" TargetMode="External"/><Relationship Id="rId2" Type="http://schemas.openxmlformats.org/officeDocument/2006/relationships/hyperlink" Target="https://github.com/HumanCompatibleAI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anCompatibleAI/adversarial-policies" TargetMode="External"/><Relationship Id="rId2" Type="http://schemas.openxmlformats.org/officeDocument/2006/relationships/hyperlink" Target="https://github.com/HumanCompatibleA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2021 MLP</a:t>
            </a:r>
            <a:r>
              <a:rPr lang="ko-KR" altLang="en-US"/>
              <a:t> </a:t>
            </a:r>
            <a:r>
              <a:rPr lang="en-US" altLang="ko-KR"/>
              <a:t>team meeting 04.02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190AA-2027-4928-9CAA-DB37FF9E8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err="1"/>
              <a:t>Hyeonwoo</a:t>
            </a:r>
            <a:r>
              <a:rPr lang="en-US" altLang="ko-KR"/>
              <a:t> Lee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RAWSim-O (Check)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Tutorial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Setup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Instance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Etc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Implementing Controller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Youtube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Modified test controller  → Uploaded on Github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56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Time window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VRPTW (Typical problem)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Great method to find optimal solution of VRP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Already done → State-of-art 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Easy to Simulation (Add time window rule in </a:t>
            </a:r>
            <a:r>
              <a:rPr lang="en-US" altLang="ko-KR" dirty="0" err="1"/>
              <a:t>RAWSim</a:t>
            </a:r>
            <a:r>
              <a:rPr lang="en-US" altLang="ko-KR" dirty="0"/>
              <a:t>-O)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Paper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Solving Large-Scale VRP with Time windows</a:t>
            </a:r>
          </a:p>
          <a:p>
            <a:pPr lvl="2">
              <a:lnSpc>
                <a:spcPct val="100000"/>
              </a:lnSpc>
            </a:pPr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Brainstorming-Based Ant Colony Optimization for Vehicle Routing With Soft Time Windows</a:t>
            </a:r>
          </a:p>
          <a:p>
            <a:pPr lvl="2">
              <a:lnSpc>
                <a:spcPct val="100000"/>
              </a:lnSpc>
            </a:pPr>
            <a:r>
              <a:rPr lang="en-US" altLang="ko-KR" b="1" i="0" dirty="0">
                <a:solidFill>
                  <a:srgbClr val="202225"/>
                </a:solidFill>
                <a:effectLst/>
                <a:latin typeface="Roboto"/>
              </a:rPr>
              <a:t>An Optimization-Based Heuristic for Vehicle Routing and Scheduling with Soft Time Window Constraints</a:t>
            </a:r>
          </a:p>
          <a:p>
            <a:pPr lvl="1">
              <a:lnSpc>
                <a:spcPct val="100000"/>
              </a:lnSpc>
            </a:pPr>
            <a:endParaRPr lang="en-US" altLang="ko-KR" b="1" dirty="0">
              <a:solidFill>
                <a:srgbClr val="202225"/>
              </a:solidFill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202225"/>
                </a:solidFill>
                <a:latin typeface="Roboto"/>
              </a:rPr>
              <a:t>참고</a:t>
            </a:r>
            <a:r>
              <a:rPr lang="en-US" altLang="ko-KR" dirty="0">
                <a:solidFill>
                  <a:srgbClr val="202225"/>
                </a:solidFill>
                <a:latin typeface="Roboto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202225"/>
                </a:solidFill>
                <a:latin typeface="Roboto"/>
              </a:rPr>
              <a:t>Google OR-Tools</a:t>
            </a:r>
          </a:p>
          <a:p>
            <a:pPr lvl="3">
              <a:lnSpc>
                <a:spcPct val="100000"/>
              </a:lnSpc>
            </a:pPr>
            <a:r>
              <a:rPr lang="en-US" altLang="ko-KR" dirty="0">
                <a:solidFill>
                  <a:srgbClr val="202225"/>
                </a:solidFill>
                <a:latin typeface="Roboto"/>
              </a:rPr>
              <a:t>https://developers.google.com/optimization/routing/vrptw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rgbClr val="202225"/>
              </a:solidFill>
              <a:latin typeface="Roboto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/>
              <a:t>Multi –depot-VRP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https://github.com/graphhopper/jsprit/blob/master/docs/Multiple-Depot-VRP.md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49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Adverserial agent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Adversiral</a:t>
            </a:r>
            <a:r>
              <a:rPr lang="en-US" altLang="ko-KR" dirty="0"/>
              <a:t> agent -- RL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Deep RL base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papers</a:t>
            </a: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https://github.com/HumanCompatibleAI/adversarial-policies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Unoptimized mobile robot (Urgent situation)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Simple adverse </a:t>
            </a:r>
            <a:r>
              <a:rPr lang="en-US" altLang="ko-KR" dirty="0" err="1"/>
              <a:t>agnet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How to simulation?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RL?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W/O RL ? (Only add </a:t>
            </a:r>
            <a:r>
              <a:rPr lang="en-US" altLang="ko-KR" dirty="0" err="1"/>
              <a:t>adeverial</a:t>
            </a:r>
            <a:r>
              <a:rPr lang="en-US" altLang="ko-KR" dirty="0"/>
              <a:t> agent)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Rule base controller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Controller + MM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Adversiral</a:t>
            </a:r>
            <a:r>
              <a:rPr lang="en-US" altLang="ko-KR" dirty="0"/>
              <a:t> agent -- RL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Deep RL base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papers</a:t>
            </a: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https://github.com/HumanCompatibleAI/adversarial-policies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Unoptimized mobile robot (Urgent situation)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Simple adverse </a:t>
            </a:r>
            <a:r>
              <a:rPr lang="en-US" altLang="ko-KR" dirty="0" err="1"/>
              <a:t>agnet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How to simulation?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RL?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W/O RL ? (Only add </a:t>
            </a:r>
            <a:r>
              <a:rPr lang="en-US" altLang="ko-KR" dirty="0" err="1"/>
              <a:t>adeverial</a:t>
            </a:r>
            <a:r>
              <a:rPr lang="en-US" altLang="ko-KR" dirty="0"/>
              <a:t> agent)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Rule base controller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52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244</Words>
  <Application>Microsoft Office PowerPoint</Application>
  <PresentationFormat>화면 슬라이드 쇼(4:3)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Roboto</vt:lpstr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team meeting 04.02</vt:lpstr>
      <vt:lpstr>RAWSim-O (Check)</vt:lpstr>
      <vt:lpstr>Proposal – Time window</vt:lpstr>
      <vt:lpstr>Proposal – Adverserial agent</vt:lpstr>
      <vt:lpstr>Proposal – Controller + 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이현우</cp:lastModifiedBy>
  <cp:revision>158</cp:revision>
  <dcterms:created xsi:type="dcterms:W3CDTF">2021-01-05T02:57:38Z</dcterms:created>
  <dcterms:modified xsi:type="dcterms:W3CDTF">2021-04-02T07:07:43Z</dcterms:modified>
</cp:coreProperties>
</file>