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60" r:id="rId2"/>
    <p:sldId id="292" r:id="rId3"/>
    <p:sldId id="295" r:id="rId4"/>
    <p:sldId id="291" r:id="rId5"/>
    <p:sldId id="29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2021 MLP</a:t>
            </a:r>
            <a:r>
              <a:rPr lang="ko-KR" altLang="en-US" dirty="0"/>
              <a:t> </a:t>
            </a:r>
            <a:r>
              <a:rPr lang="en-US" altLang="ko-KR" dirty="0"/>
              <a:t>04.08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/>
              <a:t> RMFS(The Robotic Mobile Fulfillment System)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Automated parts-to-picker system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Robots transport movable shelves, called “</a:t>
            </a:r>
            <a:r>
              <a:rPr lang="en-US" altLang="ko-KR" b="1" dirty="0"/>
              <a:t>pods</a:t>
            </a:r>
            <a:r>
              <a:rPr lang="en-US" altLang="ko-KR" dirty="0"/>
              <a:t>”, that contain the inventory, back and forth between the storage area and the workstations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44100B-F251-42B0-A6C8-F73FF06E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71" y="3041188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19FF4E-91E2-4A09-B8EC-073503E5D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22" y="2858572"/>
            <a:ext cx="6648156" cy="30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2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/>
              <a:t> RMFS(The Robotic Mobile Fulfillment System)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RAWSIM-O : Agent-based discrete-event simulation framework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Has a few decision rules for each problem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44100B-F251-42B0-A6C8-F73FF06E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71" y="3041188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58A18C-7333-4DA4-AF05-1CC857F073CC}"/>
              </a:ext>
            </a:extLst>
          </p:cNvPr>
          <p:cNvGrpSpPr/>
          <p:nvPr/>
        </p:nvGrpSpPr>
        <p:grpSpPr>
          <a:xfrm>
            <a:off x="918935" y="4219585"/>
            <a:ext cx="7578276" cy="2238375"/>
            <a:chOff x="994436" y="4112091"/>
            <a:chExt cx="7578276" cy="22383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CB2FAB4-8E06-403A-826D-5339B5151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436" y="4112091"/>
              <a:ext cx="4733925" cy="22383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4CBEEC-2129-41E7-A5EE-8D210DBA6B12}"/>
                </a:ext>
              </a:extLst>
            </p:cNvPr>
            <p:cNvSpPr txBox="1"/>
            <p:nvPr/>
          </p:nvSpPr>
          <p:spPr>
            <a:xfrm>
              <a:off x="5724949" y="4613945"/>
              <a:ext cx="2847763" cy="142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ROA : Replenishment Order Assignment</a:t>
              </a:r>
            </a:p>
            <a:p>
              <a:r>
                <a:rPr lang="en-US" altLang="ko-KR" sz="1200" dirty="0"/>
                <a:t>RPS : Replenishment Pod Selection </a:t>
              </a:r>
            </a:p>
            <a:p>
              <a:r>
                <a:rPr lang="en-US" altLang="ko-KR" sz="1200" dirty="0"/>
                <a:t>POA : Pick Order Assignment</a:t>
              </a:r>
            </a:p>
            <a:p>
              <a:r>
                <a:rPr lang="en-US" altLang="ko-KR" sz="1200" dirty="0"/>
                <a:t>PPS : Pick Pod Selection</a:t>
              </a:r>
            </a:p>
            <a:p>
              <a:r>
                <a:rPr lang="en-US" altLang="ko-KR" sz="1200" dirty="0"/>
                <a:t>PSA : Pod Storage Selection</a:t>
              </a:r>
            </a:p>
            <a:p>
              <a:r>
                <a:rPr lang="en-US" altLang="ko-KR" sz="1200" dirty="0"/>
                <a:t>TA : Task Allocation</a:t>
              </a:r>
            </a:p>
            <a:p>
              <a:r>
                <a:rPr lang="en-US" altLang="ko-KR" sz="1200" dirty="0"/>
                <a:t>PP : Path Planning</a:t>
              </a:r>
              <a:endParaRPr lang="ko-KR" altLang="en-US" sz="12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0E21DB1-05D9-40ED-8EF0-BB2271C91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49" y="2289278"/>
            <a:ext cx="3452849" cy="20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4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Existing Research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There is no existing research about PSA(Pod Storage Assignment)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In RAWSIM-O, There are 5 mode for PSA</a:t>
            </a:r>
          </a:p>
          <a:p>
            <a:pPr lvl="2">
              <a:lnSpc>
                <a:spcPct val="110000"/>
              </a:lnSpc>
            </a:pPr>
            <a:r>
              <a:rPr lang="en-US" altLang="ko-KR" sz="1600" dirty="0"/>
              <a:t>Random, Fixed, Nearest, Station-Based, Class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dirty="0"/>
              <a:t>Suggestion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Add a </a:t>
            </a:r>
            <a:r>
              <a:rPr lang="en-US" altLang="ko-KR" sz="1600" b="1" dirty="0"/>
              <a:t>Machine learning Decision rule </a:t>
            </a:r>
            <a:r>
              <a:rPr lang="en-US" altLang="ko-KR" sz="1600" dirty="0"/>
              <a:t>in PSA 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Which part of the Storage is more efficient when Pods go back to Storage area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The number of Pick order, Replenishment order, Remaining items in a Pod as inputs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3 part of the storage area as outputs</a:t>
            </a:r>
          </a:p>
          <a:p>
            <a:pPr lvl="2">
              <a:lnSpc>
                <a:spcPct val="110000"/>
              </a:lnSpc>
            </a:pPr>
            <a:endParaRPr lang="en-US" altLang="ko-KR" sz="14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7D67593-9278-42F7-88E1-143C88EC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23BA34-DAF0-47DA-96BA-B52777B9E212}"/>
              </a:ext>
            </a:extLst>
          </p:cNvPr>
          <p:cNvGrpSpPr/>
          <p:nvPr/>
        </p:nvGrpSpPr>
        <p:grpSpPr>
          <a:xfrm>
            <a:off x="4704631" y="3890286"/>
            <a:ext cx="3811787" cy="2393068"/>
            <a:chOff x="2666106" y="4041288"/>
            <a:chExt cx="3811787" cy="239306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0EA213E-8ECD-4E62-B9B1-C61710C5D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106" y="4041288"/>
              <a:ext cx="3811787" cy="239306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03FA034-C225-47F9-AF44-3317A06CB38C}"/>
                </a:ext>
              </a:extLst>
            </p:cNvPr>
            <p:cNvSpPr/>
            <p:nvPr/>
          </p:nvSpPr>
          <p:spPr>
            <a:xfrm>
              <a:off x="4910695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A75E6DA-6E4F-44F1-A28D-2FE3F7F29354}"/>
                </a:ext>
              </a:extLst>
            </p:cNvPr>
            <p:cNvSpPr/>
            <p:nvPr/>
          </p:nvSpPr>
          <p:spPr>
            <a:xfrm>
              <a:off x="3613503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0739CC3-14D9-44F3-B975-C7C9AFCFF475}"/>
                </a:ext>
              </a:extLst>
            </p:cNvPr>
            <p:cNvSpPr/>
            <p:nvPr/>
          </p:nvSpPr>
          <p:spPr>
            <a:xfrm>
              <a:off x="4262099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02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  Benefit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Applying Machine learning in PSA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Expect to reduce time when Pods go to stations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Expect to reduce unnecessary movements of the robot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Limitation</a:t>
            </a:r>
            <a:endParaRPr lang="en-US" altLang="ko-KR" sz="1400" dirty="0"/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Hard to get reliable Dataset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Implementation to RAWSIM-O code(C#)</a:t>
            </a:r>
          </a:p>
          <a:p>
            <a:pPr lvl="1">
              <a:lnSpc>
                <a:spcPct val="100000"/>
              </a:lnSpc>
            </a:pPr>
            <a:endParaRPr lang="en-US" altLang="ko-KR" sz="16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7D67593-9278-42F7-88E1-143C88EC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7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3568</TotalTime>
  <Words>235</Words>
  <Application>Microsoft Office PowerPoint</Application>
  <PresentationFormat>화면 슬라이드 쇼(4:3)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나눔바른고딕</vt:lpstr>
      <vt:lpstr>맑은 고딕</vt:lpstr>
      <vt:lpstr>맑은 고딕</vt:lpstr>
      <vt:lpstr>Arial</vt:lpstr>
      <vt:lpstr>Calibri</vt:lpstr>
      <vt:lpstr>Calibri Light</vt:lpstr>
      <vt:lpstr>Wingdings</vt:lpstr>
      <vt:lpstr>Office 테마</vt:lpstr>
      <vt:lpstr>2021 MLP 04.08</vt:lpstr>
      <vt:lpstr>Background</vt:lpstr>
      <vt:lpstr>Background</vt:lpstr>
      <vt:lpstr>Proposal – Item classification </vt:lpstr>
      <vt:lpstr>Proposal – Item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kim changyong</cp:lastModifiedBy>
  <cp:revision>180</cp:revision>
  <dcterms:created xsi:type="dcterms:W3CDTF">2021-01-05T02:57:38Z</dcterms:created>
  <dcterms:modified xsi:type="dcterms:W3CDTF">2021-04-07T14:27:17Z</dcterms:modified>
</cp:coreProperties>
</file>