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88" r:id="rId2"/>
    <p:sldId id="290" r:id="rId3"/>
    <p:sldId id="291" r:id="rId4"/>
    <p:sldId id="292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3926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CompatibleAI/adversarial-polici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Suggestion</a:t>
            </a:r>
          </a:p>
          <a:p>
            <a:pPr lvl="1">
              <a:lnSpc>
                <a:spcPct val="100000"/>
              </a:lnSpc>
            </a:pPr>
            <a:r>
              <a:rPr lang="en-US" altLang="ko-KR" b="1">
                <a:solidFill>
                  <a:srgbClr val="FF0000"/>
                </a:solidFill>
              </a:rPr>
              <a:t>Multi-agent</a:t>
            </a:r>
            <a:r>
              <a:rPr lang="en-US" altLang="ko-KR"/>
              <a:t> Deep Reinforment Learning with </a:t>
            </a:r>
            <a:r>
              <a:rPr lang="en-US" altLang="ko-KR" b="1">
                <a:solidFill>
                  <a:srgbClr val="FF0000"/>
                </a:solidFill>
              </a:rPr>
              <a:t>Adversarial agent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Multi-agent Deep RL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1F99E-7342-4753-AF51-B5D91EBD2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4"/>
          <a:stretch/>
        </p:blipFill>
        <p:spPr>
          <a:xfrm>
            <a:off x="796369" y="2489055"/>
            <a:ext cx="7617908" cy="2680448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145E8-6F5E-4028-92FA-FEEC2EBC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Ke, et al. "Multi-vehicle routing problems with soft time windows: A multi-agent reinforcement learning approach." </a:t>
            </a:r>
            <a:r>
              <a:rPr lang="en-US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Transportation Research Part C: Emerging Technologies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121 (2020): 102861.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Problem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Overall logistics → Vehicle Routing Problem only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Fix other setting (ex. Task allocation, Order assignment)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State, Action, Reward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Replenishment, pick station status and action (Embedded, Empty)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Mobile robot location(for every point) and action(←↑↓→)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Reward: -Cost 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Normal: minimize total cost</a:t>
            </a:r>
          </a:p>
          <a:p>
            <a:pPr lvl="2">
              <a:lnSpc>
                <a:spcPct val="100000"/>
              </a:lnSpc>
            </a:pPr>
            <a:r>
              <a:rPr lang="en-US" altLang="ko-KR" b="1"/>
              <a:t>Adversarial agent</a:t>
            </a:r>
            <a:r>
              <a:rPr lang="en-US" altLang="ko-KR"/>
              <a:t> : maximize total cost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Intercept other pod due to urgent situation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Simply move around w/o pick &amp; order 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Training Algorithm (Next)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90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RL – Training Algorithm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Soft Actor-Critc (SAC) → Only single agent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Off-policy deep RL based on maxent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Actor: learning the policy (maximize expected reward)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Critic: maximize its entropy in each visited state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b="1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8D172-FFC8-47AD-A215-587A204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/>
              <a:t>Celli, Andrea, et al. "Coordination in Adversarial Sequential Team Games via Multi-Agent Deep Reinforcement Learning." arXiv preprint arXiv:1912.07712 (2019).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309D5-BFD1-4F14-AD34-F727080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71" y="2652712"/>
            <a:ext cx="3845257" cy="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RL – Training Algorithm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Soft Actor-Critc (SAC) → Only single agent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Off-policy deep RL based on maxent</a:t>
            </a:r>
          </a:p>
          <a:p>
            <a:pPr lvl="1">
              <a:lnSpc>
                <a:spcPct val="100000"/>
              </a:lnSpc>
            </a:pPr>
            <a:endParaRPr lang="en-US" altLang="ko-KR" b="1"/>
          </a:p>
          <a:p>
            <a:pPr lvl="1">
              <a:lnSpc>
                <a:spcPct val="100000"/>
              </a:lnSpc>
            </a:pPr>
            <a:r>
              <a:rPr lang="en-US" altLang="ko-KR" b="1"/>
              <a:t>Multi-Agent</a:t>
            </a:r>
            <a:r>
              <a:rPr lang="en-US" altLang="ko-KR"/>
              <a:t> SAC (STAC)</a:t>
            </a:r>
            <a:r>
              <a:rPr lang="en-US" altLang="ko-KR" baseline="3000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Centralized training with decentralized execution</a:t>
            </a:r>
            <a:endParaRPr lang="en-US" altLang="ko-KR" baseline="30000"/>
          </a:p>
          <a:p>
            <a:pPr lvl="2">
              <a:lnSpc>
                <a:spcPct val="100000"/>
              </a:lnSpc>
            </a:pPr>
            <a:r>
              <a:rPr lang="en-US" altLang="ko-KR"/>
              <a:t>Exploit extra information during training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Multi-agent planning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Multi-agent deep RL</a:t>
            </a:r>
            <a:br>
              <a:rPr lang="en-US" altLang="ko-KR"/>
            </a:br>
            <a:r>
              <a:rPr lang="en-US" altLang="ko-KR"/>
              <a:t>(cooperative behavior)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8D172-FFC8-47AD-A215-587A204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/>
              <a:t>Celli, Andrea, et al. "Coordination in Adversarial Sequential Team Games via Multi-Agent Deep Reinforcement Learning." arXiv preprint arXiv:1912.07712 (2019).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309D5-BFD1-4F14-AD34-F727080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4" y="1608772"/>
            <a:ext cx="2738583" cy="4426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224E5C-54C8-4677-B830-118B8D77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48" y="3427740"/>
            <a:ext cx="4966436" cy="26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Adverserial agent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Limitation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/>
              <a:t>Little RL background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Source code &amp; Environment Setup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No RAWSim-O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Adversarial policy algorithm </a:t>
            </a:r>
            <a:r>
              <a:rPr lang="en-US" altLang="ko-KR" baseline="30000"/>
              <a:t>1</a:t>
            </a:r>
            <a:endParaRPr lang="en-US" altLang="ko-KR" baseline="30000">
              <a:hlinkClick r:id="rId2"/>
            </a:endParaRPr>
          </a:p>
          <a:p>
            <a:pPr lvl="2">
              <a:lnSpc>
                <a:spcPct val="100000"/>
              </a:lnSpc>
            </a:pPr>
            <a:r>
              <a:rPr lang="en-US" altLang="ko-KR"/>
              <a:t>Unity </a:t>
            </a:r>
            <a:r>
              <a:rPr lang="en-US" altLang="ko-KR" baseline="30000"/>
              <a:t>2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MLCS RL …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Other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CC236-0C69-4957-AE22-B2AB4247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096482"/>
            <a:ext cx="8687296" cy="253984"/>
          </a:xfrm>
        </p:spPr>
        <p:txBody>
          <a:bodyPr/>
          <a:lstStyle/>
          <a:p>
            <a:r>
              <a:rPr lang="en-US" altLang="ko-KR"/>
              <a:t>1 Gleave, Adam, et al. "Adversarial policies: Attacking deep reinforcement learning." arXiv preprint arXiv:1905.10615 (2019).</a:t>
            </a:r>
          </a:p>
          <a:p>
            <a:r>
              <a:rPr lang="en-US" altLang="ko-KR"/>
              <a:t>2 https://github.com/Unity-Technologies/ml-agents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350</Words>
  <Application>Microsoft Office PowerPoint</Application>
  <PresentationFormat>화면 슬라이드 쇼(4:3)</PresentationFormat>
  <Paragraphs>104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나눔바른고딕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Proposal – DeepRL</vt:lpstr>
      <vt:lpstr>Proposal – DeepRL</vt:lpstr>
      <vt:lpstr>Proposal – DeepRL</vt:lpstr>
      <vt:lpstr>Proposal – DeepRL</vt:lpstr>
      <vt:lpstr>Proposal – Adverserial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이현우</cp:lastModifiedBy>
  <cp:revision>192</cp:revision>
  <dcterms:created xsi:type="dcterms:W3CDTF">2021-01-05T02:57:38Z</dcterms:created>
  <dcterms:modified xsi:type="dcterms:W3CDTF">2021-04-07T15:14:01Z</dcterms:modified>
</cp:coreProperties>
</file>