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6" r:id="rId3"/>
    <p:sldId id="298" r:id="rId4"/>
    <p:sldId id="299" r:id="rId5"/>
    <p:sldId id="300" r:id="rId6"/>
    <p:sldId id="301" r:id="rId7"/>
    <p:sldId id="302" r:id="rId8"/>
    <p:sldId id="304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90DE3-4213-4439-AA3B-EF59C1E2D5F6}" v="434" dt="2021-04-14T02:47:3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5E190DE3-4213-4439-AA3B-EF59C1E2D5F6}"/>
    <pc:docChg chg="undo redo custSel addSld delSld modSld sldOrd">
      <pc:chgData name="이지은" userId="7735f027-f29b-4d7c-8845-4566f2383d8e" providerId="ADAL" clId="{5E190DE3-4213-4439-AA3B-EF59C1E2D5F6}" dt="2021-04-14T08:00:14.732" v="3436" actId="14734"/>
      <pc:docMkLst>
        <pc:docMk/>
      </pc:docMkLst>
      <pc:sldChg chg="modSp add del mod ord">
        <pc:chgData name="이지은" userId="7735f027-f29b-4d7c-8845-4566f2383d8e" providerId="ADAL" clId="{5E190DE3-4213-4439-AA3B-EF59C1E2D5F6}" dt="2021-04-14T01:55:07.572" v="3233"/>
        <pc:sldMkLst>
          <pc:docMk/>
          <pc:sldMk cId="2147378139" sldId="256"/>
        </pc:sldMkLst>
        <pc:spChg chg="mod">
          <ac:chgData name="이지은" userId="7735f027-f29b-4d7c-8845-4566f2383d8e" providerId="ADAL" clId="{5E190DE3-4213-4439-AA3B-EF59C1E2D5F6}" dt="2021-04-11T14:42:32.149" v="1076"/>
          <ac:spMkLst>
            <pc:docMk/>
            <pc:sldMk cId="2147378139" sldId="256"/>
            <ac:spMk id="2" creationId="{E592697A-5873-43CE-8ADD-CECB899CDDC1}"/>
          </ac:spMkLst>
        </pc:spChg>
      </pc:sldChg>
      <pc:sldChg chg="addSp modSp mod ord">
        <pc:chgData name="이지은" userId="7735f027-f29b-4d7c-8845-4566f2383d8e" providerId="ADAL" clId="{5E190DE3-4213-4439-AA3B-EF59C1E2D5F6}" dt="2021-04-14T00:48:23.679" v="1235"/>
        <pc:sldMkLst>
          <pc:docMk/>
          <pc:sldMk cId="817488470" sldId="258"/>
        </pc:sldMkLst>
        <pc:spChg chg="add mod">
          <ac:chgData name="이지은" userId="7735f027-f29b-4d7c-8845-4566f2383d8e" providerId="ADAL" clId="{5E190DE3-4213-4439-AA3B-EF59C1E2D5F6}" dt="2021-04-11T11:21:34.201" v="84"/>
          <ac:spMkLst>
            <pc:docMk/>
            <pc:sldMk cId="817488470" sldId="258"/>
            <ac:spMk id="4" creationId="{BD309F57-252F-4452-B734-50532205ABBC}"/>
          </ac:spMkLst>
        </pc:spChg>
      </pc:sldChg>
      <pc:sldChg chg="modSp mod ord">
        <pc:chgData name="이지은" userId="7735f027-f29b-4d7c-8845-4566f2383d8e" providerId="ADAL" clId="{5E190DE3-4213-4439-AA3B-EF59C1E2D5F6}" dt="2021-04-14T01:56:16.925" v="3315"/>
        <pc:sldMkLst>
          <pc:docMk/>
          <pc:sldMk cId="1437680947" sldId="259"/>
        </pc:sldMkLst>
        <pc:spChg chg="mod">
          <ac:chgData name="이지은" userId="7735f027-f29b-4d7c-8845-4566f2383d8e" providerId="ADAL" clId="{5E190DE3-4213-4439-AA3B-EF59C1E2D5F6}" dt="2021-04-14T01:30:34.676" v="2902" actId="20577"/>
          <ac:spMkLst>
            <pc:docMk/>
            <pc:sldMk cId="1437680947" sldId="259"/>
            <ac:spMk id="3" creationId="{A1A271C9-CB51-4620-AB90-F967124D1130}"/>
          </ac:spMkLst>
        </pc:spChg>
      </pc:sldChg>
      <pc:sldChg chg="del">
        <pc:chgData name="이지은" userId="7735f027-f29b-4d7c-8845-4566f2383d8e" providerId="ADAL" clId="{5E190DE3-4213-4439-AA3B-EF59C1E2D5F6}" dt="2021-04-13T23:12:55.452" v="1159" actId="47"/>
        <pc:sldMkLst>
          <pc:docMk/>
          <pc:sldMk cId="3591487773" sldId="260"/>
        </pc:sldMkLst>
      </pc:sldChg>
      <pc:sldChg chg="addSp delSp modSp mod">
        <pc:chgData name="이지은" userId="7735f027-f29b-4d7c-8845-4566f2383d8e" providerId="ADAL" clId="{5E190DE3-4213-4439-AA3B-EF59C1E2D5F6}" dt="2021-04-11T10:38:53.725" v="52" actId="478"/>
        <pc:sldMkLst>
          <pc:docMk/>
          <pc:sldMk cId="3253554650" sldId="261"/>
        </pc:sldMkLst>
        <pc:spChg chg="mod">
          <ac:chgData name="이지은" userId="7735f027-f29b-4d7c-8845-4566f2383d8e" providerId="ADAL" clId="{5E190DE3-4213-4439-AA3B-EF59C1E2D5F6}" dt="2021-04-11T10:38:11.946" v="0" actId="14100"/>
          <ac:spMkLst>
            <pc:docMk/>
            <pc:sldMk cId="3253554650" sldId="261"/>
            <ac:spMk id="3" creationId="{58154CA7-ABF3-4DEE-BE41-3A76796099CB}"/>
          </ac:spMkLst>
        </pc:spChg>
        <pc:spChg chg="add del mod">
          <ac:chgData name="이지은" userId="7735f027-f29b-4d7c-8845-4566f2383d8e" providerId="ADAL" clId="{5E190DE3-4213-4439-AA3B-EF59C1E2D5F6}" dt="2021-04-11T10:38:53.725" v="52" actId="478"/>
          <ac:spMkLst>
            <pc:docMk/>
            <pc:sldMk cId="3253554650" sldId="261"/>
            <ac:spMk id="5" creationId="{EA07E3A3-6786-427D-836B-79BA046BE691}"/>
          </ac:spMkLst>
        </pc:spChg>
        <pc:spChg chg="add del mod">
          <ac:chgData name="이지은" userId="7735f027-f29b-4d7c-8845-4566f2383d8e" providerId="ADAL" clId="{5E190DE3-4213-4439-AA3B-EF59C1E2D5F6}" dt="2021-04-11T10:38:53.725" v="52" actId="478"/>
          <ac:spMkLst>
            <pc:docMk/>
            <pc:sldMk cId="3253554650" sldId="261"/>
            <ac:spMk id="6" creationId="{A0B35DE4-0160-4B74-B0AF-DD64ABBFE0C8}"/>
          </ac:spMkLst>
        </pc:spChg>
      </pc:sldChg>
      <pc:sldChg chg="addSp modSp mod">
        <pc:chgData name="이지은" userId="7735f027-f29b-4d7c-8845-4566f2383d8e" providerId="ADAL" clId="{5E190DE3-4213-4439-AA3B-EF59C1E2D5F6}" dt="2021-04-11T10:39:00.989" v="54" actId="1076"/>
        <pc:sldMkLst>
          <pc:docMk/>
          <pc:sldMk cId="4142162215" sldId="262"/>
        </pc:sldMkLst>
        <pc:spChg chg="add mod">
          <ac:chgData name="이지은" userId="7735f027-f29b-4d7c-8845-4566f2383d8e" providerId="ADAL" clId="{5E190DE3-4213-4439-AA3B-EF59C1E2D5F6}" dt="2021-04-11T10:39:00.989" v="54" actId="1076"/>
          <ac:spMkLst>
            <pc:docMk/>
            <pc:sldMk cId="4142162215" sldId="262"/>
            <ac:spMk id="4" creationId="{DA5903FA-D9F1-4DB1-B966-92E4E7683B89}"/>
          </ac:spMkLst>
        </pc:spChg>
        <pc:spChg chg="add mod">
          <ac:chgData name="이지은" userId="7735f027-f29b-4d7c-8845-4566f2383d8e" providerId="ADAL" clId="{5E190DE3-4213-4439-AA3B-EF59C1E2D5F6}" dt="2021-04-11T10:39:00.989" v="54" actId="1076"/>
          <ac:spMkLst>
            <pc:docMk/>
            <pc:sldMk cId="4142162215" sldId="262"/>
            <ac:spMk id="5" creationId="{7026006C-6F20-4A36-99E4-565461FC9D59}"/>
          </ac:spMkLst>
        </pc:spChg>
      </pc:sldChg>
      <pc:sldChg chg="modSp new mod">
        <pc:chgData name="이지은" userId="7735f027-f29b-4d7c-8845-4566f2383d8e" providerId="ADAL" clId="{5E190DE3-4213-4439-AA3B-EF59C1E2D5F6}" dt="2021-04-11T11:04:01.245" v="75" actId="27636"/>
        <pc:sldMkLst>
          <pc:docMk/>
          <pc:sldMk cId="284987157" sldId="263"/>
        </pc:sldMkLst>
        <pc:spChg chg="mod">
          <ac:chgData name="이지은" userId="7735f027-f29b-4d7c-8845-4566f2383d8e" providerId="ADAL" clId="{5E190DE3-4213-4439-AA3B-EF59C1E2D5F6}" dt="2021-04-11T11:02:28.987" v="59"/>
          <ac:spMkLst>
            <pc:docMk/>
            <pc:sldMk cId="284987157" sldId="263"/>
            <ac:spMk id="2" creationId="{AE13698B-8B0C-4258-B804-7BC777304C95}"/>
          </ac:spMkLst>
        </pc:spChg>
        <pc:spChg chg="mod">
          <ac:chgData name="이지은" userId="7735f027-f29b-4d7c-8845-4566f2383d8e" providerId="ADAL" clId="{5E190DE3-4213-4439-AA3B-EF59C1E2D5F6}" dt="2021-04-11T11:04:01.245" v="75" actId="27636"/>
          <ac:spMkLst>
            <pc:docMk/>
            <pc:sldMk cId="284987157" sldId="263"/>
            <ac:spMk id="3" creationId="{CEEC5D3F-0B9E-4479-A835-63BB77D6ECAF}"/>
          </ac:spMkLst>
        </pc:spChg>
      </pc:sldChg>
      <pc:sldChg chg="addSp delSp modSp new mod">
        <pc:chgData name="이지은" userId="7735f027-f29b-4d7c-8845-4566f2383d8e" providerId="ADAL" clId="{5E190DE3-4213-4439-AA3B-EF59C1E2D5F6}" dt="2021-04-13T23:20:17.164" v="1176" actId="27636"/>
        <pc:sldMkLst>
          <pc:docMk/>
          <pc:sldMk cId="2931834070" sldId="264"/>
        </pc:sldMkLst>
        <pc:spChg chg="del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2" creationId="{AE6D1BE8-35CF-4636-A67F-E6D116FF90CE}"/>
          </ac:spMkLst>
        </pc:spChg>
        <pc:spChg chg="del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3" creationId="{01E790FA-E494-4455-AC16-0D5A8784A7A5}"/>
          </ac:spMkLst>
        </pc:spChg>
        <pc:spChg chg="add mod">
          <ac:chgData name="이지은" userId="7735f027-f29b-4d7c-8845-4566f2383d8e" providerId="ADAL" clId="{5E190DE3-4213-4439-AA3B-EF59C1E2D5F6}" dt="2021-04-11T11:21:45.168" v="98"/>
          <ac:spMkLst>
            <pc:docMk/>
            <pc:sldMk cId="2931834070" sldId="264"/>
            <ac:spMk id="4" creationId="{E8C639D0-2944-4C93-A696-B9116D53832A}"/>
          </ac:spMkLst>
        </pc:spChg>
        <pc:spChg chg="add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6" creationId="{4BA7E2BE-D29D-4F6F-A8E8-2653C2F1FD89}"/>
          </ac:spMkLst>
        </pc:spChg>
        <pc:spChg chg="add mod">
          <ac:chgData name="이지은" userId="7735f027-f29b-4d7c-8845-4566f2383d8e" providerId="ADAL" clId="{5E190DE3-4213-4439-AA3B-EF59C1E2D5F6}" dt="2021-04-13T23:20:17.164" v="1176" actId="27636"/>
          <ac:spMkLst>
            <pc:docMk/>
            <pc:sldMk cId="2931834070" sldId="264"/>
            <ac:spMk id="8" creationId="{593C7D3B-6937-444B-90B6-FF3AAFED490A}"/>
          </ac:spMkLst>
        </pc:spChg>
      </pc:sldChg>
      <pc:sldChg chg="modSp new mod">
        <pc:chgData name="이지은" userId="7735f027-f29b-4d7c-8845-4566f2383d8e" providerId="ADAL" clId="{5E190DE3-4213-4439-AA3B-EF59C1E2D5F6}" dt="2021-04-11T13:44:10.109" v="339"/>
        <pc:sldMkLst>
          <pc:docMk/>
          <pc:sldMk cId="1248441475" sldId="265"/>
        </pc:sldMkLst>
        <pc:spChg chg="mod">
          <ac:chgData name="이지은" userId="7735f027-f29b-4d7c-8845-4566f2383d8e" providerId="ADAL" clId="{5E190DE3-4213-4439-AA3B-EF59C1E2D5F6}" dt="2021-04-11T13:12:44.640" v="141"/>
          <ac:spMkLst>
            <pc:docMk/>
            <pc:sldMk cId="1248441475" sldId="265"/>
            <ac:spMk id="2" creationId="{BB7BD732-98ED-48B1-A90C-0E9B5ADA5C09}"/>
          </ac:spMkLst>
        </pc:spChg>
        <pc:spChg chg="mod">
          <ac:chgData name="이지은" userId="7735f027-f29b-4d7c-8845-4566f2383d8e" providerId="ADAL" clId="{5E190DE3-4213-4439-AA3B-EF59C1E2D5F6}" dt="2021-04-11T13:44:10.109" v="339"/>
          <ac:spMkLst>
            <pc:docMk/>
            <pc:sldMk cId="1248441475" sldId="265"/>
            <ac:spMk id="3" creationId="{AB5DA7FF-5682-4A98-920E-F4E0588C5AD7}"/>
          </ac:spMkLst>
        </pc:spChg>
      </pc:sldChg>
      <pc:sldChg chg="addSp delSp modSp new mod">
        <pc:chgData name="이지은" userId="7735f027-f29b-4d7c-8845-4566f2383d8e" providerId="ADAL" clId="{5E190DE3-4213-4439-AA3B-EF59C1E2D5F6}" dt="2021-04-11T14:12:29.404" v="700"/>
        <pc:sldMkLst>
          <pc:docMk/>
          <pc:sldMk cId="2739289016" sldId="266"/>
        </pc:sldMkLst>
        <pc:spChg chg="mod">
          <ac:chgData name="이지은" userId="7735f027-f29b-4d7c-8845-4566f2383d8e" providerId="ADAL" clId="{5E190DE3-4213-4439-AA3B-EF59C1E2D5F6}" dt="2021-04-11T13:46:38.901" v="379"/>
          <ac:spMkLst>
            <pc:docMk/>
            <pc:sldMk cId="2739289016" sldId="266"/>
            <ac:spMk id="2" creationId="{256832CD-1B80-4E3A-AF22-42E89CD1FC40}"/>
          </ac:spMkLst>
        </pc:spChg>
        <pc:spChg chg="del">
          <ac:chgData name="이지은" userId="7735f027-f29b-4d7c-8845-4566f2383d8e" providerId="ADAL" clId="{5E190DE3-4213-4439-AA3B-EF59C1E2D5F6}" dt="2021-04-11T14:04:31.655" v="414" actId="3680"/>
          <ac:spMkLst>
            <pc:docMk/>
            <pc:sldMk cId="2739289016" sldId="266"/>
            <ac:spMk id="3" creationId="{E7F1A681-118F-4393-AB8A-316C2645CA7A}"/>
          </ac:spMkLst>
        </pc:spChg>
        <pc:spChg chg="add mod">
          <ac:chgData name="이지은" userId="7735f027-f29b-4d7c-8845-4566f2383d8e" providerId="ADAL" clId="{5E190DE3-4213-4439-AA3B-EF59C1E2D5F6}" dt="2021-04-11T14:10:13.277" v="545" actId="1076"/>
          <ac:spMkLst>
            <pc:docMk/>
            <pc:sldMk cId="2739289016" sldId="266"/>
            <ac:spMk id="5" creationId="{631ECD6C-2B32-4C6A-BDE6-609A2A320E71}"/>
          </ac:spMkLst>
        </pc:spChg>
        <pc:graphicFrameChg chg="add mod ord modGraphic">
          <ac:chgData name="이지은" userId="7735f027-f29b-4d7c-8845-4566f2383d8e" providerId="ADAL" clId="{5E190DE3-4213-4439-AA3B-EF59C1E2D5F6}" dt="2021-04-11T14:12:29.404" v="700"/>
          <ac:graphicFrameMkLst>
            <pc:docMk/>
            <pc:sldMk cId="2739289016" sldId="266"/>
            <ac:graphicFrameMk id="4" creationId="{E04F4D3B-2553-43F4-B0D4-05CEF3009892}"/>
          </ac:graphicFrameMkLst>
        </pc:graphicFrameChg>
      </pc:sldChg>
      <pc:sldChg chg="modSp new del mod">
        <pc:chgData name="이지은" userId="7735f027-f29b-4d7c-8845-4566f2383d8e" providerId="ADAL" clId="{5E190DE3-4213-4439-AA3B-EF59C1E2D5F6}" dt="2021-04-14T00:47:26.385" v="1206" actId="47"/>
        <pc:sldMkLst>
          <pc:docMk/>
          <pc:sldMk cId="3597317827" sldId="267"/>
        </pc:sldMkLst>
        <pc:spChg chg="mod">
          <ac:chgData name="이지은" userId="7735f027-f29b-4d7c-8845-4566f2383d8e" providerId="ADAL" clId="{5E190DE3-4213-4439-AA3B-EF59C1E2D5F6}" dt="2021-04-11T13:50:13.688" v="387"/>
          <ac:spMkLst>
            <pc:docMk/>
            <pc:sldMk cId="3597317827" sldId="267"/>
            <ac:spMk id="2" creationId="{B7C988A7-09B9-4908-9618-955376D6E02B}"/>
          </ac:spMkLst>
        </pc:spChg>
        <pc:spChg chg="mod">
          <ac:chgData name="이지은" userId="7735f027-f29b-4d7c-8845-4566f2383d8e" providerId="ADAL" clId="{5E190DE3-4213-4439-AA3B-EF59C1E2D5F6}" dt="2021-04-11T14:13:49.003" v="822"/>
          <ac:spMkLst>
            <pc:docMk/>
            <pc:sldMk cId="3597317827" sldId="267"/>
            <ac:spMk id="3" creationId="{5E02636C-458A-4E64-A996-C88B4BE9D028}"/>
          </ac:spMkLst>
        </pc:spChg>
      </pc:sldChg>
      <pc:sldChg chg="addSp delSp modSp new del mod ord">
        <pc:chgData name="이지은" userId="7735f027-f29b-4d7c-8845-4566f2383d8e" providerId="ADAL" clId="{5E190DE3-4213-4439-AA3B-EF59C1E2D5F6}" dt="2021-04-14T01:57:27.782" v="3316" actId="47"/>
        <pc:sldMkLst>
          <pc:docMk/>
          <pc:sldMk cId="2485490242" sldId="268"/>
        </pc:sldMkLst>
        <pc:spChg chg="mod">
          <ac:chgData name="이지은" userId="7735f027-f29b-4d7c-8845-4566f2383d8e" providerId="ADAL" clId="{5E190DE3-4213-4439-AA3B-EF59C1E2D5F6}" dt="2021-04-11T14:59:34.182" v="1123" actId="1076"/>
          <ac:spMkLst>
            <pc:docMk/>
            <pc:sldMk cId="2485490242" sldId="268"/>
            <ac:spMk id="2" creationId="{F8138388-AF61-4E26-B07D-D309EDA1CD9E}"/>
          </ac:spMkLst>
        </pc:spChg>
        <pc:spChg chg="del">
          <ac:chgData name="이지은" userId="7735f027-f29b-4d7c-8845-4566f2383d8e" providerId="ADAL" clId="{5E190DE3-4213-4439-AA3B-EF59C1E2D5F6}" dt="2021-04-11T14:57:39.214" v="1080" actId="478"/>
          <ac:spMkLst>
            <pc:docMk/>
            <pc:sldMk cId="2485490242" sldId="268"/>
            <ac:spMk id="3" creationId="{5833729A-9EC1-478B-A76F-4726F693273C}"/>
          </ac:spMkLst>
        </pc:spChg>
        <pc:spChg chg="add mod">
          <ac:chgData name="이지은" userId="7735f027-f29b-4d7c-8845-4566f2383d8e" providerId="ADAL" clId="{5E190DE3-4213-4439-AA3B-EF59C1E2D5F6}" dt="2021-04-11T14:58:54.369" v="1122" actId="1076"/>
          <ac:spMkLst>
            <pc:docMk/>
            <pc:sldMk cId="2485490242" sldId="268"/>
            <ac:spMk id="6" creationId="{45FF6C54-3920-47B7-96C1-1032D9AB43B7}"/>
          </ac:spMkLst>
        </pc:spChg>
        <pc:picChg chg="add del mod">
          <ac:chgData name="이지은" userId="7735f027-f29b-4d7c-8845-4566f2383d8e" providerId="ADAL" clId="{5E190DE3-4213-4439-AA3B-EF59C1E2D5F6}" dt="2021-04-14T01:05:29.806" v="1737" actId="478"/>
          <ac:picMkLst>
            <pc:docMk/>
            <pc:sldMk cId="2485490242" sldId="268"/>
            <ac:picMk id="5" creationId="{2072B1D8-263B-47A4-AD2B-6FD5A7E50E44}"/>
          </ac:picMkLst>
        </pc:picChg>
        <pc:picChg chg="add del mod">
          <ac:chgData name="이지은" userId="7735f027-f29b-4d7c-8845-4566f2383d8e" providerId="ADAL" clId="{5E190DE3-4213-4439-AA3B-EF59C1E2D5F6}" dt="2021-04-14T01:05:29.806" v="1737" actId="478"/>
          <ac:picMkLst>
            <pc:docMk/>
            <pc:sldMk cId="2485490242" sldId="268"/>
            <ac:picMk id="8" creationId="{0DC8CD76-22BA-4876-8904-81FD599D33BA}"/>
          </ac:picMkLst>
        </pc:picChg>
      </pc:sldChg>
      <pc:sldChg chg="modSp add mod">
        <pc:chgData name="이지은" userId="7735f027-f29b-4d7c-8845-4566f2383d8e" providerId="ADAL" clId="{5E190DE3-4213-4439-AA3B-EF59C1E2D5F6}" dt="2021-04-14T01:55:50.802" v="3313" actId="20577"/>
        <pc:sldMkLst>
          <pc:docMk/>
          <pc:sldMk cId="600017923" sldId="269"/>
        </pc:sldMkLst>
        <pc:spChg chg="mod">
          <ac:chgData name="이지은" userId="7735f027-f29b-4d7c-8845-4566f2383d8e" providerId="ADAL" clId="{5E190DE3-4213-4439-AA3B-EF59C1E2D5F6}" dt="2021-04-14T01:55:50.802" v="3313" actId="20577"/>
          <ac:spMkLst>
            <pc:docMk/>
            <pc:sldMk cId="600017923" sldId="269"/>
            <ac:spMk id="2" creationId="{64C07551-E58C-49B1-9FEE-C254F4631DC2}"/>
          </ac:spMkLst>
        </pc:spChg>
        <pc:spChg chg="mod">
          <ac:chgData name="이지은" userId="7735f027-f29b-4d7c-8845-4566f2383d8e" providerId="ADAL" clId="{5E190DE3-4213-4439-AA3B-EF59C1E2D5F6}" dt="2021-04-13T23:12:02.854" v="1137" actId="20577"/>
          <ac:spMkLst>
            <pc:docMk/>
            <pc:sldMk cId="600017923" sldId="269"/>
            <ac:spMk id="3" creationId="{4FD0D42D-C036-4DD2-8230-C91BF0E11FFE}"/>
          </ac:spMkLst>
        </pc:spChg>
      </pc:sldChg>
      <pc:sldChg chg="add del">
        <pc:chgData name="이지은" userId="7735f027-f29b-4d7c-8845-4566f2383d8e" providerId="ADAL" clId="{5E190DE3-4213-4439-AA3B-EF59C1E2D5F6}" dt="2021-04-14T00:43:32.547" v="1177" actId="47"/>
        <pc:sldMkLst>
          <pc:docMk/>
          <pc:sldMk cId="1484442915" sldId="297"/>
        </pc:sldMkLst>
      </pc:sldChg>
      <pc:sldChg chg="modSp new mod">
        <pc:chgData name="이지은" userId="7735f027-f29b-4d7c-8845-4566f2383d8e" providerId="ADAL" clId="{5E190DE3-4213-4439-AA3B-EF59C1E2D5F6}" dt="2021-04-14T00:45:59.760" v="1189" actId="20577"/>
        <pc:sldMkLst>
          <pc:docMk/>
          <pc:sldMk cId="4022550690" sldId="298"/>
        </pc:sldMkLst>
        <pc:spChg chg="mod">
          <ac:chgData name="이지은" userId="7735f027-f29b-4d7c-8845-4566f2383d8e" providerId="ADAL" clId="{5E190DE3-4213-4439-AA3B-EF59C1E2D5F6}" dt="2021-04-14T00:43:38.171" v="1187" actId="20577"/>
          <ac:spMkLst>
            <pc:docMk/>
            <pc:sldMk cId="4022550690" sldId="298"/>
            <ac:spMk id="2" creationId="{F120820E-131A-4770-9814-9D2AB249B7A4}"/>
          </ac:spMkLst>
        </pc:spChg>
        <pc:spChg chg="mod">
          <ac:chgData name="이지은" userId="7735f027-f29b-4d7c-8845-4566f2383d8e" providerId="ADAL" clId="{5E190DE3-4213-4439-AA3B-EF59C1E2D5F6}" dt="2021-04-14T00:45:59.760" v="1189" actId="20577"/>
          <ac:spMkLst>
            <pc:docMk/>
            <pc:sldMk cId="4022550690" sldId="298"/>
            <ac:spMk id="3" creationId="{A4D0AFAC-9955-41FD-90E0-4DA8F2E9204E}"/>
          </ac:spMkLst>
        </pc:spChg>
      </pc:sldChg>
      <pc:sldChg chg="modSp new mod">
        <pc:chgData name="이지은" userId="7735f027-f29b-4d7c-8845-4566f2383d8e" providerId="ADAL" clId="{5E190DE3-4213-4439-AA3B-EF59C1E2D5F6}" dt="2021-04-14T00:51:01.832" v="1310" actId="207"/>
        <pc:sldMkLst>
          <pc:docMk/>
          <pc:sldMk cId="1935649533" sldId="299"/>
        </pc:sldMkLst>
        <pc:spChg chg="mod">
          <ac:chgData name="이지은" userId="7735f027-f29b-4d7c-8845-4566f2383d8e" providerId="ADAL" clId="{5E190DE3-4213-4439-AA3B-EF59C1E2D5F6}" dt="2021-04-14T00:51:01.832" v="1310" actId="207"/>
          <ac:spMkLst>
            <pc:docMk/>
            <pc:sldMk cId="1935649533" sldId="299"/>
            <ac:spMk id="2" creationId="{6F3B9093-146D-487E-BE41-A9B3820D5BB1}"/>
          </ac:spMkLst>
        </pc:spChg>
        <pc:spChg chg="mod">
          <ac:chgData name="이지은" userId="7735f027-f29b-4d7c-8845-4566f2383d8e" providerId="ADAL" clId="{5E190DE3-4213-4439-AA3B-EF59C1E2D5F6}" dt="2021-04-14T00:47:09.778" v="1203" actId="20577"/>
          <ac:spMkLst>
            <pc:docMk/>
            <pc:sldMk cId="1935649533" sldId="299"/>
            <ac:spMk id="3" creationId="{379D833F-A083-4CAF-8734-DFCA72130BAA}"/>
          </ac:spMkLst>
        </pc:spChg>
      </pc:sldChg>
      <pc:sldChg chg="modSp new add del mod ord">
        <pc:chgData name="이지은" userId="7735f027-f29b-4d7c-8845-4566f2383d8e" providerId="ADAL" clId="{5E190DE3-4213-4439-AA3B-EF59C1E2D5F6}" dt="2021-04-14T00:59:22.407" v="1669" actId="313"/>
        <pc:sldMkLst>
          <pc:docMk/>
          <pc:sldMk cId="221558819" sldId="300"/>
        </pc:sldMkLst>
        <pc:spChg chg="mod">
          <ac:chgData name="이지은" userId="7735f027-f29b-4d7c-8845-4566f2383d8e" providerId="ADAL" clId="{5E190DE3-4213-4439-AA3B-EF59C1E2D5F6}" dt="2021-04-14T00:50:07.810" v="1238" actId="20577"/>
          <ac:spMkLst>
            <pc:docMk/>
            <pc:sldMk cId="221558819" sldId="300"/>
            <ac:spMk id="2" creationId="{43044280-9EC1-49A6-BF96-827842765AC5}"/>
          </ac:spMkLst>
        </pc:spChg>
        <pc:spChg chg="mod">
          <ac:chgData name="이지은" userId="7735f027-f29b-4d7c-8845-4566f2383d8e" providerId="ADAL" clId="{5E190DE3-4213-4439-AA3B-EF59C1E2D5F6}" dt="2021-04-14T00:59:22.407" v="1669" actId="313"/>
          <ac:spMkLst>
            <pc:docMk/>
            <pc:sldMk cId="221558819" sldId="300"/>
            <ac:spMk id="3" creationId="{C2ED22DB-B3D6-40E0-BBAE-39E4BF846C97}"/>
          </ac:spMkLst>
        </pc:spChg>
      </pc:sldChg>
      <pc:sldChg chg="modSp new mod">
        <pc:chgData name="이지은" userId="7735f027-f29b-4d7c-8845-4566f2383d8e" providerId="ADAL" clId="{5E190DE3-4213-4439-AA3B-EF59C1E2D5F6}" dt="2021-04-14T01:21:27.873" v="2768"/>
        <pc:sldMkLst>
          <pc:docMk/>
          <pc:sldMk cId="1720370319" sldId="301"/>
        </pc:sldMkLst>
        <pc:spChg chg="mod">
          <ac:chgData name="이지은" userId="7735f027-f29b-4d7c-8845-4566f2383d8e" providerId="ADAL" clId="{5E190DE3-4213-4439-AA3B-EF59C1E2D5F6}" dt="2021-04-14T00:59:40.267" v="1688" actId="20577"/>
          <ac:spMkLst>
            <pc:docMk/>
            <pc:sldMk cId="1720370319" sldId="301"/>
            <ac:spMk id="2" creationId="{432ED2D9-A9C8-4838-9C65-41B4468DA415}"/>
          </ac:spMkLst>
        </pc:spChg>
        <pc:spChg chg="mod">
          <ac:chgData name="이지은" userId="7735f027-f29b-4d7c-8845-4566f2383d8e" providerId="ADAL" clId="{5E190DE3-4213-4439-AA3B-EF59C1E2D5F6}" dt="2021-04-14T01:21:27.873" v="2768"/>
          <ac:spMkLst>
            <pc:docMk/>
            <pc:sldMk cId="1720370319" sldId="301"/>
            <ac:spMk id="3" creationId="{56AC30B3-64F3-4D5D-9DA4-4B71F757C254}"/>
          </ac:spMkLst>
        </pc:spChg>
      </pc:sldChg>
      <pc:sldChg chg="addSp modSp new mod">
        <pc:chgData name="이지은" userId="7735f027-f29b-4d7c-8845-4566f2383d8e" providerId="ADAL" clId="{5E190DE3-4213-4439-AA3B-EF59C1E2D5F6}" dt="2021-04-14T01:11:06.038" v="2088" actId="1076"/>
        <pc:sldMkLst>
          <pc:docMk/>
          <pc:sldMk cId="751359325" sldId="302"/>
        </pc:sldMkLst>
        <pc:spChg chg="mod">
          <ac:chgData name="이지은" userId="7735f027-f29b-4d7c-8845-4566f2383d8e" providerId="ADAL" clId="{5E190DE3-4213-4439-AA3B-EF59C1E2D5F6}" dt="2021-04-14T01:05:24.949" v="1736" actId="207"/>
          <ac:spMkLst>
            <pc:docMk/>
            <pc:sldMk cId="751359325" sldId="302"/>
            <ac:spMk id="2" creationId="{629F5972-04F1-4A45-9ECE-9C0BF2036C3F}"/>
          </ac:spMkLst>
        </pc:spChg>
        <pc:spChg chg="mod">
          <ac:chgData name="이지은" userId="7735f027-f29b-4d7c-8845-4566f2383d8e" providerId="ADAL" clId="{5E190DE3-4213-4439-AA3B-EF59C1E2D5F6}" dt="2021-04-14T01:11:06.038" v="2088" actId="1076"/>
          <ac:spMkLst>
            <pc:docMk/>
            <pc:sldMk cId="751359325" sldId="302"/>
            <ac:spMk id="3" creationId="{3FA1B013-AD85-481F-A1FB-6F52B01D5169}"/>
          </ac:spMkLst>
        </pc:spChg>
        <pc:picChg chg="add mod">
          <ac:chgData name="이지은" userId="7735f027-f29b-4d7c-8845-4566f2383d8e" providerId="ADAL" clId="{5E190DE3-4213-4439-AA3B-EF59C1E2D5F6}" dt="2021-04-14T01:10:10.119" v="2076" actId="1076"/>
          <ac:picMkLst>
            <pc:docMk/>
            <pc:sldMk cId="751359325" sldId="302"/>
            <ac:picMk id="4" creationId="{28B4E0D6-288A-4AA3-B643-6B47FFC03C9A}"/>
          </ac:picMkLst>
        </pc:picChg>
        <pc:picChg chg="add mod">
          <ac:chgData name="이지은" userId="7735f027-f29b-4d7c-8845-4566f2383d8e" providerId="ADAL" clId="{5E190DE3-4213-4439-AA3B-EF59C1E2D5F6}" dt="2021-04-14T01:10:13.824" v="2077" actId="1076"/>
          <ac:picMkLst>
            <pc:docMk/>
            <pc:sldMk cId="751359325" sldId="302"/>
            <ac:picMk id="5" creationId="{F9EFE9A4-B312-4D10-9A72-6CF5197ECBC3}"/>
          </ac:picMkLst>
        </pc:picChg>
        <pc:cxnChg chg="add mod">
          <ac:chgData name="이지은" userId="7735f027-f29b-4d7c-8845-4566f2383d8e" providerId="ADAL" clId="{5E190DE3-4213-4439-AA3B-EF59C1E2D5F6}" dt="2021-04-14T01:10:42.022" v="2083" actId="1582"/>
          <ac:cxnSpMkLst>
            <pc:docMk/>
            <pc:sldMk cId="751359325" sldId="302"/>
            <ac:cxnSpMk id="7" creationId="{4C014508-9A32-4B02-8359-5AC6D483F15F}"/>
          </ac:cxnSpMkLst>
        </pc:cxnChg>
        <pc:cxnChg chg="add mod">
          <ac:chgData name="이지은" userId="7735f027-f29b-4d7c-8845-4566f2383d8e" providerId="ADAL" clId="{5E190DE3-4213-4439-AA3B-EF59C1E2D5F6}" dt="2021-04-14T01:10:58.671" v="2085" actId="14100"/>
          <ac:cxnSpMkLst>
            <pc:docMk/>
            <pc:sldMk cId="751359325" sldId="302"/>
            <ac:cxnSpMk id="11" creationId="{5A89FC38-2FB9-419A-A9AC-E79ABAB50219}"/>
          </ac:cxnSpMkLst>
        </pc:cxnChg>
      </pc:sldChg>
      <pc:sldChg chg="addSp modSp new mod">
        <pc:chgData name="이지은" userId="7735f027-f29b-4d7c-8845-4566f2383d8e" providerId="ADAL" clId="{5E190DE3-4213-4439-AA3B-EF59C1E2D5F6}" dt="2021-04-14T08:00:14.732" v="3436" actId="14734"/>
        <pc:sldMkLst>
          <pc:docMk/>
          <pc:sldMk cId="1634147332" sldId="303"/>
        </pc:sldMkLst>
        <pc:spChg chg="mod">
          <ac:chgData name="이지은" userId="7735f027-f29b-4d7c-8845-4566f2383d8e" providerId="ADAL" clId="{5E190DE3-4213-4439-AA3B-EF59C1E2D5F6}" dt="2021-04-14T01:07:07.298" v="1739"/>
          <ac:spMkLst>
            <pc:docMk/>
            <pc:sldMk cId="1634147332" sldId="303"/>
            <ac:spMk id="2" creationId="{5CDA948B-F804-4095-A7F2-5533A3FD386B}"/>
          </ac:spMkLst>
        </pc:spChg>
        <pc:spChg chg="mod">
          <ac:chgData name="이지은" userId="7735f027-f29b-4d7c-8845-4566f2383d8e" providerId="ADAL" clId="{5E190DE3-4213-4439-AA3B-EF59C1E2D5F6}" dt="2021-04-14T01:22:39.383" v="2839" actId="20577"/>
          <ac:spMkLst>
            <pc:docMk/>
            <pc:sldMk cId="1634147332" sldId="303"/>
            <ac:spMk id="3" creationId="{2FFCFC22-5B79-4977-97BC-7FAC5DFBD8C1}"/>
          </ac:spMkLst>
        </pc:spChg>
        <pc:graphicFrameChg chg="add mod modGraphic">
          <ac:chgData name="이지은" userId="7735f027-f29b-4d7c-8845-4566f2383d8e" providerId="ADAL" clId="{5E190DE3-4213-4439-AA3B-EF59C1E2D5F6}" dt="2021-04-14T08:00:14.732" v="3436" actId="14734"/>
          <ac:graphicFrameMkLst>
            <pc:docMk/>
            <pc:sldMk cId="1634147332" sldId="303"/>
            <ac:graphicFrameMk id="4" creationId="{40A2BE37-B307-441A-9149-E4088524DD6E}"/>
          </ac:graphicFrameMkLst>
        </pc:graphicFrameChg>
      </pc:sldChg>
      <pc:sldChg chg="modSp new mod ord">
        <pc:chgData name="이지은" userId="7735f027-f29b-4d7c-8845-4566f2383d8e" providerId="ADAL" clId="{5E190DE3-4213-4439-AA3B-EF59C1E2D5F6}" dt="2021-04-14T01:17:46.362" v="2523"/>
        <pc:sldMkLst>
          <pc:docMk/>
          <pc:sldMk cId="2737475675" sldId="304"/>
        </pc:sldMkLst>
        <pc:spChg chg="mod">
          <ac:chgData name="이지은" userId="7735f027-f29b-4d7c-8845-4566f2383d8e" providerId="ADAL" clId="{5E190DE3-4213-4439-AA3B-EF59C1E2D5F6}" dt="2021-04-14T01:11:13.617" v="2089"/>
          <ac:spMkLst>
            <pc:docMk/>
            <pc:sldMk cId="2737475675" sldId="304"/>
            <ac:spMk id="2" creationId="{55C5F265-FAC4-44C9-A215-550236344CC7}"/>
          </ac:spMkLst>
        </pc:spChg>
        <pc:spChg chg="mod">
          <ac:chgData name="이지은" userId="7735f027-f29b-4d7c-8845-4566f2383d8e" providerId="ADAL" clId="{5E190DE3-4213-4439-AA3B-EF59C1E2D5F6}" dt="2021-04-14T01:17:46.362" v="2523"/>
          <ac:spMkLst>
            <pc:docMk/>
            <pc:sldMk cId="2737475675" sldId="304"/>
            <ac:spMk id="3" creationId="{F5710669-41FF-4A01-8CCF-163514B908C9}"/>
          </ac:spMkLst>
        </pc:spChg>
      </pc:sldChg>
      <pc:sldChg chg="modSp new mod">
        <pc:chgData name="이지은" userId="7735f027-f29b-4d7c-8845-4566f2383d8e" providerId="ADAL" clId="{5E190DE3-4213-4439-AA3B-EF59C1E2D5F6}" dt="2021-04-14T01:17:14.753" v="2482"/>
        <pc:sldMkLst>
          <pc:docMk/>
          <pc:sldMk cId="1116163185" sldId="305"/>
        </pc:sldMkLst>
        <pc:spChg chg="mod">
          <ac:chgData name="이지은" userId="7735f027-f29b-4d7c-8845-4566f2383d8e" providerId="ADAL" clId="{5E190DE3-4213-4439-AA3B-EF59C1E2D5F6}" dt="2021-04-14T01:17:14.753" v="2482"/>
          <ac:spMkLst>
            <pc:docMk/>
            <pc:sldMk cId="1116163185" sldId="305"/>
            <ac:spMk id="2" creationId="{FCEB3190-18C8-4EFB-ACF9-F9D6AA10A627}"/>
          </ac:spMkLst>
        </pc:spChg>
      </pc:sldChg>
      <pc:sldChg chg="modSp new mod ord">
        <pc:chgData name="이지은" userId="7735f027-f29b-4d7c-8845-4566f2383d8e" providerId="ADAL" clId="{5E190DE3-4213-4439-AA3B-EF59C1E2D5F6}" dt="2021-04-14T01:44:33.539" v="3229" actId="20577"/>
        <pc:sldMkLst>
          <pc:docMk/>
          <pc:sldMk cId="2788919922" sldId="306"/>
        </pc:sldMkLst>
        <pc:spChg chg="mod">
          <ac:chgData name="이지은" userId="7735f027-f29b-4d7c-8845-4566f2383d8e" providerId="ADAL" clId="{5E190DE3-4213-4439-AA3B-EF59C1E2D5F6}" dt="2021-04-14T01:42:43.311" v="2917"/>
          <ac:spMkLst>
            <pc:docMk/>
            <pc:sldMk cId="2788919922" sldId="306"/>
            <ac:spMk id="2" creationId="{2CCD57DF-9436-47FD-8BCA-0734866C107E}"/>
          </ac:spMkLst>
        </pc:spChg>
        <pc:spChg chg="mod">
          <ac:chgData name="이지은" userId="7735f027-f29b-4d7c-8845-4566f2383d8e" providerId="ADAL" clId="{5E190DE3-4213-4439-AA3B-EF59C1E2D5F6}" dt="2021-04-14T01:44:33.539" v="3229" actId="20577"/>
          <ac:spMkLst>
            <pc:docMk/>
            <pc:sldMk cId="2788919922" sldId="306"/>
            <ac:spMk id="3" creationId="{35CDB3A9-80C2-44D8-8B02-8694A5D39750}"/>
          </ac:spMkLst>
        </pc:spChg>
      </pc:sldChg>
      <pc:sldChg chg="modSp new mod">
        <pc:chgData name="이지은" userId="7735f027-f29b-4d7c-8845-4566f2383d8e" providerId="ADAL" clId="{5E190DE3-4213-4439-AA3B-EF59C1E2D5F6}" dt="2021-04-14T02:47:31.126" v="3435"/>
        <pc:sldMkLst>
          <pc:docMk/>
          <pc:sldMk cId="4008078239" sldId="307"/>
        </pc:sldMkLst>
        <pc:spChg chg="mod">
          <ac:chgData name="이지은" userId="7735f027-f29b-4d7c-8845-4566f2383d8e" providerId="ADAL" clId="{5E190DE3-4213-4439-AA3B-EF59C1E2D5F6}" dt="2021-04-14T02:12:38.572" v="3360" actId="20577"/>
          <ac:spMkLst>
            <pc:docMk/>
            <pc:sldMk cId="4008078239" sldId="307"/>
            <ac:spMk id="2" creationId="{9C436104-80D8-46D0-8A90-92045E9DC1A3}"/>
          </ac:spMkLst>
        </pc:spChg>
        <pc:spChg chg="mod">
          <ac:chgData name="이지은" userId="7735f027-f29b-4d7c-8845-4566f2383d8e" providerId="ADAL" clId="{5E190DE3-4213-4439-AA3B-EF59C1E2D5F6}" dt="2021-04-14T02:47:31.126" v="3435"/>
          <ac:spMkLst>
            <pc:docMk/>
            <pc:sldMk cId="4008078239" sldId="307"/>
            <ac:spMk id="3" creationId="{4D98139C-EA60-4B0F-A711-EE82A15D33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FCB-49E5-413A-B650-CDDEB4F1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FF7AB-55E1-4D7F-9729-56A6BD2CE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3C1F0-C005-4739-8A2F-19074BD2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27D4-8CDB-48E4-8D57-D4F19DD6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166D5-2266-4A0D-82A9-9B90658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CA426-4D05-4AC5-9ACB-99D03E27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51FFD-7560-403F-8D29-9F2D8839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A652-3895-44D1-BD03-39C1598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A33C-A7C8-4E4D-86BA-5D8C61A4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42581-BB66-49D5-9327-C84FBFE3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463E8-0CAA-43D0-BEFD-52327468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C9104-5BE6-40EC-8481-5A6D3CF2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35D86-61C7-4BB4-A4E1-736680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50587-96DD-41A4-965B-7BE28ED0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F9600-9FFE-4509-A94C-2D2B8EB2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197" y="2018413"/>
            <a:ext cx="723900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99" y="2895518"/>
            <a:ext cx="9144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89417" y="6590933"/>
            <a:ext cx="27432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219" y="620728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31097" y="6589360"/>
            <a:ext cx="27432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58190" y="6595300"/>
            <a:ext cx="430599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82219" y="771431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82219" y="771431"/>
            <a:ext cx="169164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82219" y="6523822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8403336" y="6523820"/>
            <a:ext cx="3600243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796662" y="2718035"/>
            <a:ext cx="861207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783265" y="1905563"/>
            <a:ext cx="8625471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3937433" y="3836374"/>
            <a:ext cx="431712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0899" y="5360155"/>
            <a:ext cx="9144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43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48800" y="6567193"/>
            <a:ext cx="27432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219" y="6311472"/>
            <a:ext cx="41148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1299" y="6565456"/>
            <a:ext cx="27432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58190" y="6595300"/>
            <a:ext cx="430599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82219" y="771431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82219" y="771431"/>
            <a:ext cx="169164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82219" y="6523822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8403336" y="6523820"/>
            <a:ext cx="3600243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9" y="132652"/>
            <a:ext cx="105156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85" y="955955"/>
            <a:ext cx="11726295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205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E999-2648-4BD9-AE44-AD446639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8B730-D5E6-449B-8EFB-FB8FDE6E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EDE69-1E68-4477-8AAB-5AEC3A0E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966F-87CD-459B-96F1-624AF2A5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832A7-2137-4E5C-B376-05222F2D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409-0E30-4D6F-AE90-6598347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3805E-154B-436F-8977-7369FC2A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BAC6-DC84-4B22-AFC5-614B5368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9E0C7-8A1E-47F9-AC56-8857164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08279-CD5F-4DD4-B5F9-1D6CC174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3C75E-A950-4900-8528-93D9775C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4DCB6-63C4-4DA2-A7F8-AA601459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C96D0-25F0-44C3-BCB9-CB17D50C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A3544-CF03-490F-A761-54AD24A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AB6F7-D075-4733-B087-CAD2A374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C148E-AB2F-45D6-ACE8-8A421F4C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7255-5DFA-4D4D-AFE9-899AC92D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C4DB3-9197-4B4D-AD64-928912B3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1CB8D-36A6-48AD-8C8B-1A698D1D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BE7A9-2C9F-4817-96B6-7FEE81ADD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0AEFD-A678-4DC5-83C9-A622F623D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F085F-8F30-427A-86CC-77AA4008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BAC52-149E-478D-B16A-AD5C3E42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DDE19-5E6B-4054-8B47-05A5BB5F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5C0DD-2E2F-4FE2-B597-2594EBB7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76906-560A-4A10-BCC8-9E9762F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17326-0B29-4203-91B6-09E82B9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800-4C39-414E-AA2A-9AB6CE6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31C8C-C7B9-4975-B9C3-45904314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C9957-4082-42A5-8748-83CB1089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3255E-A7B4-4C5B-B3D2-9A32692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ABD49-EFEB-4340-B0CE-1A2A0E79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09F5E-F6CE-4B04-B47E-50A8E4B3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D57EE-EC5E-4547-9B56-31C8A0E5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5D9C5-94AF-40E2-8998-121BC79B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4AE28-8288-406C-AA28-636DCF4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10463-43AA-41E8-AF94-51FBCA9E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A225-301C-4708-93D7-0D4B5F48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F7D74E-73F5-4B3B-BDD8-75F5AE83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3CE1C-9D1F-494C-B908-BEB4DA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E70E5-BE2B-4925-AF5B-D8D5FCDB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0CE4C-0693-48BF-896E-3BDBCE6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DAA1A-6ADA-49C7-8163-CB4C6C4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2D04A-8699-43C4-90EA-B010EE8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0F900-FFBC-41B8-BA46-1A77533A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7A0AA-0F5F-4BEB-8055-C3607B31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0ED77-6CB3-4208-BBE7-95E28673F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C43E-83E3-4B1D-A292-3511244AA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8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38" y="2157897"/>
            <a:ext cx="5739673" cy="5909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2021 MLP Item</a:t>
            </a:r>
            <a:br>
              <a:rPr lang="en-US" altLang="ko-KR" dirty="0"/>
            </a:br>
            <a:r>
              <a:rPr lang="en-US" altLang="ko-KR" b="1" dirty="0"/>
              <a:t>Robotic Mobile Fulfillment System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 dirty="0"/>
              <a:t>2021.04.14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57DF-9436-47FD-8BCA-0734866C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B3A9-80C2-44D8-8B02-8694A5D39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Item </a:t>
            </a:r>
            <a:r>
              <a:rPr lang="ko-KR" altLang="en-US" dirty="0"/>
              <a:t>폴더</a:t>
            </a:r>
            <a:r>
              <a:rPr lang="en-US" altLang="ko-KR" dirty="0"/>
              <a:t>: instance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위주</a:t>
            </a:r>
            <a:endParaRPr lang="en-US" altLang="ko-KR" dirty="0"/>
          </a:p>
          <a:p>
            <a:r>
              <a:rPr lang="en-US" altLang="ko-KR" dirty="0"/>
              <a:t>Item Storage pod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넣을 수 있는 방법</a:t>
            </a:r>
            <a:r>
              <a:rPr lang="en-US" altLang="ko-KR" dirty="0"/>
              <a:t>(RPS)</a:t>
            </a:r>
          </a:p>
          <a:p>
            <a:r>
              <a:rPr lang="en-US" altLang="ko-KR" dirty="0"/>
              <a:t>Resource</a:t>
            </a:r>
            <a:r>
              <a:rPr lang="ko-KR" altLang="en-US" dirty="0"/>
              <a:t>폴더</a:t>
            </a:r>
            <a:r>
              <a:rPr lang="en-US" altLang="ko-KR" dirty="0"/>
              <a:t>: Item Distribution, Name, number.. </a:t>
            </a:r>
            <a:r>
              <a:rPr lang="ko-KR" altLang="en-US" dirty="0"/>
              <a:t>지정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820E-131A-4770-9814-9D2AB249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0AFAC-9955-41FD-90E0-4DA8F2E92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Instances</a:t>
            </a:r>
          </a:p>
          <a:p>
            <a:pPr lvl="1"/>
            <a:r>
              <a:rPr lang="en-US" altLang="ko-KR" dirty="0"/>
              <a:t>Bot</a:t>
            </a:r>
          </a:p>
          <a:p>
            <a:pPr lvl="1"/>
            <a:r>
              <a:rPr lang="en-US" altLang="ko-KR" dirty="0" err="1"/>
              <a:t>ItemTransferTime</a:t>
            </a:r>
            <a:endParaRPr lang="en-US" altLang="ko-KR" dirty="0"/>
          </a:p>
          <a:p>
            <a:pPr lvl="1"/>
            <a:r>
              <a:rPr lang="en-US" altLang="ko-KR" dirty="0" err="1"/>
              <a:t>ItemPickTime</a:t>
            </a:r>
            <a:endParaRPr lang="en-US" altLang="ko-KR" dirty="0"/>
          </a:p>
          <a:p>
            <a:pPr lvl="1"/>
            <a:r>
              <a:rPr lang="en-US" altLang="ko-KR" dirty="0" err="1"/>
              <a:t>ItemBundleTransferTime</a:t>
            </a:r>
            <a:endParaRPr lang="en-US" altLang="ko-KR" dirty="0"/>
          </a:p>
          <a:p>
            <a:pPr lvl="1"/>
            <a:r>
              <a:rPr lang="en-US" altLang="ko-KR" dirty="0"/>
              <a:t>ItemType : </a:t>
            </a:r>
            <a:r>
              <a:rPr lang="en-US" altLang="ko-KR" dirty="0" err="1"/>
              <a:t>SimpleItem</a:t>
            </a:r>
            <a:r>
              <a:rPr lang="en-US" altLang="ko-KR" dirty="0"/>
              <a:t>, Letter</a:t>
            </a:r>
          </a:p>
          <a:p>
            <a:pPr lvl="1"/>
            <a:r>
              <a:rPr lang="en-US" altLang="ko-KR" dirty="0" err="1"/>
              <a:t>OrderMode</a:t>
            </a:r>
            <a:r>
              <a:rPr lang="en-US" altLang="ko-KR" dirty="0"/>
              <a:t>: Fill, </a:t>
            </a:r>
            <a:r>
              <a:rPr lang="en-US" altLang="ko-KR" dirty="0" err="1"/>
              <a:t>Possion</a:t>
            </a:r>
            <a:r>
              <a:rPr lang="en-US" altLang="ko-KR" dirty="0"/>
              <a:t>, Fixed</a:t>
            </a:r>
          </a:p>
          <a:p>
            <a:r>
              <a:rPr lang="en-US" altLang="ko-KR" dirty="0"/>
              <a:t>Orders</a:t>
            </a:r>
          </a:p>
          <a:p>
            <a:pPr lvl="1"/>
            <a:r>
              <a:rPr lang="en-US" altLang="ko-KR" dirty="0" err="1"/>
              <a:t>ItemDescriptionCount</a:t>
            </a:r>
            <a:endParaRPr lang="en-US" altLang="ko-KR" dirty="0"/>
          </a:p>
          <a:p>
            <a:pPr lvl="1"/>
            <a:r>
              <a:rPr lang="en-US" altLang="ko-KR" dirty="0" err="1"/>
              <a:t>DefaultWeight</a:t>
            </a:r>
            <a:endParaRPr lang="en-US" altLang="ko-KR" dirty="0"/>
          </a:p>
          <a:p>
            <a:pPr lvl="1"/>
            <a:r>
              <a:rPr lang="en-US" altLang="ko-KR" dirty="0" err="1"/>
              <a:t>DefaultCoWeight</a:t>
            </a:r>
            <a:endParaRPr lang="en-US" altLang="ko-KR" dirty="0"/>
          </a:p>
          <a:p>
            <a:pPr lvl="1"/>
            <a:r>
              <a:rPr lang="en-US" altLang="ko-KR" dirty="0" err="1"/>
              <a:t>ProbWeightDistributionType</a:t>
            </a:r>
            <a:r>
              <a:rPr lang="en-US" altLang="ko-KR" dirty="0"/>
              <a:t>: Uniform, Gamma, Normal, Exponential, Constant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5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9093-146D-487E-BE41-A9B3820D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Configurations -&gt; </a:t>
            </a:r>
            <a:r>
              <a:rPr lang="en-US" altLang="ko-KR" sz="2800" dirty="0" err="1"/>
              <a:t>ItemConfiguration.cs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D833F-A083-4CAF-8734-DFCA72130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ColoredWordConfiguration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to use when colored letters are used as items.</a:t>
            </a:r>
            <a:endParaRPr lang="en-US" altLang="ko-KR" sz="14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to use when ID-based items are used that can have meaningless coloring (to distinguish them).</a:t>
            </a:r>
            <a:endParaRPr lang="en-US" altLang="ko-KR" sz="14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that is used when simple items are generated randomly.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64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4280-9EC1-49A6-BF96-82784276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Folder: Items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D22DB-B3D6-40E0-BBAE-39E4BF846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5059363"/>
          </a:xfrm>
        </p:spPr>
        <p:txBody>
          <a:bodyPr/>
          <a:lstStyle/>
          <a:p>
            <a:r>
              <a:rPr lang="en-US" altLang="ko-KR" dirty="0" err="1"/>
              <a:t>ColoredLetterBundles.cs</a:t>
            </a:r>
            <a:r>
              <a:rPr lang="en-US" altLang="ko-KR" dirty="0"/>
              <a:t> / </a:t>
            </a:r>
            <a:r>
              <a:rPr lang="en-US" altLang="ko-KR" dirty="0" err="1"/>
              <a:t>ColoeredLetterDescription.cs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LetterBundles</a:t>
            </a:r>
            <a:r>
              <a:rPr lang="en-US" altLang="ko-KR" dirty="0"/>
              <a:t>” + ID</a:t>
            </a:r>
          </a:p>
          <a:p>
            <a:r>
              <a:rPr lang="en-US" altLang="ko-KR" dirty="0" err="1"/>
              <a:t>ItemDescription.cs</a:t>
            </a:r>
            <a:endParaRPr lang="en-US" altLang="ko-KR" dirty="0"/>
          </a:p>
          <a:p>
            <a:pPr lvl="1"/>
            <a:r>
              <a:rPr lang="en-US" altLang="ko-KR" dirty="0"/>
              <a:t>SKU = </a:t>
            </a:r>
            <a:r>
              <a:rPr lang="en-US" altLang="ko-KR" dirty="0" err="1"/>
              <a:t>ItemDescription</a:t>
            </a:r>
            <a:endParaRPr lang="en-US" altLang="ko-KR" dirty="0"/>
          </a:p>
          <a:p>
            <a:pPr lvl="1"/>
            <a:r>
              <a:rPr lang="en-US" altLang="ko-KR" dirty="0" err="1"/>
              <a:t>Bundlesize</a:t>
            </a:r>
            <a:r>
              <a:rPr lang="en-US" altLang="ko-KR" dirty="0"/>
              <a:t> = -1</a:t>
            </a:r>
          </a:p>
          <a:p>
            <a:pPr lvl="1"/>
            <a:r>
              <a:rPr lang="en-US" altLang="ko-KR" dirty="0"/>
              <a:t>Weight = </a:t>
            </a:r>
            <a:r>
              <a:rPr lang="ko-KR" altLang="en-US" dirty="0"/>
              <a:t>한 </a:t>
            </a:r>
            <a:r>
              <a:rPr lang="en-US" altLang="ko-KR" dirty="0"/>
              <a:t>item</a:t>
            </a:r>
            <a:r>
              <a:rPr lang="ko-KR" altLang="en-US" dirty="0"/>
              <a:t>의 무게</a:t>
            </a:r>
            <a:endParaRPr lang="en-US" altLang="ko-KR" dirty="0"/>
          </a:p>
          <a:p>
            <a:r>
              <a:rPr lang="en-US" altLang="ko-KR" dirty="0" err="1"/>
              <a:t>Itemtype.cs</a:t>
            </a:r>
            <a:r>
              <a:rPr lang="en-US" altLang="ko-KR" dirty="0"/>
              <a:t> / </a:t>
            </a:r>
            <a:r>
              <a:rPr lang="en-US" altLang="ko-KR" dirty="0" err="1"/>
              <a:t>LetterColors.cs</a:t>
            </a:r>
            <a:endParaRPr lang="en-US" altLang="ko-KR" dirty="0"/>
          </a:p>
          <a:p>
            <a:pPr lvl="1"/>
            <a:r>
              <a:rPr lang="en-US" altLang="ko-KR" dirty="0" err="1"/>
              <a:t>SimpleItem</a:t>
            </a:r>
            <a:r>
              <a:rPr lang="en-US" altLang="ko-KR" dirty="0"/>
              <a:t>, Letter</a:t>
            </a:r>
          </a:p>
          <a:p>
            <a:pPr lvl="1"/>
            <a:r>
              <a:rPr lang="en-US" altLang="ko-KR" dirty="0"/>
              <a:t>Red, Green, Blue, Yellow</a:t>
            </a:r>
          </a:p>
          <a:p>
            <a:pPr lvl="1"/>
            <a:r>
              <a:rPr lang="ko-KR" altLang="en-US" dirty="0"/>
              <a:t>추가 가능</a:t>
            </a:r>
            <a:endParaRPr lang="en-US" altLang="ko-KR" dirty="0"/>
          </a:p>
          <a:p>
            <a:r>
              <a:rPr lang="en-US" altLang="ko-KR" dirty="0" err="1"/>
              <a:t>SimpleItemDescription.cs</a:t>
            </a:r>
            <a:endParaRPr lang="en-US" altLang="ko-KR" dirty="0"/>
          </a:p>
          <a:p>
            <a:pPr lvl="1"/>
            <a:r>
              <a:rPr lang="en-US" altLang="ko-KR" dirty="0"/>
              <a:t>SKU = ID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SimpleItemDescription</a:t>
            </a:r>
            <a:r>
              <a:rPr lang="en-US" altLang="ko-KR" dirty="0"/>
              <a:t>” + ID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ED2D9-A9C8-4838-9C65-41B4468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Folder: </a:t>
            </a:r>
            <a:r>
              <a:rPr lang="en-US" altLang="ko-KR" dirty="0" err="1"/>
              <a:t>ItemStorage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C30B3-64F3-4D5D-9DA4-4B71F757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5507598"/>
          </a:xfrm>
        </p:spPr>
        <p:txBody>
          <a:bodyPr>
            <a:normAutofit/>
          </a:bodyPr>
          <a:lstStyle/>
          <a:p>
            <a:r>
              <a:rPr lang="en-US" altLang="ko-KR" dirty="0"/>
              <a:t>Pod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넣는 </a:t>
            </a:r>
            <a:r>
              <a:rPr lang="en-US" altLang="ko-KR" dirty="0"/>
              <a:t>code(RPS)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storage manager using the closest free pod.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ClosestLocationStorageManager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Creates a correlative storage manager that aims to assign bundles in a family based manner.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CorrelativeStorageManager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manager that can be used when the decisions ordinarily made by a storage manager are conducted in another manager.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DummyStorageManager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an item storage manager always choosing the emptiest pod for a bundle.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EmptiestStorageManager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an item storage manager choosing the least demanded pod.</a:t>
            </a:r>
          </a:p>
          <a:p>
            <a:pPr lvl="1"/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LeastDemandStorageManager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random storage manager that just randomly assigns bundles to pods.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RandomStorageManager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storage manager using the closest free pod.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ReactiveStorageManager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3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5972-04F1-4A45-9ECE-9C0BF203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Generator -&gt; </a:t>
            </a:r>
            <a:r>
              <a:rPr lang="en-US" altLang="ko-KR" sz="2800" dirty="0" err="1"/>
              <a:t>OrderGenerator.cs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1B013-AD85-481F-A1FB-6F52B01D5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1939645"/>
          </a:xfrm>
        </p:spPr>
        <p:txBody>
          <a:bodyPr/>
          <a:lstStyle/>
          <a:p>
            <a:r>
              <a:rPr lang="en-US" altLang="ko-KR" dirty="0" err="1"/>
              <a:t>ItemDescription</a:t>
            </a:r>
            <a:r>
              <a:rPr lang="ko-KR" altLang="en-US" dirty="0"/>
              <a:t> </a:t>
            </a:r>
            <a:r>
              <a:rPr lang="en-US" altLang="ko-KR" dirty="0"/>
              <a:t>Probability Weight Distribution Type </a:t>
            </a:r>
            <a:r>
              <a:rPr lang="ko-KR" altLang="en-US" dirty="0"/>
              <a:t>지정 가능함</a:t>
            </a:r>
            <a:endParaRPr lang="en-US" altLang="ko-KR" dirty="0"/>
          </a:p>
          <a:p>
            <a:r>
              <a:rPr lang="en-US" altLang="ko-KR" dirty="0"/>
              <a:t>Probability parameter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4E0D6-288A-4AA3-B643-6B47FFC0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9" y="3603812"/>
            <a:ext cx="6342529" cy="2521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EFE9A4-B312-4D10-9A72-6CF5197E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36" y="3381141"/>
            <a:ext cx="5281444" cy="274376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014508-9A32-4B02-8359-5AC6D483F15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353484" y="1281953"/>
            <a:ext cx="1379881" cy="232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89FC38-2FB9-419A-A9AC-E79ABAB5021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953435" y="1541206"/>
            <a:ext cx="5409423" cy="1839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265-FAC4-44C9-A215-55023634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Generator -&gt; </a:t>
            </a:r>
            <a:r>
              <a:rPr lang="en-US" altLang="ko-KR" sz="2800" dirty="0" err="1"/>
              <a:t>OrderGenerator.cs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10669-41FF-4A01-8CCF-163514B90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확률을 </a:t>
            </a:r>
            <a:r>
              <a:rPr lang="en-US" altLang="ko-KR" dirty="0"/>
              <a:t>online</a:t>
            </a:r>
            <a:r>
              <a:rPr lang="ko-KR" altLang="en-US" dirty="0"/>
              <a:t>으로 생성</a:t>
            </a:r>
            <a:endParaRPr lang="en-US" altLang="ko-KR" dirty="0"/>
          </a:p>
          <a:p>
            <a:r>
              <a:rPr lang="en-US" altLang="ko-KR" dirty="0"/>
              <a:t>Constant Value</a:t>
            </a:r>
          </a:p>
          <a:p>
            <a:pPr lvl="1"/>
            <a:r>
              <a:rPr lang="en-US" altLang="ko-KR" dirty="0" err="1"/>
              <a:t>ProbabilityWeightLB</a:t>
            </a:r>
            <a:r>
              <a:rPr lang="en-US" altLang="ko-KR" dirty="0"/>
              <a:t> = weight </a:t>
            </a:r>
            <a:r>
              <a:rPr lang="ko-KR" altLang="en-US" dirty="0"/>
              <a:t>확률의 </a:t>
            </a:r>
            <a:r>
              <a:rPr lang="en-US" altLang="ko-KR" dirty="0"/>
              <a:t>lower bound</a:t>
            </a:r>
          </a:p>
          <a:p>
            <a:pPr lvl="1"/>
            <a:r>
              <a:rPr lang="en-US" altLang="ko-KR" dirty="0" err="1"/>
              <a:t>ProbabilityWeightUB</a:t>
            </a:r>
            <a:r>
              <a:rPr lang="en-US" altLang="ko-KR" dirty="0"/>
              <a:t> = weight </a:t>
            </a:r>
            <a:r>
              <a:rPr lang="ko-KR" altLang="en-US" dirty="0"/>
              <a:t>확률의 </a:t>
            </a:r>
            <a:r>
              <a:rPr lang="en-US" altLang="ko-KR" dirty="0"/>
              <a:t>upper bound</a:t>
            </a:r>
          </a:p>
          <a:p>
            <a:pPr lvl="1"/>
            <a:r>
              <a:rPr lang="en-US" altLang="ko-KR" dirty="0" err="1"/>
              <a:t>ItemWeightMu</a:t>
            </a:r>
            <a:r>
              <a:rPr lang="en-US" altLang="ko-KR" dirty="0"/>
              <a:t> = item weight</a:t>
            </a:r>
            <a:r>
              <a:rPr lang="ko-KR" altLang="en-US" dirty="0"/>
              <a:t>의 평균</a:t>
            </a:r>
            <a:endParaRPr lang="en-US" altLang="ko-KR" dirty="0"/>
          </a:p>
          <a:p>
            <a:pPr lvl="1"/>
            <a:r>
              <a:rPr lang="en-US" altLang="ko-KR" dirty="0" err="1"/>
              <a:t>ItemWeightSigma</a:t>
            </a:r>
            <a:r>
              <a:rPr lang="en-US" altLang="ko-KR" dirty="0"/>
              <a:t> = item weight</a:t>
            </a:r>
            <a:r>
              <a:rPr lang="ko-KR" altLang="en-US" dirty="0"/>
              <a:t>의 표준편차</a:t>
            </a:r>
            <a:endParaRPr lang="en-US" altLang="ko-KR" dirty="0"/>
          </a:p>
          <a:p>
            <a:pPr lvl="1"/>
            <a:r>
              <a:rPr lang="en-US" altLang="ko-KR" dirty="0" err="1"/>
              <a:t>ItemWeightLB</a:t>
            </a:r>
            <a:r>
              <a:rPr lang="en-US" altLang="ko-KR" dirty="0"/>
              <a:t> = item weight</a:t>
            </a:r>
            <a:r>
              <a:rPr lang="ko-KR" altLang="en-US" dirty="0"/>
              <a:t>의 최솟값</a:t>
            </a:r>
            <a:endParaRPr lang="en-US" altLang="ko-KR" dirty="0"/>
          </a:p>
          <a:p>
            <a:pPr lvl="1"/>
            <a:r>
              <a:rPr lang="en-US" altLang="ko-KR" dirty="0" err="1"/>
              <a:t>ItemWeightUB</a:t>
            </a:r>
            <a:r>
              <a:rPr lang="en-US" altLang="ko-KR" dirty="0"/>
              <a:t> = item weight</a:t>
            </a:r>
            <a:r>
              <a:rPr lang="ko-KR" altLang="en-US" dirty="0"/>
              <a:t>의 최댓값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4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948B-F804-4095-A7F2-5533A3FD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-&gt; Resource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CFC22-5B79-4977-97BC-7FAC5DFBD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 about Order,</a:t>
            </a:r>
            <a:r>
              <a:rPr lang="ko-KR" altLang="en-US" dirty="0"/>
              <a:t> </a:t>
            </a:r>
            <a:r>
              <a:rPr lang="en-US" altLang="ko-KR" dirty="0"/>
              <a:t>Item, Item probability etc.</a:t>
            </a:r>
          </a:p>
          <a:p>
            <a:r>
              <a:rPr lang="en-US" altLang="ko-KR" dirty="0"/>
              <a:t>Item </a:t>
            </a:r>
            <a:r>
              <a:rPr lang="ko-KR" altLang="en-US" dirty="0"/>
              <a:t>이름은 </a:t>
            </a:r>
            <a:r>
              <a:rPr lang="en-US" altLang="ko-KR" dirty="0"/>
              <a:t>Wordlist</a:t>
            </a:r>
            <a:r>
              <a:rPr lang="ko-KR" altLang="en-US" dirty="0"/>
              <a:t>에서 변경 가능</a:t>
            </a:r>
            <a:endParaRPr lang="en-US" altLang="ko-KR" dirty="0"/>
          </a:p>
          <a:p>
            <a:r>
              <a:rPr lang="en-US" altLang="ko-KR" dirty="0"/>
              <a:t>Item Distribution txt</a:t>
            </a:r>
            <a:r>
              <a:rPr lang="ko-KR" altLang="en-US" dirty="0"/>
              <a:t>로 추가 가능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개수 지정 가능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A2BE37-B307-441A-9149-E4088524D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201174"/>
              </p:ext>
            </p:extLst>
          </p:nvPr>
        </p:nvGraphicFramePr>
        <p:xfrm>
          <a:off x="475129" y="2884524"/>
          <a:ext cx="11029212" cy="31134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0234">
                  <a:extLst>
                    <a:ext uri="{9D8B030D-6E8A-4147-A177-3AD203B41FA5}">
                      <a16:colId xmlns:a16="http://schemas.microsoft.com/office/drawing/2014/main" val="2233186797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2061523804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3903491856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2473661176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884493158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3752431291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57368555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Delta-1000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ItemGen-3000-3000-0.00-0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MaTi-10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Repo-1000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2134"/>
                  </a:ext>
                </a:extLst>
              </a:tr>
              <a:tr h="367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bundelsize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22759"/>
                  </a:ext>
                </a:extLst>
              </a:tr>
              <a:tr h="46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groups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#frequency value </a:t>
                      </a:r>
                    </a:p>
                    <a:p>
                      <a:pPr latinLnBrk="1"/>
                      <a:r>
                        <a:rPr lang="en-US" altLang="ko-KR" dirty="0"/>
                        <a:t>group count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22977"/>
                  </a:ext>
                </a:extLst>
              </a:tr>
              <a:tr h="367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Probability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각각의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에 따른 </a:t>
                      </a:r>
                      <a:r>
                        <a:rPr lang="ko-KR" altLang="en-US" dirty="0" err="1"/>
                        <a:t>확률값을</a:t>
                      </a:r>
                      <a:r>
                        <a:rPr lang="ko-KR" altLang="en-US" dirty="0"/>
                        <a:t> 넣을 수 있음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12969"/>
                  </a:ext>
                </a:extLst>
              </a:tr>
              <a:tr h="35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frequency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12618"/>
                  </a:ext>
                </a:extLst>
              </a:tr>
              <a:tr h="45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4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4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432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나눔바른고딕</vt:lpstr>
      <vt:lpstr>돋움체</vt:lpstr>
      <vt:lpstr>맑은 고딕</vt:lpstr>
      <vt:lpstr>맑은 고딕</vt:lpstr>
      <vt:lpstr>Arial</vt:lpstr>
      <vt:lpstr>Calibri</vt:lpstr>
      <vt:lpstr>Wingdings</vt:lpstr>
      <vt:lpstr>Office 테마</vt:lpstr>
      <vt:lpstr>2021 MLP Item Robotic Mobile Fulfillment System </vt:lpstr>
      <vt:lpstr>Outline</vt:lpstr>
      <vt:lpstr>Simulation</vt:lpstr>
      <vt:lpstr>Configurations -&gt; ItemConfiguration.cs</vt:lpstr>
      <vt:lpstr>Folder: Items </vt:lpstr>
      <vt:lpstr>Folder: ItemStorage</vt:lpstr>
      <vt:lpstr>Generator -&gt; OrderGenerator.cs</vt:lpstr>
      <vt:lpstr>Generator -&gt; OrderGenerator.cs</vt:lpstr>
      <vt:lpstr>Material -&gt; 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이지은</cp:lastModifiedBy>
  <cp:revision>5</cp:revision>
  <dcterms:created xsi:type="dcterms:W3CDTF">2021-04-11T09:57:51Z</dcterms:created>
  <dcterms:modified xsi:type="dcterms:W3CDTF">2021-04-15T09:45:58Z</dcterms:modified>
</cp:coreProperties>
</file>