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43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43889" y="6453188"/>
            <a:ext cx="442912" cy="241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50">
                <a:solidFill>
                  <a:srgbClr val="0081C6"/>
                </a:solidFill>
                <a:latin typeface="Verb Light" panose="02000300030000020004" pitchFamily="50" charset="0"/>
              </a:defRPr>
            </a:lvl1pPr>
          </a:lstStyle>
          <a:p>
            <a:pPr>
              <a:defRPr/>
            </a:pPr>
            <a:fld id="{A1C022E3-B0F3-477A-BB98-34CC4BAC9771}" type="slidenum">
              <a:rPr lang="en-US" altLang="it-IT"/>
              <a:pPr>
                <a:defRPr/>
              </a:pPr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60277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43889" y="6453188"/>
            <a:ext cx="442912" cy="241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50">
                <a:solidFill>
                  <a:srgbClr val="0081C6"/>
                </a:solidFill>
                <a:latin typeface="Verb Light" panose="02000300030000020004" pitchFamily="50" charset="0"/>
              </a:defRPr>
            </a:lvl1pPr>
          </a:lstStyle>
          <a:p>
            <a:pPr>
              <a:defRPr/>
            </a:pPr>
            <a:fld id="{79744A9B-C289-48EF-9155-7661D9FBE670}" type="slidenum">
              <a:rPr lang="en-US" altLang="it-IT"/>
              <a:pPr>
                <a:defRPr/>
              </a:pPr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4255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027" name="Immagin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9" y="6018215"/>
            <a:ext cx="871378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26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ヒラギノ角ゴ Pro W3" charset="0"/>
          <a:cs typeface="ヒラギノ角ゴ Pro W3" charset="0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  <a:cs typeface="ヒラギノ角ゴ Pro W3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ヒラギノ角ゴ Pro W3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fld id="{79744A9B-C289-48EF-9155-7661D9FBE670}" type="slidenum">
              <a:rPr lang="en-US" altLang="it-IT">
                <a:ea typeface="ヒラギノ角ゴ Pro W3" pitchFamily="-128" charset="-128"/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it-IT" dirty="0">
              <a:ea typeface="ヒラギノ角ゴ Pro W3" pitchFamily="-128" charset="-128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366495" y="2216489"/>
            <a:ext cx="86338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New Requirement from Airbus (as reported in the Thermal test procedure)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Ground </a:t>
            </a:r>
            <a:r>
              <a:rPr lang="en-US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Survival High Temperature increased to 102 °C</a:t>
            </a:r>
            <a:endParaRPr lang="it-IT" dirty="0">
              <a:latin typeface="Verb Regular" panose="02000500030000020004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Operating </a:t>
            </a:r>
            <a:r>
              <a:rPr lang="en-US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High Temperature increased to 85 °C</a:t>
            </a:r>
            <a:endParaRPr lang="it-IT" dirty="0">
              <a:latin typeface="Verb Regular" panose="02000500030000020004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Short </a:t>
            </a:r>
            <a:r>
              <a:rPr lang="en-US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Time Operating High Temperature increased to 102 °C</a:t>
            </a:r>
            <a:endParaRPr lang="it-IT" dirty="0">
              <a:latin typeface="Verb Regular" panose="02000500030000020004" pitchFamily="50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131361" y="457772"/>
            <a:ext cx="8555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en-GB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Original requirement from </a:t>
            </a:r>
            <a:r>
              <a:rPr lang="en-US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SP-42N0000-E-EP-06-0066-03</a:t>
            </a:r>
            <a:endParaRPr lang="en-GB" dirty="0">
              <a:latin typeface="Verb Regular" panose="02000500030000020004" pitchFamily="50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1346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Ground Survival High Temperature: 85 °C</a:t>
            </a:r>
            <a:endParaRPr lang="it-IT" dirty="0">
              <a:latin typeface="Verb Regular" panose="02000500030000020004" pitchFamily="50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1346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Operating High Temperature: 75 °C</a:t>
            </a:r>
            <a:endParaRPr lang="it-IT" dirty="0">
              <a:latin typeface="Verb Regular" panose="02000500030000020004" pitchFamily="50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01346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Short Time Operating High Temperature: 85 °C</a:t>
            </a:r>
            <a:endParaRPr lang="it-IT" dirty="0">
              <a:latin typeface="Verb Regular" panose="02000500030000020004" pitchFamily="50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366495" y="4131962"/>
            <a:ext cx="84356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From HALT Test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UTOL = 95°C.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At 105°C PBCU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was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able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to operate.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no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evidence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what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the PBCU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behaviour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in the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range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95° to 105°C</a:t>
            </a:r>
            <a:endParaRPr lang="it-IT" dirty="0">
              <a:latin typeface="Verb Regular" panose="02000500030000020004" pitchFamily="50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75054" y="111959"/>
            <a:ext cx="590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0070C0"/>
                </a:solidFill>
              </a:rPr>
              <a:t>EVIDENCES (1/2)</a:t>
            </a:r>
            <a:endParaRPr lang="it-IT" sz="2400" b="1" dirty="0">
              <a:solidFill>
                <a:srgbClr val="0070C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8" y="626677"/>
            <a:ext cx="163830" cy="16383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9" y="2402721"/>
            <a:ext cx="163830" cy="16383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6" y="4184631"/>
            <a:ext cx="163830" cy="1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7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744A9B-C289-48EF-9155-7661D9FBE670}" type="slidenum">
              <a:rPr lang="en-US" altLang="it-IT" smtClean="0"/>
              <a:pPr>
                <a:defRPr/>
              </a:pPr>
              <a:t>2</a:t>
            </a:fld>
            <a:endParaRPr lang="en-US" alt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75054" y="111959"/>
            <a:ext cx="590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0070C0"/>
                </a:solidFill>
              </a:rPr>
              <a:t>EVIDENCES (2/2)</a:t>
            </a:r>
            <a:endParaRPr lang="it-IT" sz="2400" b="1" dirty="0">
              <a:solidFill>
                <a:srgbClr val="0070C0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70999" y="592407"/>
            <a:ext cx="8085173" cy="875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The component on the </a:t>
            </a: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critical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thermal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path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the DC/DC </a:t>
            </a: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converter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(U1)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has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maximum operative 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temperature </a:t>
            </a:r>
            <a:r>
              <a:rPr lang="it-IT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on case equal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to 105°C.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6" y="796669"/>
            <a:ext cx="163830" cy="1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4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744A9B-C289-48EF-9155-7661D9FBE670}" type="slidenum">
              <a:rPr lang="en-US" altLang="it-IT" smtClean="0"/>
              <a:pPr>
                <a:defRPr/>
              </a:pPr>
              <a:t>3</a:t>
            </a:fld>
            <a:endParaRPr lang="en-US" altLang="it-IT" dirty="0"/>
          </a:p>
        </p:txBody>
      </p:sp>
      <p:sp>
        <p:nvSpPr>
          <p:cNvPr id="3" name="Rettangolo 2"/>
          <p:cNvSpPr/>
          <p:nvPr/>
        </p:nvSpPr>
        <p:spPr>
          <a:xfrm>
            <a:off x="339636" y="321495"/>
            <a:ext cx="832104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it-IT" dirty="0">
              <a:latin typeface="Verb Regular" panose="02000500030000020004" pitchFamily="50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Based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on </a:t>
            </a: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evidences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regardless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the </a:t>
            </a: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result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of </a:t>
            </a: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thermal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test, </a:t>
            </a: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considered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risky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to </a:t>
            </a: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standardize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PBCU -08 </a:t>
            </a: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per new </a:t>
            </a: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requirement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since</a:t>
            </a: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Thermal test 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procedure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has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specific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limitation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in time to operate PBCU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at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102°C, the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same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limitations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are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not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declared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in the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requirement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At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environmental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temperature of 102°C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there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aren’t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any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margins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to operate U1 component.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Even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a single PBCU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able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to operate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according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the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thermal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test procedure,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anything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could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be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stated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for a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wider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popolation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of PBCU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. A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certication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test with a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statistical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meaningful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number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of PBCU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at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least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needed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it-IT" dirty="0" smtClean="0">
              <a:latin typeface="Verb Regular" panose="02000500030000020004" pitchFamily="50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New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thermal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evironment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requirement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will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adversly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affect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the </a:t>
            </a:r>
            <a:r>
              <a:rPr lang="it-IT" dirty="0" err="1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declared</a:t>
            </a:r>
            <a:r>
              <a:rPr lang="it-IT" dirty="0" smtClean="0">
                <a:latin typeface="Verb Regular" panose="02000500030000020004" pitchFamily="50" charset="0"/>
                <a:ea typeface="Times New Roman" panose="02020603050405020304" pitchFamily="18" charset="0"/>
                <a:cs typeface="Arial" panose="020B0604020202020204" pitchFamily="34" charset="0"/>
              </a:rPr>
              <a:t> MTBF of PBCU </a:t>
            </a:r>
            <a:endParaRPr lang="it-IT" dirty="0">
              <a:latin typeface="Verb Regular" panose="02000500030000020004" pitchFamily="50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75054" y="111959"/>
            <a:ext cx="590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0070C0"/>
                </a:solidFill>
              </a:rPr>
              <a:t>CONCLUSIONS</a:t>
            </a:r>
            <a:endParaRPr lang="it-IT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90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256</Words>
  <Application>Microsoft Office PowerPoint</Application>
  <PresentationFormat>Presentazione su schermo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Arial</vt:lpstr>
      <vt:lpstr>Calibri</vt:lpstr>
      <vt:lpstr>Times New Roman</vt:lpstr>
      <vt:lpstr>Verb Light</vt:lpstr>
      <vt:lpstr>Verb Regular</vt:lpstr>
      <vt:lpstr>ヒラギノ角ゴ Pro W3</vt:lpstr>
      <vt:lpstr>Office Theme</vt:lpstr>
      <vt:lpstr>Presentazione standard di PowerPoint</vt:lpstr>
      <vt:lpstr>Presentazione standard di PowerPoint</vt:lpstr>
      <vt:lpstr>Presentazione standard di PowerPoint</vt:lpstr>
    </vt:vector>
  </TitlesOfParts>
  <Company>Umbra Cuscinetti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Nardeschi Marco</dc:creator>
  <cp:lastModifiedBy>Nardeschi Marco</cp:lastModifiedBy>
  <cp:revision>11</cp:revision>
  <dcterms:created xsi:type="dcterms:W3CDTF">2017-05-16T13:45:01Z</dcterms:created>
  <dcterms:modified xsi:type="dcterms:W3CDTF">2017-05-24T08:25:03Z</dcterms:modified>
</cp:coreProperties>
</file>