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E954-6F29-4545-A0FF-1D2DC0BBB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0F357A-48E1-4D0D-8368-91821CB0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CD5B-176B-4E3B-911A-6C4F737D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7D14F-444D-4499-B2E6-0F763323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B98F9-63C5-4012-A277-4F85AB0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A2424-8D99-4E7C-8EB9-D2A07309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3D59A-3A26-41F9-ADA2-2F0890669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282E0-39DC-4CA6-B84C-C1C440D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CC1C4-68F2-47C9-AB58-B052404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8837A-091E-460C-8478-8B1B0A84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F46DB7-DA3A-4F36-BDEC-0B3B7AE7F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D13F3B-3875-4C34-A812-9E6765726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0963-3166-444B-9653-D89619E6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D82A4-979E-4878-8981-5A7416A4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73A98-16C3-4DFA-ACEE-BD9AE9FB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46B59-9CD0-4F5F-BF18-CD55329D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EE2F58-F6C0-449D-B238-ACE73A6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BA16-F525-426B-A7FA-9D0B0B89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3421D-D61A-4DF5-8A53-282009F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6634F-7FC7-4DD9-9B05-DF0EBDF6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6C67D-9F56-41E4-ACCD-C21E9257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FDDF1-CF73-4E87-B06D-44A783FC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EBBAC-FF91-4B15-9169-F9163769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35795-7965-463A-BF23-3CFF1807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2F518-437D-4993-84F1-63E284DA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C39A-E9D9-4A78-83E7-A179D5E8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C24FD-B55E-43F9-BD70-2D8B6D3B7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963DF-7070-442A-9DA5-51A03339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67216-E0CD-4B71-8663-3F4E445C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B0E0B-03FB-469C-8209-36EDD050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70FDF-5423-4C9F-8946-F0F043DE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8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58D69-C3E8-4E8D-9477-FF080AEA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8494A8-2C3F-4DA9-BCD6-3126EBC3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5023E-F400-47E4-A2A4-C7ED5EA2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248FC7-7BDC-4BC5-A695-98F9095D5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70A4D-F78A-4273-B05A-3487785E9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86278-66C7-4C33-B114-EC717C68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1024-2B71-4F2D-9226-50EAF327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9C4AC-2D4C-446B-8C22-7F05E73D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EC44D-5406-4370-9D94-EDFD6FF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FD854-74AD-49E6-8C13-500C8BB9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94CF8-2386-4AE4-B177-08137CB5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D028D-0887-48CD-9608-C750316B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73B7C-C3BF-4C25-B8CB-B6E314A8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4A384-8C69-4FA1-85FB-1F20939F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5C3C8-E9FF-4F26-8734-F44AC29C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0280-4104-40B6-8C10-C5348027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8A6D8-951E-4C34-82C6-D851C105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06D06-8F77-477F-BC92-37918CD90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D3C71-E76E-4309-BDEB-F1A5AECC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F90995-E9EF-46E6-8432-0B43608C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09C89-90A0-4D28-8638-30D99C31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19A17-D93A-47EA-8D0B-9904394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3EDEA-4C2A-4F3A-941A-A7B20280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96CA0-9EF5-4C9E-AB5E-2F084224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F854-7967-4629-B5E5-D0CF3813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428C9-5EE4-489E-8E22-5A12E8E9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113CD-9952-44D0-A05C-6D24C56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71A531-EEE2-4F9A-9084-19FA971B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43166-F43F-4CCE-9E93-F338BCCE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94770-BB2B-4A92-A790-A2A2E54F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7927-1768-42FA-B18D-7FA69E9F72B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698F-03D0-4E81-A689-0A329D10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70F37-A4D6-4769-B94C-F7C6101F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D221-E223-4067-8D71-41506EE7B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D9322-5550-4BF6-9C8D-A8C2047B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2" y="2453983"/>
            <a:ext cx="6275664" cy="1325563"/>
          </a:xfrm>
        </p:spPr>
        <p:txBody>
          <a:bodyPr/>
          <a:lstStyle/>
          <a:p>
            <a:r>
              <a:rPr lang="ko-KR" altLang="en-US" dirty="0"/>
              <a:t>목록 페이지</a:t>
            </a:r>
          </a:p>
        </p:txBody>
      </p:sp>
    </p:spTree>
    <p:extLst>
      <p:ext uri="{BB962C8B-B14F-4D97-AF65-F5344CB8AC3E}">
        <p14:creationId xmlns:p14="http://schemas.microsoft.com/office/powerpoint/2010/main" val="369259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8CB7DE-F959-4BAB-AFB6-0165DC9C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28127"/>
            <a:ext cx="11269648" cy="660174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CFCCEA-E81D-415E-8F6E-7AD280993FAB}"/>
              </a:ext>
            </a:extLst>
          </p:cNvPr>
          <p:cNvCxnSpPr>
            <a:cxnSpLocks/>
          </p:cNvCxnSpPr>
          <p:nvPr/>
        </p:nvCxnSpPr>
        <p:spPr>
          <a:xfrm>
            <a:off x="1170350" y="5112405"/>
            <a:ext cx="103167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16DB6D2-5930-4F92-8A94-A1CDAC4E1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2"/>
          <a:stretch/>
        </p:blipFill>
        <p:spPr>
          <a:xfrm>
            <a:off x="2609884" y="1735494"/>
            <a:ext cx="7971030" cy="37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F628A5-45E0-4CBE-8BAE-4570DD20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0" y="0"/>
            <a:ext cx="1088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D9322-5550-4BF6-9C8D-A8C2047B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2" y="2453983"/>
            <a:ext cx="6275664" cy="1325563"/>
          </a:xfrm>
        </p:spPr>
        <p:txBody>
          <a:bodyPr/>
          <a:lstStyle/>
          <a:p>
            <a:r>
              <a:rPr lang="ko-KR" altLang="en-US" dirty="0"/>
              <a:t>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259399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D67841-0C8C-4A7C-A5A4-CFE2F978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" r="9655"/>
          <a:stretch/>
        </p:blipFill>
        <p:spPr>
          <a:xfrm>
            <a:off x="205274" y="0"/>
            <a:ext cx="596226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E1A84E-8EF5-48FC-96F3-6B041DA47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32" r="9977"/>
          <a:stretch/>
        </p:blipFill>
        <p:spPr>
          <a:xfrm>
            <a:off x="6599853" y="0"/>
            <a:ext cx="5492620" cy="6858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22581D-7DED-4AF3-B470-92B9CAC48329}"/>
              </a:ext>
            </a:extLst>
          </p:cNvPr>
          <p:cNvCxnSpPr/>
          <p:nvPr/>
        </p:nvCxnSpPr>
        <p:spPr>
          <a:xfrm>
            <a:off x="7944374" y="6241409"/>
            <a:ext cx="14345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D9322-5550-4BF6-9C8D-A8C2047B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2" y="2453983"/>
            <a:ext cx="6275664" cy="1325563"/>
          </a:xfrm>
        </p:spPr>
        <p:txBody>
          <a:bodyPr/>
          <a:lstStyle/>
          <a:p>
            <a:r>
              <a:rPr lang="ko-KR" altLang="en-US" dirty="0"/>
              <a:t>후원페이지</a:t>
            </a:r>
          </a:p>
        </p:txBody>
      </p:sp>
    </p:spTree>
    <p:extLst>
      <p:ext uri="{BB962C8B-B14F-4D97-AF65-F5344CB8AC3E}">
        <p14:creationId xmlns:p14="http://schemas.microsoft.com/office/powerpoint/2010/main" val="32548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7664EF-9895-40E1-AC1B-CAE5D1E03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r="29364"/>
          <a:stretch/>
        </p:blipFill>
        <p:spPr>
          <a:xfrm>
            <a:off x="0" y="0"/>
            <a:ext cx="586895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07E991-4CB1-4D50-B681-DD6EF1DFD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6" t="9387" r="18045"/>
          <a:stretch/>
        </p:blipFill>
        <p:spPr>
          <a:xfrm>
            <a:off x="5638801" y="321906"/>
            <a:ext cx="6553199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D9322-5550-4BF6-9C8D-A8C2047B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2" y="2453983"/>
            <a:ext cx="6275664" cy="1325563"/>
          </a:xfrm>
        </p:spPr>
        <p:txBody>
          <a:bodyPr/>
          <a:lstStyle/>
          <a:p>
            <a:r>
              <a:rPr lang="ko-KR" altLang="en-US" dirty="0"/>
              <a:t>관리자 목록 페이지</a:t>
            </a:r>
          </a:p>
        </p:txBody>
      </p:sp>
    </p:spTree>
    <p:extLst>
      <p:ext uri="{BB962C8B-B14F-4D97-AF65-F5344CB8AC3E}">
        <p14:creationId xmlns:p14="http://schemas.microsoft.com/office/powerpoint/2010/main" val="106411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048885-2676-45DB-9059-FD99BD70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0" y="0"/>
            <a:ext cx="11171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0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D9322-5550-4BF6-9C8D-A8C2047B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2" y="2453983"/>
            <a:ext cx="6275664" cy="1325563"/>
          </a:xfrm>
        </p:spPr>
        <p:txBody>
          <a:bodyPr/>
          <a:lstStyle/>
          <a:p>
            <a:r>
              <a:rPr lang="ko-KR" altLang="en-US" dirty="0"/>
              <a:t>관리자 등록 페이지</a:t>
            </a:r>
          </a:p>
        </p:txBody>
      </p:sp>
    </p:spTree>
    <p:extLst>
      <p:ext uri="{BB962C8B-B14F-4D97-AF65-F5344CB8AC3E}">
        <p14:creationId xmlns:p14="http://schemas.microsoft.com/office/powerpoint/2010/main" val="269863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</Words>
  <Application>Microsoft Office PowerPoint</Application>
  <PresentationFormat>와이드스크린</PresentationFormat>
  <Paragraphs>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목록 페이지</vt:lpstr>
      <vt:lpstr>PowerPoint 프레젠테이션</vt:lpstr>
      <vt:lpstr>상세 페이지</vt:lpstr>
      <vt:lpstr>PowerPoint 프레젠테이션</vt:lpstr>
      <vt:lpstr>후원페이지</vt:lpstr>
      <vt:lpstr>PowerPoint 프레젠테이션</vt:lpstr>
      <vt:lpstr>관리자 목록 페이지</vt:lpstr>
      <vt:lpstr>PowerPoint 프레젠테이션</vt:lpstr>
      <vt:lpstr>관리자 등록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목록</dc:title>
  <dc:creator>정희원</dc:creator>
  <cp:lastModifiedBy>정희원</cp:lastModifiedBy>
  <cp:revision>4</cp:revision>
  <dcterms:created xsi:type="dcterms:W3CDTF">2020-08-27T09:52:05Z</dcterms:created>
  <dcterms:modified xsi:type="dcterms:W3CDTF">2020-08-27T11:51:17Z</dcterms:modified>
</cp:coreProperties>
</file>