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2522fe18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2522fe18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522fe18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522fe18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522fe18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522fe18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22fe18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2522fe18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522fe18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522fe18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2019.09.04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443325" y="889525"/>
            <a:ext cx="55095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TabQA: 표 양식의 데이터에 대한 질의응답 모델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박소윤, 임승영, 김명지, 이주열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정형화된 표 구조를 유지한 채 자연어로 질의응답 할 수 있는 학습 기반의 인공신경망 모델을 소개한 논문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필요한 이유, 쳇봇의 핵심이 되는 두 기능: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기계독해(Machine Reading Comprehension)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질의응답(Question Answering)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TabQA 알고리즘의 특징: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표의 각 셀을 RNN으로 인코딩하여 표 임베딩을 함으로서 표 형태를 그대로 유지하며 학습데이터로 활용한다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327500" y="1128100"/>
            <a:ext cx="3794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자연어 질의 Q 가 주어졌을 때,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질문을 인코딩 하는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질문 인코더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표에 주어진 각각의 셀의 Feature를 임베딩하는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셀 인코더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표의 행과 열 객체 정보를 생성하는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객체 임베딩 레이어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가능성 높은 행과 열 객체를 평가하는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점수 계산 레이어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최종적으로 자연어 질의 Q에 대하여 표의 정답 셀을 반환할 수 있다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803550" y="1128100"/>
            <a:ext cx="3794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자연어 질의에 포함된 의미론적 정보를 하나의 벡터로 압축한다 (단어+음절 임베딩 바탕으로 질의에 대한 Token Feature 생성 -&gt; bidirectional LSTM을 이용해 벡터값 생성)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각각의 셀에 대해 여러 Feature들을 추가하여 분산 표현 기반의 객체를 생성 (모든 셀들과의 어텐션 스코어로 가중합한 Feature 바탕으로 단방향 LSTM 적용)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셀 인코더에서 출력된 셀 Feature들과 두개의 개별적 LSTM을 이용해 행과 열 객체를 얻는다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행과 열의 각각의 점수를 계산한뒤 Softmax 레이어를 적용하며 최적의 셀을 선택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TabQA 모델구조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앞으로의 방향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98250" y="889225"/>
            <a:ext cx="56121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새로알게된 검색 키워드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개방형 정보 추출 (Open Information Extraction)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자연어로된 문장에서 어휘를 추출함으로써 지식 베이스 (Knowledge Base)를 자동으로 구축하는데 쓰인다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AI 허브 플렛폼 상 공개된 기계독해 &amp; 대화 데이터 셋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KBQA( Knowledgebase-Based Question Answering): 인간이 사용하는 지식을 온톨로지로 구조화하고, 이를 바탕으로 구축된 지식베이스를 논리적으로 추론하여 결과를 찾아내는 질의응답 기법(Cui, Xiao and Wang 2016)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읽어볼만한 논문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BERT 기반 한국어 개방형 정보 추출 (황현선, 이창기)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BERT를 이용한 한국어 기계 독해 (이동헌 외 6명)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KorQuAD:기계독해를 위한 한국어 질의응답 데이터셋(임승영 외 2명)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575" y="177700"/>
            <a:ext cx="3187175" cy="2814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0" l="0" r="42759" t="0"/>
          <a:stretch/>
        </p:blipFill>
        <p:spPr>
          <a:xfrm>
            <a:off x="5968475" y="3087900"/>
            <a:ext cx="2780999" cy="179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앞으로의 방향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98250" y="889225"/>
            <a:ext cx="56121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1496"/>
            <a:ext cx="4709474" cy="25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475" y="1669157"/>
            <a:ext cx="4215375" cy="264521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98250" y="889225"/>
            <a:ext cx="7477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개방형 정보 추출 (Open Information Extraction)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(링크드 데이터 기반 지식베이스 질의응답시스템 문서 中) : 본 문서를 기반해 질의응답프로세스를 정리할 예정입니다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앞으로의 방향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98250" y="889225"/>
            <a:ext cx="5612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개방형 정보 추출 (Open Information Extraction)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(링크드 데이터 기반 지식베이스 질의응답시스템 문서 中)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100" y="1808425"/>
            <a:ext cx="4846300" cy="25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5" y="1884625"/>
            <a:ext cx="4198951" cy="21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