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FF6600"/>
    <a:srgbClr val="F2F2F2"/>
    <a:srgbClr val="FFFFFF"/>
    <a:srgbClr val="800000"/>
    <a:srgbClr val="990000"/>
    <a:srgbClr val="FF3300"/>
    <a:srgbClr val="FF9933"/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8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2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2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74A-675F-42D8-912A-AF4475F650E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9060-863D-48C6-8B51-1D588209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0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3350" y="6321623"/>
            <a:ext cx="9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1page</a:t>
            </a:r>
            <a:endParaRPr lang="ko-KR" altLang="en-US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-1279851" y="-3493969"/>
            <a:ext cx="14928980" cy="7343192"/>
          </a:xfrm>
          <a:prstGeom prst="ellipse">
            <a:avLst/>
          </a:prstGeom>
          <a:solidFill>
            <a:srgbClr val="FFC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4" descr="버거킹 2월 행사 한번에 보기!! (#플랜트 와퍼)">
            <a:extLst>
              <a:ext uri="{FF2B5EF4-FFF2-40B4-BE49-F238E27FC236}">
                <a16:creationId xmlns:a16="http://schemas.microsoft.com/office/drawing/2014/main" id="{895334BD-D92C-438B-907F-117E4290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4" y="3558072"/>
            <a:ext cx="3299927" cy="32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267" y="313267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52925" y="2692208"/>
            <a:ext cx="819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4Team  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소강석</a:t>
            </a:r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김지환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채예진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민경환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234" y="-286897"/>
            <a:ext cx="5300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C#</a:t>
            </a:r>
            <a:endParaRPr lang="ko-KR" altLang="en-US" sz="9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278" y="968755"/>
            <a:ext cx="8964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i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KIOSK Project</a:t>
            </a:r>
            <a:r>
              <a:rPr lang="en-US" altLang="ko-KR" sz="9600" i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9600" i="1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" y="6629400"/>
            <a:ext cx="1042988" cy="2285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354179"/>
            <a:ext cx="981075" cy="3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0013 -0.0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33350" y="6321623"/>
            <a:ext cx="9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page</a:t>
            </a:r>
            <a:endParaRPr lang="ko-KR" altLang="en-US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354179"/>
            <a:ext cx="981075" cy="322846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-2038676" y="-3895485"/>
            <a:ext cx="14928980" cy="7343192"/>
          </a:xfrm>
          <a:prstGeom prst="ellips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7267" y="313267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4178" y="-124973"/>
            <a:ext cx="8964813" cy="23083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7200" i="1" dirty="0" smtClean="0">
                <a:solidFill>
                  <a:srgbClr val="FF6600"/>
                </a:solidFill>
                <a:latin typeface="Tw Cen MT Condensed Extra Bold" panose="020B0803020202020204" pitchFamily="34" charset="0"/>
                <a:ea typeface="HY견고딕" panose="02030600000101010101" pitchFamily="18" charset="-127"/>
                <a:cs typeface="Ubuntu Medium"/>
                <a:sym typeface="Ubuntu Medium"/>
              </a:rPr>
              <a:t>PROJECT </a:t>
            </a:r>
            <a:r>
              <a:rPr lang="en-US" altLang="ko-KR" sz="7200" i="1" dirty="0">
                <a:solidFill>
                  <a:srgbClr val="FF6600"/>
                </a:solidFill>
                <a:latin typeface="Tw Cen MT Condensed Extra Bold" panose="020B0803020202020204" pitchFamily="34" charset="0"/>
                <a:ea typeface="HY견고딕" panose="02030600000101010101" pitchFamily="18" charset="-127"/>
                <a:cs typeface="Ubuntu Medium"/>
                <a:sym typeface="Ubuntu Medium"/>
              </a:rPr>
              <a:t>CONTENTS </a:t>
            </a:r>
            <a:endParaRPr lang="en-US" altLang="ko-KR" sz="7200" dirty="0">
              <a:solidFill>
                <a:srgbClr val="FF6600"/>
              </a:solidFill>
              <a:latin typeface="Tw Cen MT Condensed Extra Bold" panose="020B0803020202020204" pitchFamily="34" charset="0"/>
              <a:ea typeface="HY견고딕" panose="02030600000101010101" pitchFamily="18" charset="-127"/>
              <a:cs typeface="Ubuntu Medium"/>
              <a:sym typeface="Ubuntu Medium"/>
            </a:endParaRPr>
          </a:p>
          <a:p>
            <a:endParaRPr lang="en-US" altLang="ko-KR" sz="7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433479" y="2828080"/>
            <a:ext cx="1578209" cy="1578209"/>
          </a:xfrm>
          <a:prstGeom prst="donut">
            <a:avLst>
              <a:gd name="adj" fmla="val 11686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327214" y="2721971"/>
            <a:ext cx="1790738" cy="1790738"/>
          </a:xfrm>
          <a:prstGeom prst="donut">
            <a:avLst>
              <a:gd name="adj" fmla="val 96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1702022" y="4049322"/>
            <a:ext cx="2754645" cy="2754645"/>
          </a:xfrm>
          <a:prstGeom prst="donut">
            <a:avLst>
              <a:gd name="adj" fmla="val 91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도넛 28"/>
          <p:cNvSpPr/>
          <p:nvPr/>
        </p:nvSpPr>
        <p:spPr>
          <a:xfrm>
            <a:off x="1931489" y="4288408"/>
            <a:ext cx="2276475" cy="2276475"/>
          </a:xfrm>
          <a:prstGeom prst="donut">
            <a:avLst>
              <a:gd name="adj" fmla="val 85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4508290" y="2877692"/>
            <a:ext cx="3270035" cy="3270035"/>
          </a:xfrm>
          <a:prstGeom prst="donut">
            <a:avLst>
              <a:gd name="adj" fmla="val 8878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도넛 29"/>
          <p:cNvSpPr/>
          <p:nvPr/>
        </p:nvSpPr>
        <p:spPr>
          <a:xfrm>
            <a:off x="4709571" y="3108057"/>
            <a:ext cx="2867472" cy="2867472"/>
          </a:xfrm>
          <a:prstGeom prst="donut">
            <a:avLst>
              <a:gd name="adj" fmla="val 8878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도넛 34"/>
          <p:cNvSpPr/>
          <p:nvPr/>
        </p:nvSpPr>
        <p:spPr>
          <a:xfrm>
            <a:off x="8067675" y="3486150"/>
            <a:ext cx="3209925" cy="3209925"/>
          </a:xfrm>
          <a:prstGeom prst="donut">
            <a:avLst>
              <a:gd name="adj" fmla="val 838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도넛 35"/>
          <p:cNvSpPr/>
          <p:nvPr/>
        </p:nvSpPr>
        <p:spPr>
          <a:xfrm>
            <a:off x="8280768" y="3697858"/>
            <a:ext cx="2812033" cy="2812033"/>
          </a:xfrm>
          <a:prstGeom prst="donut">
            <a:avLst>
              <a:gd name="adj" fmla="val 12233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도넛 36"/>
          <p:cNvSpPr/>
          <p:nvPr/>
        </p:nvSpPr>
        <p:spPr>
          <a:xfrm>
            <a:off x="7143546" y="1203571"/>
            <a:ext cx="2508136" cy="2508136"/>
          </a:xfrm>
          <a:prstGeom prst="donut">
            <a:avLst>
              <a:gd name="adj" fmla="val 8382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7319240" y="1393100"/>
            <a:ext cx="2156749" cy="2156749"/>
          </a:xfrm>
          <a:prstGeom prst="donut">
            <a:avLst>
              <a:gd name="adj" fmla="val 8382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1880" y="3369742"/>
            <a:ext cx="105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2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7464" y="4983230"/>
            <a:ext cx="1399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구상</a:t>
            </a:r>
            <a:endParaRPr lang="ko-KR" altLang="en-US" sz="4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10217" y="4109790"/>
            <a:ext cx="301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개발과정</a:t>
            </a:r>
            <a:endParaRPr lang="en-US" altLang="ko-KR" sz="4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91167" y="4634514"/>
            <a:ext cx="20301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ko-KR" altLang="en-US" sz="5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33283" y="2042141"/>
            <a:ext cx="156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평가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" y="6629400"/>
            <a:ext cx="1042988" cy="2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0013 -0.0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3350" y="6321623"/>
            <a:ext cx="94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page</a:t>
            </a:r>
            <a:endParaRPr lang="ko-KR" altLang="en-US" sz="14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354179"/>
            <a:ext cx="981075" cy="32284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33350" y="520700"/>
            <a:ext cx="946785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33450" y="82550"/>
            <a:ext cx="1323976" cy="87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4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" y="6629400"/>
            <a:ext cx="1042988" cy="22859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647951" y="6629400"/>
            <a:ext cx="9315449" cy="4762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0013 -0.0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Ubuntu Medium</vt:lpstr>
      <vt:lpstr>맑은 고딕</vt:lpstr>
      <vt:lpstr>Arial</vt:lpstr>
      <vt:lpstr>Tw Cen MT Condensed Extra Bold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16</cp:revision>
  <dcterms:created xsi:type="dcterms:W3CDTF">2022-01-27T06:07:31Z</dcterms:created>
  <dcterms:modified xsi:type="dcterms:W3CDTF">2022-01-27T08:15:34Z</dcterms:modified>
</cp:coreProperties>
</file>