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96F65-8ED4-449F-8294-222632CB530F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837C4-3CD2-419D-95F6-8382A3D330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95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50E26-35BE-2D5F-0190-8E59F5EAE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1EBC2A-3F2D-4765-C0EE-28B23C92B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88974-E2F5-A7FB-5812-5D55D340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651E-86D0-47F0-8D68-9DC17C3D300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56B64-F563-CD9F-8BB7-4FB7CEA6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36BDE-02B5-E0F8-E6F0-A20F46F0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59DF-5B53-4FC7-9439-DD1E06D19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5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C23B6-E2DC-A1C4-3B08-035F7290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041DCA-51E5-A9AD-6577-2158B3FA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88CFF-1BB0-BE24-49EC-CACA7F33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651E-86D0-47F0-8D68-9DC17C3D300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4380A-3014-D85C-E416-03F40D92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6AC31-D460-8F0F-77F6-237AECC6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59DF-5B53-4FC7-9439-DD1E06D19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4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EF6038-DA3C-7159-B7D9-3D1157586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AC008D-E21E-B11D-BEF4-73F9DC28E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98064-DCF9-D488-A6A9-3D8C62B0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651E-86D0-47F0-8D68-9DC17C3D300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1B939-BF3C-27B3-B94B-2B7A877D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3679F-538E-8357-2CE0-43D95F59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59DF-5B53-4FC7-9439-DD1E06D19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75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A4795-FF45-2E58-3470-E7AD7AC7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9D1F9-F854-9A2C-8158-9F96BE5C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BD5F7-4021-9207-87EF-130DC432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651E-86D0-47F0-8D68-9DC17C3D300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D20BC-775E-BCE1-9071-EC3311BC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137D4-DCCF-2AE3-F353-56592627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59DF-5B53-4FC7-9439-DD1E06D19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AA01A-37EE-4FB2-CF9E-F85525EE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BFF74-F7FC-B988-A800-E5D15DA60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E6A8AF-138A-45CC-BB4F-40B7928C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651E-86D0-47F0-8D68-9DC17C3D300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40399-CFB8-004C-50EB-2C75CCAC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9B182-14B3-7ADC-8D01-3FDADFE4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59DF-5B53-4FC7-9439-DD1E06D19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06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94A20-1511-E932-5CA6-E5C5DFC3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B266E5-4380-6BF4-C065-9A86FE694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8A6967-5611-D52E-23B3-5F10E5E6B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71095A-1342-F222-5A94-B8E09E80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651E-86D0-47F0-8D68-9DC17C3D300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B5215A-E64C-061F-40A1-D42A5F95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BE23D7-67AD-6CC2-97A7-C433C019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59DF-5B53-4FC7-9439-DD1E06D19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0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48CDC-D988-0F16-2848-B7B4B35B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BB05F4-D658-EA00-F1BA-5001B785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8A021E-038A-EB04-E4C4-6D0D6EC2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A61F5A-D574-6FC2-BA4C-71C46A57B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B0D1A8-EB45-C2FB-30AF-E32A7AF07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3E4113-E77E-5819-37C3-A912DF13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651E-86D0-47F0-8D68-9DC17C3D300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D9F97A-33B7-ADAF-C29E-9816136F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CF1606-3381-E977-82C4-1D20CF06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59DF-5B53-4FC7-9439-DD1E06D19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83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D8A6-D79B-4D7D-00AD-381CE34D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C0C336-B500-1F3B-4CBC-70C0EA8A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651E-86D0-47F0-8D68-9DC17C3D300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C4614F-7C2A-67EC-F861-F0E7DD1D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F569A3-96A7-2248-07A4-804F1AC2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59DF-5B53-4FC7-9439-DD1E06D19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2C4059-109A-7CD5-1CC3-EBA1127B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651E-86D0-47F0-8D68-9DC17C3D300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927724-2E09-D46C-1FA5-BAE1F58A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9CA65-43DD-E984-F8B2-E83DB0F6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59DF-5B53-4FC7-9439-DD1E06D19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297A8-4122-5F83-EF13-041A1C5A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9A8E7-D55A-F94F-614E-0E8FC039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19872-5335-1DCE-3D6F-90431A366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9C4731-F120-0A55-4E2B-53DA9B03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651E-86D0-47F0-8D68-9DC17C3D300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16A5B3-011D-9341-1CF0-249AEB23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638121-D3A8-409A-4A8E-DA555968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59DF-5B53-4FC7-9439-DD1E06D19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2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D78C4-49A8-3AC9-8F72-49D79BAC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2A9176-3435-9874-B00E-198A5B7AF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4A2A49-61F2-F92F-E692-C14DD8752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3223C4-5CC9-D184-4EDA-4C557FC6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651E-86D0-47F0-8D68-9DC17C3D300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916C00-3366-110C-33D8-4FAB4B83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42C51B-7516-0FDB-6E11-70A46FDB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559DF-5B53-4FC7-9439-DD1E06D19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4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30F780-734A-4AB8-C6FE-F5F68F89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4D188D-D78C-2BAB-A34D-01178CA9E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CC3A5-EFFE-E8BD-949D-739400341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651E-86D0-47F0-8D68-9DC17C3D300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E0C92-2E48-D86E-5920-2B26EABD3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27679-3436-7589-E436-91566685E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59DF-5B53-4FC7-9439-DD1E06D19C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8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web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2AD91-891B-2283-7713-FB4258566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라면 데이터 분석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국가별 생산 라면 추천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BA5C84-E357-37CC-5030-DE6A07AA6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장재웅</a:t>
            </a:r>
            <a:endParaRPr lang="en-US" altLang="ko-KR" dirty="0"/>
          </a:p>
          <a:p>
            <a:pPr algn="r"/>
            <a:r>
              <a:rPr lang="ko-KR" altLang="en-US" dirty="0"/>
              <a:t>이송은</a:t>
            </a:r>
            <a:endParaRPr lang="en-US" altLang="ko-KR" dirty="0"/>
          </a:p>
          <a:p>
            <a:pPr algn="r"/>
            <a:r>
              <a:rPr lang="ko-KR" altLang="en-US" dirty="0" err="1"/>
              <a:t>황은혁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03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D9A02-D4A3-1565-8AD8-8AF0C4C3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박스 플롯으로 이상치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691A73-A443-AA54-143F-10FF8C3EB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5" y="1533014"/>
            <a:ext cx="5280171" cy="4802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EEE3E7-1B67-A716-9E7F-C41B5D9A1885}"/>
              </a:ext>
            </a:extLst>
          </p:cNvPr>
          <p:cNvSpPr txBox="1"/>
          <p:nvPr/>
        </p:nvSpPr>
        <p:spPr>
          <a:xfrm>
            <a:off x="6210299" y="2463800"/>
            <a:ext cx="5397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한스씨의 능력은 믿겠지만 </a:t>
            </a:r>
            <a:endParaRPr lang="en-US" altLang="ko-KR" sz="2400" dirty="0"/>
          </a:p>
          <a:p>
            <a:r>
              <a:rPr lang="ko-KR" altLang="en-US" sz="2400" dirty="0"/>
              <a:t>데이터 작성 능력은 못 믿기 때문에 </a:t>
            </a:r>
            <a:endParaRPr lang="en-US" altLang="ko-KR" sz="2400" dirty="0"/>
          </a:p>
          <a:p>
            <a:r>
              <a:rPr lang="ko-KR" altLang="en-US" sz="2400" dirty="0"/>
              <a:t> 가장 하위에 있는 친구들을 확인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19996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35996E-B5CD-E9DD-AA59-5AEB9251B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" y="390347"/>
            <a:ext cx="4809067" cy="5155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18BF0-AA72-EE39-CF04-81A0E0D20693}"/>
              </a:ext>
            </a:extLst>
          </p:cNvPr>
          <p:cNvSpPr txBox="1"/>
          <p:nvPr/>
        </p:nvSpPr>
        <p:spPr>
          <a:xfrm>
            <a:off x="6096000" y="601133"/>
            <a:ext cx="505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0</a:t>
            </a:r>
            <a:r>
              <a:rPr lang="ko-KR" altLang="en-US" dirty="0"/>
              <a:t>점인 친구들을 뽑아서 확인해본 결과 </a:t>
            </a:r>
            <a:endParaRPr lang="en-US" altLang="ko-KR" dirty="0"/>
          </a:p>
          <a:p>
            <a:r>
              <a:rPr lang="ko-KR" altLang="en-US" dirty="0"/>
              <a:t>문제는 없다는 것을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아래는 평가의 전문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E5854F-835C-AEDE-1C49-40FF85AEE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87" y="2560658"/>
            <a:ext cx="6272079" cy="115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9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10A3-67BF-0827-5459-387C24CB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815"/>
            <a:ext cx="10515600" cy="1325563"/>
          </a:xfrm>
        </p:spPr>
        <p:txBody>
          <a:bodyPr/>
          <a:lstStyle/>
          <a:p>
            <a:r>
              <a:rPr lang="ko-KR" altLang="en-US" dirty="0"/>
              <a:t>브랜드명 컬럼도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72C9B1-2DC2-80D3-0CBB-7EE11F31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81" y="1438184"/>
            <a:ext cx="5148639" cy="43988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7C2A03-542B-F490-8FB6-46E8F4D9E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117" y="1403513"/>
            <a:ext cx="6761125" cy="429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3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5F10A-C2FD-01F7-CECD-20189219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데이터 분석 및 시각화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43C837-9CF4-8D37-8CC2-1EA1DF546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11" y="1428064"/>
            <a:ext cx="6888143" cy="50648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E24079-0D60-0EF9-CA8E-CBC6E64DA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42" y="2489090"/>
            <a:ext cx="5473981" cy="426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2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C451A7-FD03-2DDC-3DE6-146188CC0CF8}"/>
              </a:ext>
            </a:extLst>
          </p:cNvPr>
          <p:cNvSpPr txBox="1"/>
          <p:nvPr/>
        </p:nvSpPr>
        <p:spPr>
          <a:xfrm>
            <a:off x="6427403" y="2700867"/>
            <a:ext cx="50449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</a:t>
            </a:r>
            <a:r>
              <a:rPr lang="ko-KR" altLang="en-US" sz="2400" dirty="0"/>
              <a:t>한스씨는 점수를 너무 짜게 </a:t>
            </a:r>
            <a:endParaRPr lang="en-US" altLang="ko-KR" sz="2400" dirty="0"/>
          </a:p>
          <a:p>
            <a:r>
              <a:rPr lang="ko-KR" altLang="en-US" sz="2400" dirty="0"/>
              <a:t>주지 않는 편이라는 것을 확인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최하위 점수를 받은 제품을 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확인해보고 특징 분석 진행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6B4892-00E0-5ACD-1898-9BC98DC4F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92" y="533400"/>
            <a:ext cx="6476941" cy="592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E25716F-A116-6C9F-943A-293CA60B5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7" y="241250"/>
            <a:ext cx="6001173" cy="37721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DBF469-E589-0FFC-43C6-C4A6DA48E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17" y="2193219"/>
            <a:ext cx="7383184" cy="4114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56FBDC-1C01-722D-62AD-A3F678DF49F2}"/>
              </a:ext>
            </a:extLst>
          </p:cNvPr>
          <p:cNvSpPr txBox="1"/>
          <p:nvPr/>
        </p:nvSpPr>
        <p:spPr>
          <a:xfrm>
            <a:off x="7069667" y="550333"/>
            <a:ext cx="424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워드클라우드</a:t>
            </a:r>
            <a:r>
              <a:rPr lang="ko-KR" altLang="en-US" dirty="0"/>
              <a:t> 모듈을 사용해서 특징을 한눈에 파악하기 쉽게 하고자 함</a:t>
            </a:r>
          </a:p>
        </p:txBody>
      </p:sp>
    </p:spTree>
    <p:extLst>
      <p:ext uri="{BB962C8B-B14F-4D97-AF65-F5344CB8AC3E}">
        <p14:creationId xmlns:p14="http://schemas.microsoft.com/office/powerpoint/2010/main" val="3310864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ECD91-37BC-9105-EA98-3A4B66C9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상위 라면 특징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B4AF16-2AB2-DD26-6DE2-648E0F078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834622"/>
            <a:ext cx="7696596" cy="4007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6FCC74-5E5C-E00E-B2B6-003481985D75}"/>
              </a:ext>
            </a:extLst>
          </p:cNvPr>
          <p:cNvSpPr txBox="1"/>
          <p:nvPr/>
        </p:nvSpPr>
        <p:spPr>
          <a:xfrm>
            <a:off x="7874396" y="2459504"/>
            <a:ext cx="391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세계에서 유행하는 </a:t>
            </a:r>
            <a:r>
              <a:rPr lang="ko-KR" altLang="en-US" sz="2400" dirty="0" err="1"/>
              <a:t>불닭이</a:t>
            </a:r>
            <a:r>
              <a:rPr lang="ko-KR" altLang="en-US" sz="2400" dirty="0"/>
              <a:t>  눈에 띔 </a:t>
            </a:r>
            <a:endParaRPr lang="en-US" altLang="ko-KR" sz="2400" dirty="0"/>
          </a:p>
          <a:p>
            <a:r>
              <a:rPr lang="ko-KR" altLang="en-US" sz="2400" dirty="0"/>
              <a:t>역시 </a:t>
            </a:r>
            <a:r>
              <a:rPr lang="en-US" altLang="ko-KR" sz="2400" dirty="0"/>
              <a:t>spicy</a:t>
            </a:r>
            <a:r>
              <a:rPr lang="ko-KR" altLang="en-US" sz="2400" dirty="0"/>
              <a:t> 라면이 </a:t>
            </a:r>
            <a:endParaRPr lang="en-US" altLang="ko-KR" sz="2400" dirty="0"/>
          </a:p>
          <a:p>
            <a:r>
              <a:rPr lang="ko-KR" altLang="en-US" sz="2400" dirty="0"/>
              <a:t>상위 </a:t>
            </a:r>
            <a:r>
              <a:rPr lang="ko-KR" altLang="en-US" sz="2400" dirty="0" err="1"/>
              <a:t>랭킹되어</a:t>
            </a:r>
            <a:r>
              <a:rPr lang="ko-KR" altLang="en-US" sz="2400" dirty="0"/>
              <a:t> 있음을 </a:t>
            </a:r>
            <a:r>
              <a:rPr lang="ko-KR" altLang="en-US" sz="2400" dirty="0" err="1"/>
              <a:t>알수</a:t>
            </a:r>
            <a:r>
              <a:rPr lang="ko-KR" altLang="en-US" sz="2400" dirty="0"/>
              <a:t>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7881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95D16-FB4F-C5FD-272B-FA1250DB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하위 라면 특징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9C09C4-6B89-0F3E-621A-D038C226C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70" y="1897484"/>
            <a:ext cx="7969660" cy="4197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B075F2-A939-803B-AFFD-09144E4E2DF8}"/>
              </a:ext>
            </a:extLst>
          </p:cNvPr>
          <p:cNvSpPr txBox="1"/>
          <p:nvPr/>
        </p:nvSpPr>
        <p:spPr>
          <a:xfrm>
            <a:off x="8246533" y="2387600"/>
            <a:ext cx="37930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하위 라면은 부드러운</a:t>
            </a:r>
            <a:endParaRPr lang="en-US" altLang="ko-KR" sz="2400" dirty="0"/>
          </a:p>
          <a:p>
            <a:r>
              <a:rPr lang="ko-KR" altLang="en-US" sz="2400" dirty="0"/>
              <a:t>류의 맛의 라면이 많았고</a:t>
            </a:r>
            <a:r>
              <a:rPr lang="en-US" altLang="ko-KR" sz="2400" dirty="0"/>
              <a:t>,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해외에 수출하고 싶다면 그런 류의 라면은 </a:t>
            </a:r>
            <a:endParaRPr lang="en-US" altLang="ko-KR" sz="2400" dirty="0"/>
          </a:p>
          <a:p>
            <a:r>
              <a:rPr lang="ko-KR" altLang="en-US" sz="2400" dirty="0"/>
              <a:t>피하는 것이 좋다는 것을 </a:t>
            </a:r>
            <a:r>
              <a:rPr lang="ko-KR" altLang="en-US" sz="2400" dirty="0" err="1"/>
              <a:t>알수있음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22514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ECEDE-0448-48C6-54E7-42AA752D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하위 상위 랭킹 단어 비교 </a:t>
            </a:r>
            <a:r>
              <a:rPr lang="en-US" altLang="ko-KR" dirty="0"/>
              <a:t>- chicken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905DBB-9526-BDA6-3E76-F5A68D43A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4" y="1453639"/>
            <a:ext cx="4701117" cy="42793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919410-970F-406F-2635-F5E03C65E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1285875"/>
            <a:ext cx="4133850" cy="4133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C6DA97-8737-F0BE-7D87-1EB3D13421C9}"/>
              </a:ext>
            </a:extLst>
          </p:cNvPr>
          <p:cNvSpPr txBox="1"/>
          <p:nvPr/>
        </p:nvSpPr>
        <p:spPr>
          <a:xfrm>
            <a:off x="4681008" y="2939709"/>
            <a:ext cx="2455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vs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688951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D5EE3-7927-8290-A84C-9551A71F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</a:t>
            </a:r>
            <a:r>
              <a:rPr lang="en-US" altLang="ko-KR" dirty="0"/>
              <a:t>3</a:t>
            </a:r>
            <a:r>
              <a:rPr lang="ko-KR" altLang="en-US" dirty="0"/>
              <a:t>줄 요약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E5E20-E58D-6091-9A4B-3CB0B1F15585}"/>
              </a:ext>
            </a:extLst>
          </p:cNvPr>
          <p:cNvSpPr txBox="1"/>
          <p:nvPr/>
        </p:nvSpPr>
        <p:spPr>
          <a:xfrm>
            <a:off x="618065" y="2404533"/>
            <a:ext cx="1038860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sz="2400" dirty="0"/>
              <a:t>서양 시장을 목표로 할 때</a:t>
            </a:r>
            <a:r>
              <a:rPr lang="en-US" altLang="ko-KR" sz="2400" dirty="0"/>
              <a:t>, </a:t>
            </a:r>
            <a:r>
              <a:rPr lang="ko-KR" altLang="en-US" sz="2400" dirty="0"/>
              <a:t>단순히 </a:t>
            </a:r>
            <a:r>
              <a:rPr lang="en-US" altLang="ko-KR" sz="2400" dirty="0"/>
              <a:t>K-</a:t>
            </a:r>
            <a:r>
              <a:rPr lang="ko-KR" altLang="en-US" sz="2400" dirty="0"/>
              <a:t>콘텐츠에 의존하지 말고</a:t>
            </a:r>
            <a:r>
              <a:rPr lang="en-US" altLang="ko-KR" sz="240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sz="2400" dirty="0"/>
          </a:p>
          <a:p>
            <a:pPr>
              <a:buFont typeface="+mj-lt"/>
              <a:buAutoNum type="arabicPeriod"/>
            </a:pPr>
            <a:r>
              <a:rPr lang="ko-KR" altLang="en-US" sz="2400" dirty="0"/>
              <a:t>양념치킨 라면보다는 매운 라면 같은 강렬한 맛을 강조한 제품을 출시</a:t>
            </a:r>
            <a:r>
              <a:rPr lang="en-US" altLang="ko-KR" sz="2400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sz="2400" dirty="0"/>
          </a:p>
          <a:p>
            <a:pPr>
              <a:buFont typeface="+mj-lt"/>
              <a:buAutoNum type="arabicPeriod"/>
            </a:pPr>
            <a:r>
              <a:rPr lang="ko-KR" altLang="en-US" sz="2400" dirty="0"/>
              <a:t>서양인들도 매운 것을 잘 먹기 때문에 매운맛에 집중하는 것이 좋습니다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678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AF5CC-788F-D10E-1A83-2C964312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20996-8DC2-885B-BA01-136C65029C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데이터 소스 소개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한국 라면 분석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중국 라면 분석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미국 라면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B6509A-F905-AB84-875D-E67C21786C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81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742A0-1BCA-60B8-A307-7F82DED4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소스 제공자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CC690A-6A1F-78F1-2238-9B7FC09B1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2400"/>
            <a:ext cx="3652838" cy="449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FD66D7-AE4C-1D2E-D4AE-84FEE512C330}"/>
              </a:ext>
            </a:extLst>
          </p:cNvPr>
          <p:cNvSpPr txBox="1"/>
          <p:nvPr/>
        </p:nvSpPr>
        <p:spPr>
          <a:xfrm>
            <a:off x="5075499" y="1898248"/>
            <a:ext cx="59320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한스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리네시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(Hans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Lienesch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).</a:t>
            </a:r>
          </a:p>
          <a:p>
            <a:endParaRPr lang="en-US" altLang="ko-KR" b="0" i="0" dirty="0">
              <a:solidFill>
                <a:srgbClr val="222222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dirty="0">
                <a:solidFill>
                  <a:srgbClr val="22222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라면의 대부</a:t>
            </a:r>
            <a:br>
              <a:rPr lang="ko-KR" altLang="en-US" dirty="0"/>
            </a:br>
            <a:br>
              <a:rPr lang="ko-KR" altLang="en-US" dirty="0"/>
            </a:br>
            <a:r>
              <a:rPr lang="en-US" altLang="ko-KR" dirty="0">
                <a:solidFill>
                  <a:srgbClr val="22222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</a:t>
            </a:r>
            <a:r>
              <a:rPr lang="ko-KR" altLang="en-US" dirty="0">
                <a:solidFill>
                  <a:srgbClr val="22222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2002</a:t>
            </a:r>
            <a:r>
              <a:rPr lang="ko-KR" altLang="en-US" dirty="0">
                <a:solidFill>
                  <a:srgbClr val="22222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년부터 현재까지 라면을 먹어보고 평점을 매기고 있음</a:t>
            </a:r>
            <a:r>
              <a:rPr lang="en-US" altLang="ko-KR" dirty="0">
                <a:solidFill>
                  <a:srgbClr val="22222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말레이시아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태국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·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대만 라면 회사들의 초청을 받아</a:t>
            </a:r>
            <a:endParaRPr lang="en-US" altLang="ko-KR" b="0" i="0" dirty="0">
              <a:solidFill>
                <a:srgbClr val="222222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dirty="0"/>
              <a:t>   제품 개발을 돕고 있음</a:t>
            </a:r>
            <a:br>
              <a:rPr lang="ko-KR" altLang="en-US" dirty="0"/>
            </a:b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데이터는 총 </a:t>
            </a:r>
            <a:r>
              <a:rPr lang="en-US" altLang="ko-KR" dirty="0"/>
              <a:t>5000</a:t>
            </a:r>
            <a:r>
              <a:rPr lang="ko-KR" altLang="en-US" dirty="0"/>
              <a:t>여개의 라면에 대한 평점을 게시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E1A0F-3DD7-429B-A759-3122A0B1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한국 라면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F7F53-C8E2-9D89-BB49-06094F4670BA}"/>
              </a:ext>
            </a:extLst>
          </p:cNvPr>
          <p:cNvSpPr txBox="1"/>
          <p:nvPr/>
        </p:nvSpPr>
        <p:spPr>
          <a:xfrm>
            <a:off x="2771172" y="2246273"/>
            <a:ext cx="6261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 err="1"/>
              <a:t>데이퍼</a:t>
            </a:r>
            <a:r>
              <a:rPr lang="ko-KR" altLang="en-US" sz="3200" dirty="0"/>
              <a:t> 파일 확인</a:t>
            </a:r>
            <a:r>
              <a:rPr lang="en-US" altLang="ko-KR" sz="3200" dirty="0"/>
              <a:t> </a:t>
            </a:r>
            <a:r>
              <a:rPr lang="ko-KR" altLang="en-US" sz="3200" dirty="0"/>
              <a:t>및 </a:t>
            </a:r>
            <a:r>
              <a:rPr lang="ko-KR" altLang="en-US" sz="3200" dirty="0" err="1"/>
              <a:t>전처리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- </a:t>
            </a:r>
            <a:r>
              <a:rPr lang="ko-KR" altLang="en-US" sz="3200" dirty="0"/>
              <a:t>데이터 분석 및 시각화</a:t>
            </a:r>
          </a:p>
        </p:txBody>
      </p:sp>
    </p:spTree>
    <p:extLst>
      <p:ext uri="{BB962C8B-B14F-4D97-AF65-F5344CB8AC3E}">
        <p14:creationId xmlns:p14="http://schemas.microsoft.com/office/powerpoint/2010/main" val="76816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1EDC2-DCAC-3C58-D6E5-16FE3EB7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파일 확인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A6A0D0-8487-2C87-F8E2-4E64675B9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57" y="1617133"/>
            <a:ext cx="7119584" cy="21537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A17BD7-B250-838E-6F42-9DE716660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208" y="1426152"/>
            <a:ext cx="3593125" cy="3450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BF0688-766B-6958-3455-A47340D451AE}"/>
              </a:ext>
            </a:extLst>
          </p:cNvPr>
          <p:cNvSpPr txBox="1"/>
          <p:nvPr/>
        </p:nvSpPr>
        <p:spPr>
          <a:xfrm>
            <a:off x="770467" y="4138135"/>
            <a:ext cx="5850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리뷰 번호</a:t>
            </a:r>
            <a:r>
              <a:rPr lang="en-US" altLang="ko-KR" dirty="0"/>
              <a:t>/ </a:t>
            </a:r>
            <a:r>
              <a:rPr lang="ko-KR" altLang="en-US" dirty="0"/>
              <a:t>브랜드</a:t>
            </a:r>
            <a:r>
              <a:rPr lang="en-US" altLang="ko-KR" dirty="0"/>
              <a:t>/ </a:t>
            </a:r>
            <a:r>
              <a:rPr lang="ko-KR" altLang="en-US" dirty="0"/>
              <a:t>종류</a:t>
            </a:r>
            <a:r>
              <a:rPr lang="en-US" altLang="ko-KR" dirty="0"/>
              <a:t>/</a:t>
            </a:r>
            <a:r>
              <a:rPr lang="ko-KR" altLang="en-US" dirty="0"/>
              <a:t>패키징 방식</a:t>
            </a:r>
            <a:r>
              <a:rPr lang="en-US" altLang="ko-KR" dirty="0"/>
              <a:t>/</a:t>
            </a:r>
            <a:r>
              <a:rPr lang="ko-KR" altLang="en-US" dirty="0"/>
              <a:t>생산국</a:t>
            </a:r>
            <a:r>
              <a:rPr lang="en-US" altLang="ko-KR" dirty="0"/>
              <a:t>/ </a:t>
            </a:r>
            <a:r>
              <a:rPr lang="ko-KR" altLang="en-US" dirty="0" err="1"/>
              <a:t>별점</a:t>
            </a:r>
            <a:r>
              <a:rPr lang="ko-KR" altLang="en-US" dirty="0"/>
              <a:t> 으로 이루어진 데이터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전체 국가는 대략 </a:t>
            </a:r>
            <a:r>
              <a:rPr lang="en-US" altLang="ko-KR" dirty="0"/>
              <a:t>40</a:t>
            </a:r>
            <a:r>
              <a:rPr lang="ko-KR" altLang="en-US" dirty="0"/>
              <a:t>여개의 국가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800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25F79-8290-66ED-14D1-66753270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Country </a:t>
            </a:r>
            <a:r>
              <a:rPr lang="ko-KR" altLang="en-US" dirty="0"/>
              <a:t>칼럼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EA6E13-68BF-1BC8-B2B5-B2F80AF7C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05" y="1523655"/>
            <a:ext cx="7570829" cy="304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1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25F79-8290-66ED-14D1-66753270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" y="212725"/>
            <a:ext cx="10515600" cy="1325563"/>
          </a:xfrm>
        </p:spPr>
        <p:txBody>
          <a:bodyPr/>
          <a:lstStyle/>
          <a:p>
            <a:r>
              <a:rPr lang="ko-KR" altLang="en-US" dirty="0"/>
              <a:t>타겟 데이터 생성 후 </a:t>
            </a:r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FB146D-D2FA-7520-2824-3BC94B018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6" y="1163858"/>
            <a:ext cx="7237874" cy="4813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6AFE5D-588F-4E82-7636-659692B6B4E9}"/>
              </a:ext>
            </a:extLst>
          </p:cNvPr>
          <p:cNvSpPr txBox="1"/>
          <p:nvPr/>
        </p:nvSpPr>
        <p:spPr>
          <a:xfrm>
            <a:off x="7950200" y="2648188"/>
            <a:ext cx="371686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타겟 데이터를 </a:t>
            </a:r>
            <a:r>
              <a:rPr lang="ko-KR" altLang="en-US" dirty="0" err="1"/>
              <a:t>뽑아냈을때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463</a:t>
            </a:r>
            <a:r>
              <a:rPr lang="ko-KR" altLang="en-US" dirty="0"/>
              <a:t>개의 데이터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결측치를</a:t>
            </a:r>
            <a:r>
              <a:rPr lang="ko-KR" altLang="en-US" dirty="0"/>
              <a:t> </a:t>
            </a:r>
            <a:r>
              <a:rPr lang="ko-KR" altLang="en-US" sz="2000" dirty="0"/>
              <a:t>시각화 해보아도</a:t>
            </a:r>
            <a:endParaRPr lang="en-US" altLang="ko-KR" sz="2000" dirty="0"/>
          </a:p>
          <a:p>
            <a:r>
              <a:rPr lang="en-US" altLang="ko-KR" sz="2000" dirty="0"/>
              <a:t>   </a:t>
            </a:r>
            <a:r>
              <a:rPr lang="ko-KR" altLang="en-US" sz="2000" dirty="0" err="1"/>
              <a:t>결측치는</a:t>
            </a:r>
            <a:r>
              <a:rPr lang="ko-KR" altLang="en-US" sz="2000" dirty="0"/>
              <a:t> 없는 데이터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전 칼럼에서 오타가 발견되었으므로 확인해볼 필요가 있음</a:t>
            </a:r>
          </a:p>
        </p:txBody>
      </p:sp>
    </p:spTree>
    <p:extLst>
      <p:ext uri="{BB962C8B-B14F-4D97-AF65-F5344CB8AC3E}">
        <p14:creationId xmlns:p14="http://schemas.microsoft.com/office/powerpoint/2010/main" val="386350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9BF73-AE98-BEAC-9E9E-E6266F77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별점</a:t>
            </a:r>
            <a:r>
              <a:rPr lang="ko-KR" altLang="en-US" dirty="0"/>
              <a:t> 칼럼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0AB01E-69BF-7151-4E7B-A2B38BF4A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6" y="1690688"/>
            <a:ext cx="3632200" cy="43971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A5838D-B0E5-B144-E98B-8752CC0A2DEF}"/>
              </a:ext>
            </a:extLst>
          </p:cNvPr>
          <p:cNvSpPr txBox="1"/>
          <p:nvPr/>
        </p:nvSpPr>
        <p:spPr>
          <a:xfrm>
            <a:off x="5194303" y="2819401"/>
            <a:ext cx="5393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숫자로 이루어져야 하는 칼럼임에도 </a:t>
            </a:r>
            <a:r>
              <a:rPr lang="en-US" altLang="ko-KR" sz="2400" dirty="0"/>
              <a:t>‘unrated’</a:t>
            </a:r>
            <a:r>
              <a:rPr lang="ko-KR" altLang="en-US" sz="2400" dirty="0"/>
              <a:t>값이 존재함을 확인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어떤 항목인지 확인하고 처리 방법을 </a:t>
            </a:r>
            <a:r>
              <a:rPr lang="ko-KR" altLang="en-US" sz="2400" dirty="0" err="1"/>
              <a:t>생각해봐야함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359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4D9358-5341-F8C4-CDA1-832A5702C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7" y="1480111"/>
            <a:ext cx="6089900" cy="38977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74874C-DE89-181B-1722-894A46597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3" y="361968"/>
            <a:ext cx="3987800" cy="3541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408683-5A01-8A6E-F286-99BB2722F748}"/>
              </a:ext>
            </a:extLst>
          </p:cNvPr>
          <p:cNvSpPr txBox="1"/>
          <p:nvPr/>
        </p:nvSpPr>
        <p:spPr>
          <a:xfrm>
            <a:off x="7128933" y="4487333"/>
            <a:ext cx="4334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둘 다 라면 </a:t>
            </a:r>
            <a:r>
              <a:rPr lang="ko-KR" altLang="en-US" dirty="0" err="1"/>
              <a:t>사리인것을</a:t>
            </a:r>
            <a:r>
              <a:rPr lang="ko-KR" altLang="en-US" dirty="0"/>
              <a:t> 확인하고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분석에 맞지 않기 때문에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801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327</Words>
  <Application>Microsoft Office PowerPoint</Application>
  <PresentationFormat>와이드스크린</PresentationFormat>
  <Paragraphs>79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Malgun Gothic</vt:lpstr>
      <vt:lpstr>Malgun Gothic</vt:lpstr>
      <vt:lpstr>Arial</vt:lpstr>
      <vt:lpstr>Office 테마</vt:lpstr>
      <vt:lpstr>라면 데이터 분석 (국가별 생산 라면 추천)</vt:lpstr>
      <vt:lpstr>차례</vt:lpstr>
      <vt:lpstr>데이터 소스 제공자 소개</vt:lpstr>
      <vt:lpstr>한국 라면 분석</vt:lpstr>
      <vt:lpstr>데이터 파일 확인 </vt:lpstr>
      <vt:lpstr>Country 칼럼 확인</vt:lpstr>
      <vt:lpstr>타겟 데이터 생성 후 결측치 확인</vt:lpstr>
      <vt:lpstr>별점 칼럼 확인</vt:lpstr>
      <vt:lpstr>PowerPoint 프레젠테이션</vt:lpstr>
      <vt:lpstr>박스 플롯으로 이상치 확인</vt:lpstr>
      <vt:lpstr>PowerPoint 프레젠테이션</vt:lpstr>
      <vt:lpstr>브랜드명 컬럼도 확인</vt:lpstr>
      <vt:lpstr>데이터 분석 및 시각화</vt:lpstr>
      <vt:lpstr>PowerPoint 프레젠테이션</vt:lpstr>
      <vt:lpstr>PowerPoint 프레젠테이션</vt:lpstr>
      <vt:lpstr>상위 라면 특징</vt:lpstr>
      <vt:lpstr>하위 라면 특징</vt:lpstr>
      <vt:lpstr>하위 상위 랭킹 단어 비교 - chicken</vt:lpstr>
      <vt:lpstr>결론 3줄 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라면 데이터 분석 (국가별 생산 라면 추천)</dc:title>
  <dc:creator>a</dc:creator>
  <cp:lastModifiedBy>a</cp:lastModifiedBy>
  <cp:revision>6</cp:revision>
  <dcterms:created xsi:type="dcterms:W3CDTF">2024-07-24T23:45:39Z</dcterms:created>
  <dcterms:modified xsi:type="dcterms:W3CDTF">2024-07-25T07:27:25Z</dcterms:modified>
</cp:coreProperties>
</file>