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87FA6-CCEE-1F65-6A3F-2E9406D2D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C78D9F-0764-A3D9-1638-4F4EEB6C5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DC613-BD01-C6EB-E87B-BF3969DC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16D1-9CEC-4F12-BE06-D8421C68BDF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2E84D-E26B-90D2-7EF4-9A1205B2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616A2-276F-D950-865A-4E17C652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273-53A3-4AC2-9C51-7D250D88C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4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6A563-DA34-E410-0384-69533F42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7D98EE-4E33-11FB-F963-A37ECFB4A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11025-1B8B-5E6D-C7D6-F9D79E6F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16D1-9CEC-4F12-BE06-D8421C68BDF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29792-26FA-FE76-5DC6-43EA7734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8FB14-6867-4A98-E40F-C360759B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273-53A3-4AC2-9C51-7D250D88C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61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1F697F-20F2-D978-4C07-3F53C0F44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229663-654C-3A33-2D40-D710A8C6A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86C73-75AD-A84A-C791-E6505D74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16D1-9CEC-4F12-BE06-D8421C68BDF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9FFE0-7925-C5AA-FC2A-C47926E4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22B76-4A9B-C260-6B50-E628CDA9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273-53A3-4AC2-9C51-7D250D88C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5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31991-BFCA-A2DC-0231-D81AD1FA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B9AFD-F02E-9350-8F3A-9025AF22D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28D3B-895E-F637-1815-7147866F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16D1-9CEC-4F12-BE06-D8421C68BDF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E2C04-CE79-8A8E-0F25-ECC361D9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540FE-964C-526C-6C82-24821543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273-53A3-4AC2-9C51-7D250D88C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29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A8CD-F366-8C5C-ADF8-7FAF4B04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429D1-8F85-A104-3579-99F41E1ED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40424-A814-5195-464A-429E8C3E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16D1-9CEC-4F12-BE06-D8421C68BDF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334F4-906F-4872-336A-60CF8E97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4ECE1-4135-0E03-8DEC-04600549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273-53A3-4AC2-9C51-7D250D88C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24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90F38-1A42-65B7-9D34-06691FCF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C0C49-EEDF-A6F7-6000-1B2A699F8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29250A-5913-71DF-A8F0-782975BA4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3C4C3-218E-BEFC-FFC9-7BBBFE6B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16D1-9CEC-4F12-BE06-D8421C68BDF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E1185B-61FE-7F52-EC85-C1750388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EE6BD4-BD59-8723-976C-6DDB487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273-53A3-4AC2-9C51-7D250D88C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7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456C8-2874-77E7-57F2-984A4449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4AE887-D957-539A-FE0F-5DDE9C5D1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963ADB-500D-37EB-955D-9C8A1F987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FA6CAD-E927-B4A0-413C-2AB4681B2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8DD4AA-1872-79D5-82B4-D2C6F3D54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B8AB4C-7849-C1E2-61BA-508CD72F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16D1-9CEC-4F12-BE06-D8421C68BDF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39255C-2C28-BF9E-83B6-057A43B3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FB434C-9E2F-AD97-A814-685CEADF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273-53A3-4AC2-9C51-7D250D88C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3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6EFA2-E03F-8BD0-ECEF-EBD5482A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5D8290-C5F5-198E-5CEE-A7FEAD6B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16D1-9CEC-4F12-BE06-D8421C68BDF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173B0B-0050-BE46-CDEC-FFF3DB88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AA7D8-1C46-5008-FE91-0B59BB5B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273-53A3-4AC2-9C51-7D250D88C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7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E5716C-CF08-8A41-7D8E-A934F754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16D1-9CEC-4F12-BE06-D8421C68BDF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7F78C3-3AC8-B04F-24F5-14608DE6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6529F1-D84A-7F3C-A901-5F37A717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273-53A3-4AC2-9C51-7D250D88C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6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29441-BBF3-513B-B885-2197B02E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FC33C-4463-3471-0E60-5897881E1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B6D7D5-4DE8-AEB7-A389-BB9263C82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8EFD9-7B2E-D49B-A8CB-D28A5547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16D1-9CEC-4F12-BE06-D8421C68BDF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D03C8-B1DF-5A9B-6B6E-8CE51C77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050AF-56A0-6117-FF13-35BF1ED5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273-53A3-4AC2-9C51-7D250D88C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7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B9A95-3619-FCC8-4C29-583DC74C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3F6701-682D-BF17-E4E6-6623196D3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79788-29C4-2AC1-F4A8-39A622B2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C07621-ADE9-1401-9059-9749332E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16D1-9CEC-4F12-BE06-D8421C68BDF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B79BE0-D24C-18D0-2820-184FCFB3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5B4F7A-A992-D326-CED5-AD0B488E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273-53A3-4AC2-9C51-7D250D88C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E67ACE-214C-1DAC-2716-4046B1FC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F86FF-2275-3309-FF21-385DD763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77DF0-6BCC-B6D9-31C3-079E9371F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C16D1-9CEC-4F12-BE06-D8421C68BDF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71B65-31F7-1868-8B97-4DFC92E7F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D5180-F220-AE69-05B8-02E586D17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EF273-53A3-4AC2-9C51-7D250D88C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666AA-AD28-6A78-DF5F-6638F61DA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퍼즐맞추기</a:t>
            </a:r>
            <a:r>
              <a:rPr lang="ko-KR" altLang="en-US" dirty="0"/>
              <a:t> 게임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1FD3E2-2FA3-D2D9-C3FD-B36AA812C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								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						-</a:t>
            </a:r>
            <a:r>
              <a:rPr lang="ko-KR" altLang="en-US" dirty="0" err="1"/>
              <a:t>황은혁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93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퍼즐맞추기 게임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퍼즐맞추기 게임 </dc:title>
  <dc:creator>a</dc:creator>
  <cp:lastModifiedBy>a</cp:lastModifiedBy>
  <cp:revision>1</cp:revision>
  <dcterms:created xsi:type="dcterms:W3CDTF">2024-07-09T23:48:59Z</dcterms:created>
  <dcterms:modified xsi:type="dcterms:W3CDTF">2024-07-09T23:49:02Z</dcterms:modified>
</cp:coreProperties>
</file>