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67070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67070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67070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1426" y="1177289"/>
            <a:ext cx="3089147" cy="845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767070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8408" y="2686303"/>
            <a:ext cx="11235182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8.png"/><Relationship Id="rId8" Type="http://schemas.openxmlformats.org/officeDocument/2006/relationships/image" Target="../media/image5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9.jpg"/><Relationship Id="rId8" Type="http://schemas.openxmlformats.org/officeDocument/2006/relationships/image" Target="../media/image60.jpg"/><Relationship Id="rId9" Type="http://schemas.openxmlformats.org/officeDocument/2006/relationships/image" Target="../media/image5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5.png"/><Relationship Id="rId8" Type="http://schemas.openxmlformats.org/officeDocument/2006/relationships/image" Target="../media/image54.png"/><Relationship Id="rId9" Type="http://schemas.openxmlformats.org/officeDocument/2006/relationships/image" Target="../media/image5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5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5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jpg"/><Relationship Id="rId11" Type="http://schemas.openxmlformats.org/officeDocument/2006/relationships/image" Target="../media/image17.jpg"/><Relationship Id="rId12" Type="http://schemas.openxmlformats.org/officeDocument/2006/relationships/image" Target="../media/image18.jpg"/><Relationship Id="rId13" Type="http://schemas.openxmlformats.org/officeDocument/2006/relationships/image" Target="../media/image19.jpg"/><Relationship Id="rId14" Type="http://schemas.openxmlformats.org/officeDocument/2006/relationships/image" Target="../media/image20.jpg"/><Relationship Id="rId15" Type="http://schemas.openxmlformats.org/officeDocument/2006/relationships/image" Target="../media/image21.jpg"/><Relationship Id="rId16" Type="http://schemas.openxmlformats.org/officeDocument/2006/relationships/image" Target="../media/image22.jpg"/><Relationship Id="rId17" Type="http://schemas.openxmlformats.org/officeDocument/2006/relationships/image" Target="../media/image23.jp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50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2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5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7.png"/><Relationship Id="rId7" Type="http://schemas.openxmlformats.org/officeDocument/2006/relationships/image" Target="../media/image5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5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5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5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50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08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08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08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0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0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jpg"/><Relationship Id="rId8" Type="http://schemas.openxmlformats.org/officeDocument/2006/relationships/image" Target="../media/image49.jpg"/><Relationship Id="rId9" Type="http://schemas.openxmlformats.org/officeDocument/2006/relationships/image" Target="../media/image5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7.png"/><Relationship Id="rId8" Type="http://schemas.openxmlformats.org/officeDocument/2006/relationships/image" Target="../media/image5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44" y="550037"/>
            <a:ext cx="10241915" cy="5040630"/>
            <a:chOff x="1071244" y="550037"/>
            <a:chExt cx="10241915" cy="5040630"/>
          </a:xfrm>
        </p:grpSpPr>
        <p:sp>
          <p:nvSpPr>
            <p:cNvPr id="3" name="object 3"/>
            <p:cNvSpPr/>
            <p:nvPr/>
          </p:nvSpPr>
          <p:spPr>
            <a:xfrm>
              <a:off x="1093469" y="572262"/>
              <a:ext cx="10197465" cy="4996180"/>
            </a:xfrm>
            <a:custGeom>
              <a:avLst/>
              <a:gdLst/>
              <a:ahLst/>
              <a:cxnLst/>
              <a:rect l="l" t="t" r="r" b="b"/>
              <a:pathLst>
                <a:path w="10197465" h="4996180">
                  <a:moveTo>
                    <a:pt x="10197084" y="0"/>
                  </a:moveTo>
                  <a:lnTo>
                    <a:pt x="0" y="0"/>
                  </a:lnTo>
                  <a:lnTo>
                    <a:pt x="0" y="4995672"/>
                  </a:lnTo>
                  <a:lnTo>
                    <a:pt x="10197084" y="4995672"/>
                  </a:lnTo>
                  <a:lnTo>
                    <a:pt x="10197084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93469" y="572262"/>
              <a:ext cx="10197465" cy="4996180"/>
            </a:xfrm>
            <a:custGeom>
              <a:avLst/>
              <a:gdLst/>
              <a:ahLst/>
              <a:cxnLst/>
              <a:rect l="l" t="t" r="r" b="b"/>
              <a:pathLst>
                <a:path w="10197465" h="4996180">
                  <a:moveTo>
                    <a:pt x="0" y="4995672"/>
                  </a:moveTo>
                  <a:lnTo>
                    <a:pt x="10197084" y="4995672"/>
                  </a:lnTo>
                  <a:lnTo>
                    <a:pt x="10197084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5057" y="6154039"/>
            <a:ext cx="974344" cy="2208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934" y="6154953"/>
            <a:ext cx="583565" cy="21991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854063" y="6154953"/>
            <a:ext cx="592455" cy="217170"/>
            <a:chOff x="6854063" y="6154953"/>
            <a:chExt cx="592455" cy="217170"/>
          </a:xfrm>
        </p:grpSpPr>
        <p:sp>
          <p:nvSpPr>
            <p:cNvPr id="8" name="object 8"/>
            <p:cNvSpPr/>
            <p:nvPr/>
          </p:nvSpPr>
          <p:spPr>
            <a:xfrm>
              <a:off x="6858635" y="6159525"/>
              <a:ext cx="582930" cy="208279"/>
            </a:xfrm>
            <a:custGeom>
              <a:avLst/>
              <a:gdLst/>
              <a:ahLst/>
              <a:cxnLst/>
              <a:rect l="l" t="t" r="r" b="b"/>
              <a:pathLst>
                <a:path w="582929" h="208279">
                  <a:moveTo>
                    <a:pt x="471550" y="120243"/>
                  </a:moveTo>
                  <a:lnTo>
                    <a:pt x="452120" y="120243"/>
                  </a:lnTo>
                  <a:lnTo>
                    <a:pt x="452120" y="205739"/>
                  </a:lnTo>
                  <a:lnTo>
                    <a:pt x="582930" y="205739"/>
                  </a:lnTo>
                  <a:lnTo>
                    <a:pt x="582930" y="188594"/>
                  </a:lnTo>
                  <a:lnTo>
                    <a:pt x="471550" y="188594"/>
                  </a:lnTo>
                  <a:lnTo>
                    <a:pt x="471550" y="161391"/>
                  </a:lnTo>
                  <a:lnTo>
                    <a:pt x="582930" y="161391"/>
                  </a:lnTo>
                  <a:lnTo>
                    <a:pt x="582930" y="145160"/>
                  </a:lnTo>
                  <a:lnTo>
                    <a:pt x="471550" y="145160"/>
                  </a:lnTo>
                  <a:lnTo>
                    <a:pt x="471550" y="120243"/>
                  </a:lnTo>
                  <a:close/>
                </a:path>
                <a:path w="582929" h="208279">
                  <a:moveTo>
                    <a:pt x="582930" y="161391"/>
                  </a:moveTo>
                  <a:lnTo>
                    <a:pt x="563499" y="161391"/>
                  </a:lnTo>
                  <a:lnTo>
                    <a:pt x="563499" y="188594"/>
                  </a:lnTo>
                  <a:lnTo>
                    <a:pt x="582930" y="188594"/>
                  </a:lnTo>
                  <a:lnTo>
                    <a:pt x="582930" y="161391"/>
                  </a:lnTo>
                  <a:close/>
                </a:path>
                <a:path w="582929" h="208279">
                  <a:moveTo>
                    <a:pt x="582930" y="119100"/>
                  </a:moveTo>
                  <a:lnTo>
                    <a:pt x="563499" y="119100"/>
                  </a:lnTo>
                  <a:lnTo>
                    <a:pt x="563499" y="145160"/>
                  </a:lnTo>
                  <a:lnTo>
                    <a:pt x="582930" y="145160"/>
                  </a:lnTo>
                  <a:lnTo>
                    <a:pt x="582930" y="119100"/>
                  </a:lnTo>
                  <a:close/>
                </a:path>
                <a:path w="582929" h="208279">
                  <a:moveTo>
                    <a:pt x="56769" y="154762"/>
                  </a:moveTo>
                  <a:lnTo>
                    <a:pt x="36575" y="154762"/>
                  </a:lnTo>
                  <a:lnTo>
                    <a:pt x="36575" y="204825"/>
                  </a:lnTo>
                  <a:lnTo>
                    <a:pt x="169418" y="204825"/>
                  </a:lnTo>
                  <a:lnTo>
                    <a:pt x="169418" y="187680"/>
                  </a:lnTo>
                  <a:lnTo>
                    <a:pt x="56769" y="187680"/>
                  </a:lnTo>
                  <a:lnTo>
                    <a:pt x="56769" y="154762"/>
                  </a:lnTo>
                  <a:close/>
                </a:path>
                <a:path w="582929" h="208279">
                  <a:moveTo>
                    <a:pt x="164592" y="0"/>
                  </a:moveTo>
                  <a:lnTo>
                    <a:pt x="145034" y="0"/>
                  </a:lnTo>
                  <a:lnTo>
                    <a:pt x="145034" y="161391"/>
                  </a:lnTo>
                  <a:lnTo>
                    <a:pt x="164592" y="161391"/>
                  </a:lnTo>
                  <a:lnTo>
                    <a:pt x="164592" y="89153"/>
                  </a:lnTo>
                  <a:lnTo>
                    <a:pt x="197612" y="89153"/>
                  </a:lnTo>
                  <a:lnTo>
                    <a:pt x="197612" y="71551"/>
                  </a:lnTo>
                  <a:lnTo>
                    <a:pt x="164592" y="71551"/>
                  </a:lnTo>
                  <a:lnTo>
                    <a:pt x="164592" y="0"/>
                  </a:lnTo>
                  <a:close/>
                </a:path>
                <a:path w="582929" h="208279">
                  <a:moveTo>
                    <a:pt x="70485" y="58978"/>
                  </a:moveTo>
                  <a:lnTo>
                    <a:pt x="53086" y="58978"/>
                  </a:lnTo>
                  <a:lnTo>
                    <a:pt x="45593" y="60007"/>
                  </a:lnTo>
                  <a:lnTo>
                    <a:pt x="11811" y="86906"/>
                  </a:lnTo>
                  <a:lnTo>
                    <a:pt x="10876" y="91287"/>
                  </a:lnTo>
                  <a:lnTo>
                    <a:pt x="10883" y="102146"/>
                  </a:lnTo>
                  <a:lnTo>
                    <a:pt x="45593" y="133616"/>
                  </a:lnTo>
                  <a:lnTo>
                    <a:pt x="53086" y="134645"/>
                  </a:lnTo>
                  <a:lnTo>
                    <a:pt x="70485" y="134645"/>
                  </a:lnTo>
                  <a:lnTo>
                    <a:pt x="105326" y="118643"/>
                  </a:lnTo>
                  <a:lnTo>
                    <a:pt x="56134" y="118643"/>
                  </a:lnTo>
                  <a:lnTo>
                    <a:pt x="51308" y="118033"/>
                  </a:lnTo>
                  <a:lnTo>
                    <a:pt x="30480" y="99440"/>
                  </a:lnTo>
                  <a:lnTo>
                    <a:pt x="30480" y="93954"/>
                  </a:lnTo>
                  <a:lnTo>
                    <a:pt x="56134" y="74752"/>
                  </a:lnTo>
                  <a:lnTo>
                    <a:pt x="105159" y="74752"/>
                  </a:lnTo>
                  <a:lnTo>
                    <a:pt x="104521" y="73913"/>
                  </a:lnTo>
                  <a:lnTo>
                    <a:pt x="96139" y="66903"/>
                  </a:lnTo>
                  <a:lnTo>
                    <a:pt x="90805" y="64122"/>
                  </a:lnTo>
                  <a:lnTo>
                    <a:pt x="77978" y="60007"/>
                  </a:lnTo>
                  <a:lnTo>
                    <a:pt x="70485" y="58978"/>
                  </a:lnTo>
                  <a:close/>
                </a:path>
                <a:path w="582929" h="208279">
                  <a:moveTo>
                    <a:pt x="105159" y="74752"/>
                  </a:moveTo>
                  <a:lnTo>
                    <a:pt x="67437" y="74752"/>
                  </a:lnTo>
                  <a:lnTo>
                    <a:pt x="72263" y="75399"/>
                  </a:lnTo>
                  <a:lnTo>
                    <a:pt x="80137" y="77990"/>
                  </a:lnTo>
                  <a:lnTo>
                    <a:pt x="93091" y="93954"/>
                  </a:lnTo>
                  <a:lnTo>
                    <a:pt x="93091" y="99440"/>
                  </a:lnTo>
                  <a:lnTo>
                    <a:pt x="67437" y="118643"/>
                  </a:lnTo>
                  <a:lnTo>
                    <a:pt x="105326" y="118643"/>
                  </a:lnTo>
                  <a:lnTo>
                    <a:pt x="112694" y="91287"/>
                  </a:lnTo>
                  <a:lnTo>
                    <a:pt x="111760" y="86906"/>
                  </a:lnTo>
                  <a:lnTo>
                    <a:pt x="109728" y="82410"/>
                  </a:lnTo>
                  <a:lnTo>
                    <a:pt x="107569" y="77914"/>
                  </a:lnTo>
                  <a:lnTo>
                    <a:pt x="105159" y="74752"/>
                  </a:lnTo>
                  <a:close/>
                </a:path>
                <a:path w="582929" h="208279">
                  <a:moveTo>
                    <a:pt x="123951" y="31775"/>
                  </a:moveTo>
                  <a:lnTo>
                    <a:pt x="0" y="31775"/>
                  </a:lnTo>
                  <a:lnTo>
                    <a:pt x="0" y="48234"/>
                  </a:lnTo>
                  <a:lnTo>
                    <a:pt x="123951" y="48234"/>
                  </a:lnTo>
                  <a:lnTo>
                    <a:pt x="123951" y="31775"/>
                  </a:lnTo>
                  <a:close/>
                </a:path>
                <a:path w="582929" h="208279">
                  <a:moveTo>
                    <a:pt x="97409" y="1828"/>
                  </a:moveTo>
                  <a:lnTo>
                    <a:pt x="26797" y="1828"/>
                  </a:lnTo>
                  <a:lnTo>
                    <a:pt x="26797" y="18287"/>
                  </a:lnTo>
                  <a:lnTo>
                    <a:pt x="97409" y="18287"/>
                  </a:lnTo>
                  <a:lnTo>
                    <a:pt x="97409" y="1828"/>
                  </a:lnTo>
                  <a:close/>
                </a:path>
                <a:path w="582929" h="208279">
                  <a:moveTo>
                    <a:pt x="313817" y="133273"/>
                  </a:moveTo>
                  <a:lnTo>
                    <a:pt x="293624" y="133273"/>
                  </a:lnTo>
                  <a:lnTo>
                    <a:pt x="293624" y="207797"/>
                  </a:lnTo>
                  <a:lnTo>
                    <a:pt x="313817" y="207797"/>
                  </a:lnTo>
                  <a:lnTo>
                    <a:pt x="313817" y="133273"/>
                  </a:lnTo>
                  <a:close/>
                </a:path>
                <a:path w="582929" h="208279">
                  <a:moveTo>
                    <a:pt x="399288" y="116128"/>
                  </a:moveTo>
                  <a:lnTo>
                    <a:pt x="204978" y="116128"/>
                  </a:lnTo>
                  <a:lnTo>
                    <a:pt x="204978" y="133273"/>
                  </a:lnTo>
                  <a:lnTo>
                    <a:pt x="399288" y="133273"/>
                  </a:lnTo>
                  <a:lnTo>
                    <a:pt x="399288" y="116128"/>
                  </a:lnTo>
                  <a:close/>
                </a:path>
                <a:path w="582929" h="208279">
                  <a:moveTo>
                    <a:pt x="582930" y="86639"/>
                  </a:moveTo>
                  <a:lnTo>
                    <a:pt x="563245" y="86639"/>
                  </a:lnTo>
                  <a:lnTo>
                    <a:pt x="563245" y="107213"/>
                  </a:lnTo>
                  <a:lnTo>
                    <a:pt x="582930" y="107213"/>
                  </a:lnTo>
                  <a:lnTo>
                    <a:pt x="582930" y="86639"/>
                  </a:lnTo>
                  <a:close/>
                </a:path>
                <a:path w="582929" h="208279">
                  <a:moveTo>
                    <a:pt x="480822" y="4571"/>
                  </a:moveTo>
                  <a:lnTo>
                    <a:pt x="464185" y="4571"/>
                  </a:lnTo>
                  <a:lnTo>
                    <a:pt x="457073" y="5791"/>
                  </a:lnTo>
                  <a:lnTo>
                    <a:pt x="425450" y="28003"/>
                  </a:lnTo>
                  <a:lnTo>
                    <a:pt x="418719" y="47167"/>
                  </a:lnTo>
                  <a:lnTo>
                    <a:pt x="418719" y="62255"/>
                  </a:lnTo>
                  <a:lnTo>
                    <a:pt x="438531" y="95440"/>
                  </a:lnTo>
                  <a:lnTo>
                    <a:pt x="464185" y="104927"/>
                  </a:lnTo>
                  <a:lnTo>
                    <a:pt x="480695" y="104927"/>
                  </a:lnTo>
                  <a:lnTo>
                    <a:pt x="488696" y="103327"/>
                  </a:lnTo>
                  <a:lnTo>
                    <a:pt x="502920" y="96926"/>
                  </a:lnTo>
                  <a:lnTo>
                    <a:pt x="509016" y="92430"/>
                  </a:lnTo>
                  <a:lnTo>
                    <a:pt x="512508" y="88239"/>
                  </a:lnTo>
                  <a:lnTo>
                    <a:pt x="466725" y="88239"/>
                  </a:lnTo>
                  <a:lnTo>
                    <a:pt x="462153" y="87439"/>
                  </a:lnTo>
                  <a:lnTo>
                    <a:pt x="438404" y="54863"/>
                  </a:lnTo>
                  <a:lnTo>
                    <a:pt x="438975" y="47684"/>
                  </a:lnTo>
                  <a:lnTo>
                    <a:pt x="471550" y="21259"/>
                  </a:lnTo>
                  <a:lnTo>
                    <a:pt x="512469" y="21259"/>
                  </a:lnTo>
                  <a:lnTo>
                    <a:pt x="509397" y="17373"/>
                  </a:lnTo>
                  <a:lnTo>
                    <a:pt x="503428" y="12763"/>
                  </a:lnTo>
                  <a:lnTo>
                    <a:pt x="488950" y="6210"/>
                  </a:lnTo>
                  <a:lnTo>
                    <a:pt x="480822" y="4571"/>
                  </a:lnTo>
                  <a:close/>
                </a:path>
                <a:path w="582929" h="208279">
                  <a:moveTo>
                    <a:pt x="512469" y="21259"/>
                  </a:moveTo>
                  <a:lnTo>
                    <a:pt x="471550" y="21259"/>
                  </a:lnTo>
                  <a:lnTo>
                    <a:pt x="478716" y="21838"/>
                  </a:lnTo>
                  <a:lnTo>
                    <a:pt x="485155" y="23574"/>
                  </a:lnTo>
                  <a:lnTo>
                    <a:pt x="504951" y="54863"/>
                  </a:lnTo>
                  <a:lnTo>
                    <a:pt x="504888" y="60274"/>
                  </a:lnTo>
                  <a:lnTo>
                    <a:pt x="504190" y="64465"/>
                  </a:lnTo>
                  <a:lnTo>
                    <a:pt x="502539" y="68579"/>
                  </a:lnTo>
                  <a:lnTo>
                    <a:pt x="501015" y="72694"/>
                  </a:lnTo>
                  <a:lnTo>
                    <a:pt x="498729" y="76199"/>
                  </a:lnTo>
                  <a:lnTo>
                    <a:pt x="495681" y="79095"/>
                  </a:lnTo>
                  <a:lnTo>
                    <a:pt x="492760" y="81991"/>
                  </a:lnTo>
                  <a:lnTo>
                    <a:pt x="489204" y="84239"/>
                  </a:lnTo>
                  <a:lnTo>
                    <a:pt x="485140" y="85839"/>
                  </a:lnTo>
                  <a:lnTo>
                    <a:pt x="481203" y="87439"/>
                  </a:lnTo>
                  <a:lnTo>
                    <a:pt x="476631" y="88239"/>
                  </a:lnTo>
                  <a:lnTo>
                    <a:pt x="512508" y="88239"/>
                  </a:lnTo>
                  <a:lnTo>
                    <a:pt x="513842" y="86639"/>
                  </a:lnTo>
                  <a:lnTo>
                    <a:pt x="582930" y="86639"/>
                  </a:lnTo>
                  <a:lnTo>
                    <a:pt x="582930" y="70637"/>
                  </a:lnTo>
                  <a:lnTo>
                    <a:pt x="522350" y="70637"/>
                  </a:lnTo>
                  <a:lnTo>
                    <a:pt x="523113" y="68046"/>
                  </a:lnTo>
                  <a:lnTo>
                    <a:pt x="523621" y="65455"/>
                  </a:lnTo>
                  <a:lnTo>
                    <a:pt x="524383" y="60274"/>
                  </a:lnTo>
                  <a:lnTo>
                    <a:pt x="524637" y="57530"/>
                  </a:lnTo>
                  <a:lnTo>
                    <a:pt x="524637" y="48844"/>
                  </a:lnTo>
                  <a:lnTo>
                    <a:pt x="523875" y="43662"/>
                  </a:lnTo>
                  <a:lnTo>
                    <a:pt x="522350" y="39090"/>
                  </a:lnTo>
                  <a:lnTo>
                    <a:pt x="582930" y="39090"/>
                  </a:lnTo>
                  <a:lnTo>
                    <a:pt x="582930" y="23317"/>
                  </a:lnTo>
                  <a:lnTo>
                    <a:pt x="514096" y="23317"/>
                  </a:lnTo>
                  <a:lnTo>
                    <a:pt x="512469" y="21259"/>
                  </a:lnTo>
                  <a:close/>
                </a:path>
                <a:path w="582929" h="208279">
                  <a:moveTo>
                    <a:pt x="582930" y="39090"/>
                  </a:moveTo>
                  <a:lnTo>
                    <a:pt x="563499" y="39090"/>
                  </a:lnTo>
                  <a:lnTo>
                    <a:pt x="563499" y="70637"/>
                  </a:lnTo>
                  <a:lnTo>
                    <a:pt x="582930" y="70637"/>
                  </a:lnTo>
                  <a:lnTo>
                    <a:pt x="582930" y="39090"/>
                  </a:lnTo>
                  <a:close/>
                </a:path>
                <a:path w="582929" h="208279">
                  <a:moveTo>
                    <a:pt x="582930" y="228"/>
                  </a:moveTo>
                  <a:lnTo>
                    <a:pt x="563245" y="228"/>
                  </a:lnTo>
                  <a:lnTo>
                    <a:pt x="563245" y="23317"/>
                  </a:lnTo>
                  <a:lnTo>
                    <a:pt x="582930" y="23317"/>
                  </a:lnTo>
                  <a:lnTo>
                    <a:pt x="582930" y="228"/>
                  </a:lnTo>
                  <a:close/>
                </a:path>
                <a:path w="582929" h="208279">
                  <a:moveTo>
                    <a:pt x="354624" y="24460"/>
                  </a:moveTo>
                  <a:lnTo>
                    <a:pt x="331089" y="24460"/>
                  </a:lnTo>
                  <a:lnTo>
                    <a:pt x="327151" y="29946"/>
                  </a:lnTo>
                  <a:lnTo>
                    <a:pt x="321691" y="35394"/>
                  </a:lnTo>
                  <a:lnTo>
                    <a:pt x="289814" y="56464"/>
                  </a:lnTo>
                  <a:lnTo>
                    <a:pt x="247689" y="73659"/>
                  </a:lnTo>
                  <a:lnTo>
                    <a:pt x="217043" y="81610"/>
                  </a:lnTo>
                  <a:lnTo>
                    <a:pt x="226695" y="98069"/>
                  </a:lnTo>
                  <a:lnTo>
                    <a:pt x="268732" y="85153"/>
                  </a:lnTo>
                  <a:lnTo>
                    <a:pt x="305562" y="68122"/>
                  </a:lnTo>
                  <a:lnTo>
                    <a:pt x="346083" y="68122"/>
                  </a:lnTo>
                  <a:lnTo>
                    <a:pt x="344894" y="67694"/>
                  </a:lnTo>
                  <a:lnTo>
                    <a:pt x="336978" y="64579"/>
                  </a:lnTo>
                  <a:lnTo>
                    <a:pt x="329324" y="61293"/>
                  </a:lnTo>
                  <a:lnTo>
                    <a:pt x="321945" y="57835"/>
                  </a:lnTo>
                  <a:lnTo>
                    <a:pt x="328376" y="52956"/>
                  </a:lnTo>
                  <a:lnTo>
                    <a:pt x="334343" y="47920"/>
                  </a:lnTo>
                  <a:lnTo>
                    <a:pt x="339857" y="42726"/>
                  </a:lnTo>
                  <a:lnTo>
                    <a:pt x="344932" y="37376"/>
                  </a:lnTo>
                  <a:lnTo>
                    <a:pt x="349549" y="31825"/>
                  </a:lnTo>
                  <a:lnTo>
                    <a:pt x="353679" y="26031"/>
                  </a:lnTo>
                  <a:lnTo>
                    <a:pt x="354624" y="24460"/>
                  </a:lnTo>
                  <a:close/>
                </a:path>
                <a:path w="582929" h="208279">
                  <a:moveTo>
                    <a:pt x="346083" y="68122"/>
                  </a:moveTo>
                  <a:lnTo>
                    <a:pt x="305562" y="68122"/>
                  </a:lnTo>
                  <a:lnTo>
                    <a:pt x="313912" y="72787"/>
                  </a:lnTo>
                  <a:lnTo>
                    <a:pt x="349349" y="88225"/>
                  </a:lnTo>
                  <a:lnTo>
                    <a:pt x="378460" y="96926"/>
                  </a:lnTo>
                  <a:lnTo>
                    <a:pt x="388239" y="80238"/>
                  </a:lnTo>
                  <a:lnTo>
                    <a:pt x="379116" y="78181"/>
                  </a:lnTo>
                  <a:lnTo>
                    <a:pt x="370220" y="75895"/>
                  </a:lnTo>
                  <a:lnTo>
                    <a:pt x="361539" y="73380"/>
                  </a:lnTo>
                  <a:lnTo>
                    <a:pt x="353060" y="70637"/>
                  </a:lnTo>
                  <a:lnTo>
                    <a:pt x="346083" y="68122"/>
                  </a:lnTo>
                  <a:close/>
                </a:path>
                <a:path w="582929" h="208279">
                  <a:moveTo>
                    <a:pt x="358901" y="7848"/>
                  </a:moveTo>
                  <a:lnTo>
                    <a:pt x="357250" y="8000"/>
                  </a:lnTo>
                  <a:lnTo>
                    <a:pt x="341296" y="8343"/>
                  </a:lnTo>
                  <a:lnTo>
                    <a:pt x="326009" y="8458"/>
                  </a:lnTo>
                  <a:lnTo>
                    <a:pt x="237236" y="8458"/>
                  </a:lnTo>
                  <a:lnTo>
                    <a:pt x="237236" y="25374"/>
                  </a:lnTo>
                  <a:lnTo>
                    <a:pt x="280162" y="25374"/>
                  </a:lnTo>
                  <a:lnTo>
                    <a:pt x="305562" y="25260"/>
                  </a:lnTo>
                  <a:lnTo>
                    <a:pt x="311872" y="25167"/>
                  </a:lnTo>
                  <a:lnTo>
                    <a:pt x="318230" y="25003"/>
                  </a:lnTo>
                  <a:lnTo>
                    <a:pt x="324635" y="24767"/>
                  </a:lnTo>
                  <a:lnTo>
                    <a:pt x="331089" y="24460"/>
                  </a:lnTo>
                  <a:lnTo>
                    <a:pt x="354624" y="24460"/>
                  </a:lnTo>
                  <a:lnTo>
                    <a:pt x="357308" y="19995"/>
                  </a:lnTo>
                  <a:lnTo>
                    <a:pt x="360425" y="13715"/>
                  </a:lnTo>
                  <a:lnTo>
                    <a:pt x="361188" y="12496"/>
                  </a:lnTo>
                  <a:lnTo>
                    <a:pt x="361188" y="11201"/>
                  </a:lnTo>
                  <a:lnTo>
                    <a:pt x="360680" y="9829"/>
                  </a:lnTo>
                  <a:lnTo>
                    <a:pt x="360045" y="8458"/>
                  </a:lnTo>
                  <a:lnTo>
                    <a:pt x="358901" y="7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58635" y="6159525"/>
              <a:ext cx="582930" cy="208279"/>
            </a:xfrm>
            <a:custGeom>
              <a:avLst/>
              <a:gdLst/>
              <a:ahLst/>
              <a:cxnLst/>
              <a:rect l="l" t="t" r="r" b="b"/>
              <a:pathLst>
                <a:path w="582929" h="208279">
                  <a:moveTo>
                    <a:pt x="471550" y="161391"/>
                  </a:moveTo>
                  <a:lnTo>
                    <a:pt x="471550" y="188594"/>
                  </a:lnTo>
                  <a:lnTo>
                    <a:pt x="563499" y="188594"/>
                  </a:lnTo>
                  <a:lnTo>
                    <a:pt x="563499" y="161391"/>
                  </a:lnTo>
                  <a:lnTo>
                    <a:pt x="471550" y="161391"/>
                  </a:lnTo>
                  <a:close/>
                </a:path>
                <a:path w="582929" h="208279">
                  <a:moveTo>
                    <a:pt x="36575" y="154762"/>
                  </a:moveTo>
                  <a:lnTo>
                    <a:pt x="56769" y="154762"/>
                  </a:lnTo>
                  <a:lnTo>
                    <a:pt x="56769" y="187680"/>
                  </a:lnTo>
                  <a:lnTo>
                    <a:pt x="169418" y="187680"/>
                  </a:lnTo>
                  <a:lnTo>
                    <a:pt x="169418" y="204825"/>
                  </a:lnTo>
                  <a:lnTo>
                    <a:pt x="36575" y="204825"/>
                  </a:lnTo>
                  <a:lnTo>
                    <a:pt x="36575" y="154762"/>
                  </a:lnTo>
                  <a:close/>
                </a:path>
                <a:path w="582929" h="208279">
                  <a:moveTo>
                    <a:pt x="563499" y="119100"/>
                  </a:moveTo>
                  <a:lnTo>
                    <a:pt x="582930" y="119100"/>
                  </a:lnTo>
                  <a:lnTo>
                    <a:pt x="582930" y="205739"/>
                  </a:lnTo>
                  <a:lnTo>
                    <a:pt x="452120" y="205739"/>
                  </a:lnTo>
                  <a:lnTo>
                    <a:pt x="452120" y="120243"/>
                  </a:lnTo>
                  <a:lnTo>
                    <a:pt x="471550" y="120243"/>
                  </a:lnTo>
                  <a:lnTo>
                    <a:pt x="471550" y="145160"/>
                  </a:lnTo>
                  <a:lnTo>
                    <a:pt x="563499" y="145160"/>
                  </a:lnTo>
                  <a:lnTo>
                    <a:pt x="563499" y="119100"/>
                  </a:lnTo>
                  <a:close/>
                </a:path>
                <a:path w="582929" h="208279">
                  <a:moveTo>
                    <a:pt x="204978" y="116128"/>
                  </a:moveTo>
                  <a:lnTo>
                    <a:pt x="399288" y="116128"/>
                  </a:lnTo>
                  <a:lnTo>
                    <a:pt x="399288" y="133273"/>
                  </a:lnTo>
                  <a:lnTo>
                    <a:pt x="313817" y="133273"/>
                  </a:lnTo>
                  <a:lnTo>
                    <a:pt x="313817" y="207797"/>
                  </a:lnTo>
                  <a:lnTo>
                    <a:pt x="293624" y="207797"/>
                  </a:lnTo>
                  <a:lnTo>
                    <a:pt x="293624" y="133273"/>
                  </a:lnTo>
                  <a:lnTo>
                    <a:pt x="204978" y="133273"/>
                  </a:lnTo>
                  <a:lnTo>
                    <a:pt x="204978" y="116128"/>
                  </a:lnTo>
                  <a:close/>
                </a:path>
                <a:path w="582929" h="208279">
                  <a:moveTo>
                    <a:pt x="61722" y="74752"/>
                  </a:moveTo>
                  <a:lnTo>
                    <a:pt x="56134" y="74752"/>
                  </a:lnTo>
                  <a:lnTo>
                    <a:pt x="51308" y="75399"/>
                  </a:lnTo>
                  <a:lnTo>
                    <a:pt x="32131" y="88696"/>
                  </a:lnTo>
                  <a:lnTo>
                    <a:pt x="30988" y="91287"/>
                  </a:lnTo>
                  <a:lnTo>
                    <a:pt x="30480" y="93954"/>
                  </a:lnTo>
                  <a:lnTo>
                    <a:pt x="30480" y="96697"/>
                  </a:lnTo>
                  <a:lnTo>
                    <a:pt x="30480" y="99440"/>
                  </a:lnTo>
                  <a:lnTo>
                    <a:pt x="30988" y="102146"/>
                  </a:lnTo>
                  <a:lnTo>
                    <a:pt x="32131" y="104813"/>
                  </a:lnTo>
                  <a:lnTo>
                    <a:pt x="33274" y="107480"/>
                  </a:lnTo>
                  <a:lnTo>
                    <a:pt x="56134" y="118643"/>
                  </a:lnTo>
                  <a:lnTo>
                    <a:pt x="61722" y="118643"/>
                  </a:lnTo>
                  <a:lnTo>
                    <a:pt x="67437" y="118643"/>
                  </a:lnTo>
                  <a:lnTo>
                    <a:pt x="72263" y="118033"/>
                  </a:lnTo>
                  <a:lnTo>
                    <a:pt x="76200" y="116814"/>
                  </a:lnTo>
                  <a:lnTo>
                    <a:pt x="80137" y="115595"/>
                  </a:lnTo>
                  <a:lnTo>
                    <a:pt x="83312" y="113957"/>
                  </a:lnTo>
                  <a:lnTo>
                    <a:pt x="85851" y="111899"/>
                  </a:lnTo>
                  <a:lnTo>
                    <a:pt x="88392" y="109842"/>
                  </a:lnTo>
                  <a:lnTo>
                    <a:pt x="90170" y="107480"/>
                  </a:lnTo>
                  <a:lnTo>
                    <a:pt x="91440" y="104813"/>
                  </a:lnTo>
                  <a:lnTo>
                    <a:pt x="92456" y="102146"/>
                  </a:lnTo>
                  <a:lnTo>
                    <a:pt x="93091" y="99440"/>
                  </a:lnTo>
                  <a:lnTo>
                    <a:pt x="93091" y="96697"/>
                  </a:lnTo>
                  <a:lnTo>
                    <a:pt x="93091" y="93954"/>
                  </a:lnTo>
                  <a:lnTo>
                    <a:pt x="85851" y="81724"/>
                  </a:lnTo>
                  <a:lnTo>
                    <a:pt x="83312" y="79667"/>
                  </a:lnTo>
                  <a:lnTo>
                    <a:pt x="80137" y="77990"/>
                  </a:lnTo>
                  <a:lnTo>
                    <a:pt x="76200" y="76695"/>
                  </a:lnTo>
                  <a:lnTo>
                    <a:pt x="72263" y="75399"/>
                  </a:lnTo>
                  <a:lnTo>
                    <a:pt x="67437" y="74752"/>
                  </a:lnTo>
                  <a:lnTo>
                    <a:pt x="61722" y="74752"/>
                  </a:lnTo>
                  <a:close/>
                </a:path>
                <a:path w="582929" h="208279">
                  <a:moveTo>
                    <a:pt x="61722" y="58978"/>
                  </a:moveTo>
                  <a:lnTo>
                    <a:pt x="70485" y="58978"/>
                  </a:lnTo>
                  <a:lnTo>
                    <a:pt x="77978" y="60007"/>
                  </a:lnTo>
                  <a:lnTo>
                    <a:pt x="109728" y="82410"/>
                  </a:lnTo>
                  <a:lnTo>
                    <a:pt x="112775" y="91668"/>
                  </a:lnTo>
                  <a:lnTo>
                    <a:pt x="112775" y="96697"/>
                  </a:lnTo>
                  <a:lnTo>
                    <a:pt x="112775" y="101726"/>
                  </a:lnTo>
                  <a:lnTo>
                    <a:pt x="84455" y="131559"/>
                  </a:lnTo>
                  <a:lnTo>
                    <a:pt x="70485" y="134645"/>
                  </a:lnTo>
                  <a:lnTo>
                    <a:pt x="61722" y="134645"/>
                  </a:lnTo>
                  <a:lnTo>
                    <a:pt x="53086" y="134645"/>
                  </a:lnTo>
                  <a:lnTo>
                    <a:pt x="15875" y="115671"/>
                  </a:lnTo>
                  <a:lnTo>
                    <a:pt x="13843" y="111099"/>
                  </a:lnTo>
                  <a:lnTo>
                    <a:pt x="11811" y="106527"/>
                  </a:lnTo>
                  <a:lnTo>
                    <a:pt x="10795" y="101726"/>
                  </a:lnTo>
                  <a:lnTo>
                    <a:pt x="10795" y="96697"/>
                  </a:lnTo>
                  <a:lnTo>
                    <a:pt x="10795" y="91668"/>
                  </a:lnTo>
                  <a:lnTo>
                    <a:pt x="11811" y="86906"/>
                  </a:lnTo>
                  <a:lnTo>
                    <a:pt x="13843" y="82410"/>
                  </a:lnTo>
                  <a:lnTo>
                    <a:pt x="15875" y="77914"/>
                  </a:lnTo>
                  <a:lnTo>
                    <a:pt x="53086" y="58978"/>
                  </a:lnTo>
                  <a:lnTo>
                    <a:pt x="61722" y="58978"/>
                  </a:lnTo>
                  <a:close/>
                </a:path>
                <a:path w="582929" h="208279">
                  <a:moveTo>
                    <a:pt x="522350" y="39090"/>
                  </a:moveTo>
                  <a:lnTo>
                    <a:pt x="523875" y="43662"/>
                  </a:lnTo>
                  <a:lnTo>
                    <a:pt x="524637" y="48844"/>
                  </a:lnTo>
                  <a:lnTo>
                    <a:pt x="524637" y="54635"/>
                  </a:lnTo>
                  <a:lnTo>
                    <a:pt x="524637" y="57530"/>
                  </a:lnTo>
                  <a:lnTo>
                    <a:pt x="524383" y="60274"/>
                  </a:lnTo>
                  <a:lnTo>
                    <a:pt x="524001" y="62864"/>
                  </a:lnTo>
                  <a:lnTo>
                    <a:pt x="523621" y="65455"/>
                  </a:lnTo>
                  <a:lnTo>
                    <a:pt x="523113" y="68046"/>
                  </a:lnTo>
                  <a:lnTo>
                    <a:pt x="522350" y="70637"/>
                  </a:lnTo>
                  <a:lnTo>
                    <a:pt x="563499" y="70637"/>
                  </a:lnTo>
                  <a:lnTo>
                    <a:pt x="563499" y="39090"/>
                  </a:lnTo>
                  <a:lnTo>
                    <a:pt x="522350" y="39090"/>
                  </a:lnTo>
                  <a:close/>
                </a:path>
                <a:path w="582929" h="208279">
                  <a:moveTo>
                    <a:pt x="0" y="31775"/>
                  </a:moveTo>
                  <a:lnTo>
                    <a:pt x="123951" y="31775"/>
                  </a:lnTo>
                  <a:lnTo>
                    <a:pt x="123951" y="48234"/>
                  </a:lnTo>
                  <a:lnTo>
                    <a:pt x="0" y="48234"/>
                  </a:lnTo>
                  <a:lnTo>
                    <a:pt x="0" y="31775"/>
                  </a:lnTo>
                  <a:close/>
                </a:path>
                <a:path w="582929" h="208279">
                  <a:moveTo>
                    <a:pt x="471550" y="21259"/>
                  </a:moveTo>
                  <a:lnTo>
                    <a:pt x="438975" y="47684"/>
                  </a:lnTo>
                  <a:lnTo>
                    <a:pt x="438404" y="54863"/>
                  </a:lnTo>
                  <a:lnTo>
                    <a:pt x="438404" y="59893"/>
                  </a:lnTo>
                  <a:lnTo>
                    <a:pt x="447548" y="79095"/>
                  </a:lnTo>
                  <a:lnTo>
                    <a:pt x="450469" y="81991"/>
                  </a:lnTo>
                  <a:lnTo>
                    <a:pt x="454025" y="84239"/>
                  </a:lnTo>
                  <a:lnTo>
                    <a:pt x="458089" y="85839"/>
                  </a:lnTo>
                  <a:lnTo>
                    <a:pt x="462153" y="87439"/>
                  </a:lnTo>
                  <a:lnTo>
                    <a:pt x="466725" y="88239"/>
                  </a:lnTo>
                  <a:lnTo>
                    <a:pt x="471550" y="88239"/>
                  </a:lnTo>
                  <a:lnTo>
                    <a:pt x="476631" y="88239"/>
                  </a:lnTo>
                  <a:lnTo>
                    <a:pt x="481203" y="87439"/>
                  </a:lnTo>
                  <a:lnTo>
                    <a:pt x="485140" y="85839"/>
                  </a:lnTo>
                  <a:lnTo>
                    <a:pt x="489204" y="84239"/>
                  </a:lnTo>
                  <a:lnTo>
                    <a:pt x="492760" y="81991"/>
                  </a:lnTo>
                  <a:lnTo>
                    <a:pt x="495681" y="79095"/>
                  </a:lnTo>
                  <a:lnTo>
                    <a:pt x="498729" y="76199"/>
                  </a:lnTo>
                  <a:lnTo>
                    <a:pt x="501015" y="72694"/>
                  </a:lnTo>
                  <a:lnTo>
                    <a:pt x="502539" y="68579"/>
                  </a:lnTo>
                  <a:lnTo>
                    <a:pt x="504190" y="64465"/>
                  </a:lnTo>
                  <a:lnTo>
                    <a:pt x="504951" y="59893"/>
                  </a:lnTo>
                  <a:lnTo>
                    <a:pt x="504951" y="54863"/>
                  </a:lnTo>
                  <a:lnTo>
                    <a:pt x="478716" y="21838"/>
                  </a:lnTo>
                  <a:lnTo>
                    <a:pt x="471550" y="21259"/>
                  </a:lnTo>
                  <a:close/>
                </a:path>
                <a:path w="582929" h="208279">
                  <a:moveTo>
                    <a:pt x="357250" y="8000"/>
                  </a:moveTo>
                  <a:lnTo>
                    <a:pt x="358901" y="7848"/>
                  </a:lnTo>
                  <a:lnTo>
                    <a:pt x="360045" y="8458"/>
                  </a:lnTo>
                  <a:lnTo>
                    <a:pt x="360680" y="9829"/>
                  </a:lnTo>
                  <a:lnTo>
                    <a:pt x="361188" y="11201"/>
                  </a:lnTo>
                  <a:lnTo>
                    <a:pt x="361188" y="12496"/>
                  </a:lnTo>
                  <a:lnTo>
                    <a:pt x="360425" y="13715"/>
                  </a:lnTo>
                  <a:lnTo>
                    <a:pt x="357308" y="19995"/>
                  </a:lnTo>
                  <a:lnTo>
                    <a:pt x="328376" y="52956"/>
                  </a:lnTo>
                  <a:lnTo>
                    <a:pt x="321945" y="57835"/>
                  </a:lnTo>
                  <a:lnTo>
                    <a:pt x="329324" y="61293"/>
                  </a:lnTo>
                  <a:lnTo>
                    <a:pt x="370220" y="75895"/>
                  </a:lnTo>
                  <a:lnTo>
                    <a:pt x="388239" y="80238"/>
                  </a:lnTo>
                  <a:lnTo>
                    <a:pt x="378460" y="96926"/>
                  </a:lnTo>
                  <a:lnTo>
                    <a:pt x="340106" y="84810"/>
                  </a:lnTo>
                  <a:lnTo>
                    <a:pt x="305562" y="68122"/>
                  </a:lnTo>
                  <a:lnTo>
                    <a:pt x="296896" y="72787"/>
                  </a:lnTo>
                  <a:lnTo>
                    <a:pt x="258663" y="88746"/>
                  </a:lnTo>
                  <a:lnTo>
                    <a:pt x="226695" y="98069"/>
                  </a:lnTo>
                  <a:lnTo>
                    <a:pt x="217043" y="81610"/>
                  </a:lnTo>
                  <a:lnTo>
                    <a:pt x="227687" y="79202"/>
                  </a:lnTo>
                  <a:lnTo>
                    <a:pt x="237902" y="76552"/>
                  </a:lnTo>
                  <a:lnTo>
                    <a:pt x="274383" y="63750"/>
                  </a:lnTo>
                  <a:lnTo>
                    <a:pt x="309209" y="44827"/>
                  </a:lnTo>
                  <a:lnTo>
                    <a:pt x="331089" y="24460"/>
                  </a:lnTo>
                  <a:lnTo>
                    <a:pt x="324635" y="24767"/>
                  </a:lnTo>
                  <a:lnTo>
                    <a:pt x="318230" y="25003"/>
                  </a:lnTo>
                  <a:lnTo>
                    <a:pt x="280162" y="25374"/>
                  </a:lnTo>
                  <a:lnTo>
                    <a:pt x="237236" y="25374"/>
                  </a:lnTo>
                  <a:lnTo>
                    <a:pt x="237236" y="8458"/>
                  </a:lnTo>
                  <a:lnTo>
                    <a:pt x="296164" y="8458"/>
                  </a:lnTo>
                  <a:lnTo>
                    <a:pt x="303595" y="8458"/>
                  </a:lnTo>
                  <a:lnTo>
                    <a:pt x="311038" y="8458"/>
                  </a:lnTo>
                  <a:lnTo>
                    <a:pt x="318506" y="8458"/>
                  </a:lnTo>
                  <a:lnTo>
                    <a:pt x="326009" y="8458"/>
                  </a:lnTo>
                  <a:lnTo>
                    <a:pt x="333587" y="8429"/>
                  </a:lnTo>
                  <a:lnTo>
                    <a:pt x="341296" y="8343"/>
                  </a:lnTo>
                  <a:lnTo>
                    <a:pt x="349172" y="8201"/>
                  </a:lnTo>
                  <a:lnTo>
                    <a:pt x="357250" y="8000"/>
                  </a:lnTo>
                  <a:close/>
                </a:path>
                <a:path w="582929" h="208279">
                  <a:moveTo>
                    <a:pt x="26797" y="1828"/>
                  </a:moveTo>
                  <a:lnTo>
                    <a:pt x="97409" y="1828"/>
                  </a:lnTo>
                  <a:lnTo>
                    <a:pt x="97409" y="18287"/>
                  </a:lnTo>
                  <a:lnTo>
                    <a:pt x="26797" y="18287"/>
                  </a:lnTo>
                  <a:lnTo>
                    <a:pt x="26797" y="1828"/>
                  </a:lnTo>
                  <a:close/>
                </a:path>
                <a:path w="582929" h="208279">
                  <a:moveTo>
                    <a:pt x="563245" y="228"/>
                  </a:moveTo>
                  <a:lnTo>
                    <a:pt x="582930" y="228"/>
                  </a:lnTo>
                  <a:lnTo>
                    <a:pt x="582930" y="107213"/>
                  </a:lnTo>
                  <a:lnTo>
                    <a:pt x="563245" y="107213"/>
                  </a:lnTo>
                  <a:lnTo>
                    <a:pt x="563245" y="86639"/>
                  </a:lnTo>
                  <a:lnTo>
                    <a:pt x="513842" y="86639"/>
                  </a:lnTo>
                  <a:lnTo>
                    <a:pt x="480695" y="104927"/>
                  </a:lnTo>
                  <a:lnTo>
                    <a:pt x="471805" y="104927"/>
                  </a:lnTo>
                  <a:lnTo>
                    <a:pt x="464185" y="104927"/>
                  </a:lnTo>
                  <a:lnTo>
                    <a:pt x="457073" y="103708"/>
                  </a:lnTo>
                  <a:lnTo>
                    <a:pt x="450596" y="101269"/>
                  </a:lnTo>
                  <a:lnTo>
                    <a:pt x="444119" y="98831"/>
                  </a:lnTo>
                  <a:lnTo>
                    <a:pt x="438531" y="95440"/>
                  </a:lnTo>
                  <a:lnTo>
                    <a:pt x="433832" y="91097"/>
                  </a:lnTo>
                  <a:lnTo>
                    <a:pt x="429133" y="86753"/>
                  </a:lnTo>
                  <a:lnTo>
                    <a:pt x="425450" y="81495"/>
                  </a:lnTo>
                  <a:lnTo>
                    <a:pt x="422783" y="75323"/>
                  </a:lnTo>
                  <a:lnTo>
                    <a:pt x="420116" y="69151"/>
                  </a:lnTo>
                  <a:lnTo>
                    <a:pt x="418719" y="62255"/>
                  </a:lnTo>
                  <a:lnTo>
                    <a:pt x="418719" y="54635"/>
                  </a:lnTo>
                  <a:lnTo>
                    <a:pt x="418719" y="47167"/>
                  </a:lnTo>
                  <a:lnTo>
                    <a:pt x="420116" y="40347"/>
                  </a:lnTo>
                  <a:lnTo>
                    <a:pt x="422783" y="34175"/>
                  </a:lnTo>
                  <a:lnTo>
                    <a:pt x="425450" y="28003"/>
                  </a:lnTo>
                  <a:lnTo>
                    <a:pt x="429133" y="22745"/>
                  </a:lnTo>
                  <a:lnTo>
                    <a:pt x="433832" y="18402"/>
                  </a:lnTo>
                  <a:lnTo>
                    <a:pt x="438531" y="14058"/>
                  </a:lnTo>
                  <a:lnTo>
                    <a:pt x="444119" y="10667"/>
                  </a:lnTo>
                  <a:lnTo>
                    <a:pt x="450596" y="8229"/>
                  </a:lnTo>
                  <a:lnTo>
                    <a:pt x="457073" y="5791"/>
                  </a:lnTo>
                  <a:lnTo>
                    <a:pt x="464185" y="4571"/>
                  </a:lnTo>
                  <a:lnTo>
                    <a:pt x="471805" y="4571"/>
                  </a:lnTo>
                  <a:lnTo>
                    <a:pt x="480822" y="4571"/>
                  </a:lnTo>
                  <a:lnTo>
                    <a:pt x="488950" y="6210"/>
                  </a:lnTo>
                  <a:lnTo>
                    <a:pt x="496189" y="9486"/>
                  </a:lnTo>
                  <a:lnTo>
                    <a:pt x="503428" y="12763"/>
                  </a:lnTo>
                  <a:lnTo>
                    <a:pt x="509397" y="17373"/>
                  </a:lnTo>
                  <a:lnTo>
                    <a:pt x="514096" y="23317"/>
                  </a:lnTo>
                  <a:lnTo>
                    <a:pt x="563245" y="23317"/>
                  </a:lnTo>
                  <a:lnTo>
                    <a:pt x="563245" y="228"/>
                  </a:lnTo>
                  <a:close/>
                </a:path>
                <a:path w="582929" h="208279">
                  <a:moveTo>
                    <a:pt x="145034" y="0"/>
                  </a:moveTo>
                  <a:lnTo>
                    <a:pt x="164592" y="0"/>
                  </a:lnTo>
                  <a:lnTo>
                    <a:pt x="164592" y="71551"/>
                  </a:lnTo>
                  <a:lnTo>
                    <a:pt x="197612" y="71551"/>
                  </a:lnTo>
                  <a:lnTo>
                    <a:pt x="197612" y="89153"/>
                  </a:lnTo>
                  <a:lnTo>
                    <a:pt x="164592" y="89153"/>
                  </a:lnTo>
                  <a:lnTo>
                    <a:pt x="164592" y="161391"/>
                  </a:lnTo>
                  <a:lnTo>
                    <a:pt x="145034" y="161391"/>
                  </a:lnTo>
                  <a:lnTo>
                    <a:pt x="14503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359021" y="1238250"/>
            <a:ext cx="873125" cy="245745"/>
            <a:chOff x="4359021" y="1238250"/>
            <a:chExt cx="873125" cy="245745"/>
          </a:xfrm>
        </p:grpSpPr>
        <p:sp>
          <p:nvSpPr>
            <p:cNvPr id="11" name="object 11"/>
            <p:cNvSpPr/>
            <p:nvPr/>
          </p:nvSpPr>
          <p:spPr>
            <a:xfrm>
              <a:off x="4363593" y="1242822"/>
              <a:ext cx="864235" cy="236854"/>
            </a:xfrm>
            <a:custGeom>
              <a:avLst/>
              <a:gdLst/>
              <a:ahLst/>
              <a:cxnLst/>
              <a:rect l="l" t="t" r="r" b="b"/>
              <a:pathLst>
                <a:path w="864235" h="236855">
                  <a:moveTo>
                    <a:pt x="182753" y="148336"/>
                  </a:moveTo>
                  <a:lnTo>
                    <a:pt x="28067" y="148336"/>
                  </a:lnTo>
                  <a:lnTo>
                    <a:pt x="28067" y="174370"/>
                  </a:lnTo>
                  <a:lnTo>
                    <a:pt x="151257" y="174370"/>
                  </a:lnTo>
                  <a:lnTo>
                    <a:pt x="151257" y="236474"/>
                  </a:lnTo>
                  <a:lnTo>
                    <a:pt x="182753" y="236474"/>
                  </a:lnTo>
                  <a:lnTo>
                    <a:pt x="182753" y="148336"/>
                  </a:lnTo>
                  <a:close/>
                </a:path>
                <a:path w="864235" h="236855">
                  <a:moveTo>
                    <a:pt x="31369" y="6857"/>
                  </a:moveTo>
                  <a:lnTo>
                    <a:pt x="0" y="6857"/>
                  </a:lnTo>
                  <a:lnTo>
                    <a:pt x="0" y="124967"/>
                  </a:lnTo>
                  <a:lnTo>
                    <a:pt x="112268" y="124967"/>
                  </a:lnTo>
                  <a:lnTo>
                    <a:pt x="112268" y="99187"/>
                  </a:lnTo>
                  <a:lnTo>
                    <a:pt x="31369" y="99187"/>
                  </a:lnTo>
                  <a:lnTo>
                    <a:pt x="31369" y="70992"/>
                  </a:lnTo>
                  <a:lnTo>
                    <a:pt x="112268" y="70992"/>
                  </a:lnTo>
                  <a:lnTo>
                    <a:pt x="112268" y="45338"/>
                  </a:lnTo>
                  <a:lnTo>
                    <a:pt x="31369" y="45338"/>
                  </a:lnTo>
                  <a:lnTo>
                    <a:pt x="31369" y="6857"/>
                  </a:lnTo>
                  <a:close/>
                </a:path>
                <a:path w="864235" h="236855">
                  <a:moveTo>
                    <a:pt x="112268" y="70992"/>
                  </a:moveTo>
                  <a:lnTo>
                    <a:pt x="81534" y="70992"/>
                  </a:lnTo>
                  <a:lnTo>
                    <a:pt x="81534" y="99187"/>
                  </a:lnTo>
                  <a:lnTo>
                    <a:pt x="112268" y="99187"/>
                  </a:lnTo>
                  <a:lnTo>
                    <a:pt x="112268" y="70992"/>
                  </a:lnTo>
                  <a:close/>
                </a:path>
                <a:path w="864235" h="236855">
                  <a:moveTo>
                    <a:pt x="112268" y="6857"/>
                  </a:moveTo>
                  <a:lnTo>
                    <a:pt x="81534" y="6857"/>
                  </a:lnTo>
                  <a:lnTo>
                    <a:pt x="81534" y="45338"/>
                  </a:lnTo>
                  <a:lnTo>
                    <a:pt x="112268" y="45338"/>
                  </a:lnTo>
                  <a:lnTo>
                    <a:pt x="112268" y="6857"/>
                  </a:lnTo>
                  <a:close/>
                </a:path>
                <a:path w="864235" h="236855">
                  <a:moveTo>
                    <a:pt x="510413" y="13207"/>
                  </a:moveTo>
                  <a:lnTo>
                    <a:pt x="469870" y="30208"/>
                  </a:lnTo>
                  <a:lnTo>
                    <a:pt x="451082" y="70443"/>
                  </a:lnTo>
                  <a:lnTo>
                    <a:pt x="448564" y="98678"/>
                  </a:lnTo>
                  <a:lnTo>
                    <a:pt x="448847" y="108733"/>
                  </a:lnTo>
                  <a:lnTo>
                    <a:pt x="458438" y="149891"/>
                  </a:lnTo>
                  <a:lnTo>
                    <a:pt x="485140" y="178688"/>
                  </a:lnTo>
                  <a:lnTo>
                    <a:pt x="510413" y="184276"/>
                  </a:lnTo>
                  <a:lnTo>
                    <a:pt x="517274" y="183921"/>
                  </a:lnTo>
                  <a:lnTo>
                    <a:pt x="555244" y="162051"/>
                  </a:lnTo>
                  <a:lnTo>
                    <a:pt x="558476" y="157225"/>
                  </a:lnTo>
                  <a:lnTo>
                    <a:pt x="510413" y="157225"/>
                  </a:lnTo>
                  <a:lnTo>
                    <a:pt x="503693" y="156269"/>
                  </a:lnTo>
                  <a:lnTo>
                    <a:pt x="482615" y="123253"/>
                  </a:lnTo>
                  <a:lnTo>
                    <a:pt x="480695" y="98678"/>
                  </a:lnTo>
                  <a:lnTo>
                    <a:pt x="481173" y="85703"/>
                  </a:lnTo>
                  <a:lnTo>
                    <a:pt x="492732" y="48918"/>
                  </a:lnTo>
                  <a:lnTo>
                    <a:pt x="510413" y="40131"/>
                  </a:lnTo>
                  <a:lnTo>
                    <a:pt x="558445" y="40131"/>
                  </a:lnTo>
                  <a:lnTo>
                    <a:pt x="555244" y="35305"/>
                  </a:lnTo>
                  <a:lnTo>
                    <a:pt x="517274" y="13563"/>
                  </a:lnTo>
                  <a:lnTo>
                    <a:pt x="510413" y="13207"/>
                  </a:lnTo>
                  <a:close/>
                </a:path>
                <a:path w="864235" h="236855">
                  <a:moveTo>
                    <a:pt x="558445" y="40131"/>
                  </a:moveTo>
                  <a:lnTo>
                    <a:pt x="510413" y="40131"/>
                  </a:lnTo>
                  <a:lnTo>
                    <a:pt x="517176" y="41120"/>
                  </a:lnTo>
                  <a:lnTo>
                    <a:pt x="523081" y="44037"/>
                  </a:lnTo>
                  <a:lnTo>
                    <a:pt x="539761" y="85703"/>
                  </a:lnTo>
                  <a:lnTo>
                    <a:pt x="540258" y="98678"/>
                  </a:lnTo>
                  <a:lnTo>
                    <a:pt x="539761" y="111728"/>
                  </a:lnTo>
                  <a:lnTo>
                    <a:pt x="528200" y="148546"/>
                  </a:lnTo>
                  <a:lnTo>
                    <a:pt x="510413" y="157225"/>
                  </a:lnTo>
                  <a:lnTo>
                    <a:pt x="558476" y="157225"/>
                  </a:lnTo>
                  <a:lnTo>
                    <a:pt x="571134" y="118157"/>
                  </a:lnTo>
                  <a:lnTo>
                    <a:pt x="572262" y="98678"/>
                  </a:lnTo>
                  <a:lnTo>
                    <a:pt x="571978" y="88679"/>
                  </a:lnTo>
                  <a:lnTo>
                    <a:pt x="562483" y="47529"/>
                  </a:lnTo>
                  <a:lnTo>
                    <a:pt x="559093" y="41108"/>
                  </a:lnTo>
                  <a:lnTo>
                    <a:pt x="558445" y="40131"/>
                  </a:lnTo>
                  <a:close/>
                </a:path>
                <a:path w="864235" h="236855">
                  <a:moveTo>
                    <a:pt x="368681" y="2539"/>
                  </a:moveTo>
                  <a:lnTo>
                    <a:pt x="337820" y="2539"/>
                  </a:lnTo>
                  <a:lnTo>
                    <a:pt x="337820" y="81406"/>
                  </a:lnTo>
                  <a:lnTo>
                    <a:pt x="297561" y="81406"/>
                  </a:lnTo>
                  <a:lnTo>
                    <a:pt x="297561" y="108203"/>
                  </a:lnTo>
                  <a:lnTo>
                    <a:pt x="337820" y="108203"/>
                  </a:lnTo>
                  <a:lnTo>
                    <a:pt x="337820" y="229997"/>
                  </a:lnTo>
                  <a:lnTo>
                    <a:pt x="368681" y="229997"/>
                  </a:lnTo>
                  <a:lnTo>
                    <a:pt x="368681" y="2539"/>
                  </a:lnTo>
                  <a:close/>
                </a:path>
                <a:path w="864235" h="236855">
                  <a:moveTo>
                    <a:pt x="312420" y="19812"/>
                  </a:moveTo>
                  <a:lnTo>
                    <a:pt x="228092" y="19812"/>
                  </a:lnTo>
                  <a:lnTo>
                    <a:pt x="228092" y="176402"/>
                  </a:lnTo>
                  <a:lnTo>
                    <a:pt x="258318" y="176402"/>
                  </a:lnTo>
                  <a:lnTo>
                    <a:pt x="265176" y="176149"/>
                  </a:lnTo>
                  <a:lnTo>
                    <a:pt x="305181" y="172212"/>
                  </a:lnTo>
                  <a:lnTo>
                    <a:pt x="327406" y="167386"/>
                  </a:lnTo>
                  <a:lnTo>
                    <a:pt x="327406" y="149860"/>
                  </a:lnTo>
                  <a:lnTo>
                    <a:pt x="259715" y="149860"/>
                  </a:lnTo>
                  <a:lnTo>
                    <a:pt x="259715" y="46354"/>
                  </a:lnTo>
                  <a:lnTo>
                    <a:pt x="312420" y="46354"/>
                  </a:lnTo>
                  <a:lnTo>
                    <a:pt x="312420" y="19812"/>
                  </a:lnTo>
                  <a:close/>
                </a:path>
                <a:path w="864235" h="236855">
                  <a:moveTo>
                    <a:pt x="327406" y="141731"/>
                  </a:moveTo>
                  <a:lnTo>
                    <a:pt x="285783" y="148734"/>
                  </a:lnTo>
                  <a:lnTo>
                    <a:pt x="259715" y="149860"/>
                  </a:lnTo>
                  <a:lnTo>
                    <a:pt x="327406" y="149860"/>
                  </a:lnTo>
                  <a:lnTo>
                    <a:pt x="327406" y="141731"/>
                  </a:lnTo>
                  <a:close/>
                </a:path>
                <a:path w="864235" h="236855">
                  <a:moveTo>
                    <a:pt x="863981" y="0"/>
                  </a:moveTo>
                  <a:lnTo>
                    <a:pt x="832485" y="0"/>
                  </a:lnTo>
                  <a:lnTo>
                    <a:pt x="832485" y="79120"/>
                  </a:lnTo>
                  <a:lnTo>
                    <a:pt x="795274" y="79120"/>
                  </a:lnTo>
                  <a:lnTo>
                    <a:pt x="795274" y="105917"/>
                  </a:lnTo>
                  <a:lnTo>
                    <a:pt x="832485" y="105917"/>
                  </a:lnTo>
                  <a:lnTo>
                    <a:pt x="832485" y="235965"/>
                  </a:lnTo>
                  <a:lnTo>
                    <a:pt x="863981" y="235965"/>
                  </a:lnTo>
                  <a:lnTo>
                    <a:pt x="863981" y="0"/>
                  </a:lnTo>
                  <a:close/>
                </a:path>
                <a:path w="864235" h="236855">
                  <a:moveTo>
                    <a:pt x="782574" y="18541"/>
                  </a:moveTo>
                  <a:lnTo>
                    <a:pt x="679958" y="18541"/>
                  </a:lnTo>
                  <a:lnTo>
                    <a:pt x="679958" y="178688"/>
                  </a:lnTo>
                  <a:lnTo>
                    <a:pt x="728853" y="178688"/>
                  </a:lnTo>
                  <a:lnTo>
                    <a:pt x="740382" y="178524"/>
                  </a:lnTo>
                  <a:lnTo>
                    <a:pt x="784967" y="174666"/>
                  </a:lnTo>
                  <a:lnTo>
                    <a:pt x="816864" y="168148"/>
                  </a:lnTo>
                  <a:lnTo>
                    <a:pt x="816864" y="152400"/>
                  </a:lnTo>
                  <a:lnTo>
                    <a:pt x="711581" y="152400"/>
                  </a:lnTo>
                  <a:lnTo>
                    <a:pt x="711581" y="111251"/>
                  </a:lnTo>
                  <a:lnTo>
                    <a:pt x="776986" y="111251"/>
                  </a:lnTo>
                  <a:lnTo>
                    <a:pt x="776986" y="84962"/>
                  </a:lnTo>
                  <a:lnTo>
                    <a:pt x="711581" y="84962"/>
                  </a:lnTo>
                  <a:lnTo>
                    <a:pt x="711581" y="44830"/>
                  </a:lnTo>
                  <a:lnTo>
                    <a:pt x="782574" y="44830"/>
                  </a:lnTo>
                  <a:lnTo>
                    <a:pt x="782574" y="18541"/>
                  </a:lnTo>
                  <a:close/>
                </a:path>
                <a:path w="864235" h="236855">
                  <a:moveTo>
                    <a:pt x="816864" y="142493"/>
                  </a:moveTo>
                  <a:lnTo>
                    <a:pt x="774319" y="149860"/>
                  </a:lnTo>
                  <a:lnTo>
                    <a:pt x="736219" y="152400"/>
                  </a:lnTo>
                  <a:lnTo>
                    <a:pt x="816864" y="152400"/>
                  </a:lnTo>
                  <a:lnTo>
                    <a:pt x="816864" y="142493"/>
                  </a:lnTo>
                  <a:close/>
                </a:path>
                <a:path w="864235" h="236855">
                  <a:moveTo>
                    <a:pt x="636905" y="0"/>
                  </a:moveTo>
                  <a:lnTo>
                    <a:pt x="605409" y="0"/>
                  </a:lnTo>
                  <a:lnTo>
                    <a:pt x="605409" y="235965"/>
                  </a:lnTo>
                  <a:lnTo>
                    <a:pt x="636905" y="235965"/>
                  </a:lnTo>
                  <a:lnTo>
                    <a:pt x="636905" y="0"/>
                  </a:lnTo>
                  <a:close/>
                </a:path>
                <a:path w="864235" h="236855">
                  <a:moveTo>
                    <a:pt x="417195" y="0"/>
                  </a:moveTo>
                  <a:lnTo>
                    <a:pt x="386207" y="0"/>
                  </a:lnTo>
                  <a:lnTo>
                    <a:pt x="386207" y="235965"/>
                  </a:lnTo>
                  <a:lnTo>
                    <a:pt x="417195" y="235965"/>
                  </a:lnTo>
                  <a:lnTo>
                    <a:pt x="417195" y="0"/>
                  </a:lnTo>
                  <a:close/>
                </a:path>
                <a:path w="864235" h="236855">
                  <a:moveTo>
                    <a:pt x="182753" y="0"/>
                  </a:moveTo>
                  <a:lnTo>
                    <a:pt x="151257" y="0"/>
                  </a:lnTo>
                  <a:lnTo>
                    <a:pt x="151257" y="138429"/>
                  </a:lnTo>
                  <a:lnTo>
                    <a:pt x="182753" y="138429"/>
                  </a:lnTo>
                  <a:lnTo>
                    <a:pt x="182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63593" y="1242822"/>
              <a:ext cx="864235" cy="236854"/>
            </a:xfrm>
            <a:custGeom>
              <a:avLst/>
              <a:gdLst/>
              <a:ahLst/>
              <a:cxnLst/>
              <a:rect l="l" t="t" r="r" b="b"/>
              <a:pathLst>
                <a:path w="864235" h="236855">
                  <a:moveTo>
                    <a:pt x="28067" y="148336"/>
                  </a:moveTo>
                  <a:lnTo>
                    <a:pt x="182753" y="148336"/>
                  </a:lnTo>
                  <a:lnTo>
                    <a:pt x="182753" y="236474"/>
                  </a:lnTo>
                  <a:lnTo>
                    <a:pt x="151257" y="236474"/>
                  </a:lnTo>
                  <a:lnTo>
                    <a:pt x="151257" y="174370"/>
                  </a:lnTo>
                  <a:lnTo>
                    <a:pt x="28067" y="174370"/>
                  </a:lnTo>
                  <a:lnTo>
                    <a:pt x="28067" y="148336"/>
                  </a:lnTo>
                  <a:close/>
                </a:path>
                <a:path w="864235" h="236855">
                  <a:moveTo>
                    <a:pt x="31369" y="70992"/>
                  </a:moveTo>
                  <a:lnTo>
                    <a:pt x="31369" y="99187"/>
                  </a:lnTo>
                  <a:lnTo>
                    <a:pt x="81534" y="99187"/>
                  </a:lnTo>
                  <a:lnTo>
                    <a:pt x="81534" y="70992"/>
                  </a:lnTo>
                  <a:lnTo>
                    <a:pt x="31369" y="70992"/>
                  </a:lnTo>
                  <a:close/>
                </a:path>
                <a:path w="864235" h="236855">
                  <a:moveTo>
                    <a:pt x="510413" y="40131"/>
                  </a:moveTo>
                  <a:lnTo>
                    <a:pt x="482615" y="74215"/>
                  </a:lnTo>
                  <a:lnTo>
                    <a:pt x="480695" y="98678"/>
                  </a:lnTo>
                  <a:lnTo>
                    <a:pt x="481173" y="111728"/>
                  </a:lnTo>
                  <a:lnTo>
                    <a:pt x="492732" y="148546"/>
                  </a:lnTo>
                  <a:lnTo>
                    <a:pt x="510413" y="157225"/>
                  </a:lnTo>
                  <a:lnTo>
                    <a:pt x="517151" y="156269"/>
                  </a:lnTo>
                  <a:lnTo>
                    <a:pt x="538289" y="123253"/>
                  </a:lnTo>
                  <a:lnTo>
                    <a:pt x="540258" y="98678"/>
                  </a:lnTo>
                  <a:lnTo>
                    <a:pt x="539761" y="85703"/>
                  </a:lnTo>
                  <a:lnTo>
                    <a:pt x="528200" y="48918"/>
                  </a:lnTo>
                  <a:lnTo>
                    <a:pt x="510413" y="40131"/>
                  </a:lnTo>
                  <a:close/>
                </a:path>
                <a:path w="864235" h="236855">
                  <a:moveTo>
                    <a:pt x="228092" y="19812"/>
                  </a:moveTo>
                  <a:lnTo>
                    <a:pt x="312420" y="19812"/>
                  </a:lnTo>
                  <a:lnTo>
                    <a:pt x="312420" y="46354"/>
                  </a:lnTo>
                  <a:lnTo>
                    <a:pt x="259715" y="46354"/>
                  </a:lnTo>
                  <a:lnTo>
                    <a:pt x="259715" y="149860"/>
                  </a:lnTo>
                  <a:lnTo>
                    <a:pt x="260477" y="149860"/>
                  </a:lnTo>
                  <a:lnTo>
                    <a:pt x="268880" y="149738"/>
                  </a:lnTo>
                  <a:lnTo>
                    <a:pt x="311118" y="145256"/>
                  </a:lnTo>
                  <a:lnTo>
                    <a:pt x="327406" y="141731"/>
                  </a:lnTo>
                  <a:lnTo>
                    <a:pt x="327406" y="167386"/>
                  </a:lnTo>
                  <a:lnTo>
                    <a:pt x="285623" y="174751"/>
                  </a:lnTo>
                  <a:lnTo>
                    <a:pt x="258318" y="176402"/>
                  </a:lnTo>
                  <a:lnTo>
                    <a:pt x="251587" y="176402"/>
                  </a:lnTo>
                  <a:lnTo>
                    <a:pt x="228092" y="176402"/>
                  </a:lnTo>
                  <a:lnTo>
                    <a:pt x="228092" y="19812"/>
                  </a:lnTo>
                  <a:close/>
                </a:path>
                <a:path w="864235" h="236855">
                  <a:moveTo>
                    <a:pt x="679958" y="18541"/>
                  </a:moveTo>
                  <a:lnTo>
                    <a:pt x="782574" y="18541"/>
                  </a:lnTo>
                  <a:lnTo>
                    <a:pt x="782574" y="44830"/>
                  </a:lnTo>
                  <a:lnTo>
                    <a:pt x="711581" y="44830"/>
                  </a:lnTo>
                  <a:lnTo>
                    <a:pt x="711581" y="84962"/>
                  </a:lnTo>
                  <a:lnTo>
                    <a:pt x="776986" y="84962"/>
                  </a:lnTo>
                  <a:lnTo>
                    <a:pt x="776986" y="111251"/>
                  </a:lnTo>
                  <a:lnTo>
                    <a:pt x="711581" y="111251"/>
                  </a:lnTo>
                  <a:lnTo>
                    <a:pt x="711581" y="152400"/>
                  </a:lnTo>
                  <a:lnTo>
                    <a:pt x="736219" y="152400"/>
                  </a:lnTo>
                  <a:lnTo>
                    <a:pt x="745601" y="152253"/>
                  </a:lnTo>
                  <a:lnTo>
                    <a:pt x="784270" y="148459"/>
                  </a:lnTo>
                  <a:lnTo>
                    <a:pt x="816864" y="142493"/>
                  </a:lnTo>
                  <a:lnTo>
                    <a:pt x="816864" y="168148"/>
                  </a:lnTo>
                  <a:lnTo>
                    <a:pt x="774065" y="176149"/>
                  </a:lnTo>
                  <a:lnTo>
                    <a:pt x="728853" y="178688"/>
                  </a:lnTo>
                  <a:lnTo>
                    <a:pt x="679958" y="178688"/>
                  </a:lnTo>
                  <a:lnTo>
                    <a:pt x="679958" y="18541"/>
                  </a:lnTo>
                  <a:close/>
                </a:path>
                <a:path w="864235" h="236855">
                  <a:moveTo>
                    <a:pt x="510413" y="13207"/>
                  </a:moveTo>
                  <a:lnTo>
                    <a:pt x="550957" y="30208"/>
                  </a:lnTo>
                  <a:lnTo>
                    <a:pt x="569743" y="70443"/>
                  </a:lnTo>
                  <a:lnTo>
                    <a:pt x="572262" y="98678"/>
                  </a:lnTo>
                  <a:lnTo>
                    <a:pt x="571978" y="108733"/>
                  </a:lnTo>
                  <a:lnTo>
                    <a:pt x="562483" y="149891"/>
                  </a:lnTo>
                  <a:lnTo>
                    <a:pt x="535813" y="178688"/>
                  </a:lnTo>
                  <a:lnTo>
                    <a:pt x="510413" y="184276"/>
                  </a:lnTo>
                  <a:lnTo>
                    <a:pt x="503606" y="183921"/>
                  </a:lnTo>
                  <a:lnTo>
                    <a:pt x="465582" y="162051"/>
                  </a:lnTo>
                  <a:lnTo>
                    <a:pt x="449691" y="118157"/>
                  </a:lnTo>
                  <a:lnTo>
                    <a:pt x="448564" y="98678"/>
                  </a:lnTo>
                  <a:lnTo>
                    <a:pt x="448847" y="88679"/>
                  </a:lnTo>
                  <a:lnTo>
                    <a:pt x="458438" y="47529"/>
                  </a:lnTo>
                  <a:lnTo>
                    <a:pt x="485140" y="18795"/>
                  </a:lnTo>
                  <a:lnTo>
                    <a:pt x="510413" y="13207"/>
                  </a:lnTo>
                  <a:close/>
                </a:path>
                <a:path w="864235" h="236855">
                  <a:moveTo>
                    <a:pt x="0" y="6857"/>
                  </a:moveTo>
                  <a:lnTo>
                    <a:pt x="31369" y="6857"/>
                  </a:lnTo>
                  <a:lnTo>
                    <a:pt x="31369" y="45338"/>
                  </a:lnTo>
                  <a:lnTo>
                    <a:pt x="81534" y="45338"/>
                  </a:lnTo>
                  <a:lnTo>
                    <a:pt x="81534" y="6857"/>
                  </a:lnTo>
                  <a:lnTo>
                    <a:pt x="112268" y="6857"/>
                  </a:lnTo>
                  <a:lnTo>
                    <a:pt x="112268" y="124967"/>
                  </a:lnTo>
                  <a:lnTo>
                    <a:pt x="0" y="124967"/>
                  </a:lnTo>
                  <a:lnTo>
                    <a:pt x="0" y="6857"/>
                  </a:lnTo>
                  <a:close/>
                </a:path>
                <a:path w="864235" h="236855">
                  <a:moveTo>
                    <a:pt x="337820" y="2539"/>
                  </a:moveTo>
                  <a:lnTo>
                    <a:pt x="368681" y="2539"/>
                  </a:lnTo>
                  <a:lnTo>
                    <a:pt x="368681" y="229997"/>
                  </a:lnTo>
                  <a:lnTo>
                    <a:pt x="337820" y="229997"/>
                  </a:lnTo>
                  <a:lnTo>
                    <a:pt x="337820" y="108203"/>
                  </a:lnTo>
                  <a:lnTo>
                    <a:pt x="297561" y="108203"/>
                  </a:lnTo>
                  <a:lnTo>
                    <a:pt x="297561" y="81406"/>
                  </a:lnTo>
                  <a:lnTo>
                    <a:pt x="337820" y="81406"/>
                  </a:lnTo>
                  <a:lnTo>
                    <a:pt x="337820" y="2539"/>
                  </a:lnTo>
                  <a:close/>
                </a:path>
                <a:path w="864235" h="236855">
                  <a:moveTo>
                    <a:pt x="832485" y="0"/>
                  </a:moveTo>
                  <a:lnTo>
                    <a:pt x="863981" y="0"/>
                  </a:lnTo>
                  <a:lnTo>
                    <a:pt x="863981" y="235965"/>
                  </a:lnTo>
                  <a:lnTo>
                    <a:pt x="832485" y="235965"/>
                  </a:lnTo>
                  <a:lnTo>
                    <a:pt x="832485" y="105917"/>
                  </a:lnTo>
                  <a:lnTo>
                    <a:pt x="795274" y="105917"/>
                  </a:lnTo>
                  <a:lnTo>
                    <a:pt x="795274" y="79120"/>
                  </a:lnTo>
                  <a:lnTo>
                    <a:pt x="832485" y="79120"/>
                  </a:lnTo>
                  <a:lnTo>
                    <a:pt x="832485" y="0"/>
                  </a:lnTo>
                  <a:close/>
                </a:path>
                <a:path w="864235" h="236855">
                  <a:moveTo>
                    <a:pt x="605409" y="0"/>
                  </a:moveTo>
                  <a:lnTo>
                    <a:pt x="636905" y="0"/>
                  </a:lnTo>
                  <a:lnTo>
                    <a:pt x="636905" y="235965"/>
                  </a:lnTo>
                  <a:lnTo>
                    <a:pt x="605409" y="235965"/>
                  </a:lnTo>
                  <a:lnTo>
                    <a:pt x="605409" y="0"/>
                  </a:lnTo>
                  <a:close/>
                </a:path>
                <a:path w="864235" h="236855">
                  <a:moveTo>
                    <a:pt x="386207" y="0"/>
                  </a:moveTo>
                  <a:lnTo>
                    <a:pt x="417195" y="0"/>
                  </a:lnTo>
                  <a:lnTo>
                    <a:pt x="417195" y="235965"/>
                  </a:lnTo>
                  <a:lnTo>
                    <a:pt x="386207" y="235965"/>
                  </a:lnTo>
                  <a:lnTo>
                    <a:pt x="386207" y="0"/>
                  </a:lnTo>
                  <a:close/>
                </a:path>
                <a:path w="864235" h="236855">
                  <a:moveTo>
                    <a:pt x="151257" y="0"/>
                  </a:moveTo>
                  <a:lnTo>
                    <a:pt x="182753" y="0"/>
                  </a:lnTo>
                  <a:lnTo>
                    <a:pt x="182753" y="138429"/>
                  </a:lnTo>
                  <a:lnTo>
                    <a:pt x="151257" y="138429"/>
                  </a:lnTo>
                  <a:lnTo>
                    <a:pt x="15125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0759" y="1238250"/>
            <a:ext cx="888873" cy="2468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0784" y="1237233"/>
            <a:ext cx="1732661" cy="24993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223386" y="2834639"/>
            <a:ext cx="1324610" cy="480059"/>
            <a:chOff x="3223386" y="2834639"/>
            <a:chExt cx="1324610" cy="480059"/>
          </a:xfrm>
        </p:grpSpPr>
        <p:sp>
          <p:nvSpPr>
            <p:cNvPr id="16" name="object 16"/>
            <p:cNvSpPr/>
            <p:nvPr/>
          </p:nvSpPr>
          <p:spPr>
            <a:xfrm>
              <a:off x="3227958" y="2839211"/>
              <a:ext cx="1315720" cy="470534"/>
            </a:xfrm>
            <a:custGeom>
              <a:avLst/>
              <a:gdLst/>
              <a:ahLst/>
              <a:cxnLst/>
              <a:rect l="l" t="t" r="r" b="b"/>
              <a:pathLst>
                <a:path w="1315720" h="470535">
                  <a:moveTo>
                    <a:pt x="862711" y="352171"/>
                  </a:moveTo>
                  <a:lnTo>
                    <a:pt x="427228" y="352171"/>
                  </a:lnTo>
                  <a:lnTo>
                    <a:pt x="427228" y="404495"/>
                  </a:lnTo>
                  <a:lnTo>
                    <a:pt x="862711" y="404495"/>
                  </a:lnTo>
                  <a:lnTo>
                    <a:pt x="862711" y="352171"/>
                  </a:lnTo>
                  <a:close/>
                </a:path>
                <a:path w="1315720" h="470535">
                  <a:moveTo>
                    <a:pt x="675386" y="272034"/>
                  </a:moveTo>
                  <a:lnTo>
                    <a:pt x="611505" y="272034"/>
                  </a:lnTo>
                  <a:lnTo>
                    <a:pt x="611505" y="352171"/>
                  </a:lnTo>
                  <a:lnTo>
                    <a:pt x="675386" y="352171"/>
                  </a:lnTo>
                  <a:lnTo>
                    <a:pt x="675386" y="272034"/>
                  </a:lnTo>
                  <a:close/>
                </a:path>
                <a:path w="1315720" h="470535">
                  <a:moveTo>
                    <a:pt x="596773" y="102997"/>
                  </a:moveTo>
                  <a:lnTo>
                    <a:pt x="533781" y="102997"/>
                  </a:lnTo>
                  <a:lnTo>
                    <a:pt x="537337" y="219710"/>
                  </a:lnTo>
                  <a:lnTo>
                    <a:pt x="475488" y="219710"/>
                  </a:lnTo>
                  <a:lnTo>
                    <a:pt x="475488" y="272034"/>
                  </a:lnTo>
                  <a:lnTo>
                    <a:pt x="815467" y="272034"/>
                  </a:lnTo>
                  <a:lnTo>
                    <a:pt x="815467" y="220217"/>
                  </a:lnTo>
                  <a:lnTo>
                    <a:pt x="599313" y="220217"/>
                  </a:lnTo>
                  <a:lnTo>
                    <a:pt x="596773" y="102997"/>
                  </a:lnTo>
                  <a:close/>
                </a:path>
                <a:path w="1315720" h="470535">
                  <a:moveTo>
                    <a:pt x="757682" y="102997"/>
                  </a:moveTo>
                  <a:lnTo>
                    <a:pt x="695198" y="102997"/>
                  </a:lnTo>
                  <a:lnTo>
                    <a:pt x="691133" y="220217"/>
                  </a:lnTo>
                  <a:lnTo>
                    <a:pt x="815467" y="220217"/>
                  </a:lnTo>
                  <a:lnTo>
                    <a:pt x="815467" y="219710"/>
                  </a:lnTo>
                  <a:lnTo>
                    <a:pt x="752094" y="219710"/>
                  </a:lnTo>
                  <a:lnTo>
                    <a:pt x="757682" y="102997"/>
                  </a:lnTo>
                  <a:close/>
                </a:path>
                <a:path w="1315720" h="470535">
                  <a:moveTo>
                    <a:pt x="215645" y="39115"/>
                  </a:moveTo>
                  <a:lnTo>
                    <a:pt x="0" y="39115"/>
                  </a:lnTo>
                  <a:lnTo>
                    <a:pt x="0" y="345566"/>
                  </a:lnTo>
                  <a:lnTo>
                    <a:pt x="215645" y="345566"/>
                  </a:lnTo>
                  <a:lnTo>
                    <a:pt x="215645" y="293370"/>
                  </a:lnTo>
                  <a:lnTo>
                    <a:pt x="63373" y="293370"/>
                  </a:lnTo>
                  <a:lnTo>
                    <a:pt x="63373" y="90804"/>
                  </a:lnTo>
                  <a:lnTo>
                    <a:pt x="215645" y="90804"/>
                  </a:lnTo>
                  <a:lnTo>
                    <a:pt x="215645" y="39115"/>
                  </a:lnTo>
                  <a:close/>
                </a:path>
                <a:path w="1315720" h="470535">
                  <a:moveTo>
                    <a:pt x="215645" y="90804"/>
                  </a:moveTo>
                  <a:lnTo>
                    <a:pt x="153289" y="90804"/>
                  </a:lnTo>
                  <a:lnTo>
                    <a:pt x="153289" y="293370"/>
                  </a:lnTo>
                  <a:lnTo>
                    <a:pt x="215645" y="293370"/>
                  </a:lnTo>
                  <a:lnTo>
                    <a:pt x="215645" y="90804"/>
                  </a:lnTo>
                  <a:close/>
                </a:path>
                <a:path w="1315720" h="470535">
                  <a:moveTo>
                    <a:pt x="807846" y="35560"/>
                  </a:moveTo>
                  <a:lnTo>
                    <a:pt x="483616" y="35560"/>
                  </a:lnTo>
                  <a:lnTo>
                    <a:pt x="483616" y="87757"/>
                  </a:lnTo>
                  <a:lnTo>
                    <a:pt x="807846" y="87757"/>
                  </a:lnTo>
                  <a:lnTo>
                    <a:pt x="807846" y="35560"/>
                  </a:lnTo>
                  <a:close/>
                </a:path>
                <a:path w="1315720" h="470535">
                  <a:moveTo>
                    <a:pt x="1133602" y="274574"/>
                  </a:moveTo>
                  <a:lnTo>
                    <a:pt x="1069720" y="274574"/>
                  </a:lnTo>
                  <a:lnTo>
                    <a:pt x="1069720" y="467867"/>
                  </a:lnTo>
                  <a:lnTo>
                    <a:pt x="1133602" y="467867"/>
                  </a:lnTo>
                  <a:lnTo>
                    <a:pt x="1133602" y="274574"/>
                  </a:lnTo>
                  <a:close/>
                </a:path>
                <a:path w="1315720" h="470535">
                  <a:moveTo>
                    <a:pt x="1315339" y="221234"/>
                  </a:moveTo>
                  <a:lnTo>
                    <a:pt x="879856" y="221234"/>
                  </a:lnTo>
                  <a:lnTo>
                    <a:pt x="879856" y="274574"/>
                  </a:lnTo>
                  <a:lnTo>
                    <a:pt x="1315339" y="274574"/>
                  </a:lnTo>
                  <a:lnTo>
                    <a:pt x="1315339" y="221234"/>
                  </a:lnTo>
                  <a:close/>
                </a:path>
                <a:path w="1315720" h="470535">
                  <a:moveTo>
                    <a:pt x="1253870" y="20320"/>
                  </a:moveTo>
                  <a:lnTo>
                    <a:pt x="943864" y="20320"/>
                  </a:lnTo>
                  <a:lnTo>
                    <a:pt x="943864" y="74167"/>
                  </a:lnTo>
                  <a:lnTo>
                    <a:pt x="1189990" y="74167"/>
                  </a:lnTo>
                  <a:lnTo>
                    <a:pt x="1189730" y="88568"/>
                  </a:lnTo>
                  <a:lnTo>
                    <a:pt x="1185926" y="140842"/>
                  </a:lnTo>
                  <a:lnTo>
                    <a:pt x="1181163" y="180609"/>
                  </a:lnTo>
                  <a:lnTo>
                    <a:pt x="1175258" y="221234"/>
                  </a:lnTo>
                  <a:lnTo>
                    <a:pt x="1237615" y="221234"/>
                  </a:lnTo>
                  <a:lnTo>
                    <a:pt x="1243806" y="176006"/>
                  </a:lnTo>
                  <a:lnTo>
                    <a:pt x="1249045" y="125349"/>
                  </a:lnTo>
                  <a:lnTo>
                    <a:pt x="1252696" y="72453"/>
                  </a:lnTo>
                  <a:lnTo>
                    <a:pt x="1253581" y="46303"/>
                  </a:lnTo>
                  <a:lnTo>
                    <a:pt x="1253870" y="20320"/>
                  </a:lnTo>
                  <a:close/>
                </a:path>
                <a:path w="1315720" h="470535">
                  <a:moveTo>
                    <a:pt x="346075" y="0"/>
                  </a:moveTo>
                  <a:lnTo>
                    <a:pt x="283210" y="0"/>
                  </a:lnTo>
                  <a:lnTo>
                    <a:pt x="283210" y="470408"/>
                  </a:lnTo>
                  <a:lnTo>
                    <a:pt x="346075" y="470408"/>
                  </a:lnTo>
                  <a:lnTo>
                    <a:pt x="346075" y="214629"/>
                  </a:lnTo>
                  <a:lnTo>
                    <a:pt x="419735" y="214629"/>
                  </a:lnTo>
                  <a:lnTo>
                    <a:pt x="419735" y="160909"/>
                  </a:lnTo>
                  <a:lnTo>
                    <a:pt x="346075" y="160909"/>
                  </a:lnTo>
                  <a:lnTo>
                    <a:pt x="346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27958" y="2839211"/>
              <a:ext cx="1315720" cy="470534"/>
            </a:xfrm>
            <a:custGeom>
              <a:avLst/>
              <a:gdLst/>
              <a:ahLst/>
              <a:cxnLst/>
              <a:rect l="l" t="t" r="r" b="b"/>
              <a:pathLst>
                <a:path w="1315720" h="470535">
                  <a:moveTo>
                    <a:pt x="533781" y="102997"/>
                  </a:moveTo>
                  <a:lnTo>
                    <a:pt x="596773" y="102997"/>
                  </a:lnTo>
                  <a:lnTo>
                    <a:pt x="599313" y="220217"/>
                  </a:lnTo>
                  <a:lnTo>
                    <a:pt x="691133" y="220217"/>
                  </a:lnTo>
                  <a:lnTo>
                    <a:pt x="695198" y="102997"/>
                  </a:lnTo>
                  <a:lnTo>
                    <a:pt x="757682" y="102997"/>
                  </a:lnTo>
                  <a:lnTo>
                    <a:pt x="752094" y="219710"/>
                  </a:lnTo>
                  <a:lnTo>
                    <a:pt x="815467" y="219710"/>
                  </a:lnTo>
                  <a:lnTo>
                    <a:pt x="815467" y="272034"/>
                  </a:lnTo>
                  <a:lnTo>
                    <a:pt x="675386" y="272034"/>
                  </a:lnTo>
                  <a:lnTo>
                    <a:pt x="675386" y="352171"/>
                  </a:lnTo>
                  <a:lnTo>
                    <a:pt x="862711" y="352171"/>
                  </a:lnTo>
                  <a:lnTo>
                    <a:pt x="862711" y="404495"/>
                  </a:lnTo>
                  <a:lnTo>
                    <a:pt x="427228" y="404495"/>
                  </a:lnTo>
                  <a:lnTo>
                    <a:pt x="427228" y="352171"/>
                  </a:lnTo>
                  <a:lnTo>
                    <a:pt x="611505" y="352171"/>
                  </a:lnTo>
                  <a:lnTo>
                    <a:pt x="611505" y="272034"/>
                  </a:lnTo>
                  <a:lnTo>
                    <a:pt x="475488" y="272034"/>
                  </a:lnTo>
                  <a:lnTo>
                    <a:pt x="475488" y="219710"/>
                  </a:lnTo>
                  <a:lnTo>
                    <a:pt x="537337" y="219710"/>
                  </a:lnTo>
                  <a:lnTo>
                    <a:pt x="533781" y="102997"/>
                  </a:lnTo>
                  <a:close/>
                </a:path>
                <a:path w="1315720" h="470535">
                  <a:moveTo>
                    <a:pt x="63373" y="90804"/>
                  </a:moveTo>
                  <a:lnTo>
                    <a:pt x="63373" y="293370"/>
                  </a:lnTo>
                  <a:lnTo>
                    <a:pt x="153289" y="293370"/>
                  </a:lnTo>
                  <a:lnTo>
                    <a:pt x="153289" y="90804"/>
                  </a:lnTo>
                  <a:lnTo>
                    <a:pt x="63373" y="90804"/>
                  </a:lnTo>
                  <a:close/>
                </a:path>
                <a:path w="1315720" h="470535">
                  <a:moveTo>
                    <a:pt x="0" y="39115"/>
                  </a:moveTo>
                  <a:lnTo>
                    <a:pt x="215645" y="39115"/>
                  </a:lnTo>
                  <a:lnTo>
                    <a:pt x="215645" y="345566"/>
                  </a:lnTo>
                  <a:lnTo>
                    <a:pt x="0" y="345566"/>
                  </a:lnTo>
                  <a:lnTo>
                    <a:pt x="0" y="39115"/>
                  </a:lnTo>
                  <a:close/>
                </a:path>
                <a:path w="1315720" h="470535">
                  <a:moveTo>
                    <a:pt x="483616" y="35560"/>
                  </a:moveTo>
                  <a:lnTo>
                    <a:pt x="807846" y="35560"/>
                  </a:lnTo>
                  <a:lnTo>
                    <a:pt x="807846" y="87757"/>
                  </a:lnTo>
                  <a:lnTo>
                    <a:pt x="483616" y="87757"/>
                  </a:lnTo>
                  <a:lnTo>
                    <a:pt x="483616" y="35560"/>
                  </a:lnTo>
                  <a:close/>
                </a:path>
                <a:path w="1315720" h="470535">
                  <a:moveTo>
                    <a:pt x="943864" y="20320"/>
                  </a:moveTo>
                  <a:lnTo>
                    <a:pt x="1253870" y="20320"/>
                  </a:lnTo>
                  <a:lnTo>
                    <a:pt x="1253581" y="46303"/>
                  </a:lnTo>
                  <a:lnTo>
                    <a:pt x="1251192" y="98794"/>
                  </a:lnTo>
                  <a:lnTo>
                    <a:pt x="1246544" y="151350"/>
                  </a:lnTo>
                  <a:lnTo>
                    <a:pt x="1240829" y="199304"/>
                  </a:lnTo>
                  <a:lnTo>
                    <a:pt x="1237615" y="221234"/>
                  </a:lnTo>
                  <a:lnTo>
                    <a:pt x="1315339" y="221234"/>
                  </a:lnTo>
                  <a:lnTo>
                    <a:pt x="1315339" y="274574"/>
                  </a:lnTo>
                  <a:lnTo>
                    <a:pt x="1133602" y="274574"/>
                  </a:lnTo>
                  <a:lnTo>
                    <a:pt x="1133602" y="467867"/>
                  </a:lnTo>
                  <a:lnTo>
                    <a:pt x="1069720" y="467867"/>
                  </a:lnTo>
                  <a:lnTo>
                    <a:pt x="1069720" y="274574"/>
                  </a:lnTo>
                  <a:lnTo>
                    <a:pt x="879856" y="274574"/>
                  </a:lnTo>
                  <a:lnTo>
                    <a:pt x="879856" y="221234"/>
                  </a:lnTo>
                  <a:lnTo>
                    <a:pt x="1175258" y="221234"/>
                  </a:lnTo>
                  <a:lnTo>
                    <a:pt x="1178353" y="200832"/>
                  </a:lnTo>
                  <a:lnTo>
                    <a:pt x="1183687" y="160601"/>
                  </a:lnTo>
                  <a:lnTo>
                    <a:pt x="1187686" y="121941"/>
                  </a:lnTo>
                  <a:lnTo>
                    <a:pt x="1189990" y="74167"/>
                  </a:lnTo>
                  <a:lnTo>
                    <a:pt x="943864" y="74167"/>
                  </a:lnTo>
                  <a:lnTo>
                    <a:pt x="943864" y="20320"/>
                  </a:lnTo>
                  <a:close/>
                </a:path>
                <a:path w="1315720" h="470535">
                  <a:moveTo>
                    <a:pt x="283210" y="0"/>
                  </a:moveTo>
                  <a:lnTo>
                    <a:pt x="346075" y="0"/>
                  </a:lnTo>
                  <a:lnTo>
                    <a:pt x="346075" y="160909"/>
                  </a:lnTo>
                  <a:lnTo>
                    <a:pt x="419735" y="160909"/>
                  </a:lnTo>
                  <a:lnTo>
                    <a:pt x="419735" y="214629"/>
                  </a:lnTo>
                  <a:lnTo>
                    <a:pt x="346075" y="214629"/>
                  </a:lnTo>
                  <a:lnTo>
                    <a:pt x="346075" y="470408"/>
                  </a:lnTo>
                  <a:lnTo>
                    <a:pt x="283210" y="470408"/>
                  </a:lnTo>
                  <a:lnTo>
                    <a:pt x="28321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660010" y="2834639"/>
            <a:ext cx="1323340" cy="483234"/>
            <a:chOff x="4660010" y="2834639"/>
            <a:chExt cx="1323340" cy="483234"/>
          </a:xfrm>
        </p:grpSpPr>
        <p:sp>
          <p:nvSpPr>
            <p:cNvPr id="19" name="object 19"/>
            <p:cNvSpPr/>
            <p:nvPr/>
          </p:nvSpPr>
          <p:spPr>
            <a:xfrm>
              <a:off x="4664582" y="2839211"/>
              <a:ext cx="1313815" cy="474345"/>
            </a:xfrm>
            <a:custGeom>
              <a:avLst/>
              <a:gdLst/>
              <a:ahLst/>
              <a:cxnLst/>
              <a:rect l="l" t="t" r="r" b="b"/>
              <a:pathLst>
                <a:path w="1313814" h="474345">
                  <a:moveTo>
                    <a:pt x="231393" y="285241"/>
                  </a:moveTo>
                  <a:lnTo>
                    <a:pt x="178869" y="289367"/>
                  </a:lnTo>
                  <a:lnTo>
                    <a:pt x="136858" y="301259"/>
                  </a:lnTo>
                  <a:lnTo>
                    <a:pt x="97408" y="326532"/>
                  </a:lnTo>
                  <a:lnTo>
                    <a:pt x="77660" y="360870"/>
                  </a:lnTo>
                  <a:lnTo>
                    <a:pt x="75183" y="380111"/>
                  </a:lnTo>
                  <a:lnTo>
                    <a:pt x="75803" y="389848"/>
                  </a:lnTo>
                  <a:lnTo>
                    <a:pt x="90642" y="425156"/>
                  </a:lnTo>
                  <a:lnTo>
                    <a:pt x="125180" y="452631"/>
                  </a:lnTo>
                  <a:lnTo>
                    <a:pt x="163702" y="466598"/>
                  </a:lnTo>
                  <a:lnTo>
                    <a:pt x="212726" y="473509"/>
                  </a:lnTo>
                  <a:lnTo>
                    <a:pt x="231393" y="473963"/>
                  </a:lnTo>
                  <a:lnTo>
                    <a:pt x="250138" y="473509"/>
                  </a:lnTo>
                  <a:lnTo>
                    <a:pt x="299465" y="466598"/>
                  </a:lnTo>
                  <a:lnTo>
                    <a:pt x="338220" y="452631"/>
                  </a:lnTo>
                  <a:lnTo>
                    <a:pt x="372923" y="425156"/>
                  </a:lnTo>
                  <a:lnTo>
                    <a:pt x="373509" y="424307"/>
                  </a:lnTo>
                  <a:lnTo>
                    <a:pt x="231393" y="424307"/>
                  </a:lnTo>
                  <a:lnTo>
                    <a:pt x="219201" y="424068"/>
                  </a:lnTo>
                  <a:lnTo>
                    <a:pt x="179891" y="418449"/>
                  </a:lnTo>
                  <a:lnTo>
                    <a:pt x="140207" y="391413"/>
                  </a:lnTo>
                  <a:lnTo>
                    <a:pt x="138556" y="385825"/>
                  </a:lnTo>
                  <a:lnTo>
                    <a:pt x="138556" y="374396"/>
                  </a:lnTo>
                  <a:lnTo>
                    <a:pt x="165516" y="346217"/>
                  </a:lnTo>
                  <a:lnTo>
                    <a:pt x="207962" y="336359"/>
                  </a:lnTo>
                  <a:lnTo>
                    <a:pt x="231393" y="335407"/>
                  </a:lnTo>
                  <a:lnTo>
                    <a:pt x="373620" y="335407"/>
                  </a:lnTo>
                  <a:lnTo>
                    <a:pt x="372923" y="334373"/>
                  </a:lnTo>
                  <a:lnTo>
                    <a:pt x="338220" y="306627"/>
                  </a:lnTo>
                  <a:lnTo>
                    <a:pt x="299465" y="292608"/>
                  </a:lnTo>
                  <a:lnTo>
                    <a:pt x="250138" y="285696"/>
                  </a:lnTo>
                  <a:lnTo>
                    <a:pt x="231393" y="285241"/>
                  </a:lnTo>
                  <a:close/>
                </a:path>
                <a:path w="1313814" h="474345">
                  <a:moveTo>
                    <a:pt x="373620" y="335407"/>
                  </a:moveTo>
                  <a:lnTo>
                    <a:pt x="231393" y="335407"/>
                  </a:lnTo>
                  <a:lnTo>
                    <a:pt x="243659" y="335645"/>
                  </a:lnTo>
                  <a:lnTo>
                    <a:pt x="254936" y="336359"/>
                  </a:lnTo>
                  <a:lnTo>
                    <a:pt x="297505" y="346217"/>
                  </a:lnTo>
                  <a:lnTo>
                    <a:pt x="324865" y="374396"/>
                  </a:lnTo>
                  <a:lnTo>
                    <a:pt x="324865" y="385825"/>
                  </a:lnTo>
                  <a:lnTo>
                    <a:pt x="297505" y="413496"/>
                  </a:lnTo>
                  <a:lnTo>
                    <a:pt x="254936" y="423354"/>
                  </a:lnTo>
                  <a:lnTo>
                    <a:pt x="231393" y="424307"/>
                  </a:lnTo>
                  <a:lnTo>
                    <a:pt x="373509" y="424307"/>
                  </a:lnTo>
                  <a:lnTo>
                    <a:pt x="388746" y="380111"/>
                  </a:lnTo>
                  <a:lnTo>
                    <a:pt x="388123" y="370347"/>
                  </a:lnTo>
                  <a:lnTo>
                    <a:pt x="386238" y="360870"/>
                  </a:lnTo>
                  <a:lnTo>
                    <a:pt x="383067" y="351678"/>
                  </a:lnTo>
                  <a:lnTo>
                    <a:pt x="378587" y="342773"/>
                  </a:lnTo>
                  <a:lnTo>
                    <a:pt x="373620" y="335407"/>
                  </a:lnTo>
                  <a:close/>
                </a:path>
                <a:path w="1313814" h="474345">
                  <a:moveTo>
                    <a:pt x="606425" y="328422"/>
                  </a:moveTo>
                  <a:lnTo>
                    <a:pt x="546100" y="328422"/>
                  </a:lnTo>
                  <a:lnTo>
                    <a:pt x="546100" y="461390"/>
                  </a:lnTo>
                  <a:lnTo>
                    <a:pt x="873378" y="461390"/>
                  </a:lnTo>
                  <a:lnTo>
                    <a:pt x="873378" y="408559"/>
                  </a:lnTo>
                  <a:lnTo>
                    <a:pt x="606425" y="408559"/>
                  </a:lnTo>
                  <a:lnTo>
                    <a:pt x="606425" y="328422"/>
                  </a:lnTo>
                  <a:close/>
                </a:path>
                <a:path w="1313814" h="474345">
                  <a:moveTo>
                    <a:pt x="865758" y="0"/>
                  </a:moveTo>
                  <a:lnTo>
                    <a:pt x="803275" y="0"/>
                  </a:lnTo>
                  <a:lnTo>
                    <a:pt x="803275" y="256793"/>
                  </a:lnTo>
                  <a:lnTo>
                    <a:pt x="708405" y="256793"/>
                  </a:lnTo>
                  <a:lnTo>
                    <a:pt x="708405" y="307593"/>
                  </a:lnTo>
                  <a:lnTo>
                    <a:pt x="803275" y="307593"/>
                  </a:lnTo>
                  <a:lnTo>
                    <a:pt x="803275" y="363854"/>
                  </a:lnTo>
                  <a:lnTo>
                    <a:pt x="865758" y="363854"/>
                  </a:lnTo>
                  <a:lnTo>
                    <a:pt x="865758" y="0"/>
                  </a:lnTo>
                  <a:close/>
                </a:path>
                <a:path w="1313814" h="474345">
                  <a:moveTo>
                    <a:pt x="664337" y="231901"/>
                  </a:moveTo>
                  <a:lnTo>
                    <a:pt x="603884" y="231901"/>
                  </a:lnTo>
                  <a:lnTo>
                    <a:pt x="603884" y="317753"/>
                  </a:lnTo>
                  <a:lnTo>
                    <a:pt x="664337" y="317753"/>
                  </a:lnTo>
                  <a:lnTo>
                    <a:pt x="664337" y="231901"/>
                  </a:lnTo>
                  <a:close/>
                </a:path>
                <a:path w="1313814" h="474345">
                  <a:moveTo>
                    <a:pt x="745997" y="25400"/>
                  </a:moveTo>
                  <a:lnTo>
                    <a:pt x="506475" y="25400"/>
                  </a:lnTo>
                  <a:lnTo>
                    <a:pt x="506475" y="77215"/>
                  </a:lnTo>
                  <a:lnTo>
                    <a:pt x="683005" y="77215"/>
                  </a:lnTo>
                  <a:lnTo>
                    <a:pt x="682672" y="87905"/>
                  </a:lnTo>
                  <a:lnTo>
                    <a:pt x="678529" y="136648"/>
                  </a:lnTo>
                  <a:lnTo>
                    <a:pt x="671956" y="178688"/>
                  </a:lnTo>
                  <a:lnTo>
                    <a:pt x="622522" y="181010"/>
                  </a:lnTo>
                  <a:lnTo>
                    <a:pt x="546607" y="182245"/>
                  </a:lnTo>
                  <a:lnTo>
                    <a:pt x="473455" y="182245"/>
                  </a:lnTo>
                  <a:lnTo>
                    <a:pt x="473455" y="232917"/>
                  </a:lnTo>
                  <a:lnTo>
                    <a:pt x="547624" y="232917"/>
                  </a:lnTo>
                  <a:lnTo>
                    <a:pt x="567930" y="232810"/>
                  </a:lnTo>
                  <a:lnTo>
                    <a:pt x="596574" y="232163"/>
                  </a:lnTo>
                  <a:lnTo>
                    <a:pt x="603884" y="231901"/>
                  </a:lnTo>
                  <a:lnTo>
                    <a:pt x="664337" y="231901"/>
                  </a:lnTo>
                  <a:lnTo>
                    <a:pt x="664337" y="229362"/>
                  </a:lnTo>
                  <a:lnTo>
                    <a:pt x="695928" y="227266"/>
                  </a:lnTo>
                  <a:lnTo>
                    <a:pt x="742090" y="223454"/>
                  </a:lnTo>
                  <a:lnTo>
                    <a:pt x="756840" y="221916"/>
                  </a:lnTo>
                  <a:lnTo>
                    <a:pt x="771185" y="220164"/>
                  </a:lnTo>
                  <a:lnTo>
                    <a:pt x="785113" y="218186"/>
                  </a:lnTo>
                  <a:lnTo>
                    <a:pt x="785113" y="174116"/>
                  </a:lnTo>
                  <a:lnTo>
                    <a:pt x="734313" y="174116"/>
                  </a:lnTo>
                  <a:lnTo>
                    <a:pt x="736905" y="155952"/>
                  </a:lnTo>
                  <a:lnTo>
                    <a:pt x="742472" y="99202"/>
                  </a:lnTo>
                  <a:lnTo>
                    <a:pt x="745406" y="43545"/>
                  </a:lnTo>
                  <a:lnTo>
                    <a:pt x="745997" y="25400"/>
                  </a:lnTo>
                  <a:close/>
                </a:path>
                <a:path w="1313814" h="474345">
                  <a:moveTo>
                    <a:pt x="785113" y="169037"/>
                  </a:moveTo>
                  <a:lnTo>
                    <a:pt x="776986" y="170052"/>
                  </a:lnTo>
                  <a:lnTo>
                    <a:pt x="760221" y="171830"/>
                  </a:lnTo>
                  <a:lnTo>
                    <a:pt x="734313" y="174116"/>
                  </a:lnTo>
                  <a:lnTo>
                    <a:pt x="785113" y="174116"/>
                  </a:lnTo>
                  <a:lnTo>
                    <a:pt x="785113" y="169037"/>
                  </a:lnTo>
                  <a:close/>
                </a:path>
                <a:path w="1313814" h="474345">
                  <a:moveTo>
                    <a:pt x="999236" y="34036"/>
                  </a:moveTo>
                  <a:lnTo>
                    <a:pt x="935736" y="34036"/>
                  </a:lnTo>
                  <a:lnTo>
                    <a:pt x="935736" y="340487"/>
                  </a:lnTo>
                  <a:lnTo>
                    <a:pt x="982979" y="340487"/>
                  </a:lnTo>
                  <a:lnTo>
                    <a:pt x="1002575" y="340201"/>
                  </a:lnTo>
                  <a:lnTo>
                    <a:pt x="1041005" y="337915"/>
                  </a:lnTo>
                  <a:lnTo>
                    <a:pt x="1095660" y="330152"/>
                  </a:lnTo>
                  <a:lnTo>
                    <a:pt x="1128649" y="321817"/>
                  </a:lnTo>
                  <a:lnTo>
                    <a:pt x="1128649" y="286765"/>
                  </a:lnTo>
                  <a:lnTo>
                    <a:pt x="999236" y="286765"/>
                  </a:lnTo>
                  <a:lnTo>
                    <a:pt x="999236" y="34036"/>
                  </a:lnTo>
                  <a:close/>
                </a:path>
                <a:path w="1313814" h="474345">
                  <a:moveTo>
                    <a:pt x="1128649" y="267970"/>
                  </a:moveTo>
                  <a:lnTo>
                    <a:pt x="1080642" y="279274"/>
                  </a:lnTo>
                  <a:lnTo>
                    <a:pt x="1032271" y="285543"/>
                  </a:lnTo>
                  <a:lnTo>
                    <a:pt x="999236" y="286765"/>
                  </a:lnTo>
                  <a:lnTo>
                    <a:pt x="1128649" y="286765"/>
                  </a:lnTo>
                  <a:lnTo>
                    <a:pt x="1128649" y="267970"/>
                  </a:lnTo>
                  <a:close/>
                </a:path>
                <a:path w="1313814" h="474345">
                  <a:moveTo>
                    <a:pt x="190372" y="11684"/>
                  </a:moveTo>
                  <a:lnTo>
                    <a:pt x="126364" y="11684"/>
                  </a:lnTo>
                  <a:lnTo>
                    <a:pt x="126865" y="30591"/>
                  </a:lnTo>
                  <a:lnTo>
                    <a:pt x="126269" y="48640"/>
                  </a:lnTo>
                  <a:lnTo>
                    <a:pt x="117961" y="97837"/>
                  </a:lnTo>
                  <a:lnTo>
                    <a:pt x="99440" y="140842"/>
                  </a:lnTo>
                  <a:lnTo>
                    <a:pt x="70758" y="178383"/>
                  </a:lnTo>
                  <a:lnTo>
                    <a:pt x="31750" y="211391"/>
                  </a:lnTo>
                  <a:lnTo>
                    <a:pt x="0" y="231393"/>
                  </a:lnTo>
                  <a:lnTo>
                    <a:pt x="45212" y="273050"/>
                  </a:lnTo>
                  <a:lnTo>
                    <a:pt x="79597" y="250348"/>
                  </a:lnTo>
                  <a:lnTo>
                    <a:pt x="109600" y="224789"/>
                  </a:lnTo>
                  <a:lnTo>
                    <a:pt x="135254" y="196135"/>
                  </a:lnTo>
                  <a:lnTo>
                    <a:pt x="156337" y="163957"/>
                  </a:lnTo>
                  <a:lnTo>
                    <a:pt x="224459" y="163957"/>
                  </a:lnTo>
                  <a:lnTo>
                    <a:pt x="213510" y="152183"/>
                  </a:lnTo>
                  <a:lnTo>
                    <a:pt x="201390" y="136667"/>
                  </a:lnTo>
                  <a:lnTo>
                    <a:pt x="190460" y="119937"/>
                  </a:lnTo>
                  <a:lnTo>
                    <a:pt x="180720" y="101980"/>
                  </a:lnTo>
                  <a:lnTo>
                    <a:pt x="183290" y="91481"/>
                  </a:lnTo>
                  <a:lnTo>
                    <a:pt x="185467" y="80756"/>
                  </a:lnTo>
                  <a:lnTo>
                    <a:pt x="190150" y="35607"/>
                  </a:lnTo>
                  <a:lnTo>
                    <a:pt x="190263" y="30591"/>
                  </a:lnTo>
                  <a:lnTo>
                    <a:pt x="190372" y="11684"/>
                  </a:lnTo>
                  <a:close/>
                </a:path>
                <a:path w="1313814" h="474345">
                  <a:moveTo>
                    <a:pt x="224459" y="163957"/>
                  </a:moveTo>
                  <a:lnTo>
                    <a:pt x="156337" y="163957"/>
                  </a:lnTo>
                  <a:lnTo>
                    <a:pt x="166387" y="178744"/>
                  </a:lnTo>
                  <a:lnTo>
                    <a:pt x="201802" y="217677"/>
                  </a:lnTo>
                  <a:lnTo>
                    <a:pt x="244540" y="248485"/>
                  </a:lnTo>
                  <a:lnTo>
                    <a:pt x="260350" y="256793"/>
                  </a:lnTo>
                  <a:lnTo>
                    <a:pt x="298957" y="215646"/>
                  </a:lnTo>
                  <a:lnTo>
                    <a:pt x="277881" y="204430"/>
                  </a:lnTo>
                  <a:lnTo>
                    <a:pt x="258841" y="192500"/>
                  </a:lnTo>
                  <a:lnTo>
                    <a:pt x="241825" y="179855"/>
                  </a:lnTo>
                  <a:lnTo>
                    <a:pt x="226733" y="166401"/>
                  </a:lnTo>
                  <a:lnTo>
                    <a:pt x="224459" y="163957"/>
                  </a:lnTo>
                  <a:close/>
                </a:path>
                <a:path w="1313814" h="474345">
                  <a:moveTo>
                    <a:pt x="1313814" y="221741"/>
                  </a:moveTo>
                  <a:lnTo>
                    <a:pt x="1251965" y="221741"/>
                  </a:lnTo>
                  <a:lnTo>
                    <a:pt x="1251965" y="470408"/>
                  </a:lnTo>
                  <a:lnTo>
                    <a:pt x="1313814" y="470408"/>
                  </a:lnTo>
                  <a:lnTo>
                    <a:pt x="1313814" y="221741"/>
                  </a:lnTo>
                  <a:close/>
                </a:path>
                <a:path w="1313814" h="474345">
                  <a:moveTo>
                    <a:pt x="1206245" y="5079"/>
                  </a:moveTo>
                  <a:lnTo>
                    <a:pt x="1144269" y="5079"/>
                  </a:lnTo>
                  <a:lnTo>
                    <a:pt x="1144269" y="458850"/>
                  </a:lnTo>
                  <a:lnTo>
                    <a:pt x="1206245" y="458850"/>
                  </a:lnTo>
                  <a:lnTo>
                    <a:pt x="1206245" y="221741"/>
                  </a:lnTo>
                  <a:lnTo>
                    <a:pt x="1313814" y="221741"/>
                  </a:lnTo>
                  <a:lnTo>
                    <a:pt x="1313814" y="169037"/>
                  </a:lnTo>
                  <a:lnTo>
                    <a:pt x="1206245" y="169037"/>
                  </a:lnTo>
                  <a:lnTo>
                    <a:pt x="1206245" y="5079"/>
                  </a:lnTo>
                  <a:close/>
                </a:path>
                <a:path w="1313814" h="474345">
                  <a:moveTo>
                    <a:pt x="1313814" y="0"/>
                  </a:moveTo>
                  <a:lnTo>
                    <a:pt x="1251965" y="0"/>
                  </a:lnTo>
                  <a:lnTo>
                    <a:pt x="1251965" y="169037"/>
                  </a:lnTo>
                  <a:lnTo>
                    <a:pt x="1313814" y="169037"/>
                  </a:lnTo>
                  <a:lnTo>
                    <a:pt x="1313814" y="0"/>
                  </a:lnTo>
                  <a:close/>
                </a:path>
                <a:path w="1313814" h="474345">
                  <a:moveTo>
                    <a:pt x="379602" y="0"/>
                  </a:moveTo>
                  <a:lnTo>
                    <a:pt x="317245" y="0"/>
                  </a:lnTo>
                  <a:lnTo>
                    <a:pt x="317245" y="280162"/>
                  </a:lnTo>
                  <a:lnTo>
                    <a:pt x="379602" y="280162"/>
                  </a:lnTo>
                  <a:lnTo>
                    <a:pt x="379602" y="162940"/>
                  </a:lnTo>
                  <a:lnTo>
                    <a:pt x="450214" y="162940"/>
                  </a:lnTo>
                  <a:lnTo>
                    <a:pt x="450214" y="110109"/>
                  </a:lnTo>
                  <a:lnTo>
                    <a:pt x="379602" y="110109"/>
                  </a:lnTo>
                  <a:lnTo>
                    <a:pt x="379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8567" y="3170046"/>
              <a:ext cx="195453" cy="980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64582" y="2839211"/>
              <a:ext cx="1313815" cy="474345"/>
            </a:xfrm>
            <a:custGeom>
              <a:avLst/>
              <a:gdLst/>
              <a:ahLst/>
              <a:cxnLst/>
              <a:rect l="l" t="t" r="r" b="b"/>
              <a:pathLst>
                <a:path w="1313814" h="474345">
                  <a:moveTo>
                    <a:pt x="546100" y="328422"/>
                  </a:moveTo>
                  <a:lnTo>
                    <a:pt x="606425" y="328422"/>
                  </a:lnTo>
                  <a:lnTo>
                    <a:pt x="606425" y="408559"/>
                  </a:lnTo>
                  <a:lnTo>
                    <a:pt x="873378" y="408559"/>
                  </a:lnTo>
                  <a:lnTo>
                    <a:pt x="873378" y="461390"/>
                  </a:lnTo>
                  <a:lnTo>
                    <a:pt x="546100" y="461390"/>
                  </a:lnTo>
                  <a:lnTo>
                    <a:pt x="546100" y="328422"/>
                  </a:lnTo>
                  <a:close/>
                </a:path>
                <a:path w="1313814" h="474345">
                  <a:moveTo>
                    <a:pt x="231393" y="285241"/>
                  </a:moveTo>
                  <a:lnTo>
                    <a:pt x="284150" y="289367"/>
                  </a:lnTo>
                  <a:lnTo>
                    <a:pt x="326485" y="301259"/>
                  </a:lnTo>
                  <a:lnTo>
                    <a:pt x="366045" y="326532"/>
                  </a:lnTo>
                  <a:lnTo>
                    <a:pt x="386238" y="360870"/>
                  </a:lnTo>
                  <a:lnTo>
                    <a:pt x="388746" y="380111"/>
                  </a:lnTo>
                  <a:lnTo>
                    <a:pt x="388123" y="389848"/>
                  </a:lnTo>
                  <a:lnTo>
                    <a:pt x="372923" y="425156"/>
                  </a:lnTo>
                  <a:lnTo>
                    <a:pt x="338220" y="452631"/>
                  </a:lnTo>
                  <a:lnTo>
                    <a:pt x="299465" y="466598"/>
                  </a:lnTo>
                  <a:lnTo>
                    <a:pt x="250138" y="473509"/>
                  </a:lnTo>
                  <a:lnTo>
                    <a:pt x="231393" y="473963"/>
                  </a:lnTo>
                  <a:lnTo>
                    <a:pt x="212726" y="473509"/>
                  </a:lnTo>
                  <a:lnTo>
                    <a:pt x="163702" y="466598"/>
                  </a:lnTo>
                  <a:lnTo>
                    <a:pt x="125180" y="452631"/>
                  </a:lnTo>
                  <a:lnTo>
                    <a:pt x="90642" y="425156"/>
                  </a:lnTo>
                  <a:lnTo>
                    <a:pt x="75803" y="389848"/>
                  </a:lnTo>
                  <a:lnTo>
                    <a:pt x="75183" y="380111"/>
                  </a:lnTo>
                  <a:lnTo>
                    <a:pt x="75803" y="370347"/>
                  </a:lnTo>
                  <a:lnTo>
                    <a:pt x="90642" y="334373"/>
                  </a:lnTo>
                  <a:lnTo>
                    <a:pt x="125180" y="306627"/>
                  </a:lnTo>
                  <a:lnTo>
                    <a:pt x="163702" y="292608"/>
                  </a:lnTo>
                  <a:lnTo>
                    <a:pt x="212726" y="285696"/>
                  </a:lnTo>
                  <a:lnTo>
                    <a:pt x="231393" y="285241"/>
                  </a:lnTo>
                  <a:close/>
                </a:path>
                <a:path w="1313814" h="474345">
                  <a:moveTo>
                    <a:pt x="935736" y="34036"/>
                  </a:moveTo>
                  <a:lnTo>
                    <a:pt x="999236" y="34036"/>
                  </a:lnTo>
                  <a:lnTo>
                    <a:pt x="999236" y="286765"/>
                  </a:lnTo>
                  <a:lnTo>
                    <a:pt x="1015831" y="286458"/>
                  </a:lnTo>
                  <a:lnTo>
                    <a:pt x="1064640" y="281939"/>
                  </a:lnTo>
                  <a:lnTo>
                    <a:pt x="1112646" y="272278"/>
                  </a:lnTo>
                  <a:lnTo>
                    <a:pt x="1128649" y="267970"/>
                  </a:lnTo>
                  <a:lnTo>
                    <a:pt x="1128649" y="321817"/>
                  </a:lnTo>
                  <a:lnTo>
                    <a:pt x="1078106" y="333373"/>
                  </a:lnTo>
                  <a:lnTo>
                    <a:pt x="1021921" y="339344"/>
                  </a:lnTo>
                  <a:lnTo>
                    <a:pt x="982979" y="340487"/>
                  </a:lnTo>
                  <a:lnTo>
                    <a:pt x="935736" y="340487"/>
                  </a:lnTo>
                  <a:lnTo>
                    <a:pt x="935736" y="34036"/>
                  </a:lnTo>
                  <a:close/>
                </a:path>
                <a:path w="1313814" h="474345">
                  <a:moveTo>
                    <a:pt x="506475" y="25400"/>
                  </a:moveTo>
                  <a:lnTo>
                    <a:pt x="745997" y="25400"/>
                  </a:lnTo>
                  <a:lnTo>
                    <a:pt x="745406" y="43545"/>
                  </a:lnTo>
                  <a:lnTo>
                    <a:pt x="742441" y="99695"/>
                  </a:lnTo>
                  <a:lnTo>
                    <a:pt x="736905" y="155952"/>
                  </a:lnTo>
                  <a:lnTo>
                    <a:pt x="734313" y="174116"/>
                  </a:lnTo>
                  <a:lnTo>
                    <a:pt x="740862" y="173545"/>
                  </a:lnTo>
                  <a:lnTo>
                    <a:pt x="747363" y="172973"/>
                  </a:lnTo>
                  <a:lnTo>
                    <a:pt x="753816" y="172402"/>
                  </a:lnTo>
                  <a:lnTo>
                    <a:pt x="760221" y="171830"/>
                  </a:lnTo>
                  <a:lnTo>
                    <a:pt x="768603" y="170941"/>
                  </a:lnTo>
                  <a:lnTo>
                    <a:pt x="776986" y="170052"/>
                  </a:lnTo>
                  <a:lnTo>
                    <a:pt x="785113" y="169037"/>
                  </a:lnTo>
                  <a:lnTo>
                    <a:pt x="785113" y="218186"/>
                  </a:lnTo>
                  <a:lnTo>
                    <a:pt x="742090" y="223454"/>
                  </a:lnTo>
                  <a:lnTo>
                    <a:pt x="695928" y="227266"/>
                  </a:lnTo>
                  <a:lnTo>
                    <a:pt x="664337" y="229362"/>
                  </a:lnTo>
                  <a:lnTo>
                    <a:pt x="664337" y="317753"/>
                  </a:lnTo>
                  <a:lnTo>
                    <a:pt x="603884" y="317753"/>
                  </a:lnTo>
                  <a:lnTo>
                    <a:pt x="603884" y="231901"/>
                  </a:lnTo>
                  <a:lnTo>
                    <a:pt x="596574" y="232163"/>
                  </a:lnTo>
                  <a:lnTo>
                    <a:pt x="589311" y="232378"/>
                  </a:lnTo>
                  <a:lnTo>
                    <a:pt x="582096" y="232544"/>
                  </a:lnTo>
                  <a:lnTo>
                    <a:pt x="574928" y="232663"/>
                  </a:lnTo>
                  <a:lnTo>
                    <a:pt x="567930" y="232810"/>
                  </a:lnTo>
                  <a:lnTo>
                    <a:pt x="561038" y="232886"/>
                  </a:lnTo>
                  <a:lnTo>
                    <a:pt x="554265" y="232914"/>
                  </a:lnTo>
                  <a:lnTo>
                    <a:pt x="547624" y="232917"/>
                  </a:lnTo>
                  <a:lnTo>
                    <a:pt x="473455" y="232917"/>
                  </a:lnTo>
                  <a:lnTo>
                    <a:pt x="473455" y="182245"/>
                  </a:lnTo>
                  <a:lnTo>
                    <a:pt x="546607" y="182245"/>
                  </a:lnTo>
                  <a:lnTo>
                    <a:pt x="560776" y="182197"/>
                  </a:lnTo>
                  <a:lnTo>
                    <a:pt x="606425" y="181483"/>
                  </a:lnTo>
                  <a:lnTo>
                    <a:pt x="655288" y="179589"/>
                  </a:lnTo>
                  <a:lnTo>
                    <a:pt x="678529" y="136648"/>
                  </a:lnTo>
                  <a:lnTo>
                    <a:pt x="682672" y="87905"/>
                  </a:lnTo>
                  <a:lnTo>
                    <a:pt x="683005" y="77215"/>
                  </a:lnTo>
                  <a:lnTo>
                    <a:pt x="506475" y="77215"/>
                  </a:lnTo>
                  <a:lnTo>
                    <a:pt x="506475" y="25400"/>
                  </a:lnTo>
                  <a:close/>
                </a:path>
                <a:path w="1313814" h="474345">
                  <a:moveTo>
                    <a:pt x="126364" y="11684"/>
                  </a:moveTo>
                  <a:lnTo>
                    <a:pt x="190372" y="11684"/>
                  </a:lnTo>
                  <a:lnTo>
                    <a:pt x="190416" y="23758"/>
                  </a:lnTo>
                  <a:lnTo>
                    <a:pt x="187239" y="69816"/>
                  </a:lnTo>
                  <a:lnTo>
                    <a:pt x="180720" y="101980"/>
                  </a:lnTo>
                  <a:lnTo>
                    <a:pt x="190460" y="119937"/>
                  </a:lnTo>
                  <a:lnTo>
                    <a:pt x="213510" y="152183"/>
                  </a:lnTo>
                  <a:lnTo>
                    <a:pt x="241825" y="179855"/>
                  </a:lnTo>
                  <a:lnTo>
                    <a:pt x="277881" y="204430"/>
                  </a:lnTo>
                  <a:lnTo>
                    <a:pt x="298957" y="215646"/>
                  </a:lnTo>
                  <a:lnTo>
                    <a:pt x="260350" y="256793"/>
                  </a:lnTo>
                  <a:lnTo>
                    <a:pt x="215255" y="228915"/>
                  </a:lnTo>
                  <a:lnTo>
                    <a:pt x="177307" y="192627"/>
                  </a:lnTo>
                  <a:lnTo>
                    <a:pt x="156337" y="163957"/>
                  </a:lnTo>
                  <a:lnTo>
                    <a:pt x="146355" y="180480"/>
                  </a:lnTo>
                  <a:lnTo>
                    <a:pt x="123011" y="210909"/>
                  </a:lnTo>
                  <a:lnTo>
                    <a:pt x="95146" y="237938"/>
                  </a:lnTo>
                  <a:lnTo>
                    <a:pt x="62952" y="262044"/>
                  </a:lnTo>
                  <a:lnTo>
                    <a:pt x="45212" y="273050"/>
                  </a:lnTo>
                  <a:lnTo>
                    <a:pt x="0" y="231393"/>
                  </a:lnTo>
                  <a:lnTo>
                    <a:pt x="16458" y="221583"/>
                  </a:lnTo>
                  <a:lnTo>
                    <a:pt x="31750" y="211391"/>
                  </a:lnTo>
                  <a:lnTo>
                    <a:pt x="70758" y="178383"/>
                  </a:lnTo>
                  <a:lnTo>
                    <a:pt x="99440" y="140842"/>
                  </a:lnTo>
                  <a:lnTo>
                    <a:pt x="117961" y="97837"/>
                  </a:lnTo>
                  <a:lnTo>
                    <a:pt x="126269" y="48640"/>
                  </a:lnTo>
                  <a:lnTo>
                    <a:pt x="126865" y="30591"/>
                  </a:lnTo>
                  <a:lnTo>
                    <a:pt x="126364" y="11684"/>
                  </a:lnTo>
                  <a:close/>
                </a:path>
                <a:path w="1313814" h="474345">
                  <a:moveTo>
                    <a:pt x="1251965" y="0"/>
                  </a:moveTo>
                  <a:lnTo>
                    <a:pt x="1313814" y="0"/>
                  </a:lnTo>
                  <a:lnTo>
                    <a:pt x="1313814" y="470408"/>
                  </a:lnTo>
                  <a:lnTo>
                    <a:pt x="1251965" y="470408"/>
                  </a:lnTo>
                  <a:lnTo>
                    <a:pt x="1251965" y="221741"/>
                  </a:lnTo>
                  <a:lnTo>
                    <a:pt x="1206245" y="221741"/>
                  </a:lnTo>
                  <a:lnTo>
                    <a:pt x="1206245" y="458850"/>
                  </a:lnTo>
                  <a:lnTo>
                    <a:pt x="1144269" y="458850"/>
                  </a:lnTo>
                  <a:lnTo>
                    <a:pt x="1144269" y="5079"/>
                  </a:lnTo>
                  <a:lnTo>
                    <a:pt x="1206245" y="5079"/>
                  </a:lnTo>
                  <a:lnTo>
                    <a:pt x="1206245" y="169037"/>
                  </a:lnTo>
                  <a:lnTo>
                    <a:pt x="1251965" y="169037"/>
                  </a:lnTo>
                  <a:lnTo>
                    <a:pt x="1251965" y="0"/>
                  </a:lnTo>
                  <a:close/>
                </a:path>
                <a:path w="1313814" h="474345">
                  <a:moveTo>
                    <a:pt x="803275" y="0"/>
                  </a:moveTo>
                  <a:lnTo>
                    <a:pt x="865758" y="0"/>
                  </a:lnTo>
                  <a:lnTo>
                    <a:pt x="865758" y="363854"/>
                  </a:lnTo>
                  <a:lnTo>
                    <a:pt x="803275" y="363854"/>
                  </a:lnTo>
                  <a:lnTo>
                    <a:pt x="803275" y="307593"/>
                  </a:lnTo>
                  <a:lnTo>
                    <a:pt x="708405" y="307593"/>
                  </a:lnTo>
                  <a:lnTo>
                    <a:pt x="708405" y="256793"/>
                  </a:lnTo>
                  <a:lnTo>
                    <a:pt x="803275" y="256793"/>
                  </a:lnTo>
                  <a:lnTo>
                    <a:pt x="803275" y="0"/>
                  </a:lnTo>
                  <a:close/>
                </a:path>
                <a:path w="1313814" h="474345">
                  <a:moveTo>
                    <a:pt x="317245" y="0"/>
                  </a:moveTo>
                  <a:lnTo>
                    <a:pt x="379602" y="0"/>
                  </a:lnTo>
                  <a:lnTo>
                    <a:pt x="379602" y="110109"/>
                  </a:lnTo>
                  <a:lnTo>
                    <a:pt x="450214" y="110109"/>
                  </a:lnTo>
                  <a:lnTo>
                    <a:pt x="450214" y="162940"/>
                  </a:lnTo>
                  <a:lnTo>
                    <a:pt x="379602" y="162940"/>
                  </a:lnTo>
                  <a:lnTo>
                    <a:pt x="379602" y="280162"/>
                  </a:lnTo>
                  <a:lnTo>
                    <a:pt x="317245" y="280162"/>
                  </a:lnTo>
                  <a:lnTo>
                    <a:pt x="3172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2675" y="2834639"/>
            <a:ext cx="880491" cy="48310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146670" y="2834639"/>
            <a:ext cx="2225675" cy="480695"/>
            <a:chOff x="7146670" y="2834639"/>
            <a:chExt cx="2225675" cy="480695"/>
          </a:xfrm>
        </p:grpSpPr>
        <p:sp>
          <p:nvSpPr>
            <p:cNvPr id="24" name="object 24"/>
            <p:cNvSpPr/>
            <p:nvPr/>
          </p:nvSpPr>
          <p:spPr>
            <a:xfrm>
              <a:off x="7151242" y="2839211"/>
              <a:ext cx="2216150" cy="471805"/>
            </a:xfrm>
            <a:custGeom>
              <a:avLst/>
              <a:gdLst/>
              <a:ahLst/>
              <a:cxnLst/>
              <a:rect l="l" t="t" r="r" b="b"/>
              <a:pathLst>
                <a:path w="2216150" h="471804">
                  <a:moveTo>
                    <a:pt x="1499488" y="327913"/>
                  </a:moveTo>
                  <a:lnTo>
                    <a:pt x="1437639" y="327913"/>
                  </a:lnTo>
                  <a:lnTo>
                    <a:pt x="1437639" y="463296"/>
                  </a:lnTo>
                  <a:lnTo>
                    <a:pt x="1757806" y="463296"/>
                  </a:lnTo>
                  <a:lnTo>
                    <a:pt x="1757806" y="410083"/>
                  </a:lnTo>
                  <a:lnTo>
                    <a:pt x="1499488" y="410083"/>
                  </a:lnTo>
                  <a:lnTo>
                    <a:pt x="1499488" y="327913"/>
                  </a:lnTo>
                  <a:close/>
                </a:path>
                <a:path w="2216150" h="471804">
                  <a:moveTo>
                    <a:pt x="1631950" y="287782"/>
                  </a:moveTo>
                  <a:lnTo>
                    <a:pt x="1567560" y="287782"/>
                  </a:lnTo>
                  <a:lnTo>
                    <a:pt x="1567560" y="366395"/>
                  </a:lnTo>
                  <a:lnTo>
                    <a:pt x="1631950" y="366395"/>
                  </a:lnTo>
                  <a:lnTo>
                    <a:pt x="1631950" y="287782"/>
                  </a:lnTo>
                  <a:close/>
                </a:path>
                <a:path w="2216150" h="471804">
                  <a:moveTo>
                    <a:pt x="1812162" y="234950"/>
                  </a:moveTo>
                  <a:lnTo>
                    <a:pt x="1367535" y="234950"/>
                  </a:lnTo>
                  <a:lnTo>
                    <a:pt x="1367535" y="287782"/>
                  </a:lnTo>
                  <a:lnTo>
                    <a:pt x="1812162" y="287782"/>
                  </a:lnTo>
                  <a:lnTo>
                    <a:pt x="1812162" y="234950"/>
                  </a:lnTo>
                  <a:close/>
                </a:path>
                <a:path w="2216150" h="471804">
                  <a:moveTo>
                    <a:pt x="2216023" y="288289"/>
                  </a:moveTo>
                  <a:lnTo>
                    <a:pt x="1907539" y="288289"/>
                  </a:lnTo>
                  <a:lnTo>
                    <a:pt x="1907539" y="339978"/>
                  </a:lnTo>
                  <a:lnTo>
                    <a:pt x="2153157" y="339978"/>
                  </a:lnTo>
                  <a:lnTo>
                    <a:pt x="2153157" y="471424"/>
                  </a:lnTo>
                  <a:lnTo>
                    <a:pt x="2216023" y="471424"/>
                  </a:lnTo>
                  <a:lnTo>
                    <a:pt x="2216023" y="288289"/>
                  </a:lnTo>
                  <a:close/>
                </a:path>
                <a:path w="2216150" h="471804">
                  <a:moveTo>
                    <a:pt x="1503552" y="5587"/>
                  </a:moveTo>
                  <a:lnTo>
                    <a:pt x="1439672" y="5587"/>
                  </a:lnTo>
                  <a:lnTo>
                    <a:pt x="1439672" y="203580"/>
                  </a:lnTo>
                  <a:lnTo>
                    <a:pt x="1743075" y="203580"/>
                  </a:lnTo>
                  <a:lnTo>
                    <a:pt x="1743075" y="153797"/>
                  </a:lnTo>
                  <a:lnTo>
                    <a:pt x="1502028" y="153797"/>
                  </a:lnTo>
                  <a:lnTo>
                    <a:pt x="1502028" y="107568"/>
                  </a:lnTo>
                  <a:lnTo>
                    <a:pt x="1743075" y="107568"/>
                  </a:lnTo>
                  <a:lnTo>
                    <a:pt x="1743075" y="61467"/>
                  </a:lnTo>
                  <a:lnTo>
                    <a:pt x="1503552" y="61467"/>
                  </a:lnTo>
                  <a:lnTo>
                    <a:pt x="1503552" y="5587"/>
                  </a:lnTo>
                  <a:close/>
                </a:path>
                <a:path w="2216150" h="471804">
                  <a:moveTo>
                    <a:pt x="1743075" y="107568"/>
                  </a:moveTo>
                  <a:lnTo>
                    <a:pt x="1680209" y="107568"/>
                  </a:lnTo>
                  <a:lnTo>
                    <a:pt x="1680209" y="153797"/>
                  </a:lnTo>
                  <a:lnTo>
                    <a:pt x="1743075" y="153797"/>
                  </a:lnTo>
                  <a:lnTo>
                    <a:pt x="1743075" y="107568"/>
                  </a:lnTo>
                  <a:close/>
                </a:path>
                <a:path w="2216150" h="471804">
                  <a:moveTo>
                    <a:pt x="1743075" y="5587"/>
                  </a:moveTo>
                  <a:lnTo>
                    <a:pt x="1679702" y="5587"/>
                  </a:lnTo>
                  <a:lnTo>
                    <a:pt x="1679702" y="61467"/>
                  </a:lnTo>
                  <a:lnTo>
                    <a:pt x="1743075" y="61467"/>
                  </a:lnTo>
                  <a:lnTo>
                    <a:pt x="1743075" y="5587"/>
                  </a:lnTo>
                  <a:close/>
                </a:path>
                <a:path w="2216150" h="471804">
                  <a:moveTo>
                    <a:pt x="1167332" y="92837"/>
                  </a:moveTo>
                  <a:lnTo>
                    <a:pt x="1102232" y="92837"/>
                  </a:lnTo>
                  <a:lnTo>
                    <a:pt x="1100302" y="105985"/>
                  </a:lnTo>
                  <a:lnTo>
                    <a:pt x="1097168" y="119919"/>
                  </a:lnTo>
                  <a:lnTo>
                    <a:pt x="1080375" y="166322"/>
                  </a:lnTo>
                  <a:lnTo>
                    <a:pt x="1051940" y="215137"/>
                  </a:lnTo>
                  <a:lnTo>
                    <a:pt x="1026429" y="247935"/>
                  </a:lnTo>
                  <a:lnTo>
                    <a:pt x="995679" y="280162"/>
                  </a:lnTo>
                  <a:lnTo>
                    <a:pt x="959484" y="310467"/>
                  </a:lnTo>
                  <a:lnTo>
                    <a:pt x="917955" y="337438"/>
                  </a:lnTo>
                  <a:lnTo>
                    <a:pt x="960627" y="378587"/>
                  </a:lnTo>
                  <a:lnTo>
                    <a:pt x="997092" y="353806"/>
                  </a:lnTo>
                  <a:lnTo>
                    <a:pt x="1031366" y="325120"/>
                  </a:lnTo>
                  <a:lnTo>
                    <a:pt x="1063085" y="292893"/>
                  </a:lnTo>
                  <a:lnTo>
                    <a:pt x="1091564" y="257810"/>
                  </a:lnTo>
                  <a:lnTo>
                    <a:pt x="1166852" y="257810"/>
                  </a:lnTo>
                  <a:lnTo>
                    <a:pt x="1162740" y="253492"/>
                  </a:lnTo>
                  <a:lnTo>
                    <a:pt x="1149572" y="238442"/>
                  </a:lnTo>
                  <a:lnTo>
                    <a:pt x="1137023" y="222821"/>
                  </a:lnTo>
                  <a:lnTo>
                    <a:pt x="1125092" y="206628"/>
                  </a:lnTo>
                  <a:lnTo>
                    <a:pt x="1135618" y="186648"/>
                  </a:lnTo>
                  <a:lnTo>
                    <a:pt x="1144916" y="166292"/>
                  </a:lnTo>
                  <a:lnTo>
                    <a:pt x="1152953" y="145639"/>
                  </a:lnTo>
                  <a:lnTo>
                    <a:pt x="1159763" y="124587"/>
                  </a:lnTo>
                  <a:lnTo>
                    <a:pt x="1165314" y="103374"/>
                  </a:lnTo>
                  <a:lnTo>
                    <a:pt x="1167332" y="92837"/>
                  </a:lnTo>
                  <a:close/>
                </a:path>
                <a:path w="2216150" h="471804">
                  <a:moveTo>
                    <a:pt x="1166852" y="257810"/>
                  </a:moveTo>
                  <a:lnTo>
                    <a:pt x="1091564" y="257810"/>
                  </a:lnTo>
                  <a:lnTo>
                    <a:pt x="1103135" y="273051"/>
                  </a:lnTo>
                  <a:lnTo>
                    <a:pt x="1139443" y="315467"/>
                  </a:lnTo>
                  <a:lnTo>
                    <a:pt x="1180752" y="353222"/>
                  </a:lnTo>
                  <a:lnTo>
                    <a:pt x="1196085" y="364871"/>
                  </a:lnTo>
                  <a:lnTo>
                    <a:pt x="1239774" y="319786"/>
                  </a:lnTo>
                  <a:lnTo>
                    <a:pt x="1222676" y="307760"/>
                  </a:lnTo>
                  <a:lnTo>
                    <a:pt x="1206436" y="295116"/>
                  </a:lnTo>
                  <a:lnTo>
                    <a:pt x="1191053" y="281852"/>
                  </a:lnTo>
                  <a:lnTo>
                    <a:pt x="1176527" y="267970"/>
                  </a:lnTo>
                  <a:lnTo>
                    <a:pt x="1166852" y="257810"/>
                  </a:lnTo>
                  <a:close/>
                </a:path>
                <a:path w="2216150" h="471804">
                  <a:moveTo>
                    <a:pt x="1173226" y="39115"/>
                  </a:moveTo>
                  <a:lnTo>
                    <a:pt x="1030097" y="40132"/>
                  </a:lnTo>
                  <a:lnTo>
                    <a:pt x="950467" y="40132"/>
                  </a:lnTo>
                  <a:lnTo>
                    <a:pt x="950467" y="93852"/>
                  </a:lnTo>
                  <a:lnTo>
                    <a:pt x="1052702" y="93852"/>
                  </a:lnTo>
                  <a:lnTo>
                    <a:pt x="1077372" y="93630"/>
                  </a:lnTo>
                  <a:lnTo>
                    <a:pt x="1089779" y="93317"/>
                  </a:lnTo>
                  <a:lnTo>
                    <a:pt x="1102232" y="92837"/>
                  </a:lnTo>
                  <a:lnTo>
                    <a:pt x="1167332" y="92837"/>
                  </a:lnTo>
                  <a:lnTo>
                    <a:pt x="1169400" y="82041"/>
                  </a:lnTo>
                  <a:lnTo>
                    <a:pt x="1172033" y="60614"/>
                  </a:lnTo>
                  <a:lnTo>
                    <a:pt x="1173226" y="39115"/>
                  </a:lnTo>
                  <a:close/>
                </a:path>
                <a:path w="2216150" h="471804">
                  <a:moveTo>
                    <a:pt x="858138" y="0"/>
                  </a:moveTo>
                  <a:lnTo>
                    <a:pt x="795274" y="0"/>
                  </a:lnTo>
                  <a:lnTo>
                    <a:pt x="795274" y="137540"/>
                  </a:lnTo>
                  <a:lnTo>
                    <a:pt x="661288" y="137540"/>
                  </a:lnTo>
                  <a:lnTo>
                    <a:pt x="661288" y="190880"/>
                  </a:lnTo>
                  <a:lnTo>
                    <a:pt x="795274" y="190880"/>
                  </a:lnTo>
                  <a:lnTo>
                    <a:pt x="795274" y="470408"/>
                  </a:lnTo>
                  <a:lnTo>
                    <a:pt x="858138" y="470408"/>
                  </a:lnTo>
                  <a:lnTo>
                    <a:pt x="858138" y="0"/>
                  </a:lnTo>
                  <a:close/>
                </a:path>
                <a:path w="2216150" h="471804">
                  <a:moveTo>
                    <a:pt x="559688" y="32512"/>
                  </a:moveTo>
                  <a:lnTo>
                    <a:pt x="495300" y="32512"/>
                  </a:lnTo>
                  <a:lnTo>
                    <a:pt x="495300" y="344042"/>
                  </a:lnTo>
                  <a:lnTo>
                    <a:pt x="590676" y="344042"/>
                  </a:lnTo>
                  <a:lnTo>
                    <a:pt x="613294" y="343705"/>
                  </a:lnTo>
                  <a:lnTo>
                    <a:pt x="658721" y="340935"/>
                  </a:lnTo>
                  <a:lnTo>
                    <a:pt x="703796" y="335337"/>
                  </a:lnTo>
                  <a:lnTo>
                    <a:pt x="745186" y="327007"/>
                  </a:lnTo>
                  <a:lnTo>
                    <a:pt x="764285" y="321817"/>
                  </a:lnTo>
                  <a:lnTo>
                    <a:pt x="764285" y="289813"/>
                  </a:lnTo>
                  <a:lnTo>
                    <a:pt x="559688" y="289813"/>
                  </a:lnTo>
                  <a:lnTo>
                    <a:pt x="559688" y="32512"/>
                  </a:lnTo>
                  <a:close/>
                </a:path>
                <a:path w="2216150" h="471804">
                  <a:moveTo>
                    <a:pt x="764285" y="268986"/>
                  </a:moveTo>
                  <a:lnTo>
                    <a:pt x="707528" y="280826"/>
                  </a:lnTo>
                  <a:lnTo>
                    <a:pt x="665922" y="286545"/>
                  </a:lnTo>
                  <a:lnTo>
                    <a:pt x="621293" y="289454"/>
                  </a:lnTo>
                  <a:lnTo>
                    <a:pt x="597788" y="289813"/>
                  </a:lnTo>
                  <a:lnTo>
                    <a:pt x="764285" y="289813"/>
                  </a:lnTo>
                  <a:lnTo>
                    <a:pt x="764285" y="268986"/>
                  </a:lnTo>
                  <a:close/>
                </a:path>
                <a:path w="2216150" h="471804">
                  <a:moveTo>
                    <a:pt x="197484" y="27939"/>
                  </a:moveTo>
                  <a:lnTo>
                    <a:pt x="132460" y="27939"/>
                  </a:lnTo>
                  <a:lnTo>
                    <a:pt x="133532" y="56588"/>
                  </a:lnTo>
                  <a:lnTo>
                    <a:pt x="133127" y="83677"/>
                  </a:lnTo>
                  <a:lnTo>
                    <a:pt x="127888" y="133223"/>
                  </a:lnTo>
                  <a:lnTo>
                    <a:pt x="117411" y="177323"/>
                  </a:lnTo>
                  <a:lnTo>
                    <a:pt x="101980" y="216662"/>
                  </a:lnTo>
                  <a:lnTo>
                    <a:pt x="82169" y="251729"/>
                  </a:lnTo>
                  <a:lnTo>
                    <a:pt x="58165" y="282701"/>
                  </a:lnTo>
                  <a:lnTo>
                    <a:pt x="30559" y="310340"/>
                  </a:lnTo>
                  <a:lnTo>
                    <a:pt x="0" y="335407"/>
                  </a:lnTo>
                  <a:lnTo>
                    <a:pt x="45720" y="371983"/>
                  </a:lnTo>
                  <a:lnTo>
                    <a:pt x="81549" y="342471"/>
                  </a:lnTo>
                  <a:lnTo>
                    <a:pt x="112902" y="309625"/>
                  </a:lnTo>
                  <a:lnTo>
                    <a:pt x="139684" y="272954"/>
                  </a:lnTo>
                  <a:lnTo>
                    <a:pt x="161416" y="231901"/>
                  </a:lnTo>
                  <a:lnTo>
                    <a:pt x="228578" y="231901"/>
                  </a:lnTo>
                  <a:lnTo>
                    <a:pt x="223847" y="225222"/>
                  </a:lnTo>
                  <a:lnTo>
                    <a:pt x="210169" y="202120"/>
                  </a:lnTo>
                  <a:lnTo>
                    <a:pt x="197991" y="177303"/>
                  </a:lnTo>
                  <a:lnTo>
                    <a:pt x="187325" y="150749"/>
                  </a:lnTo>
                  <a:lnTo>
                    <a:pt x="189920" y="136602"/>
                  </a:lnTo>
                  <a:lnTo>
                    <a:pt x="192182" y="122158"/>
                  </a:lnTo>
                  <a:lnTo>
                    <a:pt x="196824" y="76928"/>
                  </a:lnTo>
                  <a:lnTo>
                    <a:pt x="197725" y="44698"/>
                  </a:lnTo>
                  <a:lnTo>
                    <a:pt x="197484" y="27939"/>
                  </a:lnTo>
                  <a:close/>
                </a:path>
                <a:path w="2216150" h="471804">
                  <a:moveTo>
                    <a:pt x="228578" y="231901"/>
                  </a:moveTo>
                  <a:lnTo>
                    <a:pt x="161416" y="231901"/>
                  </a:lnTo>
                  <a:lnTo>
                    <a:pt x="184201" y="269809"/>
                  </a:lnTo>
                  <a:lnTo>
                    <a:pt x="211010" y="304276"/>
                  </a:lnTo>
                  <a:lnTo>
                    <a:pt x="241819" y="335289"/>
                  </a:lnTo>
                  <a:lnTo>
                    <a:pt x="276605" y="362838"/>
                  </a:lnTo>
                  <a:lnTo>
                    <a:pt x="318770" y="320293"/>
                  </a:lnTo>
                  <a:lnTo>
                    <a:pt x="295860" y="303480"/>
                  </a:lnTo>
                  <a:lnTo>
                    <a:pt x="274939" y="285607"/>
                  </a:lnTo>
                  <a:lnTo>
                    <a:pt x="255994" y="266662"/>
                  </a:lnTo>
                  <a:lnTo>
                    <a:pt x="239013" y="246634"/>
                  </a:lnTo>
                  <a:lnTo>
                    <a:pt x="228578" y="231901"/>
                  </a:lnTo>
                  <a:close/>
                </a:path>
                <a:path w="2216150" h="471804">
                  <a:moveTo>
                    <a:pt x="2216023" y="0"/>
                  </a:moveTo>
                  <a:lnTo>
                    <a:pt x="2153157" y="0"/>
                  </a:lnTo>
                  <a:lnTo>
                    <a:pt x="2153157" y="92328"/>
                  </a:lnTo>
                  <a:lnTo>
                    <a:pt x="2065781" y="92328"/>
                  </a:lnTo>
                  <a:lnTo>
                    <a:pt x="2065781" y="144145"/>
                  </a:lnTo>
                  <a:lnTo>
                    <a:pt x="2153157" y="144145"/>
                  </a:lnTo>
                  <a:lnTo>
                    <a:pt x="2153157" y="268477"/>
                  </a:lnTo>
                  <a:lnTo>
                    <a:pt x="2216023" y="268477"/>
                  </a:lnTo>
                  <a:lnTo>
                    <a:pt x="2216023" y="0"/>
                  </a:lnTo>
                  <a:close/>
                </a:path>
                <a:path w="2216150" h="471804">
                  <a:moveTo>
                    <a:pt x="2012060" y="11684"/>
                  </a:moveTo>
                  <a:lnTo>
                    <a:pt x="1946528" y="11684"/>
                  </a:lnTo>
                  <a:lnTo>
                    <a:pt x="1947050" y="30569"/>
                  </a:lnTo>
                  <a:lnTo>
                    <a:pt x="1946513" y="48561"/>
                  </a:lnTo>
                  <a:lnTo>
                    <a:pt x="1938472" y="97464"/>
                  </a:lnTo>
                  <a:lnTo>
                    <a:pt x="1920112" y="139826"/>
                  </a:lnTo>
                  <a:lnTo>
                    <a:pt x="1891430" y="176778"/>
                  </a:lnTo>
                  <a:lnTo>
                    <a:pt x="1852263" y="209438"/>
                  </a:lnTo>
                  <a:lnTo>
                    <a:pt x="1820163" y="229362"/>
                  </a:lnTo>
                  <a:lnTo>
                    <a:pt x="1861820" y="267462"/>
                  </a:lnTo>
                  <a:lnTo>
                    <a:pt x="1896395" y="246522"/>
                  </a:lnTo>
                  <a:lnTo>
                    <a:pt x="1926971" y="222250"/>
                  </a:lnTo>
                  <a:lnTo>
                    <a:pt x="1953466" y="194548"/>
                  </a:lnTo>
                  <a:lnTo>
                    <a:pt x="1975484" y="162940"/>
                  </a:lnTo>
                  <a:lnTo>
                    <a:pt x="2050850" y="162940"/>
                  </a:lnTo>
                  <a:lnTo>
                    <a:pt x="2019653" y="127283"/>
                  </a:lnTo>
                  <a:lnTo>
                    <a:pt x="2001901" y="99440"/>
                  </a:lnTo>
                  <a:lnTo>
                    <a:pt x="2006524" y="78745"/>
                  </a:lnTo>
                  <a:lnTo>
                    <a:pt x="2009743" y="57229"/>
                  </a:lnTo>
                  <a:lnTo>
                    <a:pt x="2011580" y="34879"/>
                  </a:lnTo>
                  <a:lnTo>
                    <a:pt x="2012060" y="11684"/>
                  </a:lnTo>
                  <a:close/>
                </a:path>
                <a:path w="2216150" h="471804">
                  <a:moveTo>
                    <a:pt x="2050850" y="162940"/>
                  </a:moveTo>
                  <a:lnTo>
                    <a:pt x="1975484" y="162940"/>
                  </a:lnTo>
                  <a:lnTo>
                    <a:pt x="1986341" y="177270"/>
                  </a:lnTo>
                  <a:lnTo>
                    <a:pt x="2024506" y="215900"/>
                  </a:lnTo>
                  <a:lnTo>
                    <a:pt x="2071977" y="248064"/>
                  </a:lnTo>
                  <a:lnTo>
                    <a:pt x="2090165" y="257301"/>
                  </a:lnTo>
                  <a:lnTo>
                    <a:pt x="2129281" y="215646"/>
                  </a:lnTo>
                  <a:lnTo>
                    <a:pt x="2118356" y="210050"/>
                  </a:lnTo>
                  <a:lnTo>
                    <a:pt x="2107882" y="204311"/>
                  </a:lnTo>
                  <a:lnTo>
                    <a:pt x="2070655" y="179752"/>
                  </a:lnTo>
                  <a:lnTo>
                    <a:pt x="2054352" y="166242"/>
                  </a:lnTo>
                  <a:lnTo>
                    <a:pt x="2050850" y="162940"/>
                  </a:lnTo>
                  <a:close/>
                </a:path>
                <a:path w="2216150" h="471804">
                  <a:moveTo>
                    <a:pt x="1310766" y="0"/>
                  </a:moveTo>
                  <a:lnTo>
                    <a:pt x="1247902" y="0"/>
                  </a:lnTo>
                  <a:lnTo>
                    <a:pt x="1247902" y="470408"/>
                  </a:lnTo>
                  <a:lnTo>
                    <a:pt x="1310766" y="470408"/>
                  </a:lnTo>
                  <a:lnTo>
                    <a:pt x="1310766" y="0"/>
                  </a:lnTo>
                  <a:close/>
                </a:path>
                <a:path w="2216150" h="471804">
                  <a:moveTo>
                    <a:pt x="405510" y="0"/>
                  </a:moveTo>
                  <a:lnTo>
                    <a:pt x="342646" y="0"/>
                  </a:lnTo>
                  <a:lnTo>
                    <a:pt x="342646" y="470408"/>
                  </a:lnTo>
                  <a:lnTo>
                    <a:pt x="405510" y="470408"/>
                  </a:lnTo>
                  <a:lnTo>
                    <a:pt x="405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51242" y="2839211"/>
              <a:ext cx="2216150" cy="471805"/>
            </a:xfrm>
            <a:custGeom>
              <a:avLst/>
              <a:gdLst/>
              <a:ahLst/>
              <a:cxnLst/>
              <a:rect l="l" t="t" r="r" b="b"/>
              <a:pathLst>
                <a:path w="2216150" h="471804">
                  <a:moveTo>
                    <a:pt x="1437639" y="327913"/>
                  </a:moveTo>
                  <a:lnTo>
                    <a:pt x="1499488" y="327913"/>
                  </a:lnTo>
                  <a:lnTo>
                    <a:pt x="1499488" y="410083"/>
                  </a:lnTo>
                  <a:lnTo>
                    <a:pt x="1757806" y="410083"/>
                  </a:lnTo>
                  <a:lnTo>
                    <a:pt x="1757806" y="463296"/>
                  </a:lnTo>
                  <a:lnTo>
                    <a:pt x="1437639" y="463296"/>
                  </a:lnTo>
                  <a:lnTo>
                    <a:pt x="1437639" y="327913"/>
                  </a:lnTo>
                  <a:close/>
                </a:path>
                <a:path w="2216150" h="471804">
                  <a:moveTo>
                    <a:pt x="1907539" y="288289"/>
                  </a:moveTo>
                  <a:lnTo>
                    <a:pt x="2216023" y="288289"/>
                  </a:lnTo>
                  <a:lnTo>
                    <a:pt x="2216023" y="471424"/>
                  </a:lnTo>
                  <a:lnTo>
                    <a:pt x="2153157" y="471424"/>
                  </a:lnTo>
                  <a:lnTo>
                    <a:pt x="2153157" y="339978"/>
                  </a:lnTo>
                  <a:lnTo>
                    <a:pt x="1907539" y="339978"/>
                  </a:lnTo>
                  <a:lnTo>
                    <a:pt x="1907539" y="288289"/>
                  </a:lnTo>
                  <a:close/>
                </a:path>
                <a:path w="2216150" h="471804">
                  <a:moveTo>
                    <a:pt x="1367535" y="234950"/>
                  </a:moveTo>
                  <a:lnTo>
                    <a:pt x="1812162" y="234950"/>
                  </a:lnTo>
                  <a:lnTo>
                    <a:pt x="1812162" y="287782"/>
                  </a:lnTo>
                  <a:lnTo>
                    <a:pt x="1631950" y="287782"/>
                  </a:lnTo>
                  <a:lnTo>
                    <a:pt x="1631950" y="366395"/>
                  </a:lnTo>
                  <a:lnTo>
                    <a:pt x="1567560" y="366395"/>
                  </a:lnTo>
                  <a:lnTo>
                    <a:pt x="1567560" y="287782"/>
                  </a:lnTo>
                  <a:lnTo>
                    <a:pt x="1367535" y="287782"/>
                  </a:lnTo>
                  <a:lnTo>
                    <a:pt x="1367535" y="234950"/>
                  </a:lnTo>
                  <a:close/>
                </a:path>
                <a:path w="2216150" h="471804">
                  <a:moveTo>
                    <a:pt x="1502028" y="107568"/>
                  </a:moveTo>
                  <a:lnTo>
                    <a:pt x="1502028" y="153797"/>
                  </a:lnTo>
                  <a:lnTo>
                    <a:pt x="1680209" y="153797"/>
                  </a:lnTo>
                  <a:lnTo>
                    <a:pt x="1680209" y="107568"/>
                  </a:lnTo>
                  <a:lnTo>
                    <a:pt x="1502028" y="107568"/>
                  </a:lnTo>
                  <a:close/>
                </a:path>
                <a:path w="2216150" h="471804">
                  <a:moveTo>
                    <a:pt x="1173226" y="39115"/>
                  </a:moveTo>
                  <a:lnTo>
                    <a:pt x="1169400" y="82041"/>
                  </a:lnTo>
                  <a:lnTo>
                    <a:pt x="1159763" y="124587"/>
                  </a:lnTo>
                  <a:lnTo>
                    <a:pt x="1144904" y="166322"/>
                  </a:lnTo>
                  <a:lnTo>
                    <a:pt x="1125092" y="206628"/>
                  </a:lnTo>
                  <a:lnTo>
                    <a:pt x="1137023" y="222821"/>
                  </a:lnTo>
                  <a:lnTo>
                    <a:pt x="1162740" y="253492"/>
                  </a:lnTo>
                  <a:lnTo>
                    <a:pt x="1191053" y="281852"/>
                  </a:lnTo>
                  <a:lnTo>
                    <a:pt x="1222676" y="307760"/>
                  </a:lnTo>
                  <a:lnTo>
                    <a:pt x="1239774" y="319786"/>
                  </a:lnTo>
                  <a:lnTo>
                    <a:pt x="1196085" y="364871"/>
                  </a:lnTo>
                  <a:lnTo>
                    <a:pt x="1166193" y="341122"/>
                  </a:lnTo>
                  <a:lnTo>
                    <a:pt x="1127087" y="301869"/>
                  </a:lnTo>
                  <a:lnTo>
                    <a:pt x="1091564" y="257810"/>
                  </a:lnTo>
                  <a:lnTo>
                    <a:pt x="1077729" y="275720"/>
                  </a:lnTo>
                  <a:lnTo>
                    <a:pt x="1047630" y="309352"/>
                  </a:lnTo>
                  <a:lnTo>
                    <a:pt x="1014509" y="339957"/>
                  </a:lnTo>
                  <a:lnTo>
                    <a:pt x="979128" y="366678"/>
                  </a:lnTo>
                  <a:lnTo>
                    <a:pt x="960627" y="378587"/>
                  </a:lnTo>
                  <a:lnTo>
                    <a:pt x="917955" y="337438"/>
                  </a:lnTo>
                  <a:lnTo>
                    <a:pt x="939387" y="324363"/>
                  </a:lnTo>
                  <a:lnTo>
                    <a:pt x="959484" y="310467"/>
                  </a:lnTo>
                  <a:lnTo>
                    <a:pt x="995679" y="280162"/>
                  </a:lnTo>
                  <a:lnTo>
                    <a:pt x="1026429" y="247935"/>
                  </a:lnTo>
                  <a:lnTo>
                    <a:pt x="1051940" y="215137"/>
                  </a:lnTo>
                  <a:lnTo>
                    <a:pt x="1072213" y="182451"/>
                  </a:lnTo>
                  <a:lnTo>
                    <a:pt x="1092821" y="134663"/>
                  </a:lnTo>
                  <a:lnTo>
                    <a:pt x="1102232" y="92837"/>
                  </a:lnTo>
                  <a:lnTo>
                    <a:pt x="1089779" y="93317"/>
                  </a:lnTo>
                  <a:lnTo>
                    <a:pt x="1077372" y="93630"/>
                  </a:lnTo>
                  <a:lnTo>
                    <a:pt x="1065014" y="93801"/>
                  </a:lnTo>
                  <a:lnTo>
                    <a:pt x="1052702" y="93852"/>
                  </a:lnTo>
                  <a:lnTo>
                    <a:pt x="1040419" y="93852"/>
                  </a:lnTo>
                  <a:lnTo>
                    <a:pt x="1028160" y="93852"/>
                  </a:lnTo>
                  <a:lnTo>
                    <a:pt x="1015948" y="93852"/>
                  </a:lnTo>
                  <a:lnTo>
                    <a:pt x="1003807" y="93852"/>
                  </a:lnTo>
                  <a:lnTo>
                    <a:pt x="950467" y="93852"/>
                  </a:lnTo>
                  <a:lnTo>
                    <a:pt x="950467" y="40132"/>
                  </a:lnTo>
                  <a:lnTo>
                    <a:pt x="1030097" y="40132"/>
                  </a:lnTo>
                  <a:lnTo>
                    <a:pt x="1046220" y="40110"/>
                  </a:lnTo>
                  <a:lnTo>
                    <a:pt x="1062593" y="40052"/>
                  </a:lnTo>
                  <a:lnTo>
                    <a:pt x="1079228" y="39971"/>
                  </a:lnTo>
                  <a:lnTo>
                    <a:pt x="1096136" y="39877"/>
                  </a:lnTo>
                  <a:lnTo>
                    <a:pt x="1113682" y="39687"/>
                  </a:lnTo>
                  <a:lnTo>
                    <a:pt x="1132395" y="39497"/>
                  </a:lnTo>
                  <a:lnTo>
                    <a:pt x="1152251" y="39306"/>
                  </a:lnTo>
                  <a:lnTo>
                    <a:pt x="1173226" y="39115"/>
                  </a:lnTo>
                  <a:close/>
                </a:path>
                <a:path w="2216150" h="471804">
                  <a:moveTo>
                    <a:pt x="495300" y="32512"/>
                  </a:moveTo>
                  <a:lnTo>
                    <a:pt x="559688" y="32512"/>
                  </a:lnTo>
                  <a:lnTo>
                    <a:pt x="559688" y="289813"/>
                  </a:lnTo>
                  <a:lnTo>
                    <a:pt x="597788" y="289813"/>
                  </a:lnTo>
                  <a:lnTo>
                    <a:pt x="644001" y="288369"/>
                  </a:lnTo>
                  <a:lnTo>
                    <a:pt x="687070" y="283972"/>
                  </a:lnTo>
                  <a:lnTo>
                    <a:pt x="727201" y="277288"/>
                  </a:lnTo>
                  <a:lnTo>
                    <a:pt x="764285" y="268986"/>
                  </a:lnTo>
                  <a:lnTo>
                    <a:pt x="764285" y="321817"/>
                  </a:lnTo>
                  <a:lnTo>
                    <a:pt x="725027" y="331517"/>
                  </a:lnTo>
                  <a:lnTo>
                    <a:pt x="681481" y="338454"/>
                  </a:lnTo>
                  <a:lnTo>
                    <a:pt x="635984" y="342677"/>
                  </a:lnTo>
                  <a:lnTo>
                    <a:pt x="590676" y="344042"/>
                  </a:lnTo>
                  <a:lnTo>
                    <a:pt x="495300" y="344042"/>
                  </a:lnTo>
                  <a:lnTo>
                    <a:pt x="495300" y="32512"/>
                  </a:lnTo>
                  <a:close/>
                </a:path>
                <a:path w="2216150" h="471804">
                  <a:moveTo>
                    <a:pt x="132460" y="27939"/>
                  </a:moveTo>
                  <a:lnTo>
                    <a:pt x="197484" y="27939"/>
                  </a:lnTo>
                  <a:lnTo>
                    <a:pt x="197725" y="44698"/>
                  </a:lnTo>
                  <a:lnTo>
                    <a:pt x="195706" y="92328"/>
                  </a:lnTo>
                  <a:lnTo>
                    <a:pt x="189920" y="136602"/>
                  </a:lnTo>
                  <a:lnTo>
                    <a:pt x="187325" y="150749"/>
                  </a:lnTo>
                  <a:lnTo>
                    <a:pt x="197991" y="177303"/>
                  </a:lnTo>
                  <a:lnTo>
                    <a:pt x="223847" y="225222"/>
                  </a:lnTo>
                  <a:lnTo>
                    <a:pt x="255994" y="266662"/>
                  </a:lnTo>
                  <a:lnTo>
                    <a:pt x="295860" y="303480"/>
                  </a:lnTo>
                  <a:lnTo>
                    <a:pt x="318770" y="320293"/>
                  </a:lnTo>
                  <a:lnTo>
                    <a:pt x="276605" y="362838"/>
                  </a:lnTo>
                  <a:lnTo>
                    <a:pt x="241819" y="335289"/>
                  </a:lnTo>
                  <a:lnTo>
                    <a:pt x="211010" y="304276"/>
                  </a:lnTo>
                  <a:lnTo>
                    <a:pt x="184201" y="269809"/>
                  </a:lnTo>
                  <a:lnTo>
                    <a:pt x="161416" y="231901"/>
                  </a:lnTo>
                  <a:lnTo>
                    <a:pt x="151175" y="252976"/>
                  </a:lnTo>
                  <a:lnTo>
                    <a:pt x="126930" y="291838"/>
                  </a:lnTo>
                  <a:lnTo>
                    <a:pt x="97780" y="326459"/>
                  </a:lnTo>
                  <a:lnTo>
                    <a:pt x="64200" y="357649"/>
                  </a:lnTo>
                  <a:lnTo>
                    <a:pt x="45720" y="371983"/>
                  </a:lnTo>
                  <a:lnTo>
                    <a:pt x="0" y="335407"/>
                  </a:lnTo>
                  <a:lnTo>
                    <a:pt x="15642" y="323189"/>
                  </a:lnTo>
                  <a:lnTo>
                    <a:pt x="30559" y="310340"/>
                  </a:lnTo>
                  <a:lnTo>
                    <a:pt x="58165" y="282701"/>
                  </a:lnTo>
                  <a:lnTo>
                    <a:pt x="82169" y="251729"/>
                  </a:lnTo>
                  <a:lnTo>
                    <a:pt x="101980" y="216662"/>
                  </a:lnTo>
                  <a:lnTo>
                    <a:pt x="117411" y="177323"/>
                  </a:lnTo>
                  <a:lnTo>
                    <a:pt x="127888" y="133223"/>
                  </a:lnTo>
                  <a:lnTo>
                    <a:pt x="133127" y="83677"/>
                  </a:lnTo>
                  <a:lnTo>
                    <a:pt x="133532" y="56588"/>
                  </a:lnTo>
                  <a:lnTo>
                    <a:pt x="132460" y="27939"/>
                  </a:lnTo>
                  <a:close/>
                </a:path>
                <a:path w="2216150" h="471804">
                  <a:moveTo>
                    <a:pt x="1946528" y="11684"/>
                  </a:moveTo>
                  <a:lnTo>
                    <a:pt x="2012060" y="11684"/>
                  </a:lnTo>
                  <a:lnTo>
                    <a:pt x="2011580" y="34879"/>
                  </a:lnTo>
                  <a:lnTo>
                    <a:pt x="2009743" y="57229"/>
                  </a:lnTo>
                  <a:lnTo>
                    <a:pt x="2006524" y="78745"/>
                  </a:lnTo>
                  <a:lnTo>
                    <a:pt x="2001901" y="99440"/>
                  </a:lnTo>
                  <a:lnTo>
                    <a:pt x="2007564" y="109134"/>
                  </a:lnTo>
                  <a:lnTo>
                    <a:pt x="2032652" y="143883"/>
                  </a:lnTo>
                  <a:lnTo>
                    <a:pt x="2062331" y="173099"/>
                  </a:lnTo>
                  <a:lnTo>
                    <a:pt x="2097885" y="198429"/>
                  </a:lnTo>
                  <a:lnTo>
                    <a:pt x="2129281" y="215646"/>
                  </a:lnTo>
                  <a:lnTo>
                    <a:pt x="2090165" y="257301"/>
                  </a:lnTo>
                  <a:lnTo>
                    <a:pt x="2054955" y="238077"/>
                  </a:lnTo>
                  <a:lnTo>
                    <a:pt x="2010864" y="203785"/>
                  </a:lnTo>
                  <a:lnTo>
                    <a:pt x="1975484" y="162940"/>
                  </a:lnTo>
                  <a:lnTo>
                    <a:pt x="1965029" y="179226"/>
                  </a:lnTo>
                  <a:lnTo>
                    <a:pt x="1940784" y="208893"/>
                  </a:lnTo>
                  <a:lnTo>
                    <a:pt x="1912183" y="234797"/>
                  </a:lnTo>
                  <a:lnTo>
                    <a:pt x="1879607" y="257415"/>
                  </a:lnTo>
                  <a:lnTo>
                    <a:pt x="1861820" y="267462"/>
                  </a:lnTo>
                  <a:lnTo>
                    <a:pt x="1820163" y="229362"/>
                  </a:lnTo>
                  <a:lnTo>
                    <a:pt x="1836808" y="219573"/>
                  </a:lnTo>
                  <a:lnTo>
                    <a:pt x="1852263" y="209438"/>
                  </a:lnTo>
                  <a:lnTo>
                    <a:pt x="1891430" y="176778"/>
                  </a:lnTo>
                  <a:lnTo>
                    <a:pt x="1920112" y="139826"/>
                  </a:lnTo>
                  <a:lnTo>
                    <a:pt x="1938472" y="97464"/>
                  </a:lnTo>
                  <a:lnTo>
                    <a:pt x="1946513" y="48561"/>
                  </a:lnTo>
                  <a:lnTo>
                    <a:pt x="1947050" y="30569"/>
                  </a:lnTo>
                  <a:lnTo>
                    <a:pt x="1946528" y="11684"/>
                  </a:lnTo>
                  <a:close/>
                </a:path>
                <a:path w="2216150" h="471804">
                  <a:moveTo>
                    <a:pt x="1439672" y="5587"/>
                  </a:moveTo>
                  <a:lnTo>
                    <a:pt x="1503552" y="5587"/>
                  </a:lnTo>
                  <a:lnTo>
                    <a:pt x="1503552" y="61467"/>
                  </a:lnTo>
                  <a:lnTo>
                    <a:pt x="1679702" y="61467"/>
                  </a:lnTo>
                  <a:lnTo>
                    <a:pt x="1679702" y="5587"/>
                  </a:lnTo>
                  <a:lnTo>
                    <a:pt x="1743075" y="5587"/>
                  </a:lnTo>
                  <a:lnTo>
                    <a:pt x="1743075" y="203580"/>
                  </a:lnTo>
                  <a:lnTo>
                    <a:pt x="1439672" y="203580"/>
                  </a:lnTo>
                  <a:lnTo>
                    <a:pt x="1439672" y="5587"/>
                  </a:lnTo>
                  <a:close/>
                </a:path>
                <a:path w="2216150" h="471804">
                  <a:moveTo>
                    <a:pt x="2153157" y="0"/>
                  </a:moveTo>
                  <a:lnTo>
                    <a:pt x="2216023" y="0"/>
                  </a:lnTo>
                  <a:lnTo>
                    <a:pt x="2216023" y="268477"/>
                  </a:lnTo>
                  <a:lnTo>
                    <a:pt x="2153157" y="268477"/>
                  </a:lnTo>
                  <a:lnTo>
                    <a:pt x="2153157" y="144145"/>
                  </a:lnTo>
                  <a:lnTo>
                    <a:pt x="2065781" y="144145"/>
                  </a:lnTo>
                  <a:lnTo>
                    <a:pt x="2065781" y="92328"/>
                  </a:lnTo>
                  <a:lnTo>
                    <a:pt x="2153157" y="92328"/>
                  </a:lnTo>
                  <a:lnTo>
                    <a:pt x="2153157" y="0"/>
                  </a:lnTo>
                  <a:close/>
                </a:path>
                <a:path w="2216150" h="471804">
                  <a:moveTo>
                    <a:pt x="1247902" y="0"/>
                  </a:moveTo>
                  <a:lnTo>
                    <a:pt x="1310766" y="0"/>
                  </a:lnTo>
                  <a:lnTo>
                    <a:pt x="1310766" y="470408"/>
                  </a:lnTo>
                  <a:lnTo>
                    <a:pt x="1247902" y="470408"/>
                  </a:lnTo>
                  <a:lnTo>
                    <a:pt x="1247902" y="0"/>
                  </a:lnTo>
                  <a:close/>
                </a:path>
                <a:path w="2216150" h="471804">
                  <a:moveTo>
                    <a:pt x="795274" y="0"/>
                  </a:moveTo>
                  <a:lnTo>
                    <a:pt x="858138" y="0"/>
                  </a:lnTo>
                  <a:lnTo>
                    <a:pt x="858138" y="470408"/>
                  </a:lnTo>
                  <a:lnTo>
                    <a:pt x="795274" y="470408"/>
                  </a:lnTo>
                  <a:lnTo>
                    <a:pt x="795274" y="190880"/>
                  </a:lnTo>
                  <a:lnTo>
                    <a:pt x="661288" y="190880"/>
                  </a:lnTo>
                  <a:lnTo>
                    <a:pt x="661288" y="137540"/>
                  </a:lnTo>
                  <a:lnTo>
                    <a:pt x="795274" y="137540"/>
                  </a:lnTo>
                  <a:lnTo>
                    <a:pt x="795274" y="0"/>
                  </a:lnTo>
                  <a:close/>
                </a:path>
                <a:path w="2216150" h="471804">
                  <a:moveTo>
                    <a:pt x="342646" y="0"/>
                  </a:moveTo>
                  <a:lnTo>
                    <a:pt x="405510" y="0"/>
                  </a:lnTo>
                  <a:lnTo>
                    <a:pt x="405510" y="470408"/>
                  </a:lnTo>
                  <a:lnTo>
                    <a:pt x="342646" y="470408"/>
                  </a:lnTo>
                  <a:lnTo>
                    <a:pt x="34264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96243" y="5832347"/>
            <a:ext cx="885444" cy="88391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487673" y="3562350"/>
            <a:ext cx="5462905" cy="0"/>
          </a:xfrm>
          <a:custGeom>
            <a:avLst/>
            <a:gdLst/>
            <a:ahLst/>
            <a:cxnLst/>
            <a:rect l="l" t="t" r="r" b="b"/>
            <a:pathLst>
              <a:path w="5462905" h="0">
                <a:moveTo>
                  <a:pt x="0" y="0"/>
                </a:moveTo>
                <a:lnTo>
                  <a:pt x="5462905" y="0"/>
                </a:lnTo>
              </a:path>
            </a:pathLst>
          </a:custGeom>
          <a:ln w="349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103878" y="3829634"/>
            <a:ext cx="4407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Gulim"/>
                <a:cs typeface="Gulim"/>
              </a:rPr>
              <a:t>OVI</a:t>
            </a:r>
            <a:r>
              <a:rPr dirty="0" sz="1800" spc="-15">
                <a:solidFill>
                  <a:srgbClr val="FFFFFF"/>
                </a:solidFill>
                <a:latin typeface="Gulim"/>
                <a:cs typeface="Gulim"/>
              </a:rPr>
              <a:t>D</a:t>
            </a:r>
            <a:r>
              <a:rPr dirty="0" sz="1800" spc="-85">
                <a:solidFill>
                  <a:srgbClr val="FFFFFF"/>
                </a:solidFill>
                <a:latin typeface="Gulim"/>
                <a:cs typeface="Gulim"/>
              </a:rPr>
              <a:t>-</a:t>
            </a:r>
            <a:r>
              <a:rPr dirty="0" sz="1800" spc="5">
                <a:solidFill>
                  <a:srgbClr val="FFFFFF"/>
                </a:solidFill>
                <a:latin typeface="Gulim"/>
                <a:cs typeface="Gulim"/>
              </a:rPr>
              <a:t>1</a:t>
            </a:r>
            <a:r>
              <a:rPr dirty="0" sz="1800" spc="15">
                <a:solidFill>
                  <a:srgbClr val="FFFFFF"/>
                </a:solidFill>
                <a:latin typeface="Gulim"/>
                <a:cs typeface="Gulim"/>
              </a:rPr>
              <a:t>9</a:t>
            </a:r>
            <a:r>
              <a:rPr dirty="0" sz="1800" spc="-20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위기상황</a:t>
            </a:r>
            <a:r>
              <a:rPr dirty="0" sz="1800" spc="-23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전후로의</a:t>
            </a:r>
            <a:r>
              <a:rPr dirty="0" sz="18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업종</a:t>
            </a:r>
            <a:r>
              <a:rPr dirty="0" sz="1800" spc="-2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시너지</a:t>
            </a:r>
            <a:r>
              <a:rPr dirty="0" sz="18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비교</a:t>
            </a:r>
            <a:endParaRPr sz="18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2441575">
              <a:lnSpc>
                <a:spcPct val="100000"/>
              </a:lnSpc>
              <a:spcBef>
                <a:spcPts val="1685"/>
              </a:spcBef>
            </a:pPr>
            <a:r>
              <a:rPr dirty="0" sz="2400" spc="10"/>
              <a:t>3</a:t>
            </a:r>
            <a:r>
              <a:rPr dirty="0" sz="2400" spc="-90"/>
              <a:t>.</a:t>
            </a:r>
            <a:r>
              <a:rPr dirty="0" sz="2400" spc="-300"/>
              <a:t> </a:t>
            </a:r>
            <a:r>
              <a:rPr dirty="0" sz="2400" spc="-280"/>
              <a:t>위</a:t>
            </a:r>
            <a:r>
              <a:rPr dirty="0" sz="2400" spc="-260"/>
              <a:t>치</a:t>
            </a:r>
            <a:r>
              <a:rPr dirty="0" sz="2400" spc="-350"/>
              <a:t> </a:t>
            </a:r>
            <a:r>
              <a:rPr dirty="0" sz="2400" spc="-280"/>
              <a:t>데</a:t>
            </a:r>
            <a:r>
              <a:rPr dirty="0" sz="2400" spc="-290"/>
              <a:t>이</a:t>
            </a:r>
            <a:r>
              <a:rPr dirty="0" sz="2400" spc="-260"/>
              <a:t>터</a:t>
            </a:r>
            <a:r>
              <a:rPr dirty="0" sz="2400" spc="-350"/>
              <a:t> </a:t>
            </a:r>
            <a:r>
              <a:rPr dirty="0" sz="2400" spc="-280"/>
              <a:t>처리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0" name="object 10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834510" y="6071717"/>
            <a:ext cx="5285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5">
                <a:solidFill>
                  <a:srgbClr val="767070"/>
                </a:solidFill>
                <a:latin typeface="Gulim"/>
                <a:cs typeface="Gulim"/>
              </a:rPr>
              <a:t>C</a:t>
            </a:r>
            <a:r>
              <a:rPr dirty="0" sz="2000" spc="-120">
                <a:solidFill>
                  <a:srgbClr val="767070"/>
                </a:solidFill>
                <a:latin typeface="Gulim"/>
                <a:cs typeface="Gulim"/>
              </a:rPr>
              <a:t>R</a:t>
            </a:r>
            <a:r>
              <a:rPr dirty="0" sz="2000" spc="-105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통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해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카드소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비블</a:t>
            </a:r>
            <a:r>
              <a:rPr dirty="0" sz="2000" spc="-265">
                <a:solidFill>
                  <a:srgbClr val="767070"/>
                </a:solidFill>
                <a:latin typeface="Gulim"/>
                <a:cs typeface="Gulim"/>
              </a:rPr>
              <a:t>록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2000" spc="-2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좌표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위도</a:t>
            </a:r>
            <a:r>
              <a:rPr dirty="0" sz="2000" spc="-8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경도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20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변환</a:t>
            </a:r>
            <a:endParaRPr sz="2000">
              <a:latin typeface="Gulim"/>
              <a:cs typeface="Guli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7088" y="2232660"/>
            <a:ext cx="8729471" cy="34671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9" name="object 1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3" name="object 2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6" name="object 2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2174240">
              <a:lnSpc>
                <a:spcPct val="100000"/>
              </a:lnSpc>
              <a:spcBef>
                <a:spcPts val="1685"/>
              </a:spcBef>
            </a:pPr>
            <a:r>
              <a:rPr dirty="0" sz="2400" spc="-35"/>
              <a:t>4.</a:t>
            </a:r>
            <a:r>
              <a:rPr dirty="0" sz="2400" spc="-310"/>
              <a:t> </a:t>
            </a:r>
            <a:r>
              <a:rPr dirty="0" sz="2400" spc="-280"/>
              <a:t>데</a:t>
            </a:r>
            <a:r>
              <a:rPr dirty="0" sz="2400" spc="-290"/>
              <a:t>이</a:t>
            </a:r>
            <a:r>
              <a:rPr dirty="0" sz="2400" spc="-260"/>
              <a:t>터</a:t>
            </a:r>
            <a:r>
              <a:rPr dirty="0" sz="2400" spc="-360"/>
              <a:t> </a:t>
            </a:r>
            <a:r>
              <a:rPr dirty="0" sz="2400" spc="-280"/>
              <a:t>통</a:t>
            </a:r>
            <a:r>
              <a:rPr dirty="0" sz="2400" spc="-290"/>
              <a:t>일</a:t>
            </a:r>
            <a:r>
              <a:rPr dirty="0" sz="2400" spc="-305"/>
              <a:t>작</a:t>
            </a:r>
            <a:r>
              <a:rPr dirty="0" sz="2400" spc="-260"/>
              <a:t>업</a:t>
            </a:r>
            <a:r>
              <a:rPr dirty="0" sz="2400" spc="-350"/>
              <a:t> </a:t>
            </a:r>
            <a:r>
              <a:rPr dirty="0" sz="2400" spc="-275"/>
              <a:t>진행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0" name="object 10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35136" y="3622928"/>
            <a:ext cx="3367404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소❽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공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인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진흥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공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단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서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제공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와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빅데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이터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캠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퍼스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서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제공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분류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행정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동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분류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다르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때문에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이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통일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시켜주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작업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진행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908" y="3850203"/>
            <a:ext cx="7330440" cy="27121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908" y="2281427"/>
            <a:ext cx="6986016" cy="128473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363855">
              <a:lnSpc>
                <a:spcPct val="100000"/>
              </a:lnSpc>
              <a:spcBef>
                <a:spcPts val="1685"/>
              </a:spcBef>
            </a:pPr>
            <a:r>
              <a:rPr dirty="0" sz="2400" spc="10"/>
              <a:t>4</a:t>
            </a:r>
            <a:r>
              <a:rPr dirty="0" sz="2000" spc="-120"/>
              <a:t>_</a:t>
            </a:r>
            <a:r>
              <a:rPr dirty="0" sz="2000" spc="-254"/>
              <a:t>참고</a:t>
            </a:r>
            <a:r>
              <a:rPr dirty="0" sz="2400" spc="-90"/>
              <a:t>.</a:t>
            </a:r>
            <a:r>
              <a:rPr dirty="0" sz="2400" spc="-325"/>
              <a:t> </a:t>
            </a:r>
            <a:r>
              <a:rPr dirty="0" sz="2400" spc="-280"/>
              <a:t>빅</a:t>
            </a:r>
            <a:r>
              <a:rPr dirty="0" sz="2400" spc="-290"/>
              <a:t>데</a:t>
            </a:r>
            <a:r>
              <a:rPr dirty="0" sz="2400" spc="-305"/>
              <a:t>이</a:t>
            </a:r>
            <a:r>
              <a:rPr dirty="0" sz="2400" spc="-260"/>
              <a:t>터</a:t>
            </a:r>
            <a:r>
              <a:rPr dirty="0" sz="2400" spc="-350"/>
              <a:t> </a:t>
            </a:r>
            <a:r>
              <a:rPr dirty="0" sz="2400" spc="-280"/>
              <a:t>캠</a:t>
            </a:r>
            <a:r>
              <a:rPr dirty="0" sz="2400" spc="-290"/>
              <a:t>퍼</a:t>
            </a:r>
            <a:r>
              <a:rPr dirty="0" sz="2400" spc="-260"/>
              <a:t>스</a:t>
            </a:r>
            <a:r>
              <a:rPr dirty="0" sz="2400" spc="-350"/>
              <a:t> </a:t>
            </a:r>
            <a:r>
              <a:rPr dirty="0" sz="2400" spc="-280"/>
              <a:t>데</a:t>
            </a:r>
            <a:r>
              <a:rPr dirty="0" sz="2400" spc="-290"/>
              <a:t>이</a:t>
            </a:r>
            <a:r>
              <a:rPr dirty="0" sz="2400" spc="-260"/>
              <a:t>터</a:t>
            </a:r>
            <a:r>
              <a:rPr dirty="0" sz="2400" spc="-350"/>
              <a:t> </a:t>
            </a:r>
            <a:r>
              <a:rPr dirty="0" sz="2400" spc="-280"/>
              <a:t>위</a:t>
            </a:r>
            <a:r>
              <a:rPr dirty="0" sz="2400" spc="-290"/>
              <a:t>치</a:t>
            </a:r>
            <a:r>
              <a:rPr dirty="0" sz="2400" spc="-305"/>
              <a:t>정</a:t>
            </a:r>
            <a:r>
              <a:rPr dirty="0" sz="2400" spc="-300"/>
              <a:t>보</a:t>
            </a:r>
            <a:r>
              <a:rPr dirty="0" sz="2400" spc="140"/>
              <a:t>(</a:t>
            </a:r>
            <a:r>
              <a:rPr dirty="0" sz="2400" spc="-305"/>
              <a:t>블록</a:t>
            </a:r>
            <a:r>
              <a:rPr dirty="0" sz="2400" spc="170"/>
              <a:t>)</a:t>
            </a:r>
            <a:r>
              <a:rPr dirty="0" sz="2400" spc="-335"/>
              <a:t> </a:t>
            </a:r>
            <a:r>
              <a:rPr dirty="0" sz="2400" spc="-280"/>
              <a:t>시</a:t>
            </a:r>
            <a:r>
              <a:rPr dirty="0" sz="2400" spc="-290"/>
              <a:t>각</a:t>
            </a:r>
            <a:r>
              <a:rPr dirty="0" sz="2400" spc="-260"/>
              <a:t>화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908" y="2641092"/>
            <a:ext cx="4604004" cy="3317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40397" y="3847338"/>
            <a:ext cx="4685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0610" marR="5080" indent="-1058545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800" spc="-2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빅데이터</a:t>
            </a:r>
            <a:r>
              <a:rPr dirty="0" sz="18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캠퍼스에서</a:t>
            </a:r>
            <a:r>
              <a:rPr dirty="0" sz="18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제공하는</a:t>
            </a:r>
            <a:r>
              <a:rPr dirty="0" sz="18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데이터에</a:t>
            </a:r>
            <a:r>
              <a:rPr dirty="0" sz="18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70">
                <a:solidFill>
                  <a:srgbClr val="767070"/>
                </a:solidFill>
                <a:latin typeface="Gulim"/>
                <a:cs typeface="Gulim"/>
              </a:rPr>
              <a:t>기반하여  마포구를</a:t>
            </a:r>
            <a:r>
              <a:rPr dirty="0" sz="18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블록단위로</a:t>
            </a:r>
            <a:r>
              <a:rPr dirty="0" sz="18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시각화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6" name="object 6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2" name="object 12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9" name="object 1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3" name="object 2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6" name="object 2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996315">
              <a:lnSpc>
                <a:spcPct val="100000"/>
              </a:lnSpc>
              <a:spcBef>
                <a:spcPts val="1685"/>
              </a:spcBef>
            </a:pPr>
            <a:r>
              <a:rPr dirty="0" sz="2400" spc="10"/>
              <a:t>5</a:t>
            </a:r>
            <a:r>
              <a:rPr dirty="0" sz="2400" spc="-90"/>
              <a:t>.</a:t>
            </a:r>
            <a:r>
              <a:rPr dirty="0" sz="2400" spc="-300"/>
              <a:t> </a:t>
            </a:r>
            <a:r>
              <a:rPr dirty="0" sz="2400" spc="-280"/>
              <a:t>마</a:t>
            </a:r>
            <a:r>
              <a:rPr dirty="0" sz="2400" spc="-290"/>
              <a:t>포</a:t>
            </a:r>
            <a:r>
              <a:rPr dirty="0" sz="2400" spc="-260"/>
              <a:t>구</a:t>
            </a:r>
            <a:r>
              <a:rPr dirty="0" sz="2400" spc="-360"/>
              <a:t> </a:t>
            </a:r>
            <a:r>
              <a:rPr dirty="0" sz="2400" spc="-275"/>
              <a:t>❽</a:t>
            </a:r>
            <a:r>
              <a:rPr dirty="0" sz="2400" spc="-290"/>
              <a:t>권</a:t>
            </a:r>
            <a:r>
              <a:rPr dirty="0" sz="2400" spc="-260"/>
              <a:t>내</a:t>
            </a:r>
            <a:r>
              <a:rPr dirty="0" sz="2400" spc="-355"/>
              <a:t> </a:t>
            </a:r>
            <a:r>
              <a:rPr dirty="0" sz="2400" spc="-280"/>
              <a:t>❽</a:t>
            </a:r>
            <a:r>
              <a:rPr dirty="0" sz="2400" spc="-290"/>
              <a:t>가</a:t>
            </a:r>
            <a:r>
              <a:rPr dirty="0" sz="2400" spc="-305"/>
              <a:t>업</a:t>
            </a:r>
            <a:r>
              <a:rPr dirty="0" sz="2400" spc="-260"/>
              <a:t>소</a:t>
            </a:r>
            <a:r>
              <a:rPr dirty="0" sz="2400" spc="-350"/>
              <a:t> </a:t>
            </a:r>
            <a:r>
              <a:rPr dirty="0" sz="2400" spc="-280"/>
              <a:t>군</a:t>
            </a:r>
            <a:r>
              <a:rPr dirty="0" sz="2400" spc="-290"/>
              <a:t>집</a:t>
            </a:r>
            <a:r>
              <a:rPr dirty="0" sz="2400" spc="-300"/>
              <a:t>화</a:t>
            </a:r>
            <a:r>
              <a:rPr dirty="0" sz="2000" spc="-130"/>
              <a:t>_</a:t>
            </a:r>
            <a:r>
              <a:rPr dirty="0" sz="2000" spc="-254"/>
              <a:t>❽권</a:t>
            </a:r>
            <a:r>
              <a:rPr dirty="0" sz="2000" spc="-265"/>
              <a:t>데</a:t>
            </a:r>
            <a:r>
              <a:rPr dirty="0" sz="2000" spc="-254"/>
              <a:t>이</a:t>
            </a:r>
            <a:r>
              <a:rPr dirty="0" sz="2000" spc="-215"/>
              <a:t>터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082408" y="5382869"/>
            <a:ext cx="44824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800" spc="-2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소❽공인</a:t>
            </a:r>
            <a:r>
              <a:rPr dirty="0" sz="18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진흥공단의</a:t>
            </a:r>
            <a:r>
              <a:rPr dirty="0" sz="18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❽가</a:t>
            </a:r>
            <a:r>
              <a:rPr dirty="0" sz="1800" spc="125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❽권</a:t>
            </a:r>
            <a:r>
              <a:rPr dirty="0" sz="1800" spc="125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8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정보</a:t>
            </a:r>
            <a:r>
              <a:rPr dirty="0" sz="18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데이터를</a:t>
            </a:r>
            <a:endParaRPr sz="1800">
              <a:latin typeface="Gulim"/>
              <a:cs typeface="Gulim"/>
            </a:endParaRPr>
          </a:p>
          <a:p>
            <a:pPr algn="ctr" marL="50165">
              <a:lnSpc>
                <a:spcPct val="100000"/>
              </a:lnSpc>
            </a:pP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활용하여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마포구내의</a:t>
            </a:r>
            <a:r>
              <a:rPr dirty="0" sz="18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❽가들의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위치를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파악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800" spc="-8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800" spc="-2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">
                <a:solidFill>
                  <a:srgbClr val="767070"/>
                </a:solidFill>
                <a:latin typeface="Gulim"/>
                <a:cs typeface="Gulim"/>
              </a:rPr>
              <a:t>K</a:t>
            </a:r>
            <a:r>
              <a:rPr dirty="0" sz="1800" spc="-9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800" spc="10">
                <a:solidFill>
                  <a:srgbClr val="767070"/>
                </a:solidFill>
                <a:latin typeface="Gulim"/>
                <a:cs typeface="Gulim"/>
              </a:rPr>
              <a:t>mea</a:t>
            </a:r>
            <a:r>
              <a:rPr dirty="0" sz="1800" spc="15">
                <a:solidFill>
                  <a:srgbClr val="767070"/>
                </a:solidFill>
                <a:latin typeface="Gulim"/>
                <a:cs typeface="Gulim"/>
              </a:rPr>
              <a:t>n</a:t>
            </a:r>
            <a:r>
              <a:rPr dirty="0" sz="1800" spc="-95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8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클러스터링</a:t>
            </a:r>
            <a:r>
              <a:rPr dirty="0" sz="18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사용</a:t>
            </a:r>
            <a:endParaRPr sz="18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6683" y="2183892"/>
            <a:ext cx="4896612" cy="2921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2208276"/>
            <a:ext cx="6402324" cy="41605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7" name="object 7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3" name="object 13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81393" y="2750946"/>
            <a:ext cx="529463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신한카드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매출</a:t>
            </a:r>
            <a:r>
              <a:rPr dirty="0" sz="1800" spc="-190">
                <a:solidFill>
                  <a:srgbClr val="7E7E7E"/>
                </a:solidFill>
                <a:latin typeface="Gulim"/>
                <a:cs typeface="Gulim"/>
              </a:rPr>
              <a:t>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이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의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블록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정보는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❽권에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대한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정보를</a:t>
            </a:r>
            <a:endParaRPr sz="1800">
              <a:latin typeface="Gulim"/>
              <a:cs typeface="Gulim"/>
            </a:endParaRPr>
          </a:p>
          <a:p>
            <a:pPr marL="2153920">
              <a:lnSpc>
                <a:spcPct val="100000"/>
              </a:lnSpc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반영하지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않음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Gulim"/>
              <a:cs typeface="Gulim"/>
            </a:endParaRPr>
          </a:p>
          <a:p>
            <a:pPr marL="399415" marR="56515" indent="-399415">
              <a:lnSpc>
                <a:spcPct val="100000"/>
              </a:lnSpc>
              <a:spcBef>
                <a:spcPts val="5"/>
              </a:spcBef>
              <a:buChar char="-"/>
              <a:tabLst>
                <a:tab pos="399415" algn="l"/>
                <a:tab pos="400050" algn="l"/>
              </a:tabLst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두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데이터를</a:t>
            </a:r>
            <a:r>
              <a:rPr dirty="0" sz="1800" spc="-23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통합하기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위해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❽권에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대한</a:t>
            </a:r>
            <a:r>
              <a:rPr dirty="0" sz="1800" spc="-21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정보가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70">
                <a:solidFill>
                  <a:srgbClr val="7E7E7E"/>
                </a:solidFill>
                <a:latin typeface="Gulim"/>
                <a:cs typeface="Gulim"/>
              </a:rPr>
              <a:t>포함된  소❽공인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진흥공단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데이터에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맞추는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과정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7E7E"/>
              </a:buClr>
              <a:buFont typeface="Gulim"/>
              <a:buChar char="-"/>
            </a:pPr>
            <a:endParaRPr sz="16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tabLst>
                <a:tab pos="286385" algn="l"/>
              </a:tabLst>
            </a:pPr>
            <a:r>
              <a:rPr dirty="0" sz="1800" spc="-80">
                <a:solidFill>
                  <a:srgbClr val="7E7E7E"/>
                </a:solidFill>
                <a:latin typeface="Gulim"/>
                <a:cs typeface="Gulim"/>
              </a:rPr>
              <a:t>-</a:t>
            </a:r>
            <a:r>
              <a:rPr dirty="0" sz="1800" spc="-80">
                <a:solidFill>
                  <a:srgbClr val="7E7E7E"/>
                </a:solidFill>
                <a:latin typeface="Gulim"/>
                <a:cs typeface="Gulim"/>
              </a:rPr>
              <a:t>	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신한카드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매출</a:t>
            </a:r>
            <a:r>
              <a:rPr dirty="0" sz="1800" spc="-190">
                <a:solidFill>
                  <a:srgbClr val="7E7E7E"/>
                </a:solidFill>
                <a:latin typeface="Gulim"/>
                <a:cs typeface="Gulim"/>
              </a:rPr>
              <a:t>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이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를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행정동별로</a:t>
            </a:r>
            <a:r>
              <a:rPr dirty="0" sz="1800" spc="-23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분리</a:t>
            </a:r>
            <a:r>
              <a:rPr dirty="0" sz="1800" spc="-70">
                <a:solidFill>
                  <a:srgbClr val="7E7E7E"/>
                </a:solidFill>
                <a:latin typeface="Gulim"/>
                <a:cs typeface="Gulim"/>
              </a:rPr>
              <a:t>,</a:t>
            </a:r>
            <a:r>
              <a:rPr dirty="0" sz="1800" spc="-21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❽권정보를</a:t>
            </a:r>
            <a:endParaRPr sz="1800">
              <a:latin typeface="Gulim"/>
              <a:cs typeface="Gulim"/>
            </a:endParaRPr>
          </a:p>
          <a:p>
            <a:pPr marL="2051685">
              <a:lnSpc>
                <a:spcPct val="100000"/>
              </a:lnSpc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행정동별로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분리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marL="323215" indent="-287020">
              <a:lnSpc>
                <a:spcPct val="100000"/>
              </a:lnSpc>
              <a:buChar char="-"/>
              <a:tabLst>
                <a:tab pos="323215" algn="l"/>
                <a:tab pos="323850" algn="l"/>
              </a:tabLst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신한카드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매출</a:t>
            </a:r>
            <a:r>
              <a:rPr dirty="0" sz="1800" spc="-190">
                <a:solidFill>
                  <a:srgbClr val="7E7E7E"/>
                </a:solidFill>
                <a:latin typeface="Gulim"/>
                <a:cs typeface="Gulim"/>
              </a:rPr>
              <a:t>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이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터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를</a:t>
            </a:r>
            <a:r>
              <a:rPr dirty="0" sz="1800" spc="-24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군집화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된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❽권에</a:t>
            </a:r>
            <a:r>
              <a:rPr dirty="0" sz="1800" spc="-22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할당함으로써</a:t>
            </a:r>
            <a:endParaRPr sz="1800">
              <a:latin typeface="Gulim"/>
              <a:cs typeface="Gulim"/>
            </a:endParaRPr>
          </a:p>
          <a:p>
            <a:pPr marL="2027555">
              <a:lnSpc>
                <a:spcPct val="100000"/>
              </a:lnSpc>
            </a:pP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두</a:t>
            </a:r>
            <a:r>
              <a:rPr dirty="0" sz="1800" spc="-204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데이터를</a:t>
            </a:r>
            <a:r>
              <a:rPr dirty="0" sz="1800" spc="-23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E7E7E"/>
                </a:solidFill>
                <a:latin typeface="Gulim"/>
                <a:cs typeface="Gulim"/>
              </a:rPr>
              <a:t>통합</a:t>
            </a:r>
            <a:endParaRPr sz="18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189" y="1184910"/>
            <a:ext cx="7219315" cy="845819"/>
          </a:xfrm>
          <a:prstGeom prst="rect">
            <a:avLst/>
          </a:prstGeom>
          <a:ln w="31750">
            <a:solidFill>
              <a:srgbClr val="A6A6A6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191260">
              <a:lnSpc>
                <a:spcPct val="100000"/>
              </a:lnSpc>
              <a:spcBef>
                <a:spcPts val="900"/>
              </a:spcBef>
            </a:pPr>
            <a:r>
              <a:rPr dirty="0" sz="2200" spc="5">
                <a:solidFill>
                  <a:srgbClr val="767070"/>
                </a:solidFill>
                <a:latin typeface="Gulim"/>
                <a:cs typeface="Gulim"/>
              </a:rPr>
              <a:t>6</a:t>
            </a:r>
            <a:r>
              <a:rPr dirty="0" sz="2200" spc="-85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sz="2200" spc="-2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0">
                <a:solidFill>
                  <a:srgbClr val="767070"/>
                </a:solidFill>
                <a:latin typeface="Gulim"/>
                <a:cs typeface="Gulim"/>
              </a:rPr>
              <a:t>카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드</a:t>
            </a:r>
            <a:r>
              <a:rPr dirty="0" sz="22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22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5">
                <a:solidFill>
                  <a:srgbClr val="767070"/>
                </a:solidFill>
                <a:latin typeface="Gulim"/>
                <a:cs typeface="Gulim"/>
              </a:rPr>
              <a:t>데</a:t>
            </a:r>
            <a:r>
              <a:rPr dirty="0" sz="2200" spc="-275">
                <a:solidFill>
                  <a:srgbClr val="767070"/>
                </a:solidFill>
                <a:latin typeface="Gulim"/>
                <a:cs typeface="Gulim"/>
              </a:rPr>
              <a:t>이터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200" spc="-3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5">
                <a:solidFill>
                  <a:srgbClr val="767070"/>
                </a:solidFill>
                <a:latin typeface="Gulim"/>
                <a:cs typeface="Gulim"/>
              </a:rPr>
              <a:t>군</a:t>
            </a:r>
            <a:r>
              <a:rPr dirty="0" sz="2200" spc="-275">
                <a:solidFill>
                  <a:srgbClr val="767070"/>
                </a:solidFill>
                <a:latin typeface="Gulim"/>
                <a:cs typeface="Gulim"/>
              </a:rPr>
              <a:t>집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sz="22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된</a:t>
            </a:r>
            <a:r>
              <a:rPr dirty="0" sz="2200" spc="-2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5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2200" spc="-275">
                <a:solidFill>
                  <a:srgbClr val="767070"/>
                </a:solidFill>
                <a:latin typeface="Gulim"/>
                <a:cs typeface="Gulim"/>
              </a:rPr>
              <a:t>권</a:t>
            </a:r>
            <a:r>
              <a:rPr dirty="0" sz="2200" spc="-245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22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200" spc="-260">
                <a:solidFill>
                  <a:srgbClr val="767070"/>
                </a:solidFill>
                <a:latin typeface="Gulim"/>
                <a:cs typeface="Gulim"/>
              </a:rPr>
              <a:t>할당</a:t>
            </a:r>
            <a:endParaRPr sz="2200">
              <a:latin typeface="Gulim"/>
              <a:cs typeface="Gulim"/>
            </a:endParaRPr>
          </a:p>
          <a:p>
            <a:pPr marL="1198880">
              <a:lnSpc>
                <a:spcPct val="100000"/>
              </a:lnSpc>
              <a:spcBef>
                <a:spcPts val="25"/>
              </a:spcBef>
            </a:pPr>
            <a:r>
              <a:rPr dirty="0" sz="2000" spc="-120">
                <a:solidFill>
                  <a:srgbClr val="767070"/>
                </a:solidFill>
                <a:latin typeface="Gulim"/>
                <a:cs typeface="Gulim"/>
              </a:rPr>
              <a:t>_</a:t>
            </a:r>
            <a:r>
              <a:rPr dirty="0" sz="1800" spc="-220">
                <a:solidFill>
                  <a:srgbClr val="767070"/>
                </a:solidFill>
                <a:latin typeface="Gulim"/>
                <a:cs typeface="Gulim"/>
              </a:rPr>
              <a:t>개별❽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800" spc="-2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4">
                <a:solidFill>
                  <a:srgbClr val="767070"/>
                </a:solidFill>
                <a:latin typeface="Gulim"/>
                <a:cs typeface="Gulim"/>
              </a:rPr>
              <a:t>대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8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4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800" spc="-220">
                <a:solidFill>
                  <a:srgbClr val="767070"/>
                </a:solidFill>
                <a:latin typeface="Gulim"/>
                <a:cs typeface="Gulim"/>
              </a:rPr>
              <a:t>출데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이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800" spc="-26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8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4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800" spc="-220">
                <a:solidFill>
                  <a:srgbClr val="767070"/>
                </a:solidFill>
                <a:latin typeface="Gulim"/>
                <a:cs typeface="Gulim"/>
              </a:rPr>
              <a:t>종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8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4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800" spc="-220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800" spc="-229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800" spc="-195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1800" spc="-26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800" spc="-204">
                <a:solidFill>
                  <a:srgbClr val="767070"/>
                </a:solidFill>
                <a:latin typeface="Gulim"/>
                <a:cs typeface="Gulim"/>
              </a:rPr>
              <a:t>소속</a:t>
            </a:r>
            <a:endParaRPr sz="18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2589276"/>
            <a:ext cx="5731764" cy="29458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7" name="object 7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3" name="object 13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marL="671830">
              <a:lnSpc>
                <a:spcPct val="100000"/>
              </a:lnSpc>
              <a:spcBef>
                <a:spcPts val="1700"/>
              </a:spcBef>
            </a:pPr>
            <a:r>
              <a:rPr dirty="0" spc="5"/>
              <a:t>7</a:t>
            </a:r>
            <a:r>
              <a:rPr dirty="0" spc="-85"/>
              <a:t>.</a:t>
            </a:r>
            <a:r>
              <a:rPr dirty="0" spc="-270"/>
              <a:t> </a:t>
            </a:r>
            <a:r>
              <a:rPr dirty="0" spc="-265"/>
              <a:t>분</a:t>
            </a:r>
            <a:r>
              <a:rPr dirty="0" spc="-275"/>
              <a:t>기</a:t>
            </a:r>
            <a:r>
              <a:rPr dirty="0" spc="-245"/>
              <a:t>별</a:t>
            </a:r>
            <a:r>
              <a:rPr dirty="0" spc="-305"/>
              <a:t> </a:t>
            </a:r>
            <a:r>
              <a:rPr dirty="0" spc="-260"/>
              <a:t>매</a:t>
            </a:r>
            <a:r>
              <a:rPr dirty="0" spc="-245"/>
              <a:t>출</a:t>
            </a:r>
            <a:r>
              <a:rPr dirty="0" spc="-305"/>
              <a:t> </a:t>
            </a:r>
            <a:r>
              <a:rPr dirty="0" spc="-260"/>
              <a:t>변화</a:t>
            </a:r>
            <a:r>
              <a:rPr dirty="0" spc="-245"/>
              <a:t>율</a:t>
            </a:r>
            <a:r>
              <a:rPr dirty="0" spc="-320"/>
              <a:t> </a:t>
            </a:r>
            <a:r>
              <a:rPr dirty="0" spc="-265"/>
              <a:t>데</a:t>
            </a:r>
            <a:r>
              <a:rPr dirty="0" spc="-275"/>
              <a:t>이</a:t>
            </a:r>
            <a:r>
              <a:rPr dirty="0" spc="-245"/>
              <a:t>터</a:t>
            </a:r>
            <a:r>
              <a:rPr dirty="0" spc="-305"/>
              <a:t> </a:t>
            </a:r>
            <a:r>
              <a:rPr dirty="0" spc="-265"/>
              <a:t>분</a:t>
            </a:r>
            <a:r>
              <a:rPr dirty="0" spc="-275"/>
              <a:t>석</a:t>
            </a:r>
            <a:r>
              <a:rPr dirty="0" spc="-245"/>
              <a:t>을</a:t>
            </a:r>
            <a:r>
              <a:rPr dirty="0" spc="-305"/>
              <a:t> </a:t>
            </a:r>
            <a:r>
              <a:rPr dirty="0" spc="-260"/>
              <a:t>위</a:t>
            </a:r>
            <a:r>
              <a:rPr dirty="0" spc="-245"/>
              <a:t>한</a:t>
            </a:r>
            <a:r>
              <a:rPr dirty="0" spc="-305"/>
              <a:t> </a:t>
            </a:r>
            <a:r>
              <a:rPr dirty="0" spc="-260"/>
              <a:t>클래</a:t>
            </a:r>
            <a:r>
              <a:rPr dirty="0" spc="-245"/>
              <a:t>스</a:t>
            </a:r>
            <a:r>
              <a:rPr dirty="0" spc="-320"/>
              <a:t> </a:t>
            </a:r>
            <a:r>
              <a:rPr dirty="0" spc="-26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995" y="5968390"/>
            <a:ext cx="4212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변화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율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0">
                <a:solidFill>
                  <a:srgbClr val="767070"/>
                </a:solidFill>
                <a:latin typeface="Gulim"/>
                <a:cs typeface="Gulim"/>
              </a:rPr>
              <a:t>M</a:t>
            </a:r>
            <a:r>
              <a:rPr dirty="0" sz="1600">
                <a:solidFill>
                  <a:srgbClr val="767070"/>
                </a:solidFill>
                <a:latin typeface="Gulim"/>
                <a:cs typeface="Gulim"/>
              </a:rPr>
              <a:t>i</a:t>
            </a:r>
            <a:r>
              <a:rPr dirty="0" sz="1600" spc="5">
                <a:solidFill>
                  <a:srgbClr val="767070"/>
                </a:solidFill>
                <a:latin typeface="Gulim"/>
                <a:cs typeface="Gulim"/>
              </a:rPr>
              <a:t>n</a:t>
            </a:r>
            <a:r>
              <a:rPr dirty="0" sz="1600" spc="75">
                <a:solidFill>
                  <a:srgbClr val="767070"/>
                </a:solidFill>
                <a:latin typeface="Gulim"/>
                <a:cs typeface="Gulim"/>
              </a:rPr>
              <a:t>M</a:t>
            </a:r>
            <a:r>
              <a:rPr dirty="0" sz="1600" spc="-30">
                <a:solidFill>
                  <a:srgbClr val="767070"/>
                </a:solidFill>
                <a:latin typeface="Gulim"/>
                <a:cs typeface="Gulim"/>
              </a:rPr>
              <a:t>a</a:t>
            </a:r>
            <a:r>
              <a:rPr dirty="0" sz="1600" spc="25">
                <a:solidFill>
                  <a:srgbClr val="767070"/>
                </a:solidFill>
                <a:latin typeface="Gulim"/>
                <a:cs typeface="Gulim"/>
              </a:rPr>
              <a:t>x</a:t>
            </a:r>
            <a:r>
              <a:rPr dirty="0" sz="1600" spc="-95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-150">
                <a:solidFill>
                  <a:srgbClr val="767070"/>
                </a:solidFill>
                <a:latin typeface="Gulim"/>
                <a:cs typeface="Gulim"/>
              </a:rPr>
              <a:t>c</a:t>
            </a:r>
            <a:r>
              <a:rPr dirty="0" sz="1600" spc="-30">
                <a:solidFill>
                  <a:srgbClr val="767070"/>
                </a:solidFill>
                <a:latin typeface="Gulim"/>
                <a:cs typeface="Gulim"/>
              </a:rPr>
              <a:t>a</a:t>
            </a:r>
            <a:r>
              <a:rPr dirty="0" sz="1600" spc="-30">
                <a:solidFill>
                  <a:srgbClr val="767070"/>
                </a:solidFill>
                <a:latin typeface="Gulim"/>
                <a:cs typeface="Gulim"/>
              </a:rPr>
              <a:t>l</a:t>
            </a:r>
            <a:r>
              <a:rPr dirty="0" sz="1600" spc="-40">
                <a:solidFill>
                  <a:srgbClr val="767070"/>
                </a:solidFill>
                <a:latin typeface="Gulim"/>
                <a:cs typeface="Gulim"/>
              </a:rPr>
              <a:t>e</a:t>
            </a:r>
            <a:r>
              <a:rPr dirty="0" sz="1600" spc="65">
                <a:solidFill>
                  <a:srgbClr val="767070"/>
                </a:solidFill>
                <a:latin typeface="Gulim"/>
                <a:cs typeface="Gulim"/>
              </a:rPr>
              <a:t>r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적용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45" y="2155710"/>
            <a:ext cx="5252372" cy="3208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3515" y="2136648"/>
            <a:ext cx="5556503" cy="3227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10602" y="5968390"/>
            <a:ext cx="2835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이❽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제거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50">
                <a:solidFill>
                  <a:srgbClr val="767070"/>
                </a:solidFill>
                <a:latin typeface="Gulim"/>
                <a:cs typeface="Gulim"/>
              </a:rPr>
              <a:t>cla</a:t>
            </a:r>
            <a:r>
              <a:rPr dirty="0" sz="1600" spc="-80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-85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생성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8" name="object 8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4" name="object 14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1" name="object 2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5" name="object 2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8" name="object 2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2742565">
              <a:lnSpc>
                <a:spcPct val="100000"/>
              </a:lnSpc>
              <a:spcBef>
                <a:spcPts val="1685"/>
              </a:spcBef>
            </a:pPr>
            <a:r>
              <a:rPr dirty="0" sz="2400" spc="10"/>
              <a:t>8</a:t>
            </a:r>
            <a:r>
              <a:rPr dirty="0" sz="2400" spc="-90"/>
              <a:t>.</a:t>
            </a:r>
            <a:r>
              <a:rPr dirty="0" sz="2400" spc="-300"/>
              <a:t> </a:t>
            </a:r>
            <a:r>
              <a:rPr dirty="0" sz="2400" spc="-280"/>
              <a:t>이</a:t>
            </a:r>
            <a:r>
              <a:rPr dirty="0" sz="2400" spc="-290"/>
              <a:t>❽</a:t>
            </a:r>
            <a:r>
              <a:rPr dirty="0" sz="2400" spc="-260"/>
              <a:t>치</a:t>
            </a:r>
            <a:r>
              <a:rPr dirty="0" sz="2400" spc="-360"/>
              <a:t> </a:t>
            </a:r>
            <a:r>
              <a:rPr dirty="0" sz="2400" spc="-280"/>
              <a:t>제거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1464" y="2537460"/>
            <a:ext cx="3899916" cy="30878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619" y="2537460"/>
            <a:ext cx="3989831" cy="3056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7255" y="6114694"/>
            <a:ext cx="377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코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실행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통해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이❽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거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후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시각화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1002" y="4174744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0"/>
                </a:moveTo>
                <a:lnTo>
                  <a:pt x="828675" y="85724"/>
                </a:lnTo>
                <a:lnTo>
                  <a:pt x="885909" y="57149"/>
                </a:lnTo>
                <a:lnTo>
                  <a:pt x="842899" y="57149"/>
                </a:lnTo>
                <a:lnTo>
                  <a:pt x="842899" y="28574"/>
                </a:lnTo>
                <a:lnTo>
                  <a:pt x="885740" y="28574"/>
                </a:lnTo>
                <a:lnTo>
                  <a:pt x="828675" y="0"/>
                </a:lnTo>
                <a:close/>
              </a:path>
              <a:path w="914400" h="85725">
                <a:moveTo>
                  <a:pt x="828675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828675" y="57149"/>
                </a:lnTo>
                <a:lnTo>
                  <a:pt x="828675" y="28574"/>
                </a:lnTo>
                <a:close/>
              </a:path>
              <a:path w="914400" h="85725">
                <a:moveTo>
                  <a:pt x="885740" y="28574"/>
                </a:moveTo>
                <a:lnTo>
                  <a:pt x="842899" y="28574"/>
                </a:lnTo>
                <a:lnTo>
                  <a:pt x="842899" y="57149"/>
                </a:lnTo>
                <a:lnTo>
                  <a:pt x="885909" y="57149"/>
                </a:lnTo>
                <a:lnTo>
                  <a:pt x="914400" y="42925"/>
                </a:lnTo>
                <a:lnTo>
                  <a:pt x="885740" y="2857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8" name="object 8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4" name="object 14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1" name="object 2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5" name="object 2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8" name="object 2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39395" rIns="0" bIns="0" rtlCol="0" vert="horz">
            <a:spAutoFit/>
          </a:bodyPr>
          <a:lstStyle/>
          <a:p>
            <a:pPr marL="525780">
              <a:lnSpc>
                <a:spcPct val="100000"/>
              </a:lnSpc>
              <a:spcBef>
                <a:spcPts val="1885"/>
              </a:spcBef>
            </a:pPr>
            <a:r>
              <a:rPr dirty="0" sz="2000" spc="-240"/>
              <a:t>기</a:t>
            </a:r>
            <a:r>
              <a:rPr dirty="0" sz="2000" spc="-215"/>
              <a:t>존</a:t>
            </a:r>
            <a:r>
              <a:rPr dirty="0" sz="2000" spc="-285"/>
              <a:t> </a:t>
            </a:r>
            <a:r>
              <a:rPr dirty="0" sz="2000" spc="-240"/>
              <a:t>시너</a:t>
            </a:r>
            <a:r>
              <a:rPr dirty="0" sz="2000" spc="-215"/>
              <a:t>지</a:t>
            </a:r>
            <a:r>
              <a:rPr dirty="0" sz="2000" spc="-295"/>
              <a:t> </a:t>
            </a:r>
            <a:r>
              <a:rPr dirty="0" sz="2000" spc="-240"/>
              <a:t>업종</a:t>
            </a:r>
            <a:r>
              <a:rPr dirty="0" sz="2000" spc="-215"/>
              <a:t>에</a:t>
            </a:r>
            <a:r>
              <a:rPr dirty="0" sz="2000" spc="-295"/>
              <a:t> </a:t>
            </a:r>
            <a:r>
              <a:rPr dirty="0" sz="2000" spc="-240"/>
              <a:t>대</a:t>
            </a:r>
            <a:r>
              <a:rPr dirty="0" sz="2000" spc="-215"/>
              <a:t>한</a:t>
            </a:r>
            <a:r>
              <a:rPr dirty="0" sz="2000" spc="-285"/>
              <a:t> </a:t>
            </a:r>
            <a:r>
              <a:rPr dirty="0" sz="2000" spc="-240"/>
              <a:t>코로</a:t>
            </a:r>
            <a:r>
              <a:rPr dirty="0" sz="2000" spc="-215"/>
              <a:t>나</a:t>
            </a:r>
            <a:r>
              <a:rPr dirty="0" sz="2000" spc="-295"/>
              <a:t> </a:t>
            </a:r>
            <a:r>
              <a:rPr dirty="0" sz="2000" spc="-240"/>
              <a:t>전</a:t>
            </a:r>
            <a:r>
              <a:rPr dirty="0" sz="2000" spc="-215"/>
              <a:t>후</a:t>
            </a:r>
            <a:r>
              <a:rPr dirty="0" sz="2000" spc="-285"/>
              <a:t> </a:t>
            </a:r>
            <a:r>
              <a:rPr dirty="0" sz="2000" spc="-240"/>
              <a:t>시너</a:t>
            </a:r>
            <a:r>
              <a:rPr dirty="0" sz="2000" spc="-215"/>
              <a:t>지</a:t>
            </a:r>
            <a:r>
              <a:rPr dirty="0" sz="2000" spc="-295"/>
              <a:t> </a:t>
            </a:r>
            <a:r>
              <a:rPr dirty="0" sz="2000" spc="-240"/>
              <a:t>검증</a:t>
            </a:r>
            <a:r>
              <a:rPr dirty="0" sz="2000" spc="-110"/>
              <a:t>_</a:t>
            </a:r>
            <a:r>
              <a:rPr dirty="0" sz="2000" spc="-280"/>
              <a:t> </a:t>
            </a:r>
            <a:r>
              <a:rPr dirty="0" sz="2000" spc="-240"/>
              <a:t>시</a:t>
            </a:r>
            <a:r>
              <a:rPr dirty="0" sz="2000" spc="-215"/>
              <a:t>점</a:t>
            </a:r>
            <a:r>
              <a:rPr dirty="0" sz="2000" spc="-280"/>
              <a:t> </a:t>
            </a:r>
            <a:r>
              <a:rPr dirty="0" sz="2000" spc="-240"/>
              <a:t>선정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2356104"/>
            <a:ext cx="4078224" cy="4206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1196" y="2686303"/>
            <a:ext cx="646239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800" spc="-195">
                <a:latin typeface="Gulim"/>
                <a:cs typeface="Gulim"/>
              </a:rPr>
              <a:t>코로나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전후가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뚜렷하게</a:t>
            </a:r>
            <a:r>
              <a:rPr dirty="0" sz="1800" spc="-23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드러날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수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있는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대유행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시점을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기준으로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분석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Gulim"/>
              <a:buChar char="-"/>
            </a:pPr>
            <a:endParaRPr sz="1650">
              <a:latin typeface="Gulim"/>
              <a:cs typeface="Gulim"/>
            </a:endParaRPr>
          </a:p>
          <a:p>
            <a:pPr marL="902335">
              <a:lnSpc>
                <a:spcPct val="100000"/>
              </a:lnSpc>
              <a:tabLst>
                <a:tab pos="1188720" algn="l"/>
              </a:tabLst>
            </a:pPr>
            <a:r>
              <a:rPr dirty="0" sz="1800" spc="-80">
                <a:latin typeface="Gulim"/>
                <a:cs typeface="Gulim"/>
              </a:rPr>
              <a:t>-</a:t>
            </a:r>
            <a:r>
              <a:rPr dirty="0" sz="1800" spc="-80">
                <a:latin typeface="Gulim"/>
                <a:cs typeface="Gulim"/>
              </a:rPr>
              <a:t>	</a:t>
            </a:r>
            <a:r>
              <a:rPr dirty="0" sz="1800" spc="-195">
                <a:latin typeface="Gulim"/>
                <a:cs typeface="Gulim"/>
              </a:rPr>
              <a:t>계절적인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요인을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제거하기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위해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분기별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비교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실행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algn="ctr" marL="1270">
              <a:lnSpc>
                <a:spcPct val="100000"/>
              </a:lnSpc>
              <a:tabLst>
                <a:tab pos="287655" algn="l"/>
              </a:tabLst>
            </a:pPr>
            <a:r>
              <a:rPr dirty="0" sz="1800" spc="-75">
                <a:latin typeface="Gulim"/>
                <a:cs typeface="Gulim"/>
              </a:rPr>
              <a:t>-</a:t>
            </a:r>
            <a:r>
              <a:rPr dirty="0" sz="1800" spc="-75">
                <a:latin typeface="Gulim"/>
                <a:cs typeface="Gulim"/>
              </a:rPr>
              <a:t>	</a:t>
            </a:r>
            <a:r>
              <a:rPr dirty="0" sz="1800" spc="5">
                <a:latin typeface="Gulim"/>
                <a:cs typeface="Gulim"/>
              </a:rPr>
              <a:t>19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1</a:t>
            </a:r>
            <a:r>
              <a:rPr dirty="0" sz="1800" spc="-20">
                <a:latin typeface="Gulim"/>
                <a:cs typeface="Gulim"/>
              </a:rPr>
              <a:t>,</a:t>
            </a:r>
            <a:r>
              <a:rPr dirty="0" sz="1800" spc="-40">
                <a:latin typeface="Gulim"/>
                <a:cs typeface="Gulim"/>
              </a:rPr>
              <a:t>3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25">
                <a:latin typeface="Gulim"/>
                <a:cs typeface="Gulim"/>
              </a:rPr>
              <a:t>V</a:t>
            </a:r>
            <a:r>
              <a:rPr dirty="0" sz="1800" spc="-5">
                <a:latin typeface="Gulim"/>
                <a:cs typeface="Gulim"/>
              </a:rPr>
              <a:t>S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20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1,</a:t>
            </a:r>
            <a:r>
              <a:rPr dirty="0" sz="1800" spc="-25">
                <a:latin typeface="Gulim"/>
                <a:cs typeface="Gulim"/>
              </a:rPr>
              <a:t>3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19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algn="ctr" marL="1270">
              <a:lnSpc>
                <a:spcPct val="100000"/>
              </a:lnSpc>
              <a:tabLst>
                <a:tab pos="287655" algn="l"/>
              </a:tabLst>
            </a:pPr>
            <a:r>
              <a:rPr dirty="0" sz="1800" spc="-80">
                <a:latin typeface="Gulim"/>
                <a:cs typeface="Gulim"/>
              </a:rPr>
              <a:t>-</a:t>
            </a:r>
            <a:r>
              <a:rPr dirty="0" sz="1800" spc="-80">
                <a:latin typeface="Gulim"/>
                <a:cs typeface="Gulim"/>
              </a:rPr>
              <a:t>	</a:t>
            </a:r>
            <a:r>
              <a:rPr dirty="0" sz="1800" spc="5">
                <a:latin typeface="Gulim"/>
                <a:cs typeface="Gulim"/>
              </a:rPr>
              <a:t>19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7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10">
                <a:latin typeface="Gulim"/>
                <a:cs typeface="Gulim"/>
              </a:rPr>
              <a:t>9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20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20">
                <a:latin typeface="Gulim"/>
                <a:cs typeface="Gulim"/>
              </a:rPr>
              <a:t>V</a:t>
            </a:r>
            <a:r>
              <a:rPr dirty="0" sz="1800" spc="-5">
                <a:latin typeface="Gulim"/>
                <a:cs typeface="Gulim"/>
              </a:rPr>
              <a:t>S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20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7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10">
                <a:latin typeface="Gulim"/>
                <a:cs typeface="Gulim"/>
              </a:rPr>
              <a:t>9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19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변화율을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Gulim"/>
              <a:cs typeface="Gulim"/>
            </a:endParaRPr>
          </a:p>
          <a:p>
            <a:pPr algn="ctr" marL="1270">
              <a:lnSpc>
                <a:spcPct val="100000"/>
              </a:lnSpc>
              <a:tabLst>
                <a:tab pos="287655" algn="l"/>
              </a:tabLst>
            </a:pPr>
            <a:r>
              <a:rPr dirty="0" sz="1800" spc="-80">
                <a:latin typeface="Gulim"/>
                <a:cs typeface="Gulim"/>
              </a:rPr>
              <a:t>-</a:t>
            </a:r>
            <a:r>
              <a:rPr dirty="0" sz="1800" spc="-80">
                <a:latin typeface="Gulim"/>
                <a:cs typeface="Gulim"/>
              </a:rPr>
              <a:t>	</a:t>
            </a:r>
            <a:r>
              <a:rPr dirty="0" sz="1800" spc="5">
                <a:latin typeface="Gulim"/>
                <a:cs typeface="Gulim"/>
              </a:rPr>
              <a:t>19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10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5">
                <a:latin typeface="Gulim"/>
                <a:cs typeface="Gulim"/>
              </a:rPr>
              <a:t>1</a:t>
            </a:r>
            <a:r>
              <a:rPr dirty="0" sz="1800" spc="10">
                <a:latin typeface="Gulim"/>
                <a:cs typeface="Gulim"/>
              </a:rPr>
              <a:t>2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19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20">
                <a:latin typeface="Gulim"/>
                <a:cs typeface="Gulim"/>
              </a:rPr>
              <a:t>V</a:t>
            </a:r>
            <a:r>
              <a:rPr dirty="0" sz="1800" spc="-5">
                <a:latin typeface="Gulim"/>
                <a:cs typeface="Gulim"/>
              </a:rPr>
              <a:t>S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20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15">
                <a:latin typeface="Gulim"/>
                <a:cs typeface="Gulim"/>
              </a:rPr>
              <a:t>1</a:t>
            </a:r>
            <a:r>
              <a:rPr dirty="0" sz="1800" spc="5">
                <a:latin typeface="Gulim"/>
                <a:cs typeface="Gulim"/>
              </a:rPr>
              <a:t>0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15">
                <a:latin typeface="Gulim"/>
                <a:cs typeface="Gulim"/>
              </a:rPr>
              <a:t>1</a:t>
            </a:r>
            <a:r>
              <a:rPr dirty="0" sz="1800">
                <a:latin typeface="Gulim"/>
                <a:cs typeface="Gulim"/>
              </a:rPr>
              <a:t>2</a:t>
            </a:r>
            <a:r>
              <a:rPr dirty="0" sz="1800" spc="-195">
                <a:latin typeface="Gulim"/>
                <a:cs typeface="Gulim"/>
              </a:rPr>
              <a:t>월</a:t>
            </a:r>
            <a:r>
              <a:rPr dirty="0" sz="1800" spc="-18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매출변화율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marL="286385" indent="-286385">
              <a:lnSpc>
                <a:spcPct val="100000"/>
              </a:lnSpc>
              <a:buChar char="-"/>
              <a:tabLst>
                <a:tab pos="286385" algn="l"/>
                <a:tab pos="316230" algn="l"/>
              </a:tabLst>
            </a:pPr>
            <a:r>
              <a:rPr dirty="0" sz="1800" spc="-100">
                <a:latin typeface="Gulim"/>
                <a:cs typeface="Gulim"/>
              </a:rPr>
              <a:t>|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20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r>
              <a:rPr dirty="0" sz="1800" spc="-229">
                <a:latin typeface="Gulim"/>
                <a:cs typeface="Gulim"/>
              </a:rPr>
              <a:t> </a:t>
            </a:r>
            <a:r>
              <a:rPr dirty="0" sz="1800" spc="-75">
                <a:latin typeface="Gulim"/>
                <a:cs typeface="Gulim"/>
              </a:rPr>
              <a:t>-</a:t>
            </a:r>
            <a:r>
              <a:rPr dirty="0" sz="1800" spc="-200">
                <a:latin typeface="Gulim"/>
                <a:cs typeface="Gulim"/>
              </a:rPr>
              <a:t> </a:t>
            </a:r>
            <a:r>
              <a:rPr dirty="0" sz="1800" spc="5">
                <a:latin typeface="Gulim"/>
                <a:cs typeface="Gulim"/>
              </a:rPr>
              <a:t>19</a:t>
            </a:r>
            <a:r>
              <a:rPr dirty="0" sz="1800" spc="-195">
                <a:latin typeface="Gulim"/>
                <a:cs typeface="Gulim"/>
              </a:rPr>
              <a:t>년도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변화율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00">
                <a:latin typeface="Gulim"/>
                <a:cs typeface="Gulim"/>
              </a:rPr>
              <a:t>|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이</a:t>
            </a:r>
            <a:r>
              <a:rPr dirty="0" sz="1800" spc="-220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클수록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C</a:t>
            </a:r>
            <a:r>
              <a:rPr dirty="0" sz="1800" spc="-5">
                <a:latin typeface="Gulim"/>
                <a:cs typeface="Gulim"/>
              </a:rPr>
              <a:t>OVI</a:t>
            </a:r>
            <a:r>
              <a:rPr dirty="0" sz="1800" spc="-15">
                <a:latin typeface="Gulim"/>
                <a:cs typeface="Gulim"/>
              </a:rPr>
              <a:t>D</a:t>
            </a:r>
            <a:r>
              <a:rPr dirty="0" sz="1800" spc="-85">
                <a:latin typeface="Gulim"/>
                <a:cs typeface="Gulim"/>
              </a:rPr>
              <a:t>-</a:t>
            </a:r>
            <a:r>
              <a:rPr dirty="0" sz="1800" spc="5">
                <a:latin typeface="Gulim"/>
                <a:cs typeface="Gulim"/>
              </a:rPr>
              <a:t>19</a:t>
            </a:r>
            <a:r>
              <a:rPr dirty="0" sz="1800" spc="-195">
                <a:latin typeface="Gulim"/>
                <a:cs typeface="Gulim"/>
              </a:rPr>
              <a:t>의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영향을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algn="ctr" marL="285750">
              <a:lnSpc>
                <a:spcPct val="100000"/>
              </a:lnSpc>
            </a:pPr>
            <a:r>
              <a:rPr dirty="0" sz="1800" spc="-195">
                <a:latin typeface="Gulim"/>
                <a:cs typeface="Gulim"/>
              </a:rPr>
              <a:t>크게</a:t>
            </a:r>
            <a:r>
              <a:rPr dirty="0" sz="1800" spc="-21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받았다고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195">
                <a:latin typeface="Gulim"/>
                <a:cs typeface="Gulim"/>
              </a:rPr>
              <a:t>판단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42651" y="386334"/>
            <a:ext cx="1223010" cy="334645"/>
            <a:chOff x="10542651" y="386334"/>
            <a:chExt cx="1223010" cy="334645"/>
          </a:xfrm>
        </p:grpSpPr>
        <p:sp>
          <p:nvSpPr>
            <p:cNvPr id="6" name="object 6"/>
            <p:cNvSpPr/>
            <p:nvPr/>
          </p:nvSpPr>
          <p:spPr>
            <a:xfrm>
              <a:off x="10547223" y="390906"/>
              <a:ext cx="1213485" cy="325755"/>
            </a:xfrm>
            <a:custGeom>
              <a:avLst/>
              <a:gdLst/>
              <a:ahLst/>
              <a:cxnLst/>
              <a:rect l="l" t="t" r="r" b="b"/>
              <a:pathLst>
                <a:path w="1213484" h="325755">
                  <a:moveTo>
                    <a:pt x="1109726" y="200279"/>
                  </a:moveTo>
                  <a:lnTo>
                    <a:pt x="1066292" y="204724"/>
                  </a:lnTo>
                  <a:lnTo>
                    <a:pt x="1027314" y="221386"/>
                  </a:lnTo>
                  <a:lnTo>
                    <a:pt x="1006526" y="255444"/>
                  </a:lnTo>
                  <a:lnTo>
                    <a:pt x="1006094" y="262255"/>
                  </a:lnTo>
                  <a:lnTo>
                    <a:pt x="1006526" y="269011"/>
                  </a:lnTo>
                  <a:lnTo>
                    <a:pt x="1027314" y="303408"/>
                  </a:lnTo>
                  <a:lnTo>
                    <a:pt x="1066037" y="320548"/>
                  </a:lnTo>
                  <a:lnTo>
                    <a:pt x="1109726" y="325247"/>
                  </a:lnTo>
                  <a:lnTo>
                    <a:pt x="1121660" y="324959"/>
                  </a:lnTo>
                  <a:lnTo>
                    <a:pt x="1162655" y="318025"/>
                  </a:lnTo>
                  <a:lnTo>
                    <a:pt x="1186295" y="307467"/>
                  </a:lnTo>
                  <a:lnTo>
                    <a:pt x="1109726" y="307467"/>
                  </a:lnTo>
                  <a:lnTo>
                    <a:pt x="1090414" y="306657"/>
                  </a:lnTo>
                  <a:lnTo>
                    <a:pt x="1047623" y="294513"/>
                  </a:lnTo>
                  <a:lnTo>
                    <a:pt x="1026668" y="262763"/>
                  </a:lnTo>
                  <a:lnTo>
                    <a:pt x="1027953" y="253547"/>
                  </a:lnTo>
                  <a:lnTo>
                    <a:pt x="1058862" y="225165"/>
                  </a:lnTo>
                  <a:lnTo>
                    <a:pt x="1109726" y="217932"/>
                  </a:lnTo>
                  <a:lnTo>
                    <a:pt x="1187058" y="217932"/>
                  </a:lnTo>
                  <a:lnTo>
                    <a:pt x="1185926" y="217170"/>
                  </a:lnTo>
                  <a:lnTo>
                    <a:pt x="1143283" y="202743"/>
                  </a:lnTo>
                  <a:lnTo>
                    <a:pt x="1121515" y="200544"/>
                  </a:lnTo>
                  <a:lnTo>
                    <a:pt x="1109726" y="200279"/>
                  </a:lnTo>
                  <a:close/>
                </a:path>
                <a:path w="1213484" h="325755">
                  <a:moveTo>
                    <a:pt x="1187058" y="217932"/>
                  </a:moveTo>
                  <a:lnTo>
                    <a:pt x="1109726" y="217932"/>
                  </a:lnTo>
                  <a:lnTo>
                    <a:pt x="1129347" y="218739"/>
                  </a:lnTo>
                  <a:lnTo>
                    <a:pt x="1146302" y="221154"/>
                  </a:lnTo>
                  <a:lnTo>
                    <a:pt x="1181211" y="237545"/>
                  </a:lnTo>
                  <a:lnTo>
                    <a:pt x="1192783" y="262763"/>
                  </a:lnTo>
                  <a:lnTo>
                    <a:pt x="1191472" y="271813"/>
                  </a:lnTo>
                  <a:lnTo>
                    <a:pt x="1159910" y="300180"/>
                  </a:lnTo>
                  <a:lnTo>
                    <a:pt x="1109726" y="307467"/>
                  </a:lnTo>
                  <a:lnTo>
                    <a:pt x="1186295" y="307467"/>
                  </a:lnTo>
                  <a:lnTo>
                    <a:pt x="1211691" y="275542"/>
                  </a:lnTo>
                  <a:lnTo>
                    <a:pt x="1213484" y="262255"/>
                  </a:lnTo>
                  <a:lnTo>
                    <a:pt x="1213034" y="255444"/>
                  </a:lnTo>
                  <a:lnTo>
                    <a:pt x="1192192" y="221386"/>
                  </a:lnTo>
                  <a:lnTo>
                    <a:pt x="1187058" y="217932"/>
                  </a:lnTo>
                  <a:close/>
                </a:path>
                <a:path w="1213484" h="325755">
                  <a:moveTo>
                    <a:pt x="566674" y="187833"/>
                  </a:moveTo>
                  <a:lnTo>
                    <a:pt x="368934" y="187833"/>
                  </a:lnTo>
                  <a:lnTo>
                    <a:pt x="368934" y="205613"/>
                  </a:lnTo>
                  <a:lnTo>
                    <a:pt x="546734" y="205613"/>
                  </a:lnTo>
                  <a:lnTo>
                    <a:pt x="546734" y="243586"/>
                  </a:lnTo>
                  <a:lnTo>
                    <a:pt x="368934" y="243586"/>
                  </a:lnTo>
                  <a:lnTo>
                    <a:pt x="368934" y="319151"/>
                  </a:lnTo>
                  <a:lnTo>
                    <a:pt x="574167" y="319151"/>
                  </a:lnTo>
                  <a:lnTo>
                    <a:pt x="574167" y="301498"/>
                  </a:lnTo>
                  <a:lnTo>
                    <a:pt x="388747" y="301498"/>
                  </a:lnTo>
                  <a:lnTo>
                    <a:pt x="388747" y="260604"/>
                  </a:lnTo>
                  <a:lnTo>
                    <a:pt x="566674" y="260604"/>
                  </a:lnTo>
                  <a:lnTo>
                    <a:pt x="566674" y="187833"/>
                  </a:lnTo>
                  <a:close/>
                </a:path>
                <a:path w="1213484" h="325755">
                  <a:moveTo>
                    <a:pt x="895350" y="183515"/>
                  </a:moveTo>
                  <a:lnTo>
                    <a:pt x="695832" y="183515"/>
                  </a:lnTo>
                  <a:lnTo>
                    <a:pt x="695832" y="201295"/>
                  </a:lnTo>
                  <a:lnTo>
                    <a:pt x="875537" y="201295"/>
                  </a:lnTo>
                  <a:lnTo>
                    <a:pt x="875537" y="242189"/>
                  </a:lnTo>
                  <a:lnTo>
                    <a:pt x="695832" y="242189"/>
                  </a:lnTo>
                  <a:lnTo>
                    <a:pt x="695832" y="319151"/>
                  </a:lnTo>
                  <a:lnTo>
                    <a:pt x="902843" y="319151"/>
                  </a:lnTo>
                  <a:lnTo>
                    <a:pt x="902843" y="301498"/>
                  </a:lnTo>
                  <a:lnTo>
                    <a:pt x="715772" y="301498"/>
                  </a:lnTo>
                  <a:lnTo>
                    <a:pt x="715772" y="259207"/>
                  </a:lnTo>
                  <a:lnTo>
                    <a:pt x="895350" y="259207"/>
                  </a:lnTo>
                  <a:lnTo>
                    <a:pt x="895350" y="183515"/>
                  </a:lnTo>
                  <a:close/>
                </a:path>
                <a:path w="1213484" h="325755">
                  <a:moveTo>
                    <a:pt x="411479" y="73152"/>
                  </a:moveTo>
                  <a:lnTo>
                    <a:pt x="390905" y="73152"/>
                  </a:lnTo>
                  <a:lnTo>
                    <a:pt x="390905" y="135255"/>
                  </a:lnTo>
                  <a:lnTo>
                    <a:pt x="309625" y="135255"/>
                  </a:lnTo>
                  <a:lnTo>
                    <a:pt x="309625" y="153035"/>
                  </a:lnTo>
                  <a:lnTo>
                    <a:pt x="363220" y="153035"/>
                  </a:lnTo>
                  <a:lnTo>
                    <a:pt x="405129" y="152273"/>
                  </a:lnTo>
                  <a:lnTo>
                    <a:pt x="460126" y="149397"/>
                  </a:lnTo>
                  <a:lnTo>
                    <a:pt x="502955" y="145462"/>
                  </a:lnTo>
                  <a:lnTo>
                    <a:pt x="532637" y="141605"/>
                  </a:lnTo>
                  <a:lnTo>
                    <a:pt x="532637" y="134493"/>
                  </a:lnTo>
                  <a:lnTo>
                    <a:pt x="411479" y="134493"/>
                  </a:lnTo>
                  <a:lnTo>
                    <a:pt x="411479" y="73152"/>
                  </a:lnTo>
                  <a:close/>
                </a:path>
                <a:path w="1213484" h="325755">
                  <a:moveTo>
                    <a:pt x="532637" y="124968"/>
                  </a:moveTo>
                  <a:lnTo>
                    <a:pt x="489739" y="130290"/>
                  </a:lnTo>
                  <a:lnTo>
                    <a:pt x="442610" y="133461"/>
                  </a:lnTo>
                  <a:lnTo>
                    <a:pt x="411479" y="134493"/>
                  </a:lnTo>
                  <a:lnTo>
                    <a:pt x="532637" y="134493"/>
                  </a:lnTo>
                  <a:lnTo>
                    <a:pt x="532637" y="124968"/>
                  </a:lnTo>
                  <a:close/>
                </a:path>
                <a:path w="1213484" h="325755">
                  <a:moveTo>
                    <a:pt x="495680" y="11303"/>
                  </a:moveTo>
                  <a:lnTo>
                    <a:pt x="339090" y="11303"/>
                  </a:lnTo>
                  <a:lnTo>
                    <a:pt x="339090" y="27686"/>
                  </a:lnTo>
                  <a:lnTo>
                    <a:pt x="474345" y="27686"/>
                  </a:lnTo>
                  <a:lnTo>
                    <a:pt x="473890" y="37947"/>
                  </a:lnTo>
                  <a:lnTo>
                    <a:pt x="470314" y="78303"/>
                  </a:lnTo>
                  <a:lnTo>
                    <a:pt x="464438" y="107950"/>
                  </a:lnTo>
                  <a:lnTo>
                    <a:pt x="484250" y="107950"/>
                  </a:lnTo>
                  <a:lnTo>
                    <a:pt x="492759" y="61722"/>
                  </a:lnTo>
                  <a:lnTo>
                    <a:pt x="495349" y="24181"/>
                  </a:lnTo>
                  <a:lnTo>
                    <a:pt x="495680" y="11303"/>
                  </a:lnTo>
                  <a:close/>
                </a:path>
                <a:path w="1213484" h="325755">
                  <a:moveTo>
                    <a:pt x="1212342" y="130937"/>
                  </a:moveTo>
                  <a:lnTo>
                    <a:pt x="1192529" y="130937"/>
                  </a:lnTo>
                  <a:lnTo>
                    <a:pt x="1192529" y="192024"/>
                  </a:lnTo>
                  <a:lnTo>
                    <a:pt x="1212342" y="192024"/>
                  </a:lnTo>
                  <a:lnTo>
                    <a:pt x="1212342" y="130937"/>
                  </a:lnTo>
                  <a:close/>
                </a:path>
                <a:path w="1213484" h="325755">
                  <a:moveTo>
                    <a:pt x="1111503" y="15621"/>
                  </a:moveTo>
                  <a:lnTo>
                    <a:pt x="966343" y="15621"/>
                  </a:lnTo>
                  <a:lnTo>
                    <a:pt x="966343" y="162179"/>
                  </a:lnTo>
                  <a:lnTo>
                    <a:pt x="1111503" y="162179"/>
                  </a:lnTo>
                  <a:lnTo>
                    <a:pt x="1111503" y="144526"/>
                  </a:lnTo>
                  <a:lnTo>
                    <a:pt x="986535" y="144526"/>
                  </a:lnTo>
                  <a:lnTo>
                    <a:pt x="986535" y="33401"/>
                  </a:lnTo>
                  <a:lnTo>
                    <a:pt x="1111503" y="33401"/>
                  </a:lnTo>
                  <a:lnTo>
                    <a:pt x="1111503" y="15621"/>
                  </a:lnTo>
                  <a:close/>
                </a:path>
                <a:path w="1213484" h="325755">
                  <a:moveTo>
                    <a:pt x="1111503" y="33401"/>
                  </a:moveTo>
                  <a:lnTo>
                    <a:pt x="1091692" y="33401"/>
                  </a:lnTo>
                  <a:lnTo>
                    <a:pt x="1091692" y="144526"/>
                  </a:lnTo>
                  <a:lnTo>
                    <a:pt x="1111503" y="144526"/>
                  </a:lnTo>
                  <a:lnTo>
                    <a:pt x="1111503" y="130937"/>
                  </a:lnTo>
                  <a:lnTo>
                    <a:pt x="1212342" y="130937"/>
                  </a:lnTo>
                  <a:lnTo>
                    <a:pt x="1212342" y="113284"/>
                  </a:lnTo>
                  <a:lnTo>
                    <a:pt x="1111503" y="113284"/>
                  </a:lnTo>
                  <a:lnTo>
                    <a:pt x="1111503" y="64262"/>
                  </a:lnTo>
                  <a:lnTo>
                    <a:pt x="1212342" y="64262"/>
                  </a:lnTo>
                  <a:lnTo>
                    <a:pt x="1212342" y="47244"/>
                  </a:lnTo>
                  <a:lnTo>
                    <a:pt x="1111503" y="47244"/>
                  </a:lnTo>
                  <a:lnTo>
                    <a:pt x="1111503" y="33401"/>
                  </a:lnTo>
                  <a:close/>
                </a:path>
                <a:path w="1213484" h="325755">
                  <a:moveTo>
                    <a:pt x="1212342" y="64262"/>
                  </a:moveTo>
                  <a:lnTo>
                    <a:pt x="1192529" y="64262"/>
                  </a:lnTo>
                  <a:lnTo>
                    <a:pt x="1192529" y="113284"/>
                  </a:lnTo>
                  <a:lnTo>
                    <a:pt x="1212342" y="113284"/>
                  </a:lnTo>
                  <a:lnTo>
                    <a:pt x="1212342" y="64262"/>
                  </a:lnTo>
                  <a:close/>
                </a:path>
                <a:path w="1213484" h="325755">
                  <a:moveTo>
                    <a:pt x="1212342" y="0"/>
                  </a:moveTo>
                  <a:lnTo>
                    <a:pt x="1192529" y="0"/>
                  </a:lnTo>
                  <a:lnTo>
                    <a:pt x="1192529" y="47244"/>
                  </a:lnTo>
                  <a:lnTo>
                    <a:pt x="1212342" y="47244"/>
                  </a:lnTo>
                  <a:lnTo>
                    <a:pt x="1212342" y="0"/>
                  </a:lnTo>
                  <a:close/>
                </a:path>
                <a:path w="1213484" h="325755">
                  <a:moveTo>
                    <a:pt x="135922" y="46482"/>
                  </a:moveTo>
                  <a:lnTo>
                    <a:pt x="115824" y="46482"/>
                  </a:lnTo>
                  <a:lnTo>
                    <a:pt x="114613" y="60432"/>
                  </a:lnTo>
                  <a:lnTo>
                    <a:pt x="112712" y="74263"/>
                  </a:lnTo>
                  <a:lnTo>
                    <a:pt x="102983" y="114853"/>
                  </a:lnTo>
                  <a:lnTo>
                    <a:pt x="86105" y="153162"/>
                  </a:lnTo>
                  <a:lnTo>
                    <a:pt x="61370" y="188487"/>
                  </a:lnTo>
                  <a:lnTo>
                    <a:pt x="27733" y="220122"/>
                  </a:lnTo>
                  <a:lnTo>
                    <a:pt x="0" y="238633"/>
                  </a:lnTo>
                  <a:lnTo>
                    <a:pt x="15367" y="253492"/>
                  </a:lnTo>
                  <a:lnTo>
                    <a:pt x="67770" y="211042"/>
                  </a:lnTo>
                  <a:lnTo>
                    <a:pt x="105028" y="159639"/>
                  </a:lnTo>
                  <a:lnTo>
                    <a:pt x="127936" y="98885"/>
                  </a:lnTo>
                  <a:lnTo>
                    <a:pt x="134371" y="64966"/>
                  </a:lnTo>
                  <a:lnTo>
                    <a:pt x="135922" y="46482"/>
                  </a:lnTo>
                  <a:close/>
                </a:path>
                <a:path w="1213484" h="325755">
                  <a:moveTo>
                    <a:pt x="137413" y="28702"/>
                  </a:moveTo>
                  <a:lnTo>
                    <a:pt x="127914" y="29037"/>
                  </a:lnTo>
                  <a:lnTo>
                    <a:pt x="109106" y="29469"/>
                  </a:lnTo>
                  <a:lnTo>
                    <a:pt x="63246" y="29845"/>
                  </a:lnTo>
                  <a:lnTo>
                    <a:pt x="12446" y="29845"/>
                  </a:lnTo>
                  <a:lnTo>
                    <a:pt x="12446" y="47498"/>
                  </a:lnTo>
                  <a:lnTo>
                    <a:pt x="46608" y="47498"/>
                  </a:lnTo>
                  <a:lnTo>
                    <a:pt x="81915" y="47371"/>
                  </a:lnTo>
                  <a:lnTo>
                    <a:pt x="98774" y="47069"/>
                  </a:lnTo>
                  <a:lnTo>
                    <a:pt x="115824" y="46482"/>
                  </a:lnTo>
                  <a:lnTo>
                    <a:pt x="135922" y="46482"/>
                  </a:lnTo>
                  <a:lnTo>
                    <a:pt x="137413" y="28702"/>
                  </a:lnTo>
                  <a:close/>
                </a:path>
                <a:path w="1213484" h="325755">
                  <a:moveTo>
                    <a:pt x="739521" y="8128"/>
                  </a:moveTo>
                  <a:lnTo>
                    <a:pt x="718184" y="8128"/>
                  </a:lnTo>
                  <a:lnTo>
                    <a:pt x="718190" y="32766"/>
                  </a:lnTo>
                  <a:lnTo>
                    <a:pt x="715057" y="53832"/>
                  </a:lnTo>
                  <a:lnTo>
                    <a:pt x="698500" y="91440"/>
                  </a:lnTo>
                  <a:lnTo>
                    <a:pt x="669353" y="122412"/>
                  </a:lnTo>
                  <a:lnTo>
                    <a:pt x="628396" y="148336"/>
                  </a:lnTo>
                  <a:lnTo>
                    <a:pt x="642620" y="162560"/>
                  </a:lnTo>
                  <a:lnTo>
                    <a:pt x="682499" y="136681"/>
                  </a:lnTo>
                  <a:lnTo>
                    <a:pt x="713168" y="103870"/>
                  </a:lnTo>
                  <a:lnTo>
                    <a:pt x="727455" y="78105"/>
                  </a:lnTo>
                  <a:lnTo>
                    <a:pt x="747175" y="78105"/>
                  </a:lnTo>
                  <a:lnTo>
                    <a:pt x="741779" y="69796"/>
                  </a:lnTo>
                  <a:lnTo>
                    <a:pt x="734822" y="56007"/>
                  </a:lnTo>
                  <a:lnTo>
                    <a:pt x="736726" y="48514"/>
                  </a:lnTo>
                  <a:lnTo>
                    <a:pt x="738124" y="40767"/>
                  </a:lnTo>
                  <a:lnTo>
                    <a:pt x="739088" y="31986"/>
                  </a:lnTo>
                  <a:lnTo>
                    <a:pt x="739775" y="24892"/>
                  </a:lnTo>
                  <a:lnTo>
                    <a:pt x="740028" y="16637"/>
                  </a:lnTo>
                  <a:lnTo>
                    <a:pt x="739521" y="8128"/>
                  </a:lnTo>
                  <a:close/>
                </a:path>
                <a:path w="1213484" h="325755">
                  <a:moveTo>
                    <a:pt x="895350" y="0"/>
                  </a:moveTo>
                  <a:lnTo>
                    <a:pt x="875537" y="0"/>
                  </a:lnTo>
                  <a:lnTo>
                    <a:pt x="875537" y="60706"/>
                  </a:lnTo>
                  <a:lnTo>
                    <a:pt x="795908" y="60706"/>
                  </a:lnTo>
                  <a:lnTo>
                    <a:pt x="795908" y="79502"/>
                  </a:lnTo>
                  <a:lnTo>
                    <a:pt x="875537" y="79502"/>
                  </a:lnTo>
                  <a:lnTo>
                    <a:pt x="875537" y="162560"/>
                  </a:lnTo>
                  <a:lnTo>
                    <a:pt x="895350" y="162560"/>
                  </a:lnTo>
                  <a:lnTo>
                    <a:pt x="895350" y="0"/>
                  </a:lnTo>
                  <a:close/>
                </a:path>
                <a:path w="1213484" h="325755">
                  <a:moveTo>
                    <a:pt x="747175" y="78105"/>
                  </a:moveTo>
                  <a:lnTo>
                    <a:pt x="727455" y="78105"/>
                  </a:lnTo>
                  <a:lnTo>
                    <a:pt x="734720" y="90652"/>
                  </a:lnTo>
                  <a:lnTo>
                    <a:pt x="762634" y="123317"/>
                  </a:lnTo>
                  <a:lnTo>
                    <a:pt x="798085" y="148498"/>
                  </a:lnTo>
                  <a:lnTo>
                    <a:pt x="811276" y="155194"/>
                  </a:lnTo>
                  <a:lnTo>
                    <a:pt x="823976" y="139827"/>
                  </a:lnTo>
                  <a:lnTo>
                    <a:pt x="809644" y="132518"/>
                  </a:lnTo>
                  <a:lnTo>
                    <a:pt x="796004" y="124317"/>
                  </a:lnTo>
                  <a:lnTo>
                    <a:pt x="783078" y="115234"/>
                  </a:lnTo>
                  <a:lnTo>
                    <a:pt x="770890" y="105283"/>
                  </a:lnTo>
                  <a:lnTo>
                    <a:pt x="759789" y="94422"/>
                  </a:lnTo>
                  <a:lnTo>
                    <a:pt x="750093" y="82597"/>
                  </a:lnTo>
                  <a:lnTo>
                    <a:pt x="747175" y="78105"/>
                  </a:lnTo>
                  <a:close/>
                </a:path>
                <a:path w="1213484" h="325755">
                  <a:moveTo>
                    <a:pt x="566674" y="0"/>
                  </a:moveTo>
                  <a:lnTo>
                    <a:pt x="547116" y="0"/>
                  </a:lnTo>
                  <a:lnTo>
                    <a:pt x="547116" y="166878"/>
                  </a:lnTo>
                  <a:lnTo>
                    <a:pt x="566674" y="166878"/>
                  </a:lnTo>
                  <a:lnTo>
                    <a:pt x="566674" y="95504"/>
                  </a:lnTo>
                  <a:lnTo>
                    <a:pt x="616076" y="95504"/>
                  </a:lnTo>
                  <a:lnTo>
                    <a:pt x="616076" y="77724"/>
                  </a:lnTo>
                  <a:lnTo>
                    <a:pt x="566674" y="77724"/>
                  </a:lnTo>
                  <a:lnTo>
                    <a:pt x="566674" y="0"/>
                  </a:lnTo>
                  <a:close/>
                </a:path>
                <a:path w="1213484" h="325755">
                  <a:moveTo>
                    <a:pt x="266700" y="148082"/>
                  </a:moveTo>
                  <a:lnTo>
                    <a:pt x="247142" y="148082"/>
                  </a:lnTo>
                  <a:lnTo>
                    <a:pt x="247142" y="322707"/>
                  </a:lnTo>
                  <a:lnTo>
                    <a:pt x="266700" y="322707"/>
                  </a:lnTo>
                  <a:lnTo>
                    <a:pt x="266700" y="148082"/>
                  </a:lnTo>
                  <a:close/>
                </a:path>
                <a:path w="1213484" h="325755">
                  <a:moveTo>
                    <a:pt x="191770" y="3556"/>
                  </a:moveTo>
                  <a:lnTo>
                    <a:pt x="172593" y="3556"/>
                  </a:lnTo>
                  <a:lnTo>
                    <a:pt x="172593" y="314579"/>
                  </a:lnTo>
                  <a:lnTo>
                    <a:pt x="191770" y="314579"/>
                  </a:lnTo>
                  <a:lnTo>
                    <a:pt x="191770" y="148082"/>
                  </a:lnTo>
                  <a:lnTo>
                    <a:pt x="266700" y="148082"/>
                  </a:lnTo>
                  <a:lnTo>
                    <a:pt x="266700" y="129540"/>
                  </a:lnTo>
                  <a:lnTo>
                    <a:pt x="191770" y="129540"/>
                  </a:lnTo>
                  <a:lnTo>
                    <a:pt x="191770" y="3556"/>
                  </a:lnTo>
                  <a:close/>
                </a:path>
                <a:path w="1213484" h="325755">
                  <a:moveTo>
                    <a:pt x="266700" y="0"/>
                  </a:moveTo>
                  <a:lnTo>
                    <a:pt x="247142" y="0"/>
                  </a:lnTo>
                  <a:lnTo>
                    <a:pt x="247142" y="129540"/>
                  </a:lnTo>
                  <a:lnTo>
                    <a:pt x="266700" y="12954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8745" y="586613"/>
              <a:ext cx="216534" cy="1341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56849" y="424307"/>
              <a:ext cx="883285" cy="285750"/>
            </a:xfrm>
            <a:custGeom>
              <a:avLst/>
              <a:gdLst/>
              <a:ahLst/>
              <a:cxnLst/>
              <a:rect l="l" t="t" r="r" b="b"/>
              <a:pathLst>
                <a:path w="883284" h="285750">
                  <a:moveTo>
                    <a:pt x="59308" y="154431"/>
                  </a:moveTo>
                  <a:lnTo>
                    <a:pt x="257048" y="154431"/>
                  </a:lnTo>
                  <a:lnTo>
                    <a:pt x="257048" y="227202"/>
                  </a:lnTo>
                  <a:lnTo>
                    <a:pt x="79121" y="227202"/>
                  </a:lnTo>
                  <a:lnTo>
                    <a:pt x="79121" y="268096"/>
                  </a:lnTo>
                  <a:lnTo>
                    <a:pt x="264541" y="268096"/>
                  </a:lnTo>
                  <a:lnTo>
                    <a:pt x="264541" y="285750"/>
                  </a:lnTo>
                  <a:lnTo>
                    <a:pt x="59308" y="285750"/>
                  </a:lnTo>
                  <a:lnTo>
                    <a:pt x="59308" y="210184"/>
                  </a:lnTo>
                  <a:lnTo>
                    <a:pt x="237108" y="210184"/>
                  </a:lnTo>
                  <a:lnTo>
                    <a:pt x="237108" y="172212"/>
                  </a:lnTo>
                  <a:lnTo>
                    <a:pt x="59308" y="172212"/>
                  </a:lnTo>
                  <a:lnTo>
                    <a:pt x="59308" y="154431"/>
                  </a:lnTo>
                  <a:close/>
                </a:path>
                <a:path w="883284" h="285750">
                  <a:moveTo>
                    <a:pt x="386206" y="150113"/>
                  </a:moveTo>
                  <a:lnTo>
                    <a:pt x="585724" y="150113"/>
                  </a:lnTo>
                  <a:lnTo>
                    <a:pt x="585724" y="225805"/>
                  </a:lnTo>
                  <a:lnTo>
                    <a:pt x="406146" y="225805"/>
                  </a:lnTo>
                  <a:lnTo>
                    <a:pt x="406146" y="268096"/>
                  </a:lnTo>
                  <a:lnTo>
                    <a:pt x="593217" y="268096"/>
                  </a:lnTo>
                  <a:lnTo>
                    <a:pt x="593217" y="285750"/>
                  </a:lnTo>
                  <a:lnTo>
                    <a:pt x="386206" y="285750"/>
                  </a:lnTo>
                  <a:lnTo>
                    <a:pt x="386206" y="208787"/>
                  </a:lnTo>
                  <a:lnTo>
                    <a:pt x="565911" y="208787"/>
                  </a:lnTo>
                  <a:lnTo>
                    <a:pt x="565911" y="167893"/>
                  </a:lnTo>
                  <a:lnTo>
                    <a:pt x="386206" y="167893"/>
                  </a:lnTo>
                  <a:lnTo>
                    <a:pt x="386206" y="150113"/>
                  </a:lnTo>
                  <a:close/>
                </a:path>
                <a:path w="883284" h="285750">
                  <a:moveTo>
                    <a:pt x="81279" y="39750"/>
                  </a:moveTo>
                  <a:lnTo>
                    <a:pt x="101853" y="39750"/>
                  </a:lnTo>
                  <a:lnTo>
                    <a:pt x="101853" y="101091"/>
                  </a:lnTo>
                  <a:lnTo>
                    <a:pt x="117353" y="100689"/>
                  </a:lnTo>
                  <a:lnTo>
                    <a:pt x="164592" y="98170"/>
                  </a:lnTo>
                  <a:lnTo>
                    <a:pt x="209347" y="93563"/>
                  </a:lnTo>
                  <a:lnTo>
                    <a:pt x="223011" y="91566"/>
                  </a:lnTo>
                  <a:lnTo>
                    <a:pt x="223011" y="108203"/>
                  </a:lnTo>
                  <a:lnTo>
                    <a:pt x="182879" y="113156"/>
                  </a:lnTo>
                  <a:lnTo>
                    <a:pt x="139573" y="116712"/>
                  </a:lnTo>
                  <a:lnTo>
                    <a:pt x="95503" y="118871"/>
                  </a:lnTo>
                  <a:lnTo>
                    <a:pt x="53594" y="119633"/>
                  </a:lnTo>
                  <a:lnTo>
                    <a:pt x="0" y="119633"/>
                  </a:lnTo>
                  <a:lnTo>
                    <a:pt x="0" y="101853"/>
                  </a:lnTo>
                  <a:lnTo>
                    <a:pt x="53212" y="101853"/>
                  </a:lnTo>
                  <a:lnTo>
                    <a:pt x="81279" y="101853"/>
                  </a:lnTo>
                  <a:lnTo>
                    <a:pt x="81279" y="39750"/>
                  </a:lnTo>
                  <a:close/>
                </a:path>
                <a:path w="883284" h="285750">
                  <a:moveTo>
                    <a:pt x="801877" y="30860"/>
                  </a:moveTo>
                  <a:lnTo>
                    <a:pt x="801877" y="79882"/>
                  </a:lnTo>
                  <a:lnTo>
                    <a:pt x="882903" y="79882"/>
                  </a:lnTo>
                  <a:lnTo>
                    <a:pt x="882903" y="30860"/>
                  </a:lnTo>
                  <a:lnTo>
                    <a:pt x="801877" y="30860"/>
                  </a:lnTo>
                  <a:close/>
                </a:path>
                <a:path w="883284" h="285750">
                  <a:moveTo>
                    <a:pt x="676909" y="0"/>
                  </a:moveTo>
                  <a:lnTo>
                    <a:pt x="676909" y="111125"/>
                  </a:lnTo>
                  <a:lnTo>
                    <a:pt x="782066" y="111125"/>
                  </a:lnTo>
                  <a:lnTo>
                    <a:pt x="782066" y="0"/>
                  </a:lnTo>
                  <a:lnTo>
                    <a:pt x="67690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2651" y="415036"/>
              <a:ext cx="146557" cy="2339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719816" y="390906"/>
              <a:ext cx="1040130" cy="323215"/>
            </a:xfrm>
            <a:custGeom>
              <a:avLst/>
              <a:gdLst/>
              <a:ahLst/>
              <a:cxnLst/>
              <a:rect l="l" t="t" r="r" b="b"/>
              <a:pathLst>
                <a:path w="1040129" h="323215">
                  <a:moveTo>
                    <a:pt x="166497" y="11303"/>
                  </a:moveTo>
                  <a:lnTo>
                    <a:pt x="323087" y="11303"/>
                  </a:lnTo>
                  <a:lnTo>
                    <a:pt x="322756" y="24181"/>
                  </a:lnTo>
                  <a:lnTo>
                    <a:pt x="318712" y="73820"/>
                  </a:lnTo>
                  <a:lnTo>
                    <a:pt x="311657" y="107950"/>
                  </a:lnTo>
                  <a:lnTo>
                    <a:pt x="291845" y="107950"/>
                  </a:lnTo>
                  <a:lnTo>
                    <a:pt x="294153" y="98115"/>
                  </a:lnTo>
                  <a:lnTo>
                    <a:pt x="296116" y="88233"/>
                  </a:lnTo>
                  <a:lnTo>
                    <a:pt x="300688" y="48148"/>
                  </a:lnTo>
                  <a:lnTo>
                    <a:pt x="301751" y="27686"/>
                  </a:lnTo>
                  <a:lnTo>
                    <a:pt x="166497" y="27686"/>
                  </a:lnTo>
                  <a:lnTo>
                    <a:pt x="166497" y="11303"/>
                  </a:lnTo>
                  <a:close/>
                </a:path>
                <a:path w="1040129" h="323215">
                  <a:moveTo>
                    <a:pt x="545591" y="8128"/>
                  </a:moveTo>
                  <a:lnTo>
                    <a:pt x="566927" y="8128"/>
                  </a:lnTo>
                  <a:lnTo>
                    <a:pt x="567435" y="16637"/>
                  </a:lnTo>
                  <a:lnTo>
                    <a:pt x="562228" y="56007"/>
                  </a:lnTo>
                  <a:lnTo>
                    <a:pt x="569186" y="69796"/>
                  </a:lnTo>
                  <a:lnTo>
                    <a:pt x="598297" y="105283"/>
                  </a:lnTo>
                  <a:lnTo>
                    <a:pt x="637051" y="132518"/>
                  </a:lnTo>
                  <a:lnTo>
                    <a:pt x="651382" y="139827"/>
                  </a:lnTo>
                  <a:lnTo>
                    <a:pt x="638682" y="155194"/>
                  </a:lnTo>
                  <a:lnTo>
                    <a:pt x="601160" y="132584"/>
                  </a:lnTo>
                  <a:lnTo>
                    <a:pt x="570404" y="102377"/>
                  </a:lnTo>
                  <a:lnTo>
                    <a:pt x="554862" y="78105"/>
                  </a:lnTo>
                  <a:lnTo>
                    <a:pt x="548338" y="91362"/>
                  </a:lnTo>
                  <a:lnTo>
                    <a:pt x="521334" y="126492"/>
                  </a:lnTo>
                  <a:lnTo>
                    <a:pt x="484241" y="154727"/>
                  </a:lnTo>
                  <a:lnTo>
                    <a:pt x="470026" y="162560"/>
                  </a:lnTo>
                  <a:lnTo>
                    <a:pt x="455802" y="148336"/>
                  </a:lnTo>
                  <a:lnTo>
                    <a:pt x="477758" y="135999"/>
                  </a:lnTo>
                  <a:lnTo>
                    <a:pt x="496760" y="122412"/>
                  </a:lnTo>
                  <a:lnTo>
                    <a:pt x="525906" y="91440"/>
                  </a:lnTo>
                  <a:lnTo>
                    <a:pt x="542464" y="53832"/>
                  </a:lnTo>
                  <a:lnTo>
                    <a:pt x="545713" y="31986"/>
                  </a:lnTo>
                  <a:lnTo>
                    <a:pt x="545591" y="8128"/>
                  </a:lnTo>
                  <a:close/>
                </a:path>
                <a:path w="1040129" h="323215">
                  <a:moveTo>
                    <a:pt x="1019936" y="0"/>
                  </a:moveTo>
                  <a:lnTo>
                    <a:pt x="1039749" y="0"/>
                  </a:lnTo>
                  <a:lnTo>
                    <a:pt x="1039749" y="192024"/>
                  </a:lnTo>
                  <a:lnTo>
                    <a:pt x="1019936" y="192024"/>
                  </a:lnTo>
                  <a:lnTo>
                    <a:pt x="1019936" y="130937"/>
                  </a:lnTo>
                  <a:lnTo>
                    <a:pt x="938910" y="130937"/>
                  </a:lnTo>
                  <a:lnTo>
                    <a:pt x="938910" y="162179"/>
                  </a:lnTo>
                  <a:lnTo>
                    <a:pt x="793750" y="162179"/>
                  </a:lnTo>
                  <a:lnTo>
                    <a:pt x="793750" y="15621"/>
                  </a:lnTo>
                  <a:lnTo>
                    <a:pt x="938910" y="15621"/>
                  </a:lnTo>
                  <a:lnTo>
                    <a:pt x="938910" y="47244"/>
                  </a:lnTo>
                  <a:lnTo>
                    <a:pt x="1019936" y="47244"/>
                  </a:lnTo>
                  <a:lnTo>
                    <a:pt x="1019936" y="0"/>
                  </a:lnTo>
                  <a:close/>
                </a:path>
                <a:path w="1040129" h="323215">
                  <a:moveTo>
                    <a:pt x="702944" y="0"/>
                  </a:moveTo>
                  <a:lnTo>
                    <a:pt x="722756" y="0"/>
                  </a:lnTo>
                  <a:lnTo>
                    <a:pt x="722756" y="162560"/>
                  </a:lnTo>
                  <a:lnTo>
                    <a:pt x="702944" y="162560"/>
                  </a:lnTo>
                  <a:lnTo>
                    <a:pt x="702944" y="79502"/>
                  </a:lnTo>
                  <a:lnTo>
                    <a:pt x="623315" y="79502"/>
                  </a:lnTo>
                  <a:lnTo>
                    <a:pt x="623315" y="60706"/>
                  </a:lnTo>
                  <a:lnTo>
                    <a:pt x="702944" y="60706"/>
                  </a:lnTo>
                  <a:lnTo>
                    <a:pt x="702944" y="0"/>
                  </a:lnTo>
                  <a:close/>
                </a:path>
                <a:path w="1040129" h="323215">
                  <a:moveTo>
                    <a:pt x="374523" y="0"/>
                  </a:moveTo>
                  <a:lnTo>
                    <a:pt x="394080" y="0"/>
                  </a:lnTo>
                  <a:lnTo>
                    <a:pt x="394080" y="77724"/>
                  </a:lnTo>
                  <a:lnTo>
                    <a:pt x="443483" y="77724"/>
                  </a:lnTo>
                  <a:lnTo>
                    <a:pt x="443483" y="95504"/>
                  </a:lnTo>
                  <a:lnTo>
                    <a:pt x="394080" y="95504"/>
                  </a:lnTo>
                  <a:lnTo>
                    <a:pt x="394080" y="166878"/>
                  </a:lnTo>
                  <a:lnTo>
                    <a:pt x="374523" y="166878"/>
                  </a:lnTo>
                  <a:lnTo>
                    <a:pt x="374523" y="0"/>
                  </a:lnTo>
                  <a:close/>
                </a:path>
                <a:path w="1040129" h="323215">
                  <a:moveTo>
                    <a:pt x="74549" y="0"/>
                  </a:moveTo>
                  <a:lnTo>
                    <a:pt x="94106" y="0"/>
                  </a:lnTo>
                  <a:lnTo>
                    <a:pt x="94106" y="322707"/>
                  </a:lnTo>
                  <a:lnTo>
                    <a:pt x="74549" y="322707"/>
                  </a:lnTo>
                  <a:lnTo>
                    <a:pt x="74549" y="148082"/>
                  </a:lnTo>
                  <a:lnTo>
                    <a:pt x="19176" y="148082"/>
                  </a:lnTo>
                  <a:lnTo>
                    <a:pt x="19176" y="314579"/>
                  </a:lnTo>
                  <a:lnTo>
                    <a:pt x="0" y="314579"/>
                  </a:lnTo>
                  <a:lnTo>
                    <a:pt x="0" y="3556"/>
                  </a:lnTo>
                  <a:lnTo>
                    <a:pt x="19176" y="3556"/>
                  </a:lnTo>
                  <a:lnTo>
                    <a:pt x="19176" y="129540"/>
                  </a:lnTo>
                  <a:lnTo>
                    <a:pt x="74549" y="129540"/>
                  </a:lnTo>
                  <a:lnTo>
                    <a:pt x="7454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2" name="object 12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16" name="object 16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19" name="object 19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475105" marR="1231900" indent="109220">
              <a:lnSpc>
                <a:spcPct val="100000"/>
              </a:lnSpc>
              <a:spcBef>
                <a:spcPts val="825"/>
              </a:spcBef>
            </a:pPr>
            <a:r>
              <a:rPr dirty="0" sz="2000" spc="-240"/>
              <a:t>마포</a:t>
            </a:r>
            <a:r>
              <a:rPr dirty="0" sz="2000" spc="-215"/>
              <a:t>구</a:t>
            </a:r>
            <a:r>
              <a:rPr dirty="0" sz="2000" spc="-295"/>
              <a:t> </a:t>
            </a:r>
            <a:r>
              <a:rPr dirty="0" sz="2000" spc="-240"/>
              <a:t>❽</a:t>
            </a:r>
            <a:r>
              <a:rPr dirty="0" sz="2000" spc="-215"/>
              <a:t>권</a:t>
            </a:r>
            <a:r>
              <a:rPr dirty="0" sz="2000" spc="-270"/>
              <a:t> </a:t>
            </a:r>
            <a:r>
              <a:rPr dirty="0" sz="2000" spc="-215"/>
              <a:t>내</a:t>
            </a:r>
            <a:r>
              <a:rPr dirty="0" sz="2000" spc="-270"/>
              <a:t> </a:t>
            </a:r>
            <a:r>
              <a:rPr dirty="0" sz="2000" spc="-240"/>
              <a:t>빈도</a:t>
            </a:r>
            <a:r>
              <a:rPr dirty="0" sz="2000" spc="-215"/>
              <a:t>가</a:t>
            </a:r>
            <a:r>
              <a:rPr dirty="0" sz="2000" spc="-295"/>
              <a:t> </a:t>
            </a:r>
            <a:r>
              <a:rPr dirty="0" sz="2000" spc="-240"/>
              <a:t>높</a:t>
            </a:r>
            <a:r>
              <a:rPr dirty="0" sz="2000" spc="-215"/>
              <a:t>은</a:t>
            </a:r>
            <a:r>
              <a:rPr dirty="0" sz="2000" spc="-285"/>
              <a:t> </a:t>
            </a:r>
            <a:r>
              <a:rPr dirty="0" sz="2000" spc="-240"/>
              <a:t>업종</a:t>
            </a:r>
            <a:r>
              <a:rPr dirty="0" sz="2000" spc="-215"/>
              <a:t>을</a:t>
            </a:r>
            <a:r>
              <a:rPr dirty="0" sz="2000" spc="-295"/>
              <a:t> </a:t>
            </a:r>
            <a:r>
              <a:rPr dirty="0" sz="2000" spc="-240"/>
              <a:t>기준</a:t>
            </a:r>
            <a:r>
              <a:rPr dirty="0" sz="2000" spc="-254"/>
              <a:t>으</a:t>
            </a:r>
            <a:r>
              <a:rPr dirty="0" sz="2000" spc="-120"/>
              <a:t>로  </a:t>
            </a:r>
            <a:r>
              <a:rPr dirty="0" sz="2000" spc="-240"/>
              <a:t>선행</a:t>
            </a:r>
            <a:r>
              <a:rPr dirty="0" sz="2000" spc="-254"/>
              <a:t>연구에</a:t>
            </a:r>
            <a:r>
              <a:rPr dirty="0" sz="2000" spc="-215"/>
              <a:t>서</a:t>
            </a:r>
            <a:r>
              <a:rPr dirty="0" sz="2000" spc="-305"/>
              <a:t> </a:t>
            </a:r>
            <a:r>
              <a:rPr dirty="0" sz="2000" spc="-240"/>
              <a:t>시너지</a:t>
            </a:r>
            <a:r>
              <a:rPr dirty="0" sz="2000" spc="-215"/>
              <a:t>가</a:t>
            </a:r>
            <a:r>
              <a:rPr dirty="0" sz="2000" spc="-305"/>
              <a:t> </a:t>
            </a:r>
            <a:r>
              <a:rPr dirty="0" sz="2000" spc="-240"/>
              <a:t>검증</a:t>
            </a:r>
            <a:r>
              <a:rPr dirty="0" sz="2000" spc="-215"/>
              <a:t>된</a:t>
            </a:r>
            <a:r>
              <a:rPr dirty="0" sz="2000" spc="-295"/>
              <a:t> </a:t>
            </a:r>
            <a:r>
              <a:rPr dirty="0" sz="2000" spc="-240"/>
              <a:t>업</a:t>
            </a:r>
            <a:r>
              <a:rPr dirty="0" sz="2000" spc="-215"/>
              <a:t>종</a:t>
            </a:r>
            <a:r>
              <a:rPr dirty="0" sz="2000" spc="-285"/>
              <a:t> </a:t>
            </a:r>
            <a:r>
              <a:rPr dirty="0" sz="2000" spc="-240"/>
              <a:t>조</a:t>
            </a:r>
            <a:r>
              <a:rPr dirty="0" sz="2000" spc="-215"/>
              <a:t>합</a:t>
            </a:r>
            <a:r>
              <a:rPr dirty="0" sz="2000" spc="-285"/>
              <a:t> </a:t>
            </a:r>
            <a:r>
              <a:rPr dirty="0" sz="2000" spc="-240"/>
              <a:t>선정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552702" y="3529710"/>
            <a:ext cx="108458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5755">
              <a:lnSpc>
                <a:spcPct val="150000"/>
              </a:lnSpc>
              <a:spcBef>
                <a:spcPts val="100"/>
              </a:spcBef>
            </a:pPr>
            <a:r>
              <a:rPr dirty="0" sz="1800" spc="-204">
                <a:latin typeface="Gulim"/>
                <a:cs typeface="Gulim"/>
              </a:rPr>
              <a:t>한식 </a:t>
            </a:r>
            <a:r>
              <a:rPr dirty="0" sz="1800" spc="-20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기</a:t>
            </a:r>
            <a:r>
              <a:rPr dirty="0" sz="1800" spc="-195">
                <a:latin typeface="Gulim"/>
                <a:cs typeface="Gulim"/>
              </a:rPr>
              <a:t>타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요</a:t>
            </a:r>
            <a:r>
              <a:rPr dirty="0" sz="1800" spc="-220">
                <a:latin typeface="Gulim"/>
                <a:cs typeface="Gulim"/>
              </a:rPr>
              <a:t>식</a:t>
            </a:r>
            <a:r>
              <a:rPr dirty="0" sz="1800" spc="-110">
                <a:latin typeface="Gulim"/>
                <a:cs typeface="Gulim"/>
              </a:rPr>
              <a:t>업  </a:t>
            </a:r>
            <a:r>
              <a:rPr dirty="0" sz="1800" spc="-215">
                <a:latin typeface="Gulim"/>
                <a:cs typeface="Gulim"/>
              </a:rPr>
              <a:t>커피전문점</a:t>
            </a:r>
            <a:endParaRPr sz="1800">
              <a:latin typeface="Gulim"/>
              <a:cs typeface="Gulim"/>
            </a:endParaRPr>
          </a:p>
          <a:p>
            <a:pPr algn="ctr" marL="38100" marR="29209" indent="-1905">
              <a:lnSpc>
                <a:spcPts val="3240"/>
              </a:lnSpc>
              <a:spcBef>
                <a:spcPts val="100"/>
              </a:spcBef>
            </a:pPr>
            <a:r>
              <a:rPr dirty="0" sz="1800" spc="-210">
                <a:latin typeface="Gulim"/>
                <a:cs typeface="Gulim"/>
              </a:rPr>
              <a:t>미용실 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용서</a:t>
            </a:r>
            <a:r>
              <a:rPr dirty="0" sz="1800" spc="-229">
                <a:latin typeface="Gulim"/>
                <a:cs typeface="Gulim"/>
              </a:rPr>
              <a:t>비</a:t>
            </a:r>
            <a:r>
              <a:rPr dirty="0" sz="1800" spc="-110">
                <a:latin typeface="Gulim"/>
                <a:cs typeface="Gulim"/>
              </a:rPr>
              <a:t>스  </a:t>
            </a:r>
            <a:r>
              <a:rPr dirty="0" sz="1800" spc="-210">
                <a:latin typeface="Gulim"/>
                <a:cs typeface="Gulim"/>
              </a:rPr>
              <a:t>편의점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16136" y="386334"/>
            <a:ext cx="623570" cy="332105"/>
            <a:chOff x="8716136" y="386334"/>
            <a:chExt cx="623570" cy="332105"/>
          </a:xfrm>
        </p:grpSpPr>
        <p:sp>
          <p:nvSpPr>
            <p:cNvPr id="5" name="object 5"/>
            <p:cNvSpPr/>
            <p:nvPr/>
          </p:nvSpPr>
          <p:spPr>
            <a:xfrm>
              <a:off x="8720708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379475" y="230378"/>
                  </a:moveTo>
                  <a:lnTo>
                    <a:pt x="358901" y="230378"/>
                  </a:lnTo>
                  <a:lnTo>
                    <a:pt x="358901" y="317373"/>
                  </a:lnTo>
                  <a:lnTo>
                    <a:pt x="569087" y="317373"/>
                  </a:lnTo>
                  <a:lnTo>
                    <a:pt x="569087" y="299720"/>
                  </a:lnTo>
                  <a:lnTo>
                    <a:pt x="379475" y="299720"/>
                  </a:lnTo>
                  <a:lnTo>
                    <a:pt x="379475" y="230378"/>
                  </a:lnTo>
                  <a:close/>
                </a:path>
                <a:path w="614679" h="323215">
                  <a:moveTo>
                    <a:pt x="614172" y="175768"/>
                  </a:moveTo>
                  <a:lnTo>
                    <a:pt x="306959" y="175768"/>
                  </a:lnTo>
                  <a:lnTo>
                    <a:pt x="306959" y="193548"/>
                  </a:lnTo>
                  <a:lnTo>
                    <a:pt x="614172" y="193548"/>
                  </a:lnTo>
                  <a:lnTo>
                    <a:pt x="614172" y="175768"/>
                  </a:lnTo>
                  <a:close/>
                </a:path>
                <a:path w="614679" h="323215">
                  <a:moveTo>
                    <a:pt x="470408" y="126365"/>
                  </a:moveTo>
                  <a:lnTo>
                    <a:pt x="449452" y="126365"/>
                  </a:lnTo>
                  <a:lnTo>
                    <a:pt x="449452" y="175768"/>
                  </a:lnTo>
                  <a:lnTo>
                    <a:pt x="470408" y="175768"/>
                  </a:lnTo>
                  <a:lnTo>
                    <a:pt x="470408" y="126365"/>
                  </a:lnTo>
                  <a:close/>
                </a:path>
                <a:path w="614679" h="323215">
                  <a:moveTo>
                    <a:pt x="507672" y="89789"/>
                  </a:moveTo>
                  <a:lnTo>
                    <a:pt x="472440" y="89789"/>
                  </a:lnTo>
                  <a:lnTo>
                    <a:pt x="478105" y="93481"/>
                  </a:lnTo>
                  <a:lnTo>
                    <a:pt x="516550" y="114399"/>
                  </a:lnTo>
                  <a:lnTo>
                    <a:pt x="557426" y="130627"/>
                  </a:lnTo>
                  <a:lnTo>
                    <a:pt x="577215" y="136271"/>
                  </a:lnTo>
                  <a:lnTo>
                    <a:pt x="587883" y="117094"/>
                  </a:lnTo>
                  <a:lnTo>
                    <a:pt x="574663" y="113930"/>
                  </a:lnTo>
                  <a:lnTo>
                    <a:pt x="561657" y="110363"/>
                  </a:lnTo>
                  <a:lnTo>
                    <a:pt x="548842" y="106414"/>
                  </a:lnTo>
                  <a:lnTo>
                    <a:pt x="536194" y="102108"/>
                  </a:lnTo>
                  <a:lnTo>
                    <a:pt x="523863" y="97272"/>
                  </a:lnTo>
                  <a:lnTo>
                    <a:pt x="511841" y="91900"/>
                  </a:lnTo>
                  <a:lnTo>
                    <a:pt x="507672" y="89789"/>
                  </a:lnTo>
                  <a:close/>
                </a:path>
                <a:path w="614679" h="323215">
                  <a:moveTo>
                    <a:pt x="543188" y="27305"/>
                  </a:moveTo>
                  <a:lnTo>
                    <a:pt x="518668" y="27305"/>
                  </a:lnTo>
                  <a:lnTo>
                    <a:pt x="512738" y="34514"/>
                  </a:lnTo>
                  <a:lnTo>
                    <a:pt x="505999" y="41640"/>
                  </a:lnTo>
                  <a:lnTo>
                    <a:pt x="471058" y="68754"/>
                  </a:lnTo>
                  <a:lnTo>
                    <a:pt x="437022" y="86913"/>
                  </a:lnTo>
                  <a:lnTo>
                    <a:pt x="396875" y="102362"/>
                  </a:lnTo>
                  <a:lnTo>
                    <a:pt x="351315" y="114399"/>
                  </a:lnTo>
                  <a:lnTo>
                    <a:pt x="335025" y="117475"/>
                  </a:lnTo>
                  <a:lnTo>
                    <a:pt x="345059" y="135636"/>
                  </a:lnTo>
                  <a:lnTo>
                    <a:pt x="396494" y="122777"/>
                  </a:lnTo>
                  <a:lnTo>
                    <a:pt x="443896" y="104663"/>
                  </a:lnTo>
                  <a:lnTo>
                    <a:pt x="472440" y="89789"/>
                  </a:lnTo>
                  <a:lnTo>
                    <a:pt x="507672" y="89789"/>
                  </a:lnTo>
                  <a:lnTo>
                    <a:pt x="500153" y="85980"/>
                  </a:lnTo>
                  <a:lnTo>
                    <a:pt x="488823" y="79502"/>
                  </a:lnTo>
                  <a:lnTo>
                    <a:pt x="498633" y="72431"/>
                  </a:lnTo>
                  <a:lnTo>
                    <a:pt x="507873" y="65135"/>
                  </a:lnTo>
                  <a:lnTo>
                    <a:pt x="516540" y="57624"/>
                  </a:lnTo>
                  <a:lnTo>
                    <a:pt x="524637" y="49911"/>
                  </a:lnTo>
                  <a:lnTo>
                    <a:pt x="532086" y="41884"/>
                  </a:lnTo>
                  <a:lnTo>
                    <a:pt x="538797" y="33607"/>
                  </a:lnTo>
                  <a:lnTo>
                    <a:pt x="543188" y="27305"/>
                  </a:lnTo>
                  <a:close/>
                </a:path>
                <a:path w="614679" h="323215">
                  <a:moveTo>
                    <a:pt x="548259" y="8509"/>
                  </a:moveTo>
                  <a:lnTo>
                    <a:pt x="545592" y="8509"/>
                  </a:lnTo>
                  <a:lnTo>
                    <a:pt x="521684" y="9017"/>
                  </a:lnTo>
                  <a:lnTo>
                    <a:pt x="498729" y="9144"/>
                  </a:lnTo>
                  <a:lnTo>
                    <a:pt x="358521" y="9144"/>
                  </a:lnTo>
                  <a:lnTo>
                    <a:pt x="358521" y="28067"/>
                  </a:lnTo>
                  <a:lnTo>
                    <a:pt x="481584" y="28067"/>
                  </a:lnTo>
                  <a:lnTo>
                    <a:pt x="490753" y="28019"/>
                  </a:lnTo>
                  <a:lnTo>
                    <a:pt x="499983" y="27876"/>
                  </a:lnTo>
                  <a:lnTo>
                    <a:pt x="518668" y="27305"/>
                  </a:lnTo>
                  <a:lnTo>
                    <a:pt x="543188" y="27305"/>
                  </a:lnTo>
                  <a:lnTo>
                    <a:pt x="544746" y="25068"/>
                  </a:lnTo>
                  <a:lnTo>
                    <a:pt x="549910" y="16256"/>
                  </a:lnTo>
                  <a:lnTo>
                    <a:pt x="551052" y="14351"/>
                  </a:lnTo>
                  <a:lnTo>
                    <a:pt x="551307" y="12573"/>
                  </a:lnTo>
                  <a:lnTo>
                    <a:pt x="550545" y="10922"/>
                  </a:lnTo>
                  <a:lnTo>
                    <a:pt x="549910" y="9271"/>
                  </a:lnTo>
                  <a:lnTo>
                    <a:pt x="548259" y="8509"/>
                  </a:lnTo>
                  <a:close/>
                </a:path>
                <a:path w="614679" h="323215">
                  <a:moveTo>
                    <a:pt x="165729" y="45466"/>
                  </a:moveTo>
                  <a:lnTo>
                    <a:pt x="145161" y="45466"/>
                  </a:lnTo>
                  <a:lnTo>
                    <a:pt x="143164" y="59610"/>
                  </a:lnTo>
                  <a:lnTo>
                    <a:pt x="140239" y="73660"/>
                  </a:lnTo>
                  <a:lnTo>
                    <a:pt x="126057" y="115117"/>
                  </a:lnTo>
                  <a:lnTo>
                    <a:pt x="103250" y="154051"/>
                  </a:lnTo>
                  <a:lnTo>
                    <a:pt x="71818" y="189376"/>
                  </a:lnTo>
                  <a:lnTo>
                    <a:pt x="31718" y="220170"/>
                  </a:lnTo>
                  <a:lnTo>
                    <a:pt x="0" y="237490"/>
                  </a:lnTo>
                  <a:lnTo>
                    <a:pt x="14859" y="252476"/>
                  </a:lnTo>
                  <a:lnTo>
                    <a:pt x="48462" y="232326"/>
                  </a:lnTo>
                  <a:lnTo>
                    <a:pt x="103048" y="185360"/>
                  </a:lnTo>
                  <a:lnTo>
                    <a:pt x="140985" y="129377"/>
                  </a:lnTo>
                  <a:lnTo>
                    <a:pt x="163083" y="63948"/>
                  </a:lnTo>
                  <a:lnTo>
                    <a:pt x="165729" y="45466"/>
                  </a:lnTo>
                  <a:close/>
                </a:path>
                <a:path w="614679" h="323215">
                  <a:moveTo>
                    <a:pt x="168275" y="27686"/>
                  </a:moveTo>
                  <a:lnTo>
                    <a:pt x="157202" y="28021"/>
                  </a:lnTo>
                  <a:lnTo>
                    <a:pt x="134913" y="28453"/>
                  </a:lnTo>
                  <a:lnTo>
                    <a:pt x="13462" y="28702"/>
                  </a:lnTo>
                  <a:lnTo>
                    <a:pt x="13462" y="46482"/>
                  </a:lnTo>
                  <a:lnTo>
                    <a:pt x="57785" y="46482"/>
                  </a:lnTo>
                  <a:lnTo>
                    <a:pt x="123061" y="45892"/>
                  </a:lnTo>
                  <a:lnTo>
                    <a:pt x="145161" y="45466"/>
                  </a:lnTo>
                  <a:lnTo>
                    <a:pt x="165729" y="45466"/>
                  </a:lnTo>
                  <a:lnTo>
                    <a:pt x="168275" y="27686"/>
                  </a:lnTo>
                  <a:close/>
                </a:path>
                <a:path w="614679" h="323215">
                  <a:moveTo>
                    <a:pt x="260985" y="0"/>
                  </a:moveTo>
                  <a:lnTo>
                    <a:pt x="240411" y="0"/>
                  </a:lnTo>
                  <a:lnTo>
                    <a:pt x="240411" y="322707"/>
                  </a:lnTo>
                  <a:lnTo>
                    <a:pt x="260985" y="322707"/>
                  </a:lnTo>
                  <a:lnTo>
                    <a:pt x="26098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27667" y="517271"/>
              <a:ext cx="307340" cy="191135"/>
            </a:xfrm>
            <a:custGeom>
              <a:avLst/>
              <a:gdLst/>
              <a:ahLst/>
              <a:cxnLst/>
              <a:rect l="l" t="t" r="r" b="b"/>
              <a:pathLst>
                <a:path w="307340" h="191134">
                  <a:moveTo>
                    <a:pt x="51942" y="104012"/>
                  </a:moveTo>
                  <a:lnTo>
                    <a:pt x="72516" y="104012"/>
                  </a:lnTo>
                  <a:lnTo>
                    <a:pt x="72516" y="173354"/>
                  </a:lnTo>
                  <a:lnTo>
                    <a:pt x="262127" y="173354"/>
                  </a:lnTo>
                  <a:lnTo>
                    <a:pt x="262127" y="191007"/>
                  </a:lnTo>
                  <a:lnTo>
                    <a:pt x="51942" y="191007"/>
                  </a:lnTo>
                  <a:lnTo>
                    <a:pt x="51942" y="104012"/>
                  </a:lnTo>
                  <a:close/>
                </a:path>
                <a:path w="307340" h="191134">
                  <a:moveTo>
                    <a:pt x="142493" y="0"/>
                  </a:moveTo>
                  <a:lnTo>
                    <a:pt x="163449" y="0"/>
                  </a:lnTo>
                  <a:lnTo>
                    <a:pt x="163449" y="49402"/>
                  </a:lnTo>
                  <a:lnTo>
                    <a:pt x="307212" y="49402"/>
                  </a:lnTo>
                  <a:lnTo>
                    <a:pt x="307212" y="67182"/>
                  </a:lnTo>
                  <a:lnTo>
                    <a:pt x="0" y="67182"/>
                  </a:lnTo>
                  <a:lnTo>
                    <a:pt x="0" y="49402"/>
                  </a:lnTo>
                  <a:lnTo>
                    <a:pt x="142493" y="49402"/>
                  </a:lnTo>
                  <a:lnTo>
                    <a:pt x="14249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6136" y="414020"/>
              <a:ext cx="177419" cy="2339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61119" y="390906"/>
              <a:ext cx="347980" cy="323215"/>
            </a:xfrm>
            <a:custGeom>
              <a:avLst/>
              <a:gdLst/>
              <a:ahLst/>
              <a:cxnLst/>
              <a:rect l="l" t="t" r="r" b="b"/>
              <a:pathLst>
                <a:path w="347979" h="323215">
                  <a:moveTo>
                    <a:pt x="305180" y="8509"/>
                  </a:moveTo>
                  <a:lnTo>
                    <a:pt x="307848" y="8509"/>
                  </a:lnTo>
                  <a:lnTo>
                    <a:pt x="309499" y="9271"/>
                  </a:lnTo>
                  <a:lnTo>
                    <a:pt x="310133" y="10922"/>
                  </a:lnTo>
                  <a:lnTo>
                    <a:pt x="310896" y="12573"/>
                  </a:lnTo>
                  <a:lnTo>
                    <a:pt x="310641" y="14351"/>
                  </a:lnTo>
                  <a:lnTo>
                    <a:pt x="309499" y="16256"/>
                  </a:lnTo>
                  <a:lnTo>
                    <a:pt x="304335" y="25068"/>
                  </a:lnTo>
                  <a:lnTo>
                    <a:pt x="276129" y="57624"/>
                  </a:lnTo>
                  <a:lnTo>
                    <a:pt x="248411" y="79502"/>
                  </a:lnTo>
                  <a:lnTo>
                    <a:pt x="259742" y="85980"/>
                  </a:lnTo>
                  <a:lnTo>
                    <a:pt x="295782" y="102108"/>
                  </a:lnTo>
                  <a:lnTo>
                    <a:pt x="334252" y="113930"/>
                  </a:lnTo>
                  <a:lnTo>
                    <a:pt x="347472" y="117094"/>
                  </a:lnTo>
                  <a:lnTo>
                    <a:pt x="336803" y="136271"/>
                  </a:lnTo>
                  <a:lnTo>
                    <a:pt x="296433" y="123205"/>
                  </a:lnTo>
                  <a:lnTo>
                    <a:pt x="256285" y="104394"/>
                  </a:lnTo>
                  <a:lnTo>
                    <a:pt x="232028" y="89789"/>
                  </a:lnTo>
                  <a:lnTo>
                    <a:pt x="218078" y="97506"/>
                  </a:lnTo>
                  <a:lnTo>
                    <a:pt x="172465" y="117348"/>
                  </a:lnTo>
                  <a:lnTo>
                    <a:pt x="122174" y="131921"/>
                  </a:lnTo>
                  <a:lnTo>
                    <a:pt x="104648" y="135636"/>
                  </a:lnTo>
                  <a:lnTo>
                    <a:pt x="94614" y="117475"/>
                  </a:lnTo>
                  <a:lnTo>
                    <a:pt x="110904" y="114399"/>
                  </a:lnTo>
                  <a:lnTo>
                    <a:pt x="126634" y="110871"/>
                  </a:lnTo>
                  <a:lnTo>
                    <a:pt x="170513" y="97530"/>
                  </a:lnTo>
                  <a:lnTo>
                    <a:pt x="208660" y="81153"/>
                  </a:lnTo>
                  <a:lnTo>
                    <a:pt x="249681" y="55499"/>
                  </a:lnTo>
                  <a:lnTo>
                    <a:pt x="278256" y="27305"/>
                  </a:lnTo>
                  <a:lnTo>
                    <a:pt x="268872" y="27638"/>
                  </a:lnTo>
                  <a:lnTo>
                    <a:pt x="259572" y="27876"/>
                  </a:lnTo>
                  <a:lnTo>
                    <a:pt x="250342" y="28019"/>
                  </a:lnTo>
                  <a:lnTo>
                    <a:pt x="241173" y="28067"/>
                  </a:lnTo>
                  <a:lnTo>
                    <a:pt x="231961" y="28067"/>
                  </a:lnTo>
                  <a:lnTo>
                    <a:pt x="222630" y="28067"/>
                  </a:lnTo>
                  <a:lnTo>
                    <a:pt x="213205" y="28067"/>
                  </a:lnTo>
                  <a:lnTo>
                    <a:pt x="203707" y="28067"/>
                  </a:lnTo>
                  <a:lnTo>
                    <a:pt x="118109" y="28067"/>
                  </a:lnTo>
                  <a:lnTo>
                    <a:pt x="118109" y="9144"/>
                  </a:lnTo>
                  <a:lnTo>
                    <a:pt x="258318" y="9144"/>
                  </a:lnTo>
                  <a:lnTo>
                    <a:pt x="269676" y="9116"/>
                  </a:lnTo>
                  <a:lnTo>
                    <a:pt x="281273" y="9017"/>
                  </a:lnTo>
                  <a:lnTo>
                    <a:pt x="293108" y="8822"/>
                  </a:lnTo>
                  <a:lnTo>
                    <a:pt x="305180" y="8509"/>
                  </a:lnTo>
                  <a:close/>
                </a:path>
                <a:path w="347979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417304" y="386334"/>
            <a:ext cx="918210" cy="332105"/>
            <a:chOff x="9417304" y="386334"/>
            <a:chExt cx="918210" cy="332105"/>
          </a:xfrm>
        </p:grpSpPr>
        <p:sp>
          <p:nvSpPr>
            <p:cNvPr id="10" name="object 10"/>
            <p:cNvSpPr/>
            <p:nvPr/>
          </p:nvSpPr>
          <p:spPr>
            <a:xfrm>
              <a:off x="9421876" y="390906"/>
              <a:ext cx="908685" cy="323215"/>
            </a:xfrm>
            <a:custGeom>
              <a:avLst/>
              <a:gdLst/>
              <a:ahLst/>
              <a:cxnLst/>
              <a:rect l="l" t="t" r="r" b="b"/>
              <a:pathLst>
                <a:path w="908684" h="323215">
                  <a:moveTo>
                    <a:pt x="811596" y="45466"/>
                  </a:moveTo>
                  <a:lnTo>
                    <a:pt x="790701" y="45466"/>
                  </a:lnTo>
                  <a:lnTo>
                    <a:pt x="788935" y="57324"/>
                  </a:lnTo>
                  <a:lnTo>
                    <a:pt x="786288" y="69469"/>
                  </a:lnTo>
                  <a:lnTo>
                    <a:pt x="772727" y="107398"/>
                  </a:lnTo>
                  <a:lnTo>
                    <a:pt x="750189" y="145796"/>
                  </a:lnTo>
                  <a:lnTo>
                    <a:pt x="718113" y="183354"/>
                  </a:lnTo>
                  <a:lnTo>
                    <a:pt x="676068" y="218408"/>
                  </a:lnTo>
                  <a:lnTo>
                    <a:pt x="642239" y="239268"/>
                  </a:lnTo>
                  <a:lnTo>
                    <a:pt x="657478" y="254889"/>
                  </a:lnTo>
                  <a:lnTo>
                    <a:pt x="702734" y="223438"/>
                  </a:lnTo>
                  <a:lnTo>
                    <a:pt x="741457" y="187467"/>
                  </a:lnTo>
                  <a:lnTo>
                    <a:pt x="763270" y="160782"/>
                  </a:lnTo>
                  <a:lnTo>
                    <a:pt x="786172" y="160782"/>
                  </a:lnTo>
                  <a:lnTo>
                    <a:pt x="782796" y="156335"/>
                  </a:lnTo>
                  <a:lnTo>
                    <a:pt x="774700" y="144526"/>
                  </a:lnTo>
                  <a:lnTo>
                    <a:pt x="782746" y="131024"/>
                  </a:lnTo>
                  <a:lnTo>
                    <a:pt x="789924" y="117189"/>
                  </a:lnTo>
                  <a:lnTo>
                    <a:pt x="796220" y="103020"/>
                  </a:lnTo>
                  <a:lnTo>
                    <a:pt x="801624" y="88519"/>
                  </a:lnTo>
                  <a:lnTo>
                    <a:pt x="806074" y="73781"/>
                  </a:lnTo>
                  <a:lnTo>
                    <a:pt x="809513" y="58721"/>
                  </a:lnTo>
                  <a:lnTo>
                    <a:pt x="811596" y="45466"/>
                  </a:lnTo>
                  <a:close/>
                </a:path>
                <a:path w="908684" h="323215">
                  <a:moveTo>
                    <a:pt x="786172" y="160782"/>
                  </a:moveTo>
                  <a:lnTo>
                    <a:pt x="763270" y="160782"/>
                  </a:lnTo>
                  <a:lnTo>
                    <a:pt x="771290" y="172352"/>
                  </a:lnTo>
                  <a:lnTo>
                    <a:pt x="797687" y="205232"/>
                  </a:lnTo>
                  <a:lnTo>
                    <a:pt x="828333" y="234628"/>
                  </a:lnTo>
                  <a:lnTo>
                    <a:pt x="839597" y="243586"/>
                  </a:lnTo>
                  <a:lnTo>
                    <a:pt x="856742" y="227584"/>
                  </a:lnTo>
                  <a:lnTo>
                    <a:pt x="844071" y="218682"/>
                  </a:lnTo>
                  <a:lnTo>
                    <a:pt x="832151" y="209327"/>
                  </a:lnTo>
                  <a:lnTo>
                    <a:pt x="820969" y="199544"/>
                  </a:lnTo>
                  <a:lnTo>
                    <a:pt x="810514" y="189357"/>
                  </a:lnTo>
                  <a:lnTo>
                    <a:pt x="800703" y="178762"/>
                  </a:lnTo>
                  <a:lnTo>
                    <a:pt x="791464" y="167751"/>
                  </a:lnTo>
                  <a:lnTo>
                    <a:pt x="786172" y="160782"/>
                  </a:lnTo>
                  <a:close/>
                </a:path>
                <a:path w="908684" h="323215">
                  <a:moveTo>
                    <a:pt x="813307" y="27686"/>
                  </a:moveTo>
                  <a:lnTo>
                    <a:pt x="802185" y="28021"/>
                  </a:lnTo>
                  <a:lnTo>
                    <a:pt x="780035" y="28453"/>
                  </a:lnTo>
                  <a:lnTo>
                    <a:pt x="661797" y="28702"/>
                  </a:lnTo>
                  <a:lnTo>
                    <a:pt x="661797" y="46482"/>
                  </a:lnTo>
                  <a:lnTo>
                    <a:pt x="702945" y="46482"/>
                  </a:lnTo>
                  <a:lnTo>
                    <a:pt x="746378" y="46355"/>
                  </a:lnTo>
                  <a:lnTo>
                    <a:pt x="790701" y="45466"/>
                  </a:lnTo>
                  <a:lnTo>
                    <a:pt x="811596" y="45466"/>
                  </a:lnTo>
                  <a:lnTo>
                    <a:pt x="811928" y="43352"/>
                  </a:lnTo>
                  <a:lnTo>
                    <a:pt x="813307" y="27686"/>
                  </a:lnTo>
                  <a:close/>
                </a:path>
                <a:path w="908684" h="323215">
                  <a:moveTo>
                    <a:pt x="591184" y="0"/>
                  </a:moveTo>
                  <a:lnTo>
                    <a:pt x="571246" y="0"/>
                  </a:lnTo>
                  <a:lnTo>
                    <a:pt x="571246" y="107188"/>
                  </a:lnTo>
                  <a:lnTo>
                    <a:pt x="470407" y="107188"/>
                  </a:lnTo>
                  <a:lnTo>
                    <a:pt x="470407" y="124968"/>
                  </a:lnTo>
                  <a:lnTo>
                    <a:pt x="571246" y="124968"/>
                  </a:lnTo>
                  <a:lnTo>
                    <a:pt x="571246" y="322707"/>
                  </a:lnTo>
                  <a:lnTo>
                    <a:pt x="591184" y="322707"/>
                  </a:lnTo>
                  <a:lnTo>
                    <a:pt x="591184" y="0"/>
                  </a:lnTo>
                  <a:close/>
                </a:path>
                <a:path w="908684" h="323215">
                  <a:moveTo>
                    <a:pt x="368553" y="25527"/>
                  </a:moveTo>
                  <a:lnTo>
                    <a:pt x="347599" y="25527"/>
                  </a:lnTo>
                  <a:lnTo>
                    <a:pt x="347599" y="232537"/>
                  </a:lnTo>
                  <a:lnTo>
                    <a:pt x="416814" y="232537"/>
                  </a:lnTo>
                  <a:lnTo>
                    <a:pt x="425057" y="232467"/>
                  </a:lnTo>
                  <a:lnTo>
                    <a:pt x="467741" y="230171"/>
                  </a:lnTo>
                  <a:lnTo>
                    <a:pt x="508329" y="224649"/>
                  </a:lnTo>
                  <a:lnTo>
                    <a:pt x="542163" y="217297"/>
                  </a:lnTo>
                  <a:lnTo>
                    <a:pt x="542163" y="213741"/>
                  </a:lnTo>
                  <a:lnTo>
                    <a:pt x="368553" y="213741"/>
                  </a:lnTo>
                  <a:lnTo>
                    <a:pt x="368553" y="25527"/>
                  </a:lnTo>
                  <a:close/>
                </a:path>
                <a:path w="908684" h="323215">
                  <a:moveTo>
                    <a:pt x="542163" y="199517"/>
                  </a:moveTo>
                  <a:lnTo>
                    <a:pt x="504586" y="207357"/>
                  </a:lnTo>
                  <a:lnTo>
                    <a:pt x="456930" y="212693"/>
                  </a:lnTo>
                  <a:lnTo>
                    <a:pt x="421513" y="213741"/>
                  </a:lnTo>
                  <a:lnTo>
                    <a:pt x="542163" y="213741"/>
                  </a:lnTo>
                  <a:lnTo>
                    <a:pt x="542163" y="199517"/>
                  </a:lnTo>
                  <a:close/>
                </a:path>
                <a:path w="908684" h="323215">
                  <a:moveTo>
                    <a:pt x="120776" y="20574"/>
                  </a:moveTo>
                  <a:lnTo>
                    <a:pt x="99187" y="20574"/>
                  </a:lnTo>
                  <a:lnTo>
                    <a:pt x="99831" y="41340"/>
                  </a:lnTo>
                  <a:lnTo>
                    <a:pt x="99298" y="60975"/>
                  </a:lnTo>
                  <a:lnTo>
                    <a:pt x="90810" y="113307"/>
                  </a:lnTo>
                  <a:lnTo>
                    <a:pt x="74041" y="157099"/>
                  </a:lnTo>
                  <a:lnTo>
                    <a:pt x="50484" y="193067"/>
                  </a:lnTo>
                  <a:lnTo>
                    <a:pt x="21351" y="221996"/>
                  </a:lnTo>
                  <a:lnTo>
                    <a:pt x="0" y="237871"/>
                  </a:lnTo>
                  <a:lnTo>
                    <a:pt x="16382" y="251714"/>
                  </a:lnTo>
                  <a:lnTo>
                    <a:pt x="58745" y="213780"/>
                  </a:lnTo>
                  <a:lnTo>
                    <a:pt x="91519" y="166766"/>
                  </a:lnTo>
                  <a:lnTo>
                    <a:pt x="106933" y="129921"/>
                  </a:lnTo>
                  <a:lnTo>
                    <a:pt x="126587" y="129921"/>
                  </a:lnTo>
                  <a:lnTo>
                    <a:pt x="121975" y="120810"/>
                  </a:lnTo>
                  <a:lnTo>
                    <a:pt x="114426" y="102235"/>
                  </a:lnTo>
                  <a:lnTo>
                    <a:pt x="117883" y="83135"/>
                  </a:lnTo>
                  <a:lnTo>
                    <a:pt x="120078" y="63166"/>
                  </a:lnTo>
                  <a:lnTo>
                    <a:pt x="121034" y="42316"/>
                  </a:lnTo>
                  <a:lnTo>
                    <a:pt x="120776" y="20574"/>
                  </a:lnTo>
                  <a:close/>
                </a:path>
                <a:path w="908684" h="323215">
                  <a:moveTo>
                    <a:pt x="126587" y="129921"/>
                  </a:moveTo>
                  <a:lnTo>
                    <a:pt x="106933" y="129921"/>
                  </a:lnTo>
                  <a:lnTo>
                    <a:pt x="115244" y="147875"/>
                  </a:lnTo>
                  <a:lnTo>
                    <a:pt x="134866" y="180641"/>
                  </a:lnTo>
                  <a:lnTo>
                    <a:pt x="171221" y="221996"/>
                  </a:lnTo>
                  <a:lnTo>
                    <a:pt x="198881" y="244221"/>
                  </a:lnTo>
                  <a:lnTo>
                    <a:pt x="214883" y="228981"/>
                  </a:lnTo>
                  <a:lnTo>
                    <a:pt x="198020" y="217126"/>
                  </a:lnTo>
                  <a:lnTo>
                    <a:pt x="182276" y="203866"/>
                  </a:lnTo>
                  <a:lnTo>
                    <a:pt x="167628" y="189226"/>
                  </a:lnTo>
                  <a:lnTo>
                    <a:pt x="154050" y="173228"/>
                  </a:lnTo>
                  <a:lnTo>
                    <a:pt x="141787" y="156295"/>
                  </a:lnTo>
                  <a:lnTo>
                    <a:pt x="131095" y="138826"/>
                  </a:lnTo>
                  <a:lnTo>
                    <a:pt x="126587" y="129921"/>
                  </a:lnTo>
                  <a:close/>
                </a:path>
                <a:path w="908684" h="323215">
                  <a:moveTo>
                    <a:pt x="908557" y="0"/>
                  </a:moveTo>
                  <a:lnTo>
                    <a:pt x="887983" y="0"/>
                  </a:lnTo>
                  <a:lnTo>
                    <a:pt x="887983" y="322707"/>
                  </a:lnTo>
                  <a:lnTo>
                    <a:pt x="908557" y="322707"/>
                  </a:lnTo>
                  <a:lnTo>
                    <a:pt x="908557" y="0"/>
                  </a:lnTo>
                  <a:close/>
                </a:path>
                <a:path w="908684" h="323215">
                  <a:moveTo>
                    <a:pt x="274574" y="0"/>
                  </a:moveTo>
                  <a:lnTo>
                    <a:pt x="254000" y="0"/>
                  </a:lnTo>
                  <a:lnTo>
                    <a:pt x="254000" y="322707"/>
                  </a:lnTo>
                  <a:lnTo>
                    <a:pt x="274574" y="322707"/>
                  </a:lnTo>
                  <a:lnTo>
                    <a:pt x="27457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9543" y="414020"/>
              <a:ext cx="223647" cy="2363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4903" y="411861"/>
              <a:ext cx="203708" cy="2161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7304" y="406908"/>
              <a:ext cx="224027" cy="2402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75876" y="390906"/>
              <a:ext cx="654685" cy="323215"/>
            </a:xfrm>
            <a:custGeom>
              <a:avLst/>
              <a:gdLst/>
              <a:ahLst/>
              <a:cxnLst/>
              <a:rect l="l" t="t" r="r" b="b"/>
              <a:pathLst>
                <a:path w="654684" h="323215">
                  <a:moveTo>
                    <a:pt x="633983" y="0"/>
                  </a:moveTo>
                  <a:lnTo>
                    <a:pt x="654557" y="0"/>
                  </a:lnTo>
                  <a:lnTo>
                    <a:pt x="654557" y="322707"/>
                  </a:lnTo>
                  <a:lnTo>
                    <a:pt x="633983" y="322707"/>
                  </a:lnTo>
                  <a:lnTo>
                    <a:pt x="633983" y="0"/>
                  </a:lnTo>
                  <a:close/>
                </a:path>
                <a:path w="654684" h="323215">
                  <a:moveTo>
                    <a:pt x="317246" y="0"/>
                  </a:moveTo>
                  <a:lnTo>
                    <a:pt x="337184" y="0"/>
                  </a:lnTo>
                  <a:lnTo>
                    <a:pt x="337184" y="322707"/>
                  </a:lnTo>
                  <a:lnTo>
                    <a:pt x="317246" y="322707"/>
                  </a:lnTo>
                  <a:lnTo>
                    <a:pt x="317246" y="124968"/>
                  </a:lnTo>
                  <a:lnTo>
                    <a:pt x="216407" y="124968"/>
                  </a:lnTo>
                  <a:lnTo>
                    <a:pt x="216407" y="107188"/>
                  </a:lnTo>
                  <a:lnTo>
                    <a:pt x="317246" y="107188"/>
                  </a:lnTo>
                  <a:lnTo>
                    <a:pt x="317246" y="0"/>
                  </a:lnTo>
                  <a:close/>
                </a:path>
                <a:path w="654684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5816" y="386334"/>
            <a:ext cx="620140" cy="33401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1170919" y="384556"/>
            <a:ext cx="631190" cy="328930"/>
            <a:chOff x="11170919" y="384556"/>
            <a:chExt cx="631190" cy="328930"/>
          </a:xfrm>
        </p:grpSpPr>
        <p:sp>
          <p:nvSpPr>
            <p:cNvPr id="17" name="object 17"/>
            <p:cNvSpPr/>
            <p:nvPr/>
          </p:nvSpPr>
          <p:spPr>
            <a:xfrm>
              <a:off x="11175491" y="389128"/>
              <a:ext cx="621665" cy="320040"/>
            </a:xfrm>
            <a:custGeom>
              <a:avLst/>
              <a:gdLst/>
              <a:ahLst/>
              <a:cxnLst/>
              <a:rect l="l" t="t" r="r" b="b"/>
              <a:pathLst>
                <a:path w="621665" h="320040">
                  <a:moveTo>
                    <a:pt x="394080" y="208407"/>
                  </a:moveTo>
                  <a:lnTo>
                    <a:pt x="373887" y="208407"/>
                  </a:lnTo>
                  <a:lnTo>
                    <a:pt x="373887" y="319532"/>
                  </a:lnTo>
                  <a:lnTo>
                    <a:pt x="568071" y="319532"/>
                  </a:lnTo>
                  <a:lnTo>
                    <a:pt x="568071" y="301751"/>
                  </a:lnTo>
                  <a:lnTo>
                    <a:pt x="393700" y="301751"/>
                  </a:lnTo>
                  <a:lnTo>
                    <a:pt x="393700" y="257048"/>
                  </a:lnTo>
                  <a:lnTo>
                    <a:pt x="568071" y="257048"/>
                  </a:lnTo>
                  <a:lnTo>
                    <a:pt x="568071" y="240030"/>
                  </a:lnTo>
                  <a:lnTo>
                    <a:pt x="394080" y="240030"/>
                  </a:lnTo>
                  <a:lnTo>
                    <a:pt x="394080" y="208407"/>
                  </a:lnTo>
                  <a:close/>
                </a:path>
                <a:path w="621665" h="320040">
                  <a:moveTo>
                    <a:pt x="568071" y="257048"/>
                  </a:moveTo>
                  <a:lnTo>
                    <a:pt x="548512" y="257048"/>
                  </a:lnTo>
                  <a:lnTo>
                    <a:pt x="548512" y="301751"/>
                  </a:lnTo>
                  <a:lnTo>
                    <a:pt x="568071" y="301751"/>
                  </a:lnTo>
                  <a:lnTo>
                    <a:pt x="568071" y="257048"/>
                  </a:lnTo>
                  <a:close/>
                </a:path>
                <a:path w="621665" h="320040">
                  <a:moveTo>
                    <a:pt x="568071" y="201295"/>
                  </a:moveTo>
                  <a:lnTo>
                    <a:pt x="548258" y="201295"/>
                  </a:lnTo>
                  <a:lnTo>
                    <a:pt x="548258" y="240030"/>
                  </a:lnTo>
                  <a:lnTo>
                    <a:pt x="568071" y="240030"/>
                  </a:lnTo>
                  <a:lnTo>
                    <a:pt x="568071" y="201295"/>
                  </a:lnTo>
                  <a:close/>
                </a:path>
                <a:path w="621665" h="320040">
                  <a:moveTo>
                    <a:pt x="299719" y="258445"/>
                  </a:moveTo>
                  <a:lnTo>
                    <a:pt x="0" y="258445"/>
                  </a:lnTo>
                  <a:lnTo>
                    <a:pt x="0" y="276225"/>
                  </a:lnTo>
                  <a:lnTo>
                    <a:pt x="299719" y="276225"/>
                  </a:lnTo>
                  <a:lnTo>
                    <a:pt x="299719" y="258445"/>
                  </a:lnTo>
                  <a:close/>
                </a:path>
                <a:path w="621665" h="320040">
                  <a:moveTo>
                    <a:pt x="163449" y="182880"/>
                  </a:moveTo>
                  <a:lnTo>
                    <a:pt x="142112" y="182880"/>
                  </a:lnTo>
                  <a:lnTo>
                    <a:pt x="142112" y="258445"/>
                  </a:lnTo>
                  <a:lnTo>
                    <a:pt x="163449" y="258445"/>
                  </a:lnTo>
                  <a:lnTo>
                    <a:pt x="163449" y="182880"/>
                  </a:lnTo>
                  <a:close/>
                </a:path>
                <a:path w="621665" h="320040">
                  <a:moveTo>
                    <a:pt x="232867" y="45720"/>
                  </a:moveTo>
                  <a:lnTo>
                    <a:pt x="211708" y="45720"/>
                  </a:lnTo>
                  <a:lnTo>
                    <a:pt x="206065" y="55459"/>
                  </a:lnTo>
                  <a:lnTo>
                    <a:pt x="199421" y="65055"/>
                  </a:lnTo>
                  <a:lnTo>
                    <a:pt x="163321" y="101742"/>
                  </a:lnTo>
                  <a:lnTo>
                    <a:pt x="128010" y="126565"/>
                  </a:lnTo>
                  <a:lnTo>
                    <a:pt x="86486" y="148336"/>
                  </a:lnTo>
                  <a:lnTo>
                    <a:pt x="39945" y="166213"/>
                  </a:lnTo>
                  <a:lnTo>
                    <a:pt x="23494" y="171069"/>
                  </a:lnTo>
                  <a:lnTo>
                    <a:pt x="37337" y="188468"/>
                  </a:lnTo>
                  <a:lnTo>
                    <a:pt x="84968" y="170251"/>
                  </a:lnTo>
                  <a:lnTo>
                    <a:pt x="131016" y="146732"/>
                  </a:lnTo>
                  <a:lnTo>
                    <a:pt x="159130" y="128524"/>
                  </a:lnTo>
                  <a:lnTo>
                    <a:pt x="195711" y="128524"/>
                  </a:lnTo>
                  <a:lnTo>
                    <a:pt x="186725" y="123342"/>
                  </a:lnTo>
                  <a:lnTo>
                    <a:pt x="175513" y="116459"/>
                  </a:lnTo>
                  <a:lnTo>
                    <a:pt x="186805" y="106668"/>
                  </a:lnTo>
                  <a:lnTo>
                    <a:pt x="197262" y="96520"/>
                  </a:lnTo>
                  <a:lnTo>
                    <a:pt x="206910" y="85990"/>
                  </a:lnTo>
                  <a:lnTo>
                    <a:pt x="215773" y="75057"/>
                  </a:lnTo>
                  <a:lnTo>
                    <a:pt x="223583" y="63821"/>
                  </a:lnTo>
                  <a:lnTo>
                    <a:pt x="230060" y="52228"/>
                  </a:lnTo>
                  <a:lnTo>
                    <a:pt x="232867" y="45720"/>
                  </a:lnTo>
                  <a:close/>
                </a:path>
                <a:path w="621665" h="320040">
                  <a:moveTo>
                    <a:pt x="195711" y="128524"/>
                  </a:moveTo>
                  <a:lnTo>
                    <a:pt x="159130" y="128524"/>
                  </a:lnTo>
                  <a:lnTo>
                    <a:pt x="171130" y="136854"/>
                  </a:lnTo>
                  <a:lnTo>
                    <a:pt x="210438" y="159893"/>
                  </a:lnTo>
                  <a:lnTo>
                    <a:pt x="251729" y="179252"/>
                  </a:lnTo>
                  <a:lnTo>
                    <a:pt x="265302" y="184658"/>
                  </a:lnTo>
                  <a:lnTo>
                    <a:pt x="279526" y="166497"/>
                  </a:lnTo>
                  <a:lnTo>
                    <a:pt x="264574" y="161186"/>
                  </a:lnTo>
                  <a:lnTo>
                    <a:pt x="250205" y="155543"/>
                  </a:lnTo>
                  <a:lnTo>
                    <a:pt x="236432" y="149566"/>
                  </a:lnTo>
                  <a:lnTo>
                    <a:pt x="223265" y="143256"/>
                  </a:lnTo>
                  <a:lnTo>
                    <a:pt x="210625" y="136729"/>
                  </a:lnTo>
                  <a:lnTo>
                    <a:pt x="198437" y="130095"/>
                  </a:lnTo>
                  <a:lnTo>
                    <a:pt x="195711" y="128524"/>
                  </a:lnTo>
                  <a:close/>
                </a:path>
                <a:path w="621665" h="320040">
                  <a:moveTo>
                    <a:pt x="239013" y="28067"/>
                  </a:moveTo>
                  <a:lnTo>
                    <a:pt x="226704" y="28326"/>
                  </a:lnTo>
                  <a:lnTo>
                    <a:pt x="190753" y="28701"/>
                  </a:lnTo>
                  <a:lnTo>
                    <a:pt x="51180" y="28701"/>
                  </a:lnTo>
                  <a:lnTo>
                    <a:pt x="51180" y="47244"/>
                  </a:lnTo>
                  <a:lnTo>
                    <a:pt x="132460" y="47244"/>
                  </a:lnTo>
                  <a:lnTo>
                    <a:pt x="181740" y="46845"/>
                  </a:lnTo>
                  <a:lnTo>
                    <a:pt x="191643" y="46593"/>
                  </a:lnTo>
                  <a:lnTo>
                    <a:pt x="201640" y="46222"/>
                  </a:lnTo>
                  <a:lnTo>
                    <a:pt x="211708" y="45720"/>
                  </a:lnTo>
                  <a:lnTo>
                    <a:pt x="232867" y="45720"/>
                  </a:lnTo>
                  <a:lnTo>
                    <a:pt x="235203" y="40302"/>
                  </a:lnTo>
                  <a:lnTo>
                    <a:pt x="239013" y="28067"/>
                  </a:lnTo>
                  <a:close/>
                </a:path>
                <a:path w="621665" h="320040">
                  <a:moveTo>
                    <a:pt x="411860" y="78105"/>
                  </a:moveTo>
                  <a:lnTo>
                    <a:pt x="371127" y="84677"/>
                  </a:lnTo>
                  <a:lnTo>
                    <a:pt x="335787" y="117475"/>
                  </a:lnTo>
                  <a:lnTo>
                    <a:pt x="334136" y="124206"/>
                  </a:lnTo>
                  <a:lnTo>
                    <a:pt x="334136" y="138430"/>
                  </a:lnTo>
                  <a:lnTo>
                    <a:pt x="358987" y="172231"/>
                  </a:lnTo>
                  <a:lnTo>
                    <a:pt x="402546" y="184376"/>
                  </a:lnTo>
                  <a:lnTo>
                    <a:pt x="411860" y="184658"/>
                  </a:lnTo>
                  <a:lnTo>
                    <a:pt x="421175" y="184376"/>
                  </a:lnTo>
                  <a:lnTo>
                    <a:pt x="458962" y="175323"/>
                  </a:lnTo>
                  <a:lnTo>
                    <a:pt x="472456" y="166877"/>
                  </a:lnTo>
                  <a:lnTo>
                    <a:pt x="411860" y="166877"/>
                  </a:lnTo>
                  <a:lnTo>
                    <a:pt x="398218" y="166213"/>
                  </a:lnTo>
                  <a:lnTo>
                    <a:pt x="362313" y="150856"/>
                  </a:lnTo>
                  <a:lnTo>
                    <a:pt x="354329" y="131318"/>
                  </a:lnTo>
                  <a:lnTo>
                    <a:pt x="354329" y="126873"/>
                  </a:lnTo>
                  <a:lnTo>
                    <a:pt x="355473" y="122427"/>
                  </a:lnTo>
                  <a:lnTo>
                    <a:pt x="357885" y="118237"/>
                  </a:lnTo>
                  <a:lnTo>
                    <a:pt x="360299" y="113919"/>
                  </a:lnTo>
                  <a:lnTo>
                    <a:pt x="398256" y="96631"/>
                  </a:lnTo>
                  <a:lnTo>
                    <a:pt x="411860" y="95885"/>
                  </a:lnTo>
                  <a:lnTo>
                    <a:pt x="472225" y="95885"/>
                  </a:lnTo>
                  <a:lnTo>
                    <a:pt x="469900" y="94107"/>
                  </a:lnTo>
                  <a:lnTo>
                    <a:pt x="429895" y="79152"/>
                  </a:lnTo>
                  <a:lnTo>
                    <a:pt x="421175" y="78366"/>
                  </a:lnTo>
                  <a:lnTo>
                    <a:pt x="411860" y="78105"/>
                  </a:lnTo>
                  <a:close/>
                </a:path>
                <a:path w="621665" h="320040">
                  <a:moveTo>
                    <a:pt x="472225" y="95885"/>
                  </a:moveTo>
                  <a:lnTo>
                    <a:pt x="411860" y="95885"/>
                  </a:lnTo>
                  <a:lnTo>
                    <a:pt x="418883" y="96073"/>
                  </a:lnTo>
                  <a:lnTo>
                    <a:pt x="459866" y="110109"/>
                  </a:lnTo>
                  <a:lnTo>
                    <a:pt x="465835" y="118237"/>
                  </a:lnTo>
                  <a:lnTo>
                    <a:pt x="468249" y="122427"/>
                  </a:lnTo>
                  <a:lnTo>
                    <a:pt x="469391" y="126873"/>
                  </a:lnTo>
                  <a:lnTo>
                    <a:pt x="469391" y="131318"/>
                  </a:lnTo>
                  <a:lnTo>
                    <a:pt x="437229" y="164226"/>
                  </a:lnTo>
                  <a:lnTo>
                    <a:pt x="411860" y="166877"/>
                  </a:lnTo>
                  <a:lnTo>
                    <a:pt x="472456" y="166877"/>
                  </a:lnTo>
                  <a:lnTo>
                    <a:pt x="476376" y="163957"/>
                  </a:lnTo>
                  <a:lnTo>
                    <a:pt x="481329" y="158242"/>
                  </a:lnTo>
                  <a:lnTo>
                    <a:pt x="487933" y="145287"/>
                  </a:lnTo>
                  <a:lnTo>
                    <a:pt x="489584" y="138430"/>
                  </a:lnTo>
                  <a:lnTo>
                    <a:pt x="489584" y="124206"/>
                  </a:lnTo>
                  <a:lnTo>
                    <a:pt x="487933" y="117475"/>
                  </a:lnTo>
                  <a:lnTo>
                    <a:pt x="481329" y="104775"/>
                  </a:lnTo>
                  <a:lnTo>
                    <a:pt x="476376" y="99060"/>
                  </a:lnTo>
                  <a:lnTo>
                    <a:pt x="472225" y="95885"/>
                  </a:lnTo>
                  <a:close/>
                </a:path>
                <a:path w="621665" h="320040">
                  <a:moveTo>
                    <a:pt x="506983" y="41148"/>
                  </a:moveTo>
                  <a:lnTo>
                    <a:pt x="316737" y="41148"/>
                  </a:lnTo>
                  <a:lnTo>
                    <a:pt x="316737" y="58927"/>
                  </a:lnTo>
                  <a:lnTo>
                    <a:pt x="506983" y="58927"/>
                  </a:lnTo>
                  <a:lnTo>
                    <a:pt x="506983" y="41148"/>
                  </a:lnTo>
                  <a:close/>
                </a:path>
                <a:path w="621665" h="320040">
                  <a:moveTo>
                    <a:pt x="568071" y="1777"/>
                  </a:moveTo>
                  <a:lnTo>
                    <a:pt x="548258" y="1777"/>
                  </a:lnTo>
                  <a:lnTo>
                    <a:pt x="548258" y="180339"/>
                  </a:lnTo>
                  <a:lnTo>
                    <a:pt x="568071" y="180339"/>
                  </a:lnTo>
                  <a:lnTo>
                    <a:pt x="568071" y="112141"/>
                  </a:lnTo>
                  <a:lnTo>
                    <a:pt x="621664" y="112141"/>
                  </a:lnTo>
                  <a:lnTo>
                    <a:pt x="621664" y="93725"/>
                  </a:lnTo>
                  <a:lnTo>
                    <a:pt x="568071" y="93725"/>
                  </a:lnTo>
                  <a:lnTo>
                    <a:pt x="568071" y="1777"/>
                  </a:lnTo>
                  <a:close/>
                </a:path>
                <a:path w="621665" h="320040">
                  <a:moveTo>
                    <a:pt x="462279" y="0"/>
                  </a:moveTo>
                  <a:lnTo>
                    <a:pt x="361441" y="0"/>
                  </a:lnTo>
                  <a:lnTo>
                    <a:pt x="361441" y="18414"/>
                  </a:lnTo>
                  <a:lnTo>
                    <a:pt x="462279" y="18414"/>
                  </a:lnTo>
                  <a:lnTo>
                    <a:pt x="46227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175491" y="572008"/>
              <a:ext cx="568325" cy="137160"/>
            </a:xfrm>
            <a:custGeom>
              <a:avLst/>
              <a:gdLst/>
              <a:ahLst/>
              <a:cxnLst/>
              <a:rect l="l" t="t" r="r" b="b"/>
              <a:pathLst>
                <a:path w="568325" h="137159">
                  <a:moveTo>
                    <a:pt x="393700" y="74167"/>
                  </a:moveTo>
                  <a:lnTo>
                    <a:pt x="393700" y="118871"/>
                  </a:lnTo>
                  <a:lnTo>
                    <a:pt x="548512" y="118871"/>
                  </a:lnTo>
                  <a:lnTo>
                    <a:pt x="548512" y="74167"/>
                  </a:lnTo>
                  <a:lnTo>
                    <a:pt x="393700" y="74167"/>
                  </a:lnTo>
                  <a:close/>
                </a:path>
                <a:path w="568325" h="137159">
                  <a:moveTo>
                    <a:pt x="548258" y="18414"/>
                  </a:moveTo>
                  <a:lnTo>
                    <a:pt x="568071" y="18414"/>
                  </a:lnTo>
                  <a:lnTo>
                    <a:pt x="568071" y="136651"/>
                  </a:lnTo>
                  <a:lnTo>
                    <a:pt x="373887" y="136651"/>
                  </a:lnTo>
                  <a:lnTo>
                    <a:pt x="373887" y="25526"/>
                  </a:lnTo>
                  <a:lnTo>
                    <a:pt x="394080" y="25526"/>
                  </a:lnTo>
                  <a:lnTo>
                    <a:pt x="394080" y="57150"/>
                  </a:lnTo>
                  <a:lnTo>
                    <a:pt x="548258" y="57150"/>
                  </a:lnTo>
                  <a:lnTo>
                    <a:pt x="548258" y="18414"/>
                  </a:lnTo>
                  <a:close/>
                </a:path>
                <a:path w="568325" h="137159">
                  <a:moveTo>
                    <a:pt x="142112" y="0"/>
                  </a:moveTo>
                  <a:lnTo>
                    <a:pt x="163449" y="0"/>
                  </a:lnTo>
                  <a:lnTo>
                    <a:pt x="163449" y="75564"/>
                  </a:lnTo>
                  <a:lnTo>
                    <a:pt x="299719" y="75564"/>
                  </a:lnTo>
                  <a:lnTo>
                    <a:pt x="299719" y="93344"/>
                  </a:lnTo>
                  <a:lnTo>
                    <a:pt x="0" y="93344"/>
                  </a:lnTo>
                  <a:lnTo>
                    <a:pt x="0" y="75564"/>
                  </a:lnTo>
                  <a:lnTo>
                    <a:pt x="142112" y="75564"/>
                  </a:lnTo>
                  <a:lnTo>
                    <a:pt x="14211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7657" y="425704"/>
              <a:ext cx="199390" cy="1526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198986" y="389128"/>
              <a:ext cx="598170" cy="188595"/>
            </a:xfrm>
            <a:custGeom>
              <a:avLst/>
              <a:gdLst/>
              <a:ahLst/>
              <a:cxnLst/>
              <a:rect l="l" t="t" r="r" b="b"/>
              <a:pathLst>
                <a:path w="598170" h="188595">
                  <a:moveTo>
                    <a:pt x="215519" y="28067"/>
                  </a:moveTo>
                  <a:lnTo>
                    <a:pt x="200088" y="63821"/>
                  </a:lnTo>
                  <a:lnTo>
                    <a:pt x="173767" y="96520"/>
                  </a:lnTo>
                  <a:lnTo>
                    <a:pt x="152019" y="116459"/>
                  </a:lnTo>
                  <a:lnTo>
                    <a:pt x="163230" y="123342"/>
                  </a:lnTo>
                  <a:lnTo>
                    <a:pt x="199771" y="143256"/>
                  </a:lnTo>
                  <a:lnTo>
                    <a:pt x="241079" y="161186"/>
                  </a:lnTo>
                  <a:lnTo>
                    <a:pt x="256032" y="166497"/>
                  </a:lnTo>
                  <a:lnTo>
                    <a:pt x="241808" y="184658"/>
                  </a:lnTo>
                  <a:lnTo>
                    <a:pt x="200802" y="166870"/>
                  </a:lnTo>
                  <a:lnTo>
                    <a:pt x="160194" y="144875"/>
                  </a:lnTo>
                  <a:lnTo>
                    <a:pt x="135636" y="128524"/>
                  </a:lnTo>
                  <a:lnTo>
                    <a:pt x="121846" y="137884"/>
                  </a:lnTo>
                  <a:lnTo>
                    <a:pt x="77216" y="162941"/>
                  </a:lnTo>
                  <a:lnTo>
                    <a:pt x="29799" y="183014"/>
                  </a:lnTo>
                  <a:lnTo>
                    <a:pt x="13843" y="188468"/>
                  </a:lnTo>
                  <a:lnTo>
                    <a:pt x="0" y="171069"/>
                  </a:lnTo>
                  <a:lnTo>
                    <a:pt x="16450" y="166213"/>
                  </a:lnTo>
                  <a:lnTo>
                    <a:pt x="32448" y="160797"/>
                  </a:lnTo>
                  <a:lnTo>
                    <a:pt x="77515" y="141460"/>
                  </a:lnTo>
                  <a:lnTo>
                    <a:pt x="116967" y="118618"/>
                  </a:lnTo>
                  <a:lnTo>
                    <a:pt x="150114" y="92918"/>
                  </a:lnTo>
                  <a:lnTo>
                    <a:pt x="182570" y="55459"/>
                  </a:lnTo>
                  <a:lnTo>
                    <a:pt x="188214" y="45720"/>
                  </a:lnTo>
                  <a:lnTo>
                    <a:pt x="178145" y="46222"/>
                  </a:lnTo>
                  <a:lnTo>
                    <a:pt x="168148" y="46593"/>
                  </a:lnTo>
                  <a:lnTo>
                    <a:pt x="128809" y="47164"/>
                  </a:lnTo>
                  <a:lnTo>
                    <a:pt x="108966" y="47244"/>
                  </a:lnTo>
                  <a:lnTo>
                    <a:pt x="27686" y="47244"/>
                  </a:lnTo>
                  <a:lnTo>
                    <a:pt x="27686" y="28701"/>
                  </a:lnTo>
                  <a:lnTo>
                    <a:pt x="120777" y="28701"/>
                  </a:lnTo>
                  <a:lnTo>
                    <a:pt x="132326" y="28701"/>
                  </a:lnTo>
                  <a:lnTo>
                    <a:pt x="143922" y="28701"/>
                  </a:lnTo>
                  <a:lnTo>
                    <a:pt x="155567" y="28701"/>
                  </a:lnTo>
                  <a:lnTo>
                    <a:pt x="167259" y="28701"/>
                  </a:lnTo>
                  <a:lnTo>
                    <a:pt x="179068" y="28656"/>
                  </a:lnTo>
                  <a:lnTo>
                    <a:pt x="191055" y="28527"/>
                  </a:lnTo>
                  <a:lnTo>
                    <a:pt x="203209" y="28326"/>
                  </a:lnTo>
                  <a:lnTo>
                    <a:pt x="215519" y="28067"/>
                  </a:lnTo>
                  <a:close/>
                </a:path>
                <a:path w="598170" h="188595">
                  <a:moveTo>
                    <a:pt x="524764" y="1777"/>
                  </a:moveTo>
                  <a:lnTo>
                    <a:pt x="544576" y="1777"/>
                  </a:lnTo>
                  <a:lnTo>
                    <a:pt x="544576" y="93725"/>
                  </a:lnTo>
                  <a:lnTo>
                    <a:pt x="598170" y="93725"/>
                  </a:lnTo>
                  <a:lnTo>
                    <a:pt x="598170" y="112141"/>
                  </a:lnTo>
                  <a:lnTo>
                    <a:pt x="544576" y="112141"/>
                  </a:lnTo>
                  <a:lnTo>
                    <a:pt x="544576" y="180339"/>
                  </a:lnTo>
                  <a:lnTo>
                    <a:pt x="524764" y="180339"/>
                  </a:lnTo>
                  <a:lnTo>
                    <a:pt x="524764" y="1777"/>
                  </a:lnTo>
                  <a:close/>
                </a:path>
                <a:path w="598170" h="188595">
                  <a:moveTo>
                    <a:pt x="337947" y="0"/>
                  </a:moveTo>
                  <a:lnTo>
                    <a:pt x="438785" y="0"/>
                  </a:lnTo>
                  <a:lnTo>
                    <a:pt x="438785" y="18414"/>
                  </a:lnTo>
                  <a:lnTo>
                    <a:pt x="337947" y="18414"/>
                  </a:lnTo>
                  <a:lnTo>
                    <a:pt x="33794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6124194" y="2306573"/>
            <a:ext cx="0" cy="4095750"/>
          </a:xfrm>
          <a:custGeom>
            <a:avLst/>
            <a:gdLst/>
            <a:ahLst/>
            <a:cxnLst/>
            <a:rect l="l" t="t" r="r" b="b"/>
            <a:pathLst>
              <a:path w="0" h="4095750">
                <a:moveTo>
                  <a:pt x="0" y="0"/>
                </a:moveTo>
                <a:lnTo>
                  <a:pt x="0" y="4095750"/>
                </a:lnTo>
              </a:path>
            </a:pathLst>
          </a:custGeom>
          <a:ln w="285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71281" y="3533769"/>
            <a:ext cx="1935480" cy="269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38900"/>
              </a:lnSpc>
              <a:spcBef>
                <a:spcPts val="105"/>
              </a:spcBef>
            </a:pPr>
            <a:r>
              <a:rPr dirty="0" sz="1800" spc="-210">
                <a:latin typeface="Gulim"/>
                <a:cs typeface="Gulim"/>
              </a:rPr>
              <a:t>한</a:t>
            </a:r>
            <a:r>
              <a:rPr dirty="0" sz="1800" spc="-195">
                <a:latin typeface="Gulim"/>
                <a:cs typeface="Gulim"/>
              </a:rPr>
              <a:t>식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커</a:t>
            </a:r>
            <a:r>
              <a:rPr dirty="0" sz="1800" spc="-195">
                <a:latin typeface="Gulim"/>
                <a:cs typeface="Gulim"/>
              </a:rPr>
              <a:t>피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210">
                <a:latin typeface="Gulim"/>
                <a:cs typeface="Gulim"/>
              </a:rPr>
              <a:t>전</a:t>
            </a:r>
            <a:r>
              <a:rPr dirty="0" sz="1800" spc="-220">
                <a:latin typeface="Gulim"/>
                <a:cs typeface="Gulim"/>
              </a:rPr>
              <a:t>문</a:t>
            </a:r>
            <a:r>
              <a:rPr dirty="0" sz="1800" spc="-110">
                <a:latin typeface="Gulim"/>
                <a:cs typeface="Gulim"/>
              </a:rPr>
              <a:t>점  </a:t>
            </a:r>
            <a:r>
              <a:rPr dirty="0" sz="1800" spc="-204">
                <a:latin typeface="Gulim"/>
                <a:cs typeface="Gulim"/>
              </a:rPr>
              <a:t>한</a:t>
            </a:r>
            <a:r>
              <a:rPr dirty="0" sz="1800" spc="-195">
                <a:latin typeface="Gulim"/>
                <a:cs typeface="Gulim"/>
              </a:rPr>
              <a:t>식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기</a:t>
            </a:r>
            <a:r>
              <a:rPr dirty="0" sz="1800" spc="-195">
                <a:latin typeface="Gulim"/>
                <a:cs typeface="Gulim"/>
              </a:rPr>
              <a:t>타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요</a:t>
            </a:r>
            <a:r>
              <a:rPr dirty="0" sz="1800" spc="-220">
                <a:latin typeface="Gulim"/>
                <a:cs typeface="Gulim"/>
              </a:rPr>
              <a:t>식</a:t>
            </a:r>
            <a:r>
              <a:rPr dirty="0" sz="1800" spc="-110">
                <a:latin typeface="Gulim"/>
                <a:cs typeface="Gulim"/>
              </a:rPr>
              <a:t>업 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용서</a:t>
            </a:r>
            <a:r>
              <a:rPr dirty="0" sz="1800" spc="-229">
                <a:latin typeface="Gulim"/>
                <a:cs typeface="Gulim"/>
              </a:rPr>
              <a:t>비</a:t>
            </a:r>
            <a:r>
              <a:rPr dirty="0" sz="1800" spc="-195">
                <a:latin typeface="Gulim"/>
                <a:cs typeface="Gulim"/>
              </a:rPr>
              <a:t>스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10">
                <a:latin typeface="Gulim"/>
                <a:cs typeface="Gulim"/>
              </a:rPr>
              <a:t>실  </a:t>
            </a:r>
            <a:r>
              <a:rPr dirty="0" sz="1800" spc="-204">
                <a:latin typeface="Gulim"/>
                <a:cs typeface="Gulim"/>
              </a:rPr>
              <a:t>화</a:t>
            </a:r>
            <a:r>
              <a:rPr dirty="0" sz="1800" spc="-220">
                <a:latin typeface="Gulim"/>
                <a:cs typeface="Gulim"/>
              </a:rPr>
              <a:t>❽</a:t>
            </a:r>
            <a:r>
              <a:rPr dirty="0" sz="1800" spc="-195">
                <a:latin typeface="Gulim"/>
                <a:cs typeface="Gulim"/>
              </a:rPr>
              <a:t>품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10">
                <a:latin typeface="Gulim"/>
                <a:cs typeface="Gulim"/>
              </a:rPr>
              <a:t>실  </a:t>
            </a:r>
            <a:r>
              <a:rPr dirty="0" sz="1800" spc="-210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95">
                <a:latin typeface="Gulim"/>
                <a:cs typeface="Gulim"/>
              </a:rPr>
              <a:t>실</a:t>
            </a:r>
            <a:r>
              <a:rPr dirty="0" sz="1800" spc="-265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29">
                <a:latin typeface="Gulim"/>
                <a:cs typeface="Gulim"/>
              </a:rPr>
              <a:t> </a:t>
            </a:r>
            <a:r>
              <a:rPr dirty="0" sz="1800" spc="-210">
                <a:latin typeface="Gulim"/>
                <a:cs typeface="Gulim"/>
              </a:rPr>
              <a:t>안</a:t>
            </a:r>
            <a:r>
              <a:rPr dirty="0" sz="1800" spc="-220">
                <a:latin typeface="Gulim"/>
                <a:cs typeface="Gulim"/>
              </a:rPr>
              <a:t>경</a:t>
            </a:r>
            <a:r>
              <a:rPr dirty="0" sz="1800" spc="-110">
                <a:latin typeface="Gulim"/>
                <a:cs typeface="Gulim"/>
              </a:rPr>
              <a:t>점  </a:t>
            </a:r>
            <a:r>
              <a:rPr dirty="0" sz="1800" spc="-204">
                <a:latin typeface="Gulim"/>
                <a:cs typeface="Gulim"/>
              </a:rPr>
              <a:t>커</a:t>
            </a:r>
            <a:r>
              <a:rPr dirty="0" sz="1800" spc="-195">
                <a:latin typeface="Gulim"/>
                <a:cs typeface="Gulim"/>
              </a:rPr>
              <a:t>피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전</a:t>
            </a:r>
            <a:r>
              <a:rPr dirty="0" sz="1800" spc="-220">
                <a:latin typeface="Gulim"/>
                <a:cs typeface="Gulim"/>
              </a:rPr>
              <a:t>문</a:t>
            </a:r>
            <a:r>
              <a:rPr dirty="0" sz="1800" spc="-195">
                <a:latin typeface="Gulim"/>
                <a:cs typeface="Gulim"/>
              </a:rPr>
              <a:t>점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-80">
                <a:latin typeface="Gulim"/>
                <a:cs typeface="Gulim"/>
              </a:rPr>
              <a:t>-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10">
                <a:latin typeface="Gulim"/>
                <a:cs typeface="Gulim"/>
              </a:rPr>
              <a:t>실  </a:t>
            </a:r>
            <a:r>
              <a:rPr dirty="0" sz="1800" spc="-200">
                <a:latin typeface="Gulim"/>
                <a:cs typeface="Gulim"/>
              </a:rPr>
              <a:t>화❽품-안경</a:t>
            </a:r>
            <a:endParaRPr sz="180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1922" y="3517853"/>
            <a:ext cx="1285875" cy="2496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38125" marR="230504" indent="-4445">
              <a:lnSpc>
                <a:spcPct val="150100"/>
              </a:lnSpc>
              <a:spcBef>
                <a:spcPts val="105"/>
              </a:spcBef>
            </a:pPr>
            <a:r>
              <a:rPr dirty="0" sz="1800" spc="-210">
                <a:latin typeface="Gulim"/>
                <a:cs typeface="Gulim"/>
              </a:rPr>
              <a:t>학원 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210">
                <a:latin typeface="Gulim"/>
                <a:cs typeface="Gulim"/>
              </a:rPr>
              <a:t>노래방 </a:t>
            </a:r>
            <a:r>
              <a:rPr dirty="0" sz="1800" spc="-204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유</a:t>
            </a:r>
            <a:r>
              <a:rPr dirty="0" sz="1800" spc="-220">
                <a:latin typeface="Gulim"/>
                <a:cs typeface="Gulim"/>
              </a:rPr>
              <a:t>흥주</a:t>
            </a:r>
            <a:r>
              <a:rPr dirty="0" sz="1800" spc="-195">
                <a:latin typeface="Gulim"/>
                <a:cs typeface="Gulim"/>
              </a:rPr>
              <a:t>점</a:t>
            </a:r>
            <a:endParaRPr sz="1800">
              <a:latin typeface="Gulim"/>
              <a:cs typeface="Gulim"/>
            </a:endParaRPr>
          </a:p>
          <a:p>
            <a:pPr marL="337185" marR="5080" indent="-325120">
              <a:lnSpc>
                <a:spcPts val="3240"/>
              </a:lnSpc>
              <a:spcBef>
                <a:spcPts val="100"/>
              </a:spcBef>
            </a:pPr>
            <a:r>
              <a:rPr dirty="0" sz="1800" spc="-204">
                <a:latin typeface="Gulim"/>
                <a:cs typeface="Gulim"/>
              </a:rPr>
              <a:t>기</a:t>
            </a:r>
            <a:r>
              <a:rPr dirty="0" sz="1800" spc="-195">
                <a:latin typeface="Gulim"/>
                <a:cs typeface="Gulim"/>
              </a:rPr>
              <a:t>타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유</a:t>
            </a:r>
            <a:r>
              <a:rPr dirty="0" sz="1800" spc="-220">
                <a:latin typeface="Gulim"/>
                <a:cs typeface="Gulim"/>
              </a:rPr>
              <a:t>흥업</a:t>
            </a:r>
            <a:r>
              <a:rPr dirty="0" sz="1800" spc="-110">
                <a:latin typeface="Gulim"/>
                <a:cs typeface="Gulim"/>
              </a:rPr>
              <a:t>소  </a:t>
            </a:r>
            <a:r>
              <a:rPr dirty="0" sz="1800" spc="-210">
                <a:latin typeface="Gulim"/>
                <a:cs typeface="Gulim"/>
              </a:rPr>
              <a:t>화❽품 </a:t>
            </a:r>
            <a:r>
              <a:rPr dirty="0" sz="1800" spc="-204">
                <a:latin typeface="Gulim"/>
                <a:cs typeface="Gulim"/>
              </a:rPr>
              <a:t> 안경</a:t>
            </a:r>
            <a:endParaRPr sz="180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1505" y="2542794"/>
            <a:ext cx="3961129" cy="515620"/>
          </a:xfrm>
          <a:prstGeom prst="rect">
            <a:avLst/>
          </a:prstGeom>
          <a:solidFill>
            <a:srgbClr val="7E7E7E"/>
          </a:solidFill>
          <a:ln w="31750">
            <a:solidFill>
              <a:srgbClr val="D9D9D9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443865">
              <a:lnSpc>
                <a:spcPct val="100000"/>
              </a:lnSpc>
              <a:spcBef>
                <a:spcPts val="715"/>
              </a:spcBef>
            </a:pP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마포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구</a:t>
            </a:r>
            <a:r>
              <a:rPr dirty="0" sz="2000" spc="-30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❽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권</a:t>
            </a:r>
            <a:r>
              <a:rPr dirty="0" sz="2000" spc="-28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내</a:t>
            </a:r>
            <a:r>
              <a:rPr dirty="0" sz="2000" spc="-27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빈도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가</a:t>
            </a:r>
            <a:r>
              <a:rPr dirty="0" sz="2000" spc="-30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높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은</a:t>
            </a:r>
            <a:r>
              <a:rPr dirty="0" sz="2000" spc="-28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업종</a:t>
            </a:r>
            <a:endParaRPr sz="20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09054" y="2533650"/>
            <a:ext cx="3959860" cy="516890"/>
          </a:xfrm>
          <a:prstGeom prst="rect">
            <a:avLst/>
          </a:prstGeom>
          <a:solidFill>
            <a:srgbClr val="7E7E7E"/>
          </a:solidFill>
          <a:ln w="31750">
            <a:solidFill>
              <a:srgbClr val="D9D9D9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algn="ctr" marL="99060">
              <a:lnSpc>
                <a:spcPct val="100000"/>
              </a:lnSpc>
              <a:spcBef>
                <a:spcPts val="795"/>
              </a:spcBef>
            </a:pP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시너</a:t>
            </a:r>
            <a:r>
              <a:rPr dirty="0" sz="2000" spc="-254">
                <a:solidFill>
                  <a:srgbClr val="FFFFFF"/>
                </a:solidFill>
                <a:latin typeface="Gulim"/>
                <a:cs typeface="Gulim"/>
              </a:rPr>
              <a:t>지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가</a:t>
            </a:r>
            <a:r>
              <a:rPr dirty="0" sz="2000" spc="-29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검증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된</a:t>
            </a:r>
            <a:r>
              <a:rPr dirty="0" sz="2000" spc="-30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FFFFFF"/>
                </a:solidFill>
                <a:latin typeface="Gulim"/>
                <a:cs typeface="Gulim"/>
              </a:rPr>
              <a:t>업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종</a:t>
            </a:r>
            <a:r>
              <a:rPr dirty="0" sz="2000" spc="-28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Gulim"/>
                <a:cs typeface="Gulim"/>
              </a:rPr>
              <a:t>조합</a:t>
            </a:r>
            <a:endParaRPr sz="2000">
              <a:latin typeface="Gulim"/>
              <a:cs typeface="Guli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7" name="object 27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31" name="object 31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4" name="object 34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3189" y="1184910"/>
            <a:ext cx="7219315" cy="845819"/>
          </a:xfrm>
          <a:prstGeom prst="rect">
            <a:avLst/>
          </a:prstGeom>
          <a:ln w="31750">
            <a:solidFill>
              <a:srgbClr val="A6A6A6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897380" marR="1201420" indent="-396240">
              <a:lnSpc>
                <a:spcPct val="100000"/>
              </a:lnSpc>
              <a:spcBef>
                <a:spcPts val="825"/>
              </a:spcBef>
            </a:pP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코로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나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과</a:t>
            </a:r>
            <a:r>
              <a:rPr dirty="0" sz="2000" spc="-2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비교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여</a:t>
            </a:r>
            <a:r>
              <a:rPr dirty="0" sz="20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코로나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04">
                <a:solidFill>
                  <a:srgbClr val="767070"/>
                </a:solidFill>
                <a:latin typeface="Gulim"/>
                <a:cs typeface="Gulim"/>
              </a:rPr>
              <a:t>❽관없이  시너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효과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보이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끼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리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endParaRPr sz="2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8235" y="386334"/>
            <a:ext cx="620268" cy="3340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213467" y="384556"/>
            <a:ext cx="631190" cy="328930"/>
            <a:chOff x="10213467" y="384556"/>
            <a:chExt cx="631190" cy="328930"/>
          </a:xfrm>
        </p:grpSpPr>
        <p:sp>
          <p:nvSpPr>
            <p:cNvPr id="5" name="object 5"/>
            <p:cNvSpPr/>
            <p:nvPr/>
          </p:nvSpPr>
          <p:spPr>
            <a:xfrm>
              <a:off x="10218039" y="389128"/>
              <a:ext cx="621665" cy="320040"/>
            </a:xfrm>
            <a:custGeom>
              <a:avLst/>
              <a:gdLst/>
              <a:ahLst/>
              <a:cxnLst/>
              <a:rect l="l" t="t" r="r" b="b"/>
              <a:pathLst>
                <a:path w="621665" h="320040">
                  <a:moveTo>
                    <a:pt x="394080" y="208407"/>
                  </a:moveTo>
                  <a:lnTo>
                    <a:pt x="373760" y="208407"/>
                  </a:lnTo>
                  <a:lnTo>
                    <a:pt x="373760" y="319532"/>
                  </a:lnTo>
                  <a:lnTo>
                    <a:pt x="568070" y="319532"/>
                  </a:lnTo>
                  <a:lnTo>
                    <a:pt x="568070" y="301751"/>
                  </a:lnTo>
                  <a:lnTo>
                    <a:pt x="393700" y="301751"/>
                  </a:lnTo>
                  <a:lnTo>
                    <a:pt x="393700" y="257048"/>
                  </a:lnTo>
                  <a:lnTo>
                    <a:pt x="568070" y="257048"/>
                  </a:lnTo>
                  <a:lnTo>
                    <a:pt x="568070" y="240030"/>
                  </a:lnTo>
                  <a:lnTo>
                    <a:pt x="394080" y="240030"/>
                  </a:lnTo>
                  <a:lnTo>
                    <a:pt x="394080" y="208407"/>
                  </a:lnTo>
                  <a:close/>
                </a:path>
                <a:path w="621665" h="320040">
                  <a:moveTo>
                    <a:pt x="568070" y="257048"/>
                  </a:moveTo>
                  <a:lnTo>
                    <a:pt x="548512" y="257048"/>
                  </a:lnTo>
                  <a:lnTo>
                    <a:pt x="548512" y="301751"/>
                  </a:lnTo>
                  <a:lnTo>
                    <a:pt x="568070" y="301751"/>
                  </a:lnTo>
                  <a:lnTo>
                    <a:pt x="568070" y="257048"/>
                  </a:lnTo>
                  <a:close/>
                </a:path>
                <a:path w="621665" h="320040">
                  <a:moveTo>
                    <a:pt x="568070" y="201295"/>
                  </a:moveTo>
                  <a:lnTo>
                    <a:pt x="548131" y="201295"/>
                  </a:lnTo>
                  <a:lnTo>
                    <a:pt x="548131" y="240030"/>
                  </a:lnTo>
                  <a:lnTo>
                    <a:pt x="568070" y="240030"/>
                  </a:lnTo>
                  <a:lnTo>
                    <a:pt x="568070" y="201295"/>
                  </a:lnTo>
                  <a:close/>
                </a:path>
                <a:path w="621665" h="320040">
                  <a:moveTo>
                    <a:pt x="299719" y="258445"/>
                  </a:moveTo>
                  <a:lnTo>
                    <a:pt x="0" y="258445"/>
                  </a:lnTo>
                  <a:lnTo>
                    <a:pt x="0" y="276225"/>
                  </a:lnTo>
                  <a:lnTo>
                    <a:pt x="299719" y="276225"/>
                  </a:lnTo>
                  <a:lnTo>
                    <a:pt x="299719" y="258445"/>
                  </a:lnTo>
                  <a:close/>
                </a:path>
                <a:path w="621665" h="320040">
                  <a:moveTo>
                    <a:pt x="163321" y="182880"/>
                  </a:moveTo>
                  <a:lnTo>
                    <a:pt x="141985" y="182880"/>
                  </a:lnTo>
                  <a:lnTo>
                    <a:pt x="141985" y="258445"/>
                  </a:lnTo>
                  <a:lnTo>
                    <a:pt x="163321" y="258445"/>
                  </a:lnTo>
                  <a:lnTo>
                    <a:pt x="163321" y="182880"/>
                  </a:lnTo>
                  <a:close/>
                </a:path>
                <a:path w="621665" h="320040">
                  <a:moveTo>
                    <a:pt x="232785" y="45720"/>
                  </a:moveTo>
                  <a:lnTo>
                    <a:pt x="211581" y="45720"/>
                  </a:lnTo>
                  <a:lnTo>
                    <a:pt x="205938" y="55459"/>
                  </a:lnTo>
                  <a:lnTo>
                    <a:pt x="199294" y="65055"/>
                  </a:lnTo>
                  <a:lnTo>
                    <a:pt x="163210" y="101742"/>
                  </a:lnTo>
                  <a:lnTo>
                    <a:pt x="127938" y="126565"/>
                  </a:lnTo>
                  <a:lnTo>
                    <a:pt x="86486" y="148336"/>
                  </a:lnTo>
                  <a:lnTo>
                    <a:pt x="39874" y="166213"/>
                  </a:lnTo>
                  <a:lnTo>
                    <a:pt x="23367" y="171069"/>
                  </a:lnTo>
                  <a:lnTo>
                    <a:pt x="37337" y="188468"/>
                  </a:lnTo>
                  <a:lnTo>
                    <a:pt x="84951" y="170251"/>
                  </a:lnTo>
                  <a:lnTo>
                    <a:pt x="131016" y="146732"/>
                  </a:lnTo>
                  <a:lnTo>
                    <a:pt x="159130" y="128524"/>
                  </a:lnTo>
                  <a:lnTo>
                    <a:pt x="195633" y="128524"/>
                  </a:lnTo>
                  <a:lnTo>
                    <a:pt x="186652" y="123342"/>
                  </a:lnTo>
                  <a:lnTo>
                    <a:pt x="175386" y="116459"/>
                  </a:lnTo>
                  <a:lnTo>
                    <a:pt x="186697" y="106668"/>
                  </a:lnTo>
                  <a:lnTo>
                    <a:pt x="197199" y="96520"/>
                  </a:lnTo>
                  <a:lnTo>
                    <a:pt x="206890" y="85990"/>
                  </a:lnTo>
                  <a:lnTo>
                    <a:pt x="215772" y="75057"/>
                  </a:lnTo>
                  <a:lnTo>
                    <a:pt x="223512" y="63821"/>
                  </a:lnTo>
                  <a:lnTo>
                    <a:pt x="229965" y="52228"/>
                  </a:lnTo>
                  <a:lnTo>
                    <a:pt x="232785" y="45720"/>
                  </a:lnTo>
                  <a:close/>
                </a:path>
                <a:path w="621665" h="320040">
                  <a:moveTo>
                    <a:pt x="195633" y="128524"/>
                  </a:moveTo>
                  <a:lnTo>
                    <a:pt x="159130" y="128524"/>
                  </a:lnTo>
                  <a:lnTo>
                    <a:pt x="171112" y="136854"/>
                  </a:lnTo>
                  <a:lnTo>
                    <a:pt x="210438" y="159893"/>
                  </a:lnTo>
                  <a:lnTo>
                    <a:pt x="251729" y="179252"/>
                  </a:lnTo>
                  <a:lnTo>
                    <a:pt x="265302" y="184658"/>
                  </a:lnTo>
                  <a:lnTo>
                    <a:pt x="279400" y="166497"/>
                  </a:lnTo>
                  <a:lnTo>
                    <a:pt x="264447" y="161186"/>
                  </a:lnTo>
                  <a:lnTo>
                    <a:pt x="250078" y="155543"/>
                  </a:lnTo>
                  <a:lnTo>
                    <a:pt x="236305" y="149566"/>
                  </a:lnTo>
                  <a:lnTo>
                    <a:pt x="223138" y="143256"/>
                  </a:lnTo>
                  <a:lnTo>
                    <a:pt x="210516" y="136729"/>
                  </a:lnTo>
                  <a:lnTo>
                    <a:pt x="198358" y="130095"/>
                  </a:lnTo>
                  <a:lnTo>
                    <a:pt x="195633" y="128524"/>
                  </a:lnTo>
                  <a:close/>
                </a:path>
                <a:path w="621665" h="320040">
                  <a:moveTo>
                    <a:pt x="239013" y="28067"/>
                  </a:moveTo>
                  <a:lnTo>
                    <a:pt x="226631" y="28326"/>
                  </a:lnTo>
                  <a:lnTo>
                    <a:pt x="190626" y="28701"/>
                  </a:lnTo>
                  <a:lnTo>
                    <a:pt x="51180" y="28701"/>
                  </a:lnTo>
                  <a:lnTo>
                    <a:pt x="51180" y="47244"/>
                  </a:lnTo>
                  <a:lnTo>
                    <a:pt x="132460" y="47244"/>
                  </a:lnTo>
                  <a:lnTo>
                    <a:pt x="181667" y="46845"/>
                  </a:lnTo>
                  <a:lnTo>
                    <a:pt x="191563" y="46593"/>
                  </a:lnTo>
                  <a:lnTo>
                    <a:pt x="201531" y="46222"/>
                  </a:lnTo>
                  <a:lnTo>
                    <a:pt x="211581" y="45720"/>
                  </a:lnTo>
                  <a:lnTo>
                    <a:pt x="232785" y="45720"/>
                  </a:lnTo>
                  <a:lnTo>
                    <a:pt x="235132" y="40302"/>
                  </a:lnTo>
                  <a:lnTo>
                    <a:pt x="239013" y="28067"/>
                  </a:lnTo>
                  <a:close/>
                </a:path>
                <a:path w="621665" h="320040">
                  <a:moveTo>
                    <a:pt x="411733" y="78105"/>
                  </a:moveTo>
                  <a:lnTo>
                    <a:pt x="371072" y="84677"/>
                  </a:lnTo>
                  <a:lnTo>
                    <a:pt x="335660" y="117475"/>
                  </a:lnTo>
                  <a:lnTo>
                    <a:pt x="334009" y="124206"/>
                  </a:lnTo>
                  <a:lnTo>
                    <a:pt x="334009" y="138430"/>
                  </a:lnTo>
                  <a:lnTo>
                    <a:pt x="358915" y="172231"/>
                  </a:lnTo>
                  <a:lnTo>
                    <a:pt x="402474" y="184376"/>
                  </a:lnTo>
                  <a:lnTo>
                    <a:pt x="411733" y="184658"/>
                  </a:lnTo>
                  <a:lnTo>
                    <a:pt x="421066" y="184376"/>
                  </a:lnTo>
                  <a:lnTo>
                    <a:pt x="458898" y="175323"/>
                  </a:lnTo>
                  <a:lnTo>
                    <a:pt x="472456" y="166877"/>
                  </a:lnTo>
                  <a:lnTo>
                    <a:pt x="411733" y="166877"/>
                  </a:lnTo>
                  <a:lnTo>
                    <a:pt x="398162" y="166213"/>
                  </a:lnTo>
                  <a:lnTo>
                    <a:pt x="362259" y="150856"/>
                  </a:lnTo>
                  <a:lnTo>
                    <a:pt x="354329" y="131318"/>
                  </a:lnTo>
                  <a:lnTo>
                    <a:pt x="354329" y="126873"/>
                  </a:lnTo>
                  <a:lnTo>
                    <a:pt x="386460" y="98806"/>
                  </a:lnTo>
                  <a:lnTo>
                    <a:pt x="411733" y="95885"/>
                  </a:lnTo>
                  <a:lnTo>
                    <a:pt x="472225" y="95885"/>
                  </a:lnTo>
                  <a:lnTo>
                    <a:pt x="469900" y="94107"/>
                  </a:lnTo>
                  <a:lnTo>
                    <a:pt x="429815" y="79152"/>
                  </a:lnTo>
                  <a:lnTo>
                    <a:pt x="421066" y="78366"/>
                  </a:lnTo>
                  <a:lnTo>
                    <a:pt x="411733" y="78105"/>
                  </a:lnTo>
                  <a:close/>
                </a:path>
                <a:path w="621665" h="320040">
                  <a:moveTo>
                    <a:pt x="472225" y="95885"/>
                  </a:moveTo>
                  <a:lnTo>
                    <a:pt x="411733" y="95885"/>
                  </a:lnTo>
                  <a:lnTo>
                    <a:pt x="418828" y="96073"/>
                  </a:lnTo>
                  <a:lnTo>
                    <a:pt x="459866" y="110109"/>
                  </a:lnTo>
                  <a:lnTo>
                    <a:pt x="465708" y="118237"/>
                  </a:lnTo>
                  <a:lnTo>
                    <a:pt x="468121" y="122427"/>
                  </a:lnTo>
                  <a:lnTo>
                    <a:pt x="469264" y="126873"/>
                  </a:lnTo>
                  <a:lnTo>
                    <a:pt x="469264" y="131318"/>
                  </a:lnTo>
                  <a:lnTo>
                    <a:pt x="437165" y="164226"/>
                  </a:lnTo>
                  <a:lnTo>
                    <a:pt x="411733" y="166877"/>
                  </a:lnTo>
                  <a:lnTo>
                    <a:pt x="472456" y="166877"/>
                  </a:lnTo>
                  <a:lnTo>
                    <a:pt x="476376" y="163957"/>
                  </a:lnTo>
                  <a:lnTo>
                    <a:pt x="481329" y="158242"/>
                  </a:lnTo>
                  <a:lnTo>
                    <a:pt x="487933" y="145287"/>
                  </a:lnTo>
                  <a:lnTo>
                    <a:pt x="489584" y="138430"/>
                  </a:lnTo>
                  <a:lnTo>
                    <a:pt x="489584" y="124206"/>
                  </a:lnTo>
                  <a:lnTo>
                    <a:pt x="487933" y="117475"/>
                  </a:lnTo>
                  <a:lnTo>
                    <a:pt x="481329" y="104775"/>
                  </a:lnTo>
                  <a:lnTo>
                    <a:pt x="476376" y="99060"/>
                  </a:lnTo>
                  <a:lnTo>
                    <a:pt x="472225" y="95885"/>
                  </a:lnTo>
                  <a:close/>
                </a:path>
                <a:path w="621665" h="320040">
                  <a:moveTo>
                    <a:pt x="506983" y="41148"/>
                  </a:moveTo>
                  <a:lnTo>
                    <a:pt x="316610" y="41148"/>
                  </a:lnTo>
                  <a:lnTo>
                    <a:pt x="316610" y="58927"/>
                  </a:lnTo>
                  <a:lnTo>
                    <a:pt x="506983" y="58927"/>
                  </a:lnTo>
                  <a:lnTo>
                    <a:pt x="506983" y="41148"/>
                  </a:lnTo>
                  <a:close/>
                </a:path>
                <a:path w="621665" h="320040">
                  <a:moveTo>
                    <a:pt x="568070" y="1777"/>
                  </a:moveTo>
                  <a:lnTo>
                    <a:pt x="548131" y="1777"/>
                  </a:lnTo>
                  <a:lnTo>
                    <a:pt x="548131" y="180339"/>
                  </a:lnTo>
                  <a:lnTo>
                    <a:pt x="568070" y="180339"/>
                  </a:lnTo>
                  <a:lnTo>
                    <a:pt x="568070" y="112141"/>
                  </a:lnTo>
                  <a:lnTo>
                    <a:pt x="621664" y="112141"/>
                  </a:lnTo>
                  <a:lnTo>
                    <a:pt x="621664" y="93725"/>
                  </a:lnTo>
                  <a:lnTo>
                    <a:pt x="568070" y="93725"/>
                  </a:lnTo>
                  <a:lnTo>
                    <a:pt x="568070" y="1777"/>
                  </a:lnTo>
                  <a:close/>
                </a:path>
                <a:path w="621665" h="320040">
                  <a:moveTo>
                    <a:pt x="462279" y="0"/>
                  </a:moveTo>
                  <a:lnTo>
                    <a:pt x="361314" y="0"/>
                  </a:lnTo>
                  <a:lnTo>
                    <a:pt x="361314" y="18414"/>
                  </a:lnTo>
                  <a:lnTo>
                    <a:pt x="462279" y="18414"/>
                  </a:lnTo>
                  <a:lnTo>
                    <a:pt x="46227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18039" y="572008"/>
              <a:ext cx="568325" cy="137160"/>
            </a:xfrm>
            <a:custGeom>
              <a:avLst/>
              <a:gdLst/>
              <a:ahLst/>
              <a:cxnLst/>
              <a:rect l="l" t="t" r="r" b="b"/>
              <a:pathLst>
                <a:path w="568325" h="137159">
                  <a:moveTo>
                    <a:pt x="393700" y="74167"/>
                  </a:moveTo>
                  <a:lnTo>
                    <a:pt x="393700" y="118871"/>
                  </a:lnTo>
                  <a:lnTo>
                    <a:pt x="548512" y="118871"/>
                  </a:lnTo>
                  <a:lnTo>
                    <a:pt x="548512" y="74167"/>
                  </a:lnTo>
                  <a:lnTo>
                    <a:pt x="393700" y="74167"/>
                  </a:lnTo>
                  <a:close/>
                </a:path>
                <a:path w="568325" h="137159">
                  <a:moveTo>
                    <a:pt x="548131" y="18414"/>
                  </a:moveTo>
                  <a:lnTo>
                    <a:pt x="568070" y="18414"/>
                  </a:lnTo>
                  <a:lnTo>
                    <a:pt x="568070" y="136651"/>
                  </a:lnTo>
                  <a:lnTo>
                    <a:pt x="373760" y="136651"/>
                  </a:lnTo>
                  <a:lnTo>
                    <a:pt x="373760" y="25526"/>
                  </a:lnTo>
                  <a:lnTo>
                    <a:pt x="394080" y="25526"/>
                  </a:lnTo>
                  <a:lnTo>
                    <a:pt x="394080" y="57150"/>
                  </a:lnTo>
                  <a:lnTo>
                    <a:pt x="548131" y="57150"/>
                  </a:lnTo>
                  <a:lnTo>
                    <a:pt x="548131" y="18414"/>
                  </a:lnTo>
                  <a:close/>
                </a:path>
                <a:path w="568325" h="137159">
                  <a:moveTo>
                    <a:pt x="141985" y="0"/>
                  </a:moveTo>
                  <a:lnTo>
                    <a:pt x="163321" y="0"/>
                  </a:lnTo>
                  <a:lnTo>
                    <a:pt x="163321" y="75564"/>
                  </a:lnTo>
                  <a:lnTo>
                    <a:pt x="299719" y="75564"/>
                  </a:lnTo>
                  <a:lnTo>
                    <a:pt x="299719" y="93344"/>
                  </a:lnTo>
                  <a:lnTo>
                    <a:pt x="0" y="93344"/>
                  </a:lnTo>
                  <a:lnTo>
                    <a:pt x="0" y="75564"/>
                  </a:lnTo>
                  <a:lnTo>
                    <a:pt x="141985" y="75564"/>
                  </a:lnTo>
                  <a:lnTo>
                    <a:pt x="14198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0078" y="425704"/>
              <a:ext cx="199517" cy="1526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41407" y="389128"/>
              <a:ext cx="598805" cy="188595"/>
            </a:xfrm>
            <a:custGeom>
              <a:avLst/>
              <a:gdLst/>
              <a:ahLst/>
              <a:cxnLst/>
              <a:rect l="l" t="t" r="r" b="b"/>
              <a:pathLst>
                <a:path w="598804" h="188595">
                  <a:moveTo>
                    <a:pt x="215646" y="28067"/>
                  </a:moveTo>
                  <a:lnTo>
                    <a:pt x="200144" y="63821"/>
                  </a:lnTo>
                  <a:lnTo>
                    <a:pt x="173831" y="96520"/>
                  </a:lnTo>
                  <a:lnTo>
                    <a:pt x="152019" y="116459"/>
                  </a:lnTo>
                  <a:lnTo>
                    <a:pt x="163284" y="123342"/>
                  </a:lnTo>
                  <a:lnTo>
                    <a:pt x="199771" y="143256"/>
                  </a:lnTo>
                  <a:lnTo>
                    <a:pt x="241079" y="161186"/>
                  </a:lnTo>
                  <a:lnTo>
                    <a:pt x="256032" y="166497"/>
                  </a:lnTo>
                  <a:lnTo>
                    <a:pt x="241935" y="184658"/>
                  </a:lnTo>
                  <a:lnTo>
                    <a:pt x="200929" y="166870"/>
                  </a:lnTo>
                  <a:lnTo>
                    <a:pt x="160274" y="144875"/>
                  </a:lnTo>
                  <a:lnTo>
                    <a:pt x="135763" y="128524"/>
                  </a:lnTo>
                  <a:lnTo>
                    <a:pt x="121973" y="137884"/>
                  </a:lnTo>
                  <a:lnTo>
                    <a:pt x="77343" y="162941"/>
                  </a:lnTo>
                  <a:lnTo>
                    <a:pt x="29872" y="183014"/>
                  </a:lnTo>
                  <a:lnTo>
                    <a:pt x="13970" y="188468"/>
                  </a:lnTo>
                  <a:lnTo>
                    <a:pt x="0" y="171069"/>
                  </a:lnTo>
                  <a:lnTo>
                    <a:pt x="16506" y="166213"/>
                  </a:lnTo>
                  <a:lnTo>
                    <a:pt x="32512" y="160797"/>
                  </a:lnTo>
                  <a:lnTo>
                    <a:pt x="77571" y="141460"/>
                  </a:lnTo>
                  <a:lnTo>
                    <a:pt x="117094" y="118618"/>
                  </a:lnTo>
                  <a:lnTo>
                    <a:pt x="150115" y="92918"/>
                  </a:lnTo>
                  <a:lnTo>
                    <a:pt x="182570" y="55459"/>
                  </a:lnTo>
                  <a:lnTo>
                    <a:pt x="188214" y="45720"/>
                  </a:lnTo>
                  <a:lnTo>
                    <a:pt x="178163" y="46222"/>
                  </a:lnTo>
                  <a:lnTo>
                    <a:pt x="168195" y="46593"/>
                  </a:lnTo>
                  <a:lnTo>
                    <a:pt x="128873" y="47164"/>
                  </a:lnTo>
                  <a:lnTo>
                    <a:pt x="109093" y="47244"/>
                  </a:lnTo>
                  <a:lnTo>
                    <a:pt x="27813" y="47244"/>
                  </a:lnTo>
                  <a:lnTo>
                    <a:pt x="27813" y="28701"/>
                  </a:lnTo>
                  <a:lnTo>
                    <a:pt x="120776" y="28701"/>
                  </a:lnTo>
                  <a:lnTo>
                    <a:pt x="132326" y="28701"/>
                  </a:lnTo>
                  <a:lnTo>
                    <a:pt x="143922" y="28701"/>
                  </a:lnTo>
                  <a:lnTo>
                    <a:pt x="155567" y="28701"/>
                  </a:lnTo>
                  <a:lnTo>
                    <a:pt x="167259" y="28701"/>
                  </a:lnTo>
                  <a:lnTo>
                    <a:pt x="179070" y="28656"/>
                  </a:lnTo>
                  <a:lnTo>
                    <a:pt x="191071" y="28527"/>
                  </a:lnTo>
                  <a:lnTo>
                    <a:pt x="203263" y="28326"/>
                  </a:lnTo>
                  <a:lnTo>
                    <a:pt x="215646" y="28067"/>
                  </a:lnTo>
                  <a:close/>
                </a:path>
                <a:path w="598804" h="188595">
                  <a:moveTo>
                    <a:pt x="524764" y="1777"/>
                  </a:moveTo>
                  <a:lnTo>
                    <a:pt x="544702" y="1777"/>
                  </a:lnTo>
                  <a:lnTo>
                    <a:pt x="544702" y="93725"/>
                  </a:lnTo>
                  <a:lnTo>
                    <a:pt x="598297" y="93725"/>
                  </a:lnTo>
                  <a:lnTo>
                    <a:pt x="598297" y="112141"/>
                  </a:lnTo>
                  <a:lnTo>
                    <a:pt x="544702" y="112141"/>
                  </a:lnTo>
                  <a:lnTo>
                    <a:pt x="544702" y="180339"/>
                  </a:lnTo>
                  <a:lnTo>
                    <a:pt x="524764" y="180339"/>
                  </a:lnTo>
                  <a:lnTo>
                    <a:pt x="524764" y="1777"/>
                  </a:lnTo>
                  <a:close/>
                </a:path>
                <a:path w="598804" h="188595">
                  <a:moveTo>
                    <a:pt x="337947" y="0"/>
                  </a:moveTo>
                  <a:lnTo>
                    <a:pt x="438912" y="0"/>
                  </a:lnTo>
                  <a:lnTo>
                    <a:pt x="438912" y="18414"/>
                  </a:lnTo>
                  <a:lnTo>
                    <a:pt x="337947" y="18414"/>
                  </a:lnTo>
                  <a:lnTo>
                    <a:pt x="33794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33430" y="403352"/>
            <a:ext cx="636651" cy="28359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1618214" y="407543"/>
            <a:ext cx="170815" cy="276225"/>
            <a:chOff x="11618214" y="407543"/>
            <a:chExt cx="170815" cy="276225"/>
          </a:xfrm>
        </p:grpSpPr>
        <p:sp>
          <p:nvSpPr>
            <p:cNvPr id="11" name="object 11"/>
            <p:cNvSpPr/>
            <p:nvPr/>
          </p:nvSpPr>
          <p:spPr>
            <a:xfrm>
              <a:off x="11622786" y="412749"/>
              <a:ext cx="161925" cy="266700"/>
            </a:xfrm>
            <a:custGeom>
              <a:avLst/>
              <a:gdLst/>
              <a:ahLst/>
              <a:cxnLst/>
              <a:rect l="l" t="t" r="r" b="b"/>
              <a:pathLst>
                <a:path w="161925" h="266700">
                  <a:moveTo>
                    <a:pt x="161544" y="248920"/>
                  </a:moveTo>
                  <a:lnTo>
                    <a:pt x="19939" y="248920"/>
                  </a:lnTo>
                  <a:lnTo>
                    <a:pt x="19939" y="130810"/>
                  </a:lnTo>
                  <a:lnTo>
                    <a:pt x="151257" y="130810"/>
                  </a:lnTo>
                  <a:lnTo>
                    <a:pt x="151257" y="113030"/>
                  </a:lnTo>
                  <a:lnTo>
                    <a:pt x="19939" y="113030"/>
                  </a:lnTo>
                  <a:lnTo>
                    <a:pt x="19939" y="17780"/>
                  </a:lnTo>
                  <a:lnTo>
                    <a:pt x="161290" y="17780"/>
                  </a:lnTo>
                  <a:lnTo>
                    <a:pt x="16129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113030"/>
                  </a:lnTo>
                  <a:lnTo>
                    <a:pt x="0" y="130810"/>
                  </a:lnTo>
                  <a:lnTo>
                    <a:pt x="0" y="248920"/>
                  </a:lnTo>
                  <a:lnTo>
                    <a:pt x="0" y="266700"/>
                  </a:lnTo>
                  <a:lnTo>
                    <a:pt x="161544" y="266700"/>
                  </a:lnTo>
                  <a:lnTo>
                    <a:pt x="161544" y="24892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622786" y="412115"/>
              <a:ext cx="161925" cy="267335"/>
            </a:xfrm>
            <a:custGeom>
              <a:avLst/>
              <a:gdLst/>
              <a:ahLst/>
              <a:cxnLst/>
              <a:rect l="l" t="t" r="r" b="b"/>
              <a:pathLst>
                <a:path w="161925" h="267334">
                  <a:moveTo>
                    <a:pt x="0" y="0"/>
                  </a:moveTo>
                  <a:lnTo>
                    <a:pt x="161290" y="0"/>
                  </a:lnTo>
                  <a:lnTo>
                    <a:pt x="161290" y="17780"/>
                  </a:lnTo>
                  <a:lnTo>
                    <a:pt x="19939" y="17780"/>
                  </a:lnTo>
                  <a:lnTo>
                    <a:pt x="19939" y="113284"/>
                  </a:lnTo>
                  <a:lnTo>
                    <a:pt x="151257" y="113284"/>
                  </a:lnTo>
                  <a:lnTo>
                    <a:pt x="151257" y="131063"/>
                  </a:lnTo>
                  <a:lnTo>
                    <a:pt x="19939" y="131063"/>
                  </a:lnTo>
                  <a:lnTo>
                    <a:pt x="19939" y="249300"/>
                  </a:lnTo>
                  <a:lnTo>
                    <a:pt x="161544" y="249300"/>
                  </a:lnTo>
                  <a:lnTo>
                    <a:pt x="161544" y="267081"/>
                  </a:lnTo>
                  <a:lnTo>
                    <a:pt x="0" y="26708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94002" y="4279519"/>
            <a:ext cx="1293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연계소비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5987" y="5166740"/>
            <a:ext cx="1748155" cy="5238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30835" marR="5080" indent="-318770">
              <a:lnSpc>
                <a:spcPct val="104500"/>
              </a:lnSpc>
              <a:spcBef>
                <a:spcPts val="10"/>
              </a:spcBef>
            </a:pP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업종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간의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연계소비가  발생하는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E7E7E"/>
                </a:solidFill>
                <a:latin typeface="Gulim"/>
                <a:cs typeface="Gulim"/>
              </a:rPr>
              <a:t>조합</a:t>
            </a:r>
            <a:endParaRPr sz="16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8921" y="4276090"/>
            <a:ext cx="976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밀집도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6603" y="5156072"/>
            <a:ext cx="1929130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283845" marR="5080" indent="-271780">
              <a:lnSpc>
                <a:spcPct val="104400"/>
              </a:lnSpc>
              <a:spcBef>
                <a:spcPts val="10"/>
              </a:spcBef>
            </a:pP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유사업종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간의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밀집도를  기반으로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한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조합</a:t>
            </a:r>
            <a:endParaRPr sz="1600">
              <a:latin typeface="Gulim"/>
              <a:cs typeface="Guli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43528" y="2580132"/>
            <a:ext cx="0" cy="3455670"/>
          </a:xfrm>
          <a:custGeom>
            <a:avLst/>
            <a:gdLst/>
            <a:ahLst/>
            <a:cxnLst/>
            <a:rect l="l" t="t" r="r" b="b"/>
            <a:pathLst>
              <a:path w="0" h="3455670">
                <a:moveTo>
                  <a:pt x="0" y="0"/>
                </a:moveTo>
                <a:lnTo>
                  <a:pt x="0" y="3455669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6652" y="2759964"/>
            <a:ext cx="2409825" cy="8051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06680" rIns="0" bIns="0" rtlCol="0" vert="horz">
            <a:spAutoFit/>
          </a:bodyPr>
          <a:lstStyle/>
          <a:p>
            <a:pPr marL="466725">
              <a:lnSpc>
                <a:spcPct val="100000"/>
              </a:lnSpc>
              <a:spcBef>
                <a:spcPts val="840"/>
              </a:spcBef>
            </a:pPr>
            <a:r>
              <a:rPr dirty="0" sz="3600" spc="-310">
                <a:solidFill>
                  <a:srgbClr val="D9D9D9"/>
                </a:solidFill>
                <a:latin typeface="Gulim"/>
                <a:cs typeface="Gulim"/>
              </a:rPr>
              <a:t>C</a:t>
            </a:r>
            <a:r>
              <a:rPr dirty="0" sz="3600" spc="-35">
                <a:solidFill>
                  <a:srgbClr val="D9D9D9"/>
                </a:solidFill>
                <a:latin typeface="Gulim"/>
                <a:cs typeface="Gulim"/>
              </a:rPr>
              <a:t>A</a:t>
            </a:r>
            <a:r>
              <a:rPr dirty="0" sz="3600" spc="-185">
                <a:solidFill>
                  <a:srgbClr val="D9D9D9"/>
                </a:solidFill>
                <a:latin typeface="Gulim"/>
                <a:cs typeface="Gulim"/>
              </a:rPr>
              <a:t>S</a:t>
            </a:r>
            <a:r>
              <a:rPr dirty="0" sz="3600" spc="-105">
                <a:solidFill>
                  <a:srgbClr val="D9D9D9"/>
                </a:solidFill>
                <a:latin typeface="Gulim"/>
                <a:cs typeface="Gulim"/>
              </a:rPr>
              <a:t>E</a:t>
            </a:r>
            <a:r>
              <a:rPr dirty="0" sz="3600" spc="-470">
                <a:solidFill>
                  <a:srgbClr val="D9D9D9"/>
                </a:solidFill>
                <a:latin typeface="Gulim"/>
                <a:cs typeface="Gulim"/>
              </a:rPr>
              <a:t> </a:t>
            </a:r>
            <a:r>
              <a:rPr dirty="0" sz="3600" spc="30">
                <a:solidFill>
                  <a:srgbClr val="D9D9D9"/>
                </a:solidFill>
                <a:latin typeface="Gulim"/>
                <a:cs typeface="Gulim"/>
              </a:rPr>
              <a:t>3</a:t>
            </a:r>
            <a:endParaRPr sz="360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57968" y="4276090"/>
            <a:ext cx="1293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입지특성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8363" y="5156072"/>
            <a:ext cx="1520825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93675" marR="5080" indent="-181610">
              <a:lnSpc>
                <a:spcPct val="104400"/>
              </a:lnSpc>
              <a:spcBef>
                <a:spcPts val="10"/>
              </a:spcBef>
            </a:pP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입지특성🕔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비슷한  업종끼리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조합</a:t>
            </a:r>
            <a:endParaRPr sz="16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583" y="2759964"/>
            <a:ext cx="2409825" cy="8051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06680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840"/>
              </a:spcBef>
            </a:pPr>
            <a:r>
              <a:rPr dirty="0" sz="3600" spc="-310">
                <a:solidFill>
                  <a:srgbClr val="D9D9D9"/>
                </a:solidFill>
                <a:latin typeface="Gulim"/>
                <a:cs typeface="Gulim"/>
              </a:rPr>
              <a:t>C</a:t>
            </a:r>
            <a:r>
              <a:rPr dirty="0" sz="3600" spc="-35">
                <a:solidFill>
                  <a:srgbClr val="D9D9D9"/>
                </a:solidFill>
                <a:latin typeface="Gulim"/>
                <a:cs typeface="Gulim"/>
              </a:rPr>
              <a:t>A</a:t>
            </a:r>
            <a:r>
              <a:rPr dirty="0" sz="3600" spc="-185">
                <a:solidFill>
                  <a:srgbClr val="D9D9D9"/>
                </a:solidFill>
                <a:latin typeface="Gulim"/>
                <a:cs typeface="Gulim"/>
              </a:rPr>
              <a:t>S</a:t>
            </a:r>
            <a:r>
              <a:rPr dirty="0" sz="3600" spc="-105">
                <a:solidFill>
                  <a:srgbClr val="D9D9D9"/>
                </a:solidFill>
                <a:latin typeface="Gulim"/>
                <a:cs typeface="Gulim"/>
              </a:rPr>
              <a:t>E</a:t>
            </a:r>
            <a:r>
              <a:rPr dirty="0" sz="3600" spc="-470">
                <a:solidFill>
                  <a:srgbClr val="D9D9D9"/>
                </a:solidFill>
                <a:latin typeface="Gulim"/>
                <a:cs typeface="Gulim"/>
              </a:rPr>
              <a:t> </a:t>
            </a:r>
            <a:r>
              <a:rPr dirty="0" sz="3600" spc="30">
                <a:solidFill>
                  <a:srgbClr val="D9D9D9"/>
                </a:solidFill>
                <a:latin typeface="Gulim"/>
                <a:cs typeface="Gulim"/>
              </a:rPr>
              <a:t>1</a:t>
            </a:r>
            <a:endParaRPr sz="3600">
              <a:latin typeface="Gulim"/>
              <a:cs typeface="Gulim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901184" y="2759964"/>
            <a:ext cx="2409825" cy="805180"/>
          </a:xfrm>
          <a:prstGeom prst="rect"/>
          <a:solidFill>
            <a:srgbClr val="7E7E7E"/>
          </a:solidFill>
        </p:spPr>
        <p:txBody>
          <a:bodyPr wrap="square" lIns="0" tIns="90805" rIns="0" bIns="0" rtlCol="0" vert="horz">
            <a:spAutoFit/>
          </a:bodyPr>
          <a:lstStyle/>
          <a:p>
            <a:pPr marL="467359">
              <a:lnSpc>
                <a:spcPct val="100000"/>
              </a:lnSpc>
              <a:spcBef>
                <a:spcPts val="715"/>
              </a:spcBef>
            </a:pPr>
            <a:r>
              <a:rPr dirty="0" sz="3600" spc="-310">
                <a:solidFill>
                  <a:srgbClr val="D9D9D9"/>
                </a:solidFill>
              </a:rPr>
              <a:t>C</a:t>
            </a:r>
            <a:r>
              <a:rPr dirty="0" sz="3600" spc="-40">
                <a:solidFill>
                  <a:srgbClr val="D9D9D9"/>
                </a:solidFill>
              </a:rPr>
              <a:t>A</a:t>
            </a:r>
            <a:r>
              <a:rPr dirty="0" sz="3600" spc="-185">
                <a:solidFill>
                  <a:srgbClr val="D9D9D9"/>
                </a:solidFill>
              </a:rPr>
              <a:t>S</a:t>
            </a:r>
            <a:r>
              <a:rPr dirty="0" sz="3600" spc="-105">
                <a:solidFill>
                  <a:srgbClr val="D9D9D9"/>
                </a:solidFill>
              </a:rPr>
              <a:t>E</a:t>
            </a:r>
            <a:r>
              <a:rPr dirty="0" sz="3600" spc="-465">
                <a:solidFill>
                  <a:srgbClr val="D9D9D9"/>
                </a:solidFill>
              </a:rPr>
              <a:t> </a:t>
            </a:r>
            <a:r>
              <a:rPr dirty="0" sz="3600" spc="30">
                <a:solidFill>
                  <a:srgbClr val="D9D9D9"/>
                </a:solidFill>
              </a:rPr>
              <a:t>2</a:t>
            </a:r>
            <a:endParaRPr sz="3600"/>
          </a:p>
        </p:txBody>
      </p:sp>
      <p:sp>
        <p:nvSpPr>
          <p:cNvPr id="23" name="object 23"/>
          <p:cNvSpPr/>
          <p:nvPr/>
        </p:nvSpPr>
        <p:spPr>
          <a:xfrm>
            <a:off x="8182356" y="2580132"/>
            <a:ext cx="0" cy="3455670"/>
          </a:xfrm>
          <a:custGeom>
            <a:avLst/>
            <a:gdLst/>
            <a:ahLst/>
            <a:cxnLst/>
            <a:rect l="l" t="t" r="r" b="b"/>
            <a:pathLst>
              <a:path w="0" h="3455670">
                <a:moveTo>
                  <a:pt x="0" y="0"/>
                </a:moveTo>
                <a:lnTo>
                  <a:pt x="0" y="3455669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5" name="object 25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9" name="object 29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2" name="object 32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725" y="1592452"/>
            <a:ext cx="6170930" cy="4357370"/>
            <a:chOff x="720725" y="1592452"/>
            <a:chExt cx="6170930" cy="4357370"/>
          </a:xfrm>
        </p:grpSpPr>
        <p:sp>
          <p:nvSpPr>
            <p:cNvPr id="3" name="object 3"/>
            <p:cNvSpPr/>
            <p:nvPr/>
          </p:nvSpPr>
          <p:spPr>
            <a:xfrm>
              <a:off x="742950" y="1614677"/>
              <a:ext cx="6126480" cy="4312920"/>
            </a:xfrm>
            <a:custGeom>
              <a:avLst/>
              <a:gdLst/>
              <a:ahLst/>
              <a:cxnLst/>
              <a:rect l="l" t="t" r="r" b="b"/>
              <a:pathLst>
                <a:path w="6126480" h="4312920">
                  <a:moveTo>
                    <a:pt x="6126480" y="0"/>
                  </a:moveTo>
                  <a:lnTo>
                    <a:pt x="0" y="0"/>
                  </a:lnTo>
                  <a:lnTo>
                    <a:pt x="0" y="4312920"/>
                  </a:lnTo>
                  <a:lnTo>
                    <a:pt x="6126480" y="4312920"/>
                  </a:lnTo>
                  <a:lnTo>
                    <a:pt x="612648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950" y="1614677"/>
              <a:ext cx="6126480" cy="4312920"/>
            </a:xfrm>
            <a:custGeom>
              <a:avLst/>
              <a:gdLst/>
              <a:ahLst/>
              <a:cxnLst/>
              <a:rect l="l" t="t" r="r" b="b"/>
              <a:pathLst>
                <a:path w="6126480" h="4312920">
                  <a:moveTo>
                    <a:pt x="0" y="4312920"/>
                  </a:moveTo>
                  <a:lnTo>
                    <a:pt x="6126480" y="4312920"/>
                  </a:lnTo>
                  <a:lnTo>
                    <a:pt x="6126480" y="0"/>
                  </a:lnTo>
                  <a:lnTo>
                    <a:pt x="0" y="0"/>
                  </a:lnTo>
                  <a:lnTo>
                    <a:pt x="0" y="4312920"/>
                  </a:lnTo>
                  <a:close/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82168" y="265684"/>
            <a:ext cx="1002665" cy="528955"/>
            <a:chOff x="382168" y="265684"/>
            <a:chExt cx="1002665" cy="528955"/>
          </a:xfrm>
        </p:grpSpPr>
        <p:sp>
          <p:nvSpPr>
            <p:cNvPr id="7" name="object 7"/>
            <p:cNvSpPr/>
            <p:nvPr/>
          </p:nvSpPr>
          <p:spPr>
            <a:xfrm>
              <a:off x="386740" y="270256"/>
              <a:ext cx="993775" cy="520065"/>
            </a:xfrm>
            <a:custGeom>
              <a:avLst/>
              <a:gdLst/>
              <a:ahLst/>
              <a:cxnLst/>
              <a:rect l="l" t="t" r="r" b="b"/>
              <a:pathLst>
                <a:path w="993775" h="520065">
                  <a:moveTo>
                    <a:pt x="413893" y="340614"/>
                  </a:moveTo>
                  <a:lnTo>
                    <a:pt x="67119" y="340614"/>
                  </a:lnTo>
                  <a:lnTo>
                    <a:pt x="67119" y="398907"/>
                  </a:lnTo>
                  <a:lnTo>
                    <a:pt x="345097" y="398907"/>
                  </a:lnTo>
                  <a:lnTo>
                    <a:pt x="345097" y="519684"/>
                  </a:lnTo>
                  <a:lnTo>
                    <a:pt x="413893" y="519684"/>
                  </a:lnTo>
                  <a:lnTo>
                    <a:pt x="413893" y="340614"/>
                  </a:lnTo>
                  <a:close/>
                </a:path>
                <a:path w="993775" h="520065">
                  <a:moveTo>
                    <a:pt x="757465" y="168910"/>
                  </a:moveTo>
                  <a:lnTo>
                    <a:pt x="687400" y="168910"/>
                  </a:lnTo>
                  <a:lnTo>
                    <a:pt x="684392" y="182219"/>
                  </a:lnTo>
                  <a:lnTo>
                    <a:pt x="679846" y="195849"/>
                  </a:lnTo>
                  <a:lnTo>
                    <a:pt x="657179" y="238359"/>
                  </a:lnTo>
                  <a:lnTo>
                    <a:pt x="623354" y="280543"/>
                  </a:lnTo>
                  <a:lnTo>
                    <a:pt x="595531" y="307578"/>
                  </a:lnTo>
                  <a:lnTo>
                    <a:pt x="564070" y="333375"/>
                  </a:lnTo>
                  <a:lnTo>
                    <a:pt x="529601" y="357171"/>
                  </a:lnTo>
                  <a:lnTo>
                    <a:pt x="492759" y="378206"/>
                  </a:lnTo>
                  <a:lnTo>
                    <a:pt x="535825" y="425069"/>
                  </a:lnTo>
                  <a:lnTo>
                    <a:pt x="574840" y="401716"/>
                  </a:lnTo>
                  <a:lnTo>
                    <a:pt x="612444" y="375031"/>
                  </a:lnTo>
                  <a:lnTo>
                    <a:pt x="647827" y="344932"/>
                  </a:lnTo>
                  <a:lnTo>
                    <a:pt x="680123" y="311023"/>
                  </a:lnTo>
                  <a:lnTo>
                    <a:pt x="766478" y="311023"/>
                  </a:lnTo>
                  <a:lnTo>
                    <a:pt x="756126" y="300843"/>
                  </a:lnTo>
                  <a:lnTo>
                    <a:pt x="743610" y="287051"/>
                  </a:lnTo>
                  <a:lnTo>
                    <a:pt x="731513" y="272164"/>
                  </a:lnTo>
                  <a:lnTo>
                    <a:pt x="719836" y="256159"/>
                  </a:lnTo>
                  <a:lnTo>
                    <a:pt x="728941" y="239988"/>
                  </a:lnTo>
                  <a:lnTo>
                    <a:pt x="737244" y="223281"/>
                  </a:lnTo>
                  <a:lnTo>
                    <a:pt x="744742" y="206027"/>
                  </a:lnTo>
                  <a:lnTo>
                    <a:pt x="751433" y="188214"/>
                  </a:lnTo>
                  <a:lnTo>
                    <a:pt x="757249" y="169767"/>
                  </a:lnTo>
                  <a:lnTo>
                    <a:pt x="757465" y="168910"/>
                  </a:lnTo>
                  <a:close/>
                </a:path>
                <a:path w="993775" h="520065">
                  <a:moveTo>
                    <a:pt x="766478" y="311023"/>
                  </a:moveTo>
                  <a:lnTo>
                    <a:pt x="680123" y="311023"/>
                  </a:lnTo>
                  <a:lnTo>
                    <a:pt x="690962" y="324981"/>
                  </a:lnTo>
                  <a:lnTo>
                    <a:pt x="725995" y="363093"/>
                  </a:lnTo>
                  <a:lnTo>
                    <a:pt x="766052" y="398615"/>
                  </a:lnTo>
                  <a:lnTo>
                    <a:pt x="780808" y="410591"/>
                  </a:lnTo>
                  <a:lnTo>
                    <a:pt x="828344" y="361315"/>
                  </a:lnTo>
                  <a:lnTo>
                    <a:pt x="812266" y="349549"/>
                  </a:lnTo>
                  <a:lnTo>
                    <a:pt x="797026" y="337677"/>
                  </a:lnTo>
                  <a:lnTo>
                    <a:pt x="782624" y="325685"/>
                  </a:lnTo>
                  <a:lnTo>
                    <a:pt x="769061" y="313563"/>
                  </a:lnTo>
                  <a:lnTo>
                    <a:pt x="766478" y="311023"/>
                  </a:lnTo>
                  <a:close/>
                </a:path>
                <a:path w="993775" h="520065">
                  <a:moveTo>
                    <a:pt x="768502" y="110744"/>
                  </a:moveTo>
                  <a:lnTo>
                    <a:pt x="734029" y="111601"/>
                  </a:lnTo>
                  <a:lnTo>
                    <a:pt x="699985" y="111887"/>
                  </a:lnTo>
                  <a:lnTo>
                    <a:pt x="522401" y="111887"/>
                  </a:lnTo>
                  <a:lnTo>
                    <a:pt x="522401" y="170053"/>
                  </a:lnTo>
                  <a:lnTo>
                    <a:pt x="636498" y="170053"/>
                  </a:lnTo>
                  <a:lnTo>
                    <a:pt x="649116" y="169981"/>
                  </a:lnTo>
                  <a:lnTo>
                    <a:pt x="661806" y="169767"/>
                  </a:lnTo>
                  <a:lnTo>
                    <a:pt x="674567" y="169410"/>
                  </a:lnTo>
                  <a:lnTo>
                    <a:pt x="687400" y="168910"/>
                  </a:lnTo>
                  <a:lnTo>
                    <a:pt x="757465" y="168910"/>
                  </a:lnTo>
                  <a:lnTo>
                    <a:pt x="761996" y="150860"/>
                  </a:lnTo>
                  <a:lnTo>
                    <a:pt x="765756" y="131153"/>
                  </a:lnTo>
                  <a:lnTo>
                    <a:pt x="768502" y="110744"/>
                  </a:lnTo>
                  <a:close/>
                </a:path>
                <a:path w="993775" h="520065">
                  <a:moveTo>
                    <a:pt x="489953" y="246761"/>
                  </a:moveTo>
                  <a:lnTo>
                    <a:pt x="0" y="246761"/>
                  </a:lnTo>
                  <a:lnTo>
                    <a:pt x="0" y="304927"/>
                  </a:lnTo>
                  <a:lnTo>
                    <a:pt x="489953" y="304927"/>
                  </a:lnTo>
                  <a:lnTo>
                    <a:pt x="489953" y="246761"/>
                  </a:lnTo>
                  <a:close/>
                </a:path>
                <a:path w="993775" h="520065">
                  <a:moveTo>
                    <a:pt x="278536" y="195199"/>
                  </a:moveTo>
                  <a:lnTo>
                    <a:pt x="208622" y="195199"/>
                  </a:lnTo>
                  <a:lnTo>
                    <a:pt x="208622" y="246761"/>
                  </a:lnTo>
                  <a:lnTo>
                    <a:pt x="278536" y="246761"/>
                  </a:lnTo>
                  <a:lnTo>
                    <a:pt x="278536" y="195199"/>
                  </a:lnTo>
                  <a:close/>
                </a:path>
                <a:path w="993775" h="520065">
                  <a:moveTo>
                    <a:pt x="411099" y="14097"/>
                  </a:moveTo>
                  <a:lnTo>
                    <a:pt x="77749" y="14097"/>
                  </a:lnTo>
                  <a:lnTo>
                    <a:pt x="77749" y="195199"/>
                  </a:lnTo>
                  <a:lnTo>
                    <a:pt x="411099" y="195199"/>
                  </a:lnTo>
                  <a:lnTo>
                    <a:pt x="411099" y="139827"/>
                  </a:lnTo>
                  <a:lnTo>
                    <a:pt x="147104" y="139827"/>
                  </a:lnTo>
                  <a:lnTo>
                    <a:pt x="147104" y="72263"/>
                  </a:lnTo>
                  <a:lnTo>
                    <a:pt x="411099" y="72263"/>
                  </a:lnTo>
                  <a:lnTo>
                    <a:pt x="411099" y="14097"/>
                  </a:lnTo>
                  <a:close/>
                </a:path>
                <a:path w="993775" h="520065">
                  <a:moveTo>
                    <a:pt x="411099" y="72263"/>
                  </a:moveTo>
                  <a:lnTo>
                    <a:pt x="341185" y="72263"/>
                  </a:lnTo>
                  <a:lnTo>
                    <a:pt x="341185" y="139827"/>
                  </a:lnTo>
                  <a:lnTo>
                    <a:pt x="411099" y="139827"/>
                  </a:lnTo>
                  <a:lnTo>
                    <a:pt x="411099" y="72263"/>
                  </a:lnTo>
                  <a:close/>
                </a:path>
                <a:path w="993775" h="520065">
                  <a:moveTo>
                    <a:pt x="734377" y="17907"/>
                  </a:moveTo>
                  <a:lnTo>
                    <a:pt x="564908" y="17907"/>
                  </a:lnTo>
                  <a:lnTo>
                    <a:pt x="564908" y="76708"/>
                  </a:lnTo>
                  <a:lnTo>
                    <a:pt x="734377" y="76708"/>
                  </a:lnTo>
                  <a:lnTo>
                    <a:pt x="734377" y="17907"/>
                  </a:lnTo>
                  <a:close/>
                </a:path>
                <a:path w="993775" h="520065">
                  <a:moveTo>
                    <a:pt x="912215" y="0"/>
                  </a:moveTo>
                  <a:lnTo>
                    <a:pt x="842886" y="0"/>
                  </a:lnTo>
                  <a:lnTo>
                    <a:pt x="842886" y="518541"/>
                  </a:lnTo>
                  <a:lnTo>
                    <a:pt x="912215" y="518541"/>
                  </a:lnTo>
                  <a:lnTo>
                    <a:pt x="912215" y="252349"/>
                  </a:lnTo>
                  <a:lnTo>
                    <a:pt x="993368" y="252349"/>
                  </a:lnTo>
                  <a:lnTo>
                    <a:pt x="993368" y="193040"/>
                  </a:lnTo>
                  <a:lnTo>
                    <a:pt x="912215" y="193040"/>
                  </a:lnTo>
                  <a:lnTo>
                    <a:pt x="912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6740" y="270256"/>
              <a:ext cx="993775" cy="520065"/>
            </a:xfrm>
            <a:custGeom>
              <a:avLst/>
              <a:gdLst/>
              <a:ahLst/>
              <a:cxnLst/>
              <a:rect l="l" t="t" r="r" b="b"/>
              <a:pathLst>
                <a:path w="993775" h="520065">
                  <a:moveTo>
                    <a:pt x="67119" y="340614"/>
                  </a:moveTo>
                  <a:lnTo>
                    <a:pt x="413893" y="340614"/>
                  </a:lnTo>
                  <a:lnTo>
                    <a:pt x="413893" y="519684"/>
                  </a:lnTo>
                  <a:lnTo>
                    <a:pt x="345097" y="519684"/>
                  </a:lnTo>
                  <a:lnTo>
                    <a:pt x="345097" y="398907"/>
                  </a:lnTo>
                  <a:lnTo>
                    <a:pt x="67119" y="398907"/>
                  </a:lnTo>
                  <a:lnTo>
                    <a:pt x="67119" y="340614"/>
                  </a:lnTo>
                  <a:close/>
                </a:path>
                <a:path w="993775" h="520065">
                  <a:moveTo>
                    <a:pt x="768502" y="110744"/>
                  </a:moveTo>
                  <a:lnTo>
                    <a:pt x="761996" y="150860"/>
                  </a:lnTo>
                  <a:lnTo>
                    <a:pt x="751433" y="188214"/>
                  </a:lnTo>
                  <a:lnTo>
                    <a:pt x="728941" y="239988"/>
                  </a:lnTo>
                  <a:lnTo>
                    <a:pt x="719836" y="256159"/>
                  </a:lnTo>
                  <a:lnTo>
                    <a:pt x="731513" y="272164"/>
                  </a:lnTo>
                  <a:lnTo>
                    <a:pt x="769061" y="313563"/>
                  </a:lnTo>
                  <a:lnTo>
                    <a:pt x="812266" y="349549"/>
                  </a:lnTo>
                  <a:lnTo>
                    <a:pt x="828344" y="361315"/>
                  </a:lnTo>
                  <a:lnTo>
                    <a:pt x="780808" y="410591"/>
                  </a:lnTo>
                  <a:lnTo>
                    <a:pt x="738644" y="374854"/>
                  </a:lnTo>
                  <a:lnTo>
                    <a:pt x="702221" y="338296"/>
                  </a:lnTo>
                  <a:lnTo>
                    <a:pt x="680123" y="311023"/>
                  </a:lnTo>
                  <a:lnTo>
                    <a:pt x="664362" y="328453"/>
                  </a:lnTo>
                  <a:lnTo>
                    <a:pt x="630520" y="360457"/>
                  </a:lnTo>
                  <a:lnTo>
                    <a:pt x="593818" y="388796"/>
                  </a:lnTo>
                  <a:lnTo>
                    <a:pt x="555509" y="413803"/>
                  </a:lnTo>
                  <a:lnTo>
                    <a:pt x="535825" y="425069"/>
                  </a:lnTo>
                  <a:lnTo>
                    <a:pt x="492759" y="378206"/>
                  </a:lnTo>
                  <a:lnTo>
                    <a:pt x="511476" y="368040"/>
                  </a:lnTo>
                  <a:lnTo>
                    <a:pt x="529601" y="357171"/>
                  </a:lnTo>
                  <a:lnTo>
                    <a:pt x="564070" y="333375"/>
                  </a:lnTo>
                  <a:lnTo>
                    <a:pt x="595531" y="307578"/>
                  </a:lnTo>
                  <a:lnTo>
                    <a:pt x="623354" y="280543"/>
                  </a:lnTo>
                  <a:lnTo>
                    <a:pt x="657179" y="238359"/>
                  </a:lnTo>
                  <a:lnTo>
                    <a:pt x="679846" y="195849"/>
                  </a:lnTo>
                  <a:lnTo>
                    <a:pt x="687400" y="168910"/>
                  </a:lnTo>
                  <a:lnTo>
                    <a:pt x="674567" y="169410"/>
                  </a:lnTo>
                  <a:lnTo>
                    <a:pt x="661806" y="169767"/>
                  </a:lnTo>
                  <a:lnTo>
                    <a:pt x="649116" y="169981"/>
                  </a:lnTo>
                  <a:lnTo>
                    <a:pt x="636498" y="170053"/>
                  </a:lnTo>
                  <a:lnTo>
                    <a:pt x="623916" y="170053"/>
                  </a:lnTo>
                  <a:lnTo>
                    <a:pt x="611333" y="170053"/>
                  </a:lnTo>
                  <a:lnTo>
                    <a:pt x="598751" y="170053"/>
                  </a:lnTo>
                  <a:lnTo>
                    <a:pt x="586168" y="170053"/>
                  </a:lnTo>
                  <a:lnTo>
                    <a:pt x="522401" y="170053"/>
                  </a:lnTo>
                  <a:lnTo>
                    <a:pt x="522401" y="111887"/>
                  </a:lnTo>
                  <a:lnTo>
                    <a:pt x="699985" y="111887"/>
                  </a:lnTo>
                  <a:lnTo>
                    <a:pt x="716954" y="111815"/>
                  </a:lnTo>
                  <a:lnTo>
                    <a:pt x="734029" y="111601"/>
                  </a:lnTo>
                  <a:lnTo>
                    <a:pt x="751211" y="111244"/>
                  </a:lnTo>
                  <a:lnTo>
                    <a:pt x="768502" y="110744"/>
                  </a:lnTo>
                  <a:close/>
                </a:path>
                <a:path w="993775" h="520065">
                  <a:moveTo>
                    <a:pt x="147104" y="72263"/>
                  </a:moveTo>
                  <a:lnTo>
                    <a:pt x="147104" y="139827"/>
                  </a:lnTo>
                  <a:lnTo>
                    <a:pt x="341185" y="139827"/>
                  </a:lnTo>
                  <a:lnTo>
                    <a:pt x="341185" y="72263"/>
                  </a:lnTo>
                  <a:lnTo>
                    <a:pt x="147104" y="72263"/>
                  </a:lnTo>
                  <a:close/>
                </a:path>
                <a:path w="993775" h="520065">
                  <a:moveTo>
                    <a:pt x="564908" y="17907"/>
                  </a:moveTo>
                  <a:lnTo>
                    <a:pt x="734377" y="17907"/>
                  </a:lnTo>
                  <a:lnTo>
                    <a:pt x="734377" y="76708"/>
                  </a:lnTo>
                  <a:lnTo>
                    <a:pt x="564908" y="76708"/>
                  </a:lnTo>
                  <a:lnTo>
                    <a:pt x="564908" y="17907"/>
                  </a:lnTo>
                  <a:close/>
                </a:path>
                <a:path w="993775" h="520065">
                  <a:moveTo>
                    <a:pt x="77749" y="14097"/>
                  </a:moveTo>
                  <a:lnTo>
                    <a:pt x="411099" y="14097"/>
                  </a:lnTo>
                  <a:lnTo>
                    <a:pt x="411099" y="195199"/>
                  </a:lnTo>
                  <a:lnTo>
                    <a:pt x="278536" y="195199"/>
                  </a:lnTo>
                  <a:lnTo>
                    <a:pt x="278536" y="246761"/>
                  </a:lnTo>
                  <a:lnTo>
                    <a:pt x="489953" y="246761"/>
                  </a:lnTo>
                  <a:lnTo>
                    <a:pt x="489953" y="304927"/>
                  </a:lnTo>
                  <a:lnTo>
                    <a:pt x="0" y="304927"/>
                  </a:lnTo>
                  <a:lnTo>
                    <a:pt x="0" y="246761"/>
                  </a:lnTo>
                  <a:lnTo>
                    <a:pt x="208622" y="246761"/>
                  </a:lnTo>
                  <a:lnTo>
                    <a:pt x="208622" y="195199"/>
                  </a:lnTo>
                  <a:lnTo>
                    <a:pt x="77749" y="195199"/>
                  </a:lnTo>
                  <a:lnTo>
                    <a:pt x="77749" y="14097"/>
                  </a:lnTo>
                  <a:close/>
                </a:path>
                <a:path w="993775" h="520065">
                  <a:moveTo>
                    <a:pt x="842886" y="0"/>
                  </a:moveTo>
                  <a:lnTo>
                    <a:pt x="912215" y="0"/>
                  </a:lnTo>
                  <a:lnTo>
                    <a:pt x="912215" y="193040"/>
                  </a:lnTo>
                  <a:lnTo>
                    <a:pt x="993368" y="193040"/>
                  </a:lnTo>
                  <a:lnTo>
                    <a:pt x="993368" y="252349"/>
                  </a:lnTo>
                  <a:lnTo>
                    <a:pt x="912215" y="252349"/>
                  </a:lnTo>
                  <a:lnTo>
                    <a:pt x="912215" y="518541"/>
                  </a:lnTo>
                  <a:lnTo>
                    <a:pt x="842886" y="518541"/>
                  </a:lnTo>
                  <a:lnTo>
                    <a:pt x="84288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917" y="1016635"/>
            <a:ext cx="245109" cy="21323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306689" y="1005205"/>
            <a:ext cx="889635" cy="247015"/>
            <a:chOff x="8306689" y="1005205"/>
            <a:chExt cx="889635" cy="247015"/>
          </a:xfrm>
        </p:grpSpPr>
        <p:sp>
          <p:nvSpPr>
            <p:cNvPr id="11" name="object 11"/>
            <p:cNvSpPr/>
            <p:nvPr/>
          </p:nvSpPr>
          <p:spPr>
            <a:xfrm>
              <a:off x="8311261" y="1009777"/>
              <a:ext cx="880744" cy="238125"/>
            </a:xfrm>
            <a:custGeom>
              <a:avLst/>
              <a:gdLst/>
              <a:ahLst/>
              <a:cxnLst/>
              <a:rect l="l" t="t" r="r" b="b"/>
              <a:pathLst>
                <a:path w="880745" h="238125">
                  <a:moveTo>
                    <a:pt x="800354" y="142494"/>
                  </a:moveTo>
                  <a:lnTo>
                    <a:pt x="758436" y="148228"/>
                  </a:lnTo>
                  <a:lnTo>
                    <a:pt x="725805" y="171703"/>
                  </a:lnTo>
                  <a:lnTo>
                    <a:pt x="722376" y="177546"/>
                  </a:lnTo>
                  <a:lnTo>
                    <a:pt x="720725" y="183769"/>
                  </a:lnTo>
                  <a:lnTo>
                    <a:pt x="720725" y="196976"/>
                  </a:lnTo>
                  <a:lnTo>
                    <a:pt x="722376" y="203200"/>
                  </a:lnTo>
                  <a:lnTo>
                    <a:pt x="725805" y="208914"/>
                  </a:lnTo>
                  <a:lnTo>
                    <a:pt x="729107" y="214757"/>
                  </a:lnTo>
                  <a:lnTo>
                    <a:pt x="765556" y="234061"/>
                  </a:lnTo>
                  <a:lnTo>
                    <a:pt x="800354" y="237744"/>
                  </a:lnTo>
                  <a:lnTo>
                    <a:pt x="809950" y="237507"/>
                  </a:lnTo>
                  <a:lnTo>
                    <a:pt x="848788" y="229647"/>
                  </a:lnTo>
                  <a:lnTo>
                    <a:pt x="873174" y="212725"/>
                  </a:lnTo>
                  <a:lnTo>
                    <a:pt x="791718" y="212725"/>
                  </a:lnTo>
                  <a:lnTo>
                    <a:pt x="784352" y="212089"/>
                  </a:lnTo>
                  <a:lnTo>
                    <a:pt x="752475" y="193294"/>
                  </a:lnTo>
                  <a:lnTo>
                    <a:pt x="752475" y="187451"/>
                  </a:lnTo>
                  <a:lnTo>
                    <a:pt x="791718" y="167894"/>
                  </a:lnTo>
                  <a:lnTo>
                    <a:pt x="873222" y="167894"/>
                  </a:lnTo>
                  <a:lnTo>
                    <a:pt x="871982" y="165735"/>
                  </a:lnTo>
                  <a:lnTo>
                    <a:pt x="835025" y="146176"/>
                  </a:lnTo>
                  <a:lnTo>
                    <a:pt x="809950" y="142730"/>
                  </a:lnTo>
                  <a:lnTo>
                    <a:pt x="800354" y="142494"/>
                  </a:lnTo>
                  <a:close/>
                </a:path>
                <a:path w="880745" h="238125">
                  <a:moveTo>
                    <a:pt x="873222" y="167894"/>
                  </a:moveTo>
                  <a:lnTo>
                    <a:pt x="808990" y="167894"/>
                  </a:lnTo>
                  <a:lnTo>
                    <a:pt x="816356" y="168656"/>
                  </a:lnTo>
                  <a:lnTo>
                    <a:pt x="828548" y="171196"/>
                  </a:lnTo>
                  <a:lnTo>
                    <a:pt x="845820" y="181990"/>
                  </a:lnTo>
                  <a:lnTo>
                    <a:pt x="847598" y="184658"/>
                  </a:lnTo>
                  <a:lnTo>
                    <a:pt x="848487" y="187451"/>
                  </a:lnTo>
                  <a:lnTo>
                    <a:pt x="848487" y="193294"/>
                  </a:lnTo>
                  <a:lnTo>
                    <a:pt x="808990" y="212725"/>
                  </a:lnTo>
                  <a:lnTo>
                    <a:pt x="873174" y="212725"/>
                  </a:lnTo>
                  <a:lnTo>
                    <a:pt x="875411" y="208914"/>
                  </a:lnTo>
                  <a:lnTo>
                    <a:pt x="878840" y="203200"/>
                  </a:lnTo>
                  <a:lnTo>
                    <a:pt x="880491" y="196976"/>
                  </a:lnTo>
                  <a:lnTo>
                    <a:pt x="880491" y="183769"/>
                  </a:lnTo>
                  <a:lnTo>
                    <a:pt x="878840" y="177546"/>
                  </a:lnTo>
                  <a:lnTo>
                    <a:pt x="875411" y="171703"/>
                  </a:lnTo>
                  <a:lnTo>
                    <a:pt x="873222" y="167894"/>
                  </a:lnTo>
                  <a:close/>
                </a:path>
                <a:path w="880745" h="238125">
                  <a:moveTo>
                    <a:pt x="877697" y="101219"/>
                  </a:moveTo>
                  <a:lnTo>
                    <a:pt x="846201" y="101219"/>
                  </a:lnTo>
                  <a:lnTo>
                    <a:pt x="846201" y="142494"/>
                  </a:lnTo>
                  <a:lnTo>
                    <a:pt x="877697" y="142494"/>
                  </a:lnTo>
                  <a:lnTo>
                    <a:pt x="877697" y="101219"/>
                  </a:lnTo>
                  <a:close/>
                </a:path>
                <a:path w="880745" h="238125">
                  <a:moveTo>
                    <a:pt x="805180" y="10413"/>
                  </a:moveTo>
                  <a:lnTo>
                    <a:pt x="695198" y="10413"/>
                  </a:lnTo>
                  <a:lnTo>
                    <a:pt x="695198" y="121665"/>
                  </a:lnTo>
                  <a:lnTo>
                    <a:pt x="805180" y="121665"/>
                  </a:lnTo>
                  <a:lnTo>
                    <a:pt x="805180" y="101219"/>
                  </a:lnTo>
                  <a:lnTo>
                    <a:pt x="877697" y="101219"/>
                  </a:lnTo>
                  <a:lnTo>
                    <a:pt x="877697" y="96393"/>
                  </a:lnTo>
                  <a:lnTo>
                    <a:pt x="727075" y="96393"/>
                  </a:lnTo>
                  <a:lnTo>
                    <a:pt x="727075" y="35306"/>
                  </a:lnTo>
                  <a:lnTo>
                    <a:pt x="877697" y="35306"/>
                  </a:lnTo>
                  <a:lnTo>
                    <a:pt x="877697" y="29210"/>
                  </a:lnTo>
                  <a:lnTo>
                    <a:pt x="805180" y="29210"/>
                  </a:lnTo>
                  <a:lnTo>
                    <a:pt x="805180" y="10413"/>
                  </a:lnTo>
                  <a:close/>
                </a:path>
                <a:path w="880745" h="238125">
                  <a:moveTo>
                    <a:pt x="877697" y="35306"/>
                  </a:moveTo>
                  <a:lnTo>
                    <a:pt x="775716" y="35306"/>
                  </a:lnTo>
                  <a:lnTo>
                    <a:pt x="775716" y="96393"/>
                  </a:lnTo>
                  <a:lnTo>
                    <a:pt x="877697" y="96393"/>
                  </a:lnTo>
                  <a:lnTo>
                    <a:pt x="877697" y="76835"/>
                  </a:lnTo>
                  <a:lnTo>
                    <a:pt x="805180" y="76835"/>
                  </a:lnTo>
                  <a:lnTo>
                    <a:pt x="805180" y="53467"/>
                  </a:lnTo>
                  <a:lnTo>
                    <a:pt x="877697" y="53467"/>
                  </a:lnTo>
                  <a:lnTo>
                    <a:pt x="877697" y="35306"/>
                  </a:lnTo>
                  <a:close/>
                </a:path>
                <a:path w="880745" h="238125">
                  <a:moveTo>
                    <a:pt x="877697" y="53467"/>
                  </a:moveTo>
                  <a:lnTo>
                    <a:pt x="846455" y="53467"/>
                  </a:lnTo>
                  <a:lnTo>
                    <a:pt x="846455" y="76835"/>
                  </a:lnTo>
                  <a:lnTo>
                    <a:pt x="877697" y="76835"/>
                  </a:lnTo>
                  <a:lnTo>
                    <a:pt x="877697" y="53467"/>
                  </a:lnTo>
                  <a:close/>
                </a:path>
                <a:path w="880745" h="238125">
                  <a:moveTo>
                    <a:pt x="877697" y="0"/>
                  </a:moveTo>
                  <a:lnTo>
                    <a:pt x="846201" y="0"/>
                  </a:lnTo>
                  <a:lnTo>
                    <a:pt x="846201" y="29210"/>
                  </a:lnTo>
                  <a:lnTo>
                    <a:pt x="877697" y="29210"/>
                  </a:lnTo>
                  <a:lnTo>
                    <a:pt x="877697" y="0"/>
                  </a:lnTo>
                  <a:close/>
                </a:path>
                <a:path w="880745" h="238125">
                  <a:moveTo>
                    <a:pt x="126746" y="154432"/>
                  </a:moveTo>
                  <a:lnTo>
                    <a:pt x="94742" y="154432"/>
                  </a:lnTo>
                  <a:lnTo>
                    <a:pt x="94742" y="234696"/>
                  </a:lnTo>
                  <a:lnTo>
                    <a:pt x="126746" y="234696"/>
                  </a:lnTo>
                  <a:lnTo>
                    <a:pt x="126746" y="154432"/>
                  </a:lnTo>
                  <a:close/>
                </a:path>
                <a:path w="880745" h="238125">
                  <a:moveTo>
                    <a:pt x="218313" y="127762"/>
                  </a:moveTo>
                  <a:lnTo>
                    <a:pt x="0" y="127762"/>
                  </a:lnTo>
                  <a:lnTo>
                    <a:pt x="0" y="154432"/>
                  </a:lnTo>
                  <a:lnTo>
                    <a:pt x="218313" y="154432"/>
                  </a:lnTo>
                  <a:lnTo>
                    <a:pt x="218313" y="127762"/>
                  </a:lnTo>
                  <a:close/>
                </a:path>
                <a:path w="880745" h="238125">
                  <a:moveTo>
                    <a:pt x="650621" y="127508"/>
                  </a:moveTo>
                  <a:lnTo>
                    <a:pt x="499999" y="127508"/>
                  </a:lnTo>
                  <a:lnTo>
                    <a:pt x="499999" y="153415"/>
                  </a:lnTo>
                  <a:lnTo>
                    <a:pt x="619379" y="153415"/>
                  </a:lnTo>
                  <a:lnTo>
                    <a:pt x="619379" y="167132"/>
                  </a:lnTo>
                  <a:lnTo>
                    <a:pt x="499999" y="167132"/>
                  </a:lnTo>
                  <a:lnTo>
                    <a:pt x="499999" y="233425"/>
                  </a:lnTo>
                  <a:lnTo>
                    <a:pt x="655193" y="233425"/>
                  </a:lnTo>
                  <a:lnTo>
                    <a:pt x="655193" y="207390"/>
                  </a:lnTo>
                  <a:lnTo>
                    <a:pt x="530733" y="207390"/>
                  </a:lnTo>
                  <a:lnTo>
                    <a:pt x="530733" y="192912"/>
                  </a:lnTo>
                  <a:lnTo>
                    <a:pt x="650621" y="192912"/>
                  </a:lnTo>
                  <a:lnTo>
                    <a:pt x="650621" y="127508"/>
                  </a:lnTo>
                  <a:close/>
                </a:path>
                <a:path w="880745" h="238125">
                  <a:moveTo>
                    <a:pt x="168225" y="34544"/>
                  </a:moveTo>
                  <a:lnTo>
                    <a:pt x="132842" y="34544"/>
                  </a:lnTo>
                  <a:lnTo>
                    <a:pt x="129921" y="38608"/>
                  </a:lnTo>
                  <a:lnTo>
                    <a:pt x="125095" y="43180"/>
                  </a:lnTo>
                  <a:lnTo>
                    <a:pt x="92710" y="63373"/>
                  </a:lnTo>
                  <a:lnTo>
                    <a:pt x="56515" y="78232"/>
                  </a:lnTo>
                  <a:lnTo>
                    <a:pt x="10668" y="90805"/>
                  </a:lnTo>
                  <a:lnTo>
                    <a:pt x="26162" y="115315"/>
                  </a:lnTo>
                  <a:lnTo>
                    <a:pt x="73152" y="100330"/>
                  </a:lnTo>
                  <a:lnTo>
                    <a:pt x="112268" y="82931"/>
                  </a:lnTo>
                  <a:lnTo>
                    <a:pt x="185766" y="82931"/>
                  </a:lnTo>
                  <a:lnTo>
                    <a:pt x="146677" y="69522"/>
                  </a:lnTo>
                  <a:lnTo>
                    <a:pt x="138938" y="66167"/>
                  </a:lnTo>
                  <a:lnTo>
                    <a:pt x="151251" y="55520"/>
                  </a:lnTo>
                  <a:lnTo>
                    <a:pt x="161718" y="43957"/>
                  </a:lnTo>
                  <a:lnTo>
                    <a:pt x="168225" y="34544"/>
                  </a:lnTo>
                  <a:close/>
                </a:path>
                <a:path w="880745" h="238125">
                  <a:moveTo>
                    <a:pt x="185766" y="82931"/>
                  </a:moveTo>
                  <a:lnTo>
                    <a:pt x="112268" y="82931"/>
                  </a:lnTo>
                  <a:lnTo>
                    <a:pt x="121598" y="88072"/>
                  </a:lnTo>
                  <a:lnTo>
                    <a:pt x="160613" y="104763"/>
                  </a:lnTo>
                  <a:lnTo>
                    <a:pt x="193421" y="114300"/>
                  </a:lnTo>
                  <a:lnTo>
                    <a:pt x="208915" y="88519"/>
                  </a:lnTo>
                  <a:lnTo>
                    <a:pt x="198844" y="86310"/>
                  </a:lnTo>
                  <a:lnTo>
                    <a:pt x="189214" y="83899"/>
                  </a:lnTo>
                  <a:lnTo>
                    <a:pt x="185766" y="82931"/>
                  </a:lnTo>
                  <a:close/>
                </a:path>
                <a:path w="880745" h="238125">
                  <a:moveTo>
                    <a:pt x="177292" y="8636"/>
                  </a:moveTo>
                  <a:lnTo>
                    <a:pt x="171577" y="8636"/>
                  </a:lnTo>
                  <a:lnTo>
                    <a:pt x="155225" y="9032"/>
                  </a:lnTo>
                  <a:lnTo>
                    <a:pt x="139827" y="9144"/>
                  </a:lnTo>
                  <a:lnTo>
                    <a:pt x="34925" y="9144"/>
                  </a:lnTo>
                  <a:lnTo>
                    <a:pt x="34925" y="35560"/>
                  </a:lnTo>
                  <a:lnTo>
                    <a:pt x="78359" y="35560"/>
                  </a:lnTo>
                  <a:lnTo>
                    <a:pt x="112035" y="35365"/>
                  </a:lnTo>
                  <a:lnTo>
                    <a:pt x="118760" y="35178"/>
                  </a:lnTo>
                  <a:lnTo>
                    <a:pt x="132842" y="34544"/>
                  </a:lnTo>
                  <a:lnTo>
                    <a:pt x="168225" y="34544"/>
                  </a:lnTo>
                  <a:lnTo>
                    <a:pt x="170352" y="31466"/>
                  </a:lnTo>
                  <a:lnTo>
                    <a:pt x="177165" y="18034"/>
                  </a:lnTo>
                  <a:lnTo>
                    <a:pt x="179197" y="11811"/>
                  </a:lnTo>
                  <a:lnTo>
                    <a:pt x="177292" y="8636"/>
                  </a:lnTo>
                  <a:close/>
                </a:path>
                <a:path w="880745" h="238125">
                  <a:moveTo>
                    <a:pt x="548640" y="4318"/>
                  </a:moveTo>
                  <a:lnTo>
                    <a:pt x="516255" y="4318"/>
                  </a:lnTo>
                  <a:lnTo>
                    <a:pt x="516612" y="13219"/>
                  </a:lnTo>
                  <a:lnTo>
                    <a:pt x="516350" y="21621"/>
                  </a:lnTo>
                  <a:lnTo>
                    <a:pt x="502412" y="62611"/>
                  </a:lnTo>
                  <a:lnTo>
                    <a:pt x="468645" y="92694"/>
                  </a:lnTo>
                  <a:lnTo>
                    <a:pt x="453136" y="101473"/>
                  </a:lnTo>
                  <a:lnTo>
                    <a:pt x="474472" y="121412"/>
                  </a:lnTo>
                  <a:lnTo>
                    <a:pt x="506984" y="100584"/>
                  </a:lnTo>
                  <a:lnTo>
                    <a:pt x="531495" y="73025"/>
                  </a:lnTo>
                  <a:lnTo>
                    <a:pt x="569953" y="73025"/>
                  </a:lnTo>
                  <a:lnTo>
                    <a:pt x="544449" y="43052"/>
                  </a:lnTo>
                  <a:lnTo>
                    <a:pt x="545973" y="37211"/>
                  </a:lnTo>
                  <a:lnTo>
                    <a:pt x="547243" y="31114"/>
                  </a:lnTo>
                  <a:lnTo>
                    <a:pt x="548767" y="18161"/>
                  </a:lnTo>
                  <a:lnTo>
                    <a:pt x="548894" y="11430"/>
                  </a:lnTo>
                  <a:lnTo>
                    <a:pt x="548640" y="4318"/>
                  </a:lnTo>
                  <a:close/>
                </a:path>
                <a:path w="880745" h="238125">
                  <a:moveTo>
                    <a:pt x="650621" y="0"/>
                  </a:moveTo>
                  <a:lnTo>
                    <a:pt x="619125" y="0"/>
                  </a:lnTo>
                  <a:lnTo>
                    <a:pt x="619125" y="41783"/>
                  </a:lnTo>
                  <a:lnTo>
                    <a:pt x="576834" y="41783"/>
                  </a:lnTo>
                  <a:lnTo>
                    <a:pt x="576834" y="66928"/>
                  </a:lnTo>
                  <a:lnTo>
                    <a:pt x="619125" y="66928"/>
                  </a:lnTo>
                  <a:lnTo>
                    <a:pt x="619125" y="117601"/>
                  </a:lnTo>
                  <a:lnTo>
                    <a:pt x="650621" y="117601"/>
                  </a:lnTo>
                  <a:lnTo>
                    <a:pt x="650621" y="0"/>
                  </a:lnTo>
                  <a:close/>
                </a:path>
                <a:path w="880745" h="238125">
                  <a:moveTo>
                    <a:pt x="569953" y="73025"/>
                  </a:moveTo>
                  <a:lnTo>
                    <a:pt x="531495" y="73025"/>
                  </a:lnTo>
                  <a:lnTo>
                    <a:pt x="536924" y="79690"/>
                  </a:lnTo>
                  <a:lnTo>
                    <a:pt x="570134" y="107219"/>
                  </a:lnTo>
                  <a:lnTo>
                    <a:pt x="587248" y="115824"/>
                  </a:lnTo>
                  <a:lnTo>
                    <a:pt x="606044" y="94869"/>
                  </a:lnTo>
                  <a:lnTo>
                    <a:pt x="595282" y="89727"/>
                  </a:lnTo>
                  <a:lnTo>
                    <a:pt x="585485" y="84216"/>
                  </a:lnTo>
                  <a:lnTo>
                    <a:pt x="576665" y="78349"/>
                  </a:lnTo>
                  <a:lnTo>
                    <a:pt x="569953" y="73025"/>
                  </a:lnTo>
                  <a:close/>
                </a:path>
                <a:path w="880745" h="238125">
                  <a:moveTo>
                    <a:pt x="384429" y="157987"/>
                  </a:moveTo>
                  <a:lnTo>
                    <a:pt x="355092" y="157987"/>
                  </a:lnTo>
                  <a:lnTo>
                    <a:pt x="355092" y="229997"/>
                  </a:lnTo>
                  <a:lnTo>
                    <a:pt x="384429" y="229997"/>
                  </a:lnTo>
                  <a:lnTo>
                    <a:pt x="384429" y="157987"/>
                  </a:lnTo>
                  <a:close/>
                </a:path>
                <a:path w="880745" h="238125">
                  <a:moveTo>
                    <a:pt x="325064" y="46609"/>
                  </a:moveTo>
                  <a:lnTo>
                    <a:pt x="296291" y="46609"/>
                  </a:lnTo>
                  <a:lnTo>
                    <a:pt x="295409" y="53897"/>
                  </a:lnTo>
                  <a:lnTo>
                    <a:pt x="294100" y="61293"/>
                  </a:lnTo>
                  <a:lnTo>
                    <a:pt x="280800" y="99599"/>
                  </a:lnTo>
                  <a:lnTo>
                    <a:pt x="255650" y="137795"/>
                  </a:lnTo>
                  <a:lnTo>
                    <a:pt x="226822" y="166877"/>
                  </a:lnTo>
                  <a:lnTo>
                    <a:pt x="249936" y="184276"/>
                  </a:lnTo>
                  <a:lnTo>
                    <a:pt x="281062" y="150266"/>
                  </a:lnTo>
                  <a:lnTo>
                    <a:pt x="295529" y="129032"/>
                  </a:lnTo>
                  <a:lnTo>
                    <a:pt x="326804" y="129032"/>
                  </a:lnTo>
                  <a:lnTo>
                    <a:pt x="323675" y="125410"/>
                  </a:lnTo>
                  <a:lnTo>
                    <a:pt x="318389" y="118348"/>
                  </a:lnTo>
                  <a:lnTo>
                    <a:pt x="313578" y="110880"/>
                  </a:lnTo>
                  <a:lnTo>
                    <a:pt x="309245" y="102997"/>
                  </a:lnTo>
                  <a:lnTo>
                    <a:pt x="313436" y="92710"/>
                  </a:lnTo>
                  <a:lnTo>
                    <a:pt x="317055" y="82423"/>
                  </a:lnTo>
                  <a:lnTo>
                    <a:pt x="320103" y="72136"/>
                  </a:lnTo>
                  <a:lnTo>
                    <a:pt x="322580" y="61849"/>
                  </a:lnTo>
                  <a:lnTo>
                    <a:pt x="324433" y="51494"/>
                  </a:lnTo>
                  <a:lnTo>
                    <a:pt x="325064" y="46609"/>
                  </a:lnTo>
                  <a:close/>
                </a:path>
                <a:path w="880745" h="238125">
                  <a:moveTo>
                    <a:pt x="326804" y="129032"/>
                  </a:moveTo>
                  <a:lnTo>
                    <a:pt x="295529" y="129032"/>
                  </a:lnTo>
                  <a:lnTo>
                    <a:pt x="299628" y="135886"/>
                  </a:lnTo>
                  <a:lnTo>
                    <a:pt x="323817" y="166877"/>
                  </a:lnTo>
                  <a:lnTo>
                    <a:pt x="335025" y="177673"/>
                  </a:lnTo>
                  <a:lnTo>
                    <a:pt x="355092" y="157987"/>
                  </a:lnTo>
                  <a:lnTo>
                    <a:pt x="384429" y="157987"/>
                  </a:lnTo>
                  <a:lnTo>
                    <a:pt x="384429" y="156463"/>
                  </a:lnTo>
                  <a:lnTo>
                    <a:pt x="355092" y="156463"/>
                  </a:lnTo>
                  <a:lnTo>
                    <a:pt x="348333" y="150653"/>
                  </a:lnTo>
                  <a:lnTo>
                    <a:pt x="341788" y="144653"/>
                  </a:lnTo>
                  <a:lnTo>
                    <a:pt x="335482" y="138461"/>
                  </a:lnTo>
                  <a:lnTo>
                    <a:pt x="329438" y="132080"/>
                  </a:lnTo>
                  <a:lnTo>
                    <a:pt x="326804" y="129032"/>
                  </a:lnTo>
                  <a:close/>
                </a:path>
                <a:path w="880745" h="238125">
                  <a:moveTo>
                    <a:pt x="384429" y="2539"/>
                  </a:moveTo>
                  <a:lnTo>
                    <a:pt x="355092" y="2539"/>
                  </a:lnTo>
                  <a:lnTo>
                    <a:pt x="355092" y="82169"/>
                  </a:lnTo>
                  <a:lnTo>
                    <a:pt x="328168" y="82169"/>
                  </a:lnTo>
                  <a:lnTo>
                    <a:pt x="328168" y="108458"/>
                  </a:lnTo>
                  <a:lnTo>
                    <a:pt x="355092" y="108458"/>
                  </a:lnTo>
                  <a:lnTo>
                    <a:pt x="355092" y="156463"/>
                  </a:lnTo>
                  <a:lnTo>
                    <a:pt x="384429" y="156463"/>
                  </a:lnTo>
                  <a:lnTo>
                    <a:pt x="384429" y="2539"/>
                  </a:lnTo>
                  <a:close/>
                </a:path>
                <a:path w="880745" h="238125">
                  <a:moveTo>
                    <a:pt x="326898" y="19812"/>
                  </a:moveTo>
                  <a:lnTo>
                    <a:pt x="320159" y="20052"/>
                  </a:lnTo>
                  <a:lnTo>
                    <a:pt x="313467" y="20208"/>
                  </a:lnTo>
                  <a:lnTo>
                    <a:pt x="300228" y="20320"/>
                  </a:lnTo>
                  <a:lnTo>
                    <a:pt x="241554" y="20320"/>
                  </a:lnTo>
                  <a:lnTo>
                    <a:pt x="241554" y="47117"/>
                  </a:lnTo>
                  <a:lnTo>
                    <a:pt x="285115" y="47117"/>
                  </a:lnTo>
                  <a:lnTo>
                    <a:pt x="296291" y="46609"/>
                  </a:lnTo>
                  <a:lnTo>
                    <a:pt x="325064" y="46609"/>
                  </a:lnTo>
                  <a:lnTo>
                    <a:pt x="325786" y="41021"/>
                  </a:lnTo>
                  <a:lnTo>
                    <a:pt x="326616" y="30452"/>
                  </a:lnTo>
                  <a:lnTo>
                    <a:pt x="326898" y="19812"/>
                  </a:lnTo>
                  <a:close/>
                </a:path>
                <a:path w="880745" h="238125">
                  <a:moveTo>
                    <a:pt x="430911" y="0"/>
                  </a:moveTo>
                  <a:lnTo>
                    <a:pt x="401193" y="0"/>
                  </a:lnTo>
                  <a:lnTo>
                    <a:pt x="401193" y="235965"/>
                  </a:lnTo>
                  <a:lnTo>
                    <a:pt x="430911" y="235965"/>
                  </a:lnTo>
                  <a:lnTo>
                    <a:pt x="430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11261" y="1009777"/>
              <a:ext cx="880744" cy="238125"/>
            </a:xfrm>
            <a:custGeom>
              <a:avLst/>
              <a:gdLst/>
              <a:ahLst/>
              <a:cxnLst/>
              <a:rect l="l" t="t" r="r" b="b"/>
              <a:pathLst>
                <a:path w="880745" h="238125">
                  <a:moveTo>
                    <a:pt x="800354" y="167894"/>
                  </a:moveTo>
                  <a:lnTo>
                    <a:pt x="791718" y="167894"/>
                  </a:lnTo>
                  <a:lnTo>
                    <a:pt x="784352" y="168656"/>
                  </a:lnTo>
                  <a:lnTo>
                    <a:pt x="778256" y="169925"/>
                  </a:lnTo>
                  <a:lnTo>
                    <a:pt x="772033" y="171196"/>
                  </a:lnTo>
                  <a:lnTo>
                    <a:pt x="752475" y="187451"/>
                  </a:lnTo>
                  <a:lnTo>
                    <a:pt x="752475" y="190373"/>
                  </a:lnTo>
                  <a:lnTo>
                    <a:pt x="752475" y="193294"/>
                  </a:lnTo>
                  <a:lnTo>
                    <a:pt x="778256" y="210820"/>
                  </a:lnTo>
                  <a:lnTo>
                    <a:pt x="784352" y="212089"/>
                  </a:lnTo>
                  <a:lnTo>
                    <a:pt x="791718" y="212725"/>
                  </a:lnTo>
                  <a:lnTo>
                    <a:pt x="800354" y="212725"/>
                  </a:lnTo>
                  <a:lnTo>
                    <a:pt x="808990" y="212725"/>
                  </a:lnTo>
                  <a:lnTo>
                    <a:pt x="845820" y="198755"/>
                  </a:lnTo>
                  <a:lnTo>
                    <a:pt x="848487" y="193294"/>
                  </a:lnTo>
                  <a:lnTo>
                    <a:pt x="848487" y="190373"/>
                  </a:lnTo>
                  <a:lnTo>
                    <a:pt x="848487" y="187451"/>
                  </a:lnTo>
                  <a:lnTo>
                    <a:pt x="847598" y="184658"/>
                  </a:lnTo>
                  <a:lnTo>
                    <a:pt x="845820" y="181990"/>
                  </a:lnTo>
                  <a:lnTo>
                    <a:pt x="844042" y="179197"/>
                  </a:lnTo>
                  <a:lnTo>
                    <a:pt x="808990" y="167894"/>
                  </a:lnTo>
                  <a:lnTo>
                    <a:pt x="800354" y="167894"/>
                  </a:lnTo>
                  <a:close/>
                </a:path>
                <a:path w="880745" h="238125">
                  <a:moveTo>
                    <a:pt x="800354" y="142494"/>
                  </a:moveTo>
                  <a:lnTo>
                    <a:pt x="842222" y="148228"/>
                  </a:lnTo>
                  <a:lnTo>
                    <a:pt x="875411" y="171703"/>
                  </a:lnTo>
                  <a:lnTo>
                    <a:pt x="878840" y="177546"/>
                  </a:lnTo>
                  <a:lnTo>
                    <a:pt x="880491" y="183769"/>
                  </a:lnTo>
                  <a:lnTo>
                    <a:pt x="880491" y="190373"/>
                  </a:lnTo>
                  <a:lnTo>
                    <a:pt x="880491" y="196976"/>
                  </a:lnTo>
                  <a:lnTo>
                    <a:pt x="878840" y="203200"/>
                  </a:lnTo>
                  <a:lnTo>
                    <a:pt x="875411" y="208914"/>
                  </a:lnTo>
                  <a:lnTo>
                    <a:pt x="871982" y="214757"/>
                  </a:lnTo>
                  <a:lnTo>
                    <a:pt x="835025" y="234061"/>
                  </a:lnTo>
                  <a:lnTo>
                    <a:pt x="800354" y="237744"/>
                  </a:lnTo>
                  <a:lnTo>
                    <a:pt x="790755" y="237507"/>
                  </a:lnTo>
                  <a:lnTo>
                    <a:pt x="751935" y="229647"/>
                  </a:lnTo>
                  <a:lnTo>
                    <a:pt x="725805" y="208914"/>
                  </a:lnTo>
                  <a:lnTo>
                    <a:pt x="722376" y="203200"/>
                  </a:lnTo>
                  <a:lnTo>
                    <a:pt x="720725" y="196976"/>
                  </a:lnTo>
                  <a:lnTo>
                    <a:pt x="720725" y="190373"/>
                  </a:lnTo>
                  <a:lnTo>
                    <a:pt x="720725" y="183769"/>
                  </a:lnTo>
                  <a:lnTo>
                    <a:pt x="722376" y="177546"/>
                  </a:lnTo>
                  <a:lnTo>
                    <a:pt x="725805" y="171703"/>
                  </a:lnTo>
                  <a:lnTo>
                    <a:pt x="729107" y="165735"/>
                  </a:lnTo>
                  <a:lnTo>
                    <a:pt x="765556" y="146176"/>
                  </a:lnTo>
                  <a:lnTo>
                    <a:pt x="790755" y="142730"/>
                  </a:lnTo>
                  <a:lnTo>
                    <a:pt x="800354" y="142494"/>
                  </a:lnTo>
                  <a:close/>
                </a:path>
                <a:path w="880745" h="238125">
                  <a:moveTo>
                    <a:pt x="0" y="127762"/>
                  </a:moveTo>
                  <a:lnTo>
                    <a:pt x="218313" y="127762"/>
                  </a:lnTo>
                  <a:lnTo>
                    <a:pt x="218313" y="154432"/>
                  </a:lnTo>
                  <a:lnTo>
                    <a:pt x="126746" y="154432"/>
                  </a:lnTo>
                  <a:lnTo>
                    <a:pt x="126746" y="234696"/>
                  </a:lnTo>
                  <a:lnTo>
                    <a:pt x="94742" y="234696"/>
                  </a:lnTo>
                  <a:lnTo>
                    <a:pt x="94742" y="154432"/>
                  </a:lnTo>
                  <a:lnTo>
                    <a:pt x="0" y="154432"/>
                  </a:lnTo>
                  <a:lnTo>
                    <a:pt x="0" y="127762"/>
                  </a:lnTo>
                  <a:close/>
                </a:path>
                <a:path w="880745" h="238125">
                  <a:moveTo>
                    <a:pt x="499999" y="127508"/>
                  </a:moveTo>
                  <a:lnTo>
                    <a:pt x="650621" y="127508"/>
                  </a:lnTo>
                  <a:lnTo>
                    <a:pt x="650621" y="192912"/>
                  </a:lnTo>
                  <a:lnTo>
                    <a:pt x="530733" y="192912"/>
                  </a:lnTo>
                  <a:lnTo>
                    <a:pt x="530733" y="207390"/>
                  </a:lnTo>
                  <a:lnTo>
                    <a:pt x="655193" y="207390"/>
                  </a:lnTo>
                  <a:lnTo>
                    <a:pt x="655193" y="233425"/>
                  </a:lnTo>
                  <a:lnTo>
                    <a:pt x="499999" y="233425"/>
                  </a:lnTo>
                  <a:lnTo>
                    <a:pt x="499999" y="167132"/>
                  </a:lnTo>
                  <a:lnTo>
                    <a:pt x="619379" y="167132"/>
                  </a:lnTo>
                  <a:lnTo>
                    <a:pt x="619379" y="153415"/>
                  </a:lnTo>
                  <a:lnTo>
                    <a:pt x="499999" y="153415"/>
                  </a:lnTo>
                  <a:lnTo>
                    <a:pt x="499999" y="127508"/>
                  </a:lnTo>
                  <a:close/>
                </a:path>
                <a:path w="880745" h="238125">
                  <a:moveTo>
                    <a:pt x="805180" y="53467"/>
                  </a:moveTo>
                  <a:lnTo>
                    <a:pt x="805180" y="76835"/>
                  </a:lnTo>
                  <a:lnTo>
                    <a:pt x="846455" y="76835"/>
                  </a:lnTo>
                  <a:lnTo>
                    <a:pt x="846455" y="53467"/>
                  </a:lnTo>
                  <a:lnTo>
                    <a:pt x="805180" y="53467"/>
                  </a:lnTo>
                  <a:close/>
                </a:path>
                <a:path w="880745" h="238125">
                  <a:moveTo>
                    <a:pt x="727075" y="35306"/>
                  </a:moveTo>
                  <a:lnTo>
                    <a:pt x="727075" y="96393"/>
                  </a:lnTo>
                  <a:lnTo>
                    <a:pt x="775716" y="96393"/>
                  </a:lnTo>
                  <a:lnTo>
                    <a:pt x="775716" y="35306"/>
                  </a:lnTo>
                  <a:lnTo>
                    <a:pt x="727075" y="35306"/>
                  </a:lnTo>
                  <a:close/>
                </a:path>
                <a:path w="880745" h="238125">
                  <a:moveTo>
                    <a:pt x="171577" y="8636"/>
                  </a:moveTo>
                  <a:lnTo>
                    <a:pt x="177292" y="8636"/>
                  </a:lnTo>
                  <a:lnTo>
                    <a:pt x="179197" y="11811"/>
                  </a:lnTo>
                  <a:lnTo>
                    <a:pt x="151251" y="55520"/>
                  </a:lnTo>
                  <a:lnTo>
                    <a:pt x="138938" y="66167"/>
                  </a:lnTo>
                  <a:lnTo>
                    <a:pt x="146677" y="69522"/>
                  </a:lnTo>
                  <a:lnTo>
                    <a:pt x="189214" y="83899"/>
                  </a:lnTo>
                  <a:lnTo>
                    <a:pt x="208915" y="88519"/>
                  </a:lnTo>
                  <a:lnTo>
                    <a:pt x="193421" y="114300"/>
                  </a:lnTo>
                  <a:lnTo>
                    <a:pt x="150495" y="101092"/>
                  </a:lnTo>
                  <a:lnTo>
                    <a:pt x="112268" y="82931"/>
                  </a:lnTo>
                  <a:lnTo>
                    <a:pt x="103245" y="87667"/>
                  </a:lnTo>
                  <a:lnTo>
                    <a:pt x="62148" y="104189"/>
                  </a:lnTo>
                  <a:lnTo>
                    <a:pt x="26162" y="115315"/>
                  </a:lnTo>
                  <a:lnTo>
                    <a:pt x="10668" y="90805"/>
                  </a:lnTo>
                  <a:lnTo>
                    <a:pt x="22975" y="88018"/>
                  </a:lnTo>
                  <a:lnTo>
                    <a:pt x="34734" y="84994"/>
                  </a:lnTo>
                  <a:lnTo>
                    <a:pt x="75850" y="70897"/>
                  </a:lnTo>
                  <a:lnTo>
                    <a:pt x="112908" y="51996"/>
                  </a:lnTo>
                  <a:lnTo>
                    <a:pt x="132842" y="34544"/>
                  </a:lnTo>
                  <a:lnTo>
                    <a:pt x="125700" y="34897"/>
                  </a:lnTo>
                  <a:lnTo>
                    <a:pt x="118760" y="35178"/>
                  </a:lnTo>
                  <a:lnTo>
                    <a:pt x="112035" y="35365"/>
                  </a:lnTo>
                  <a:lnTo>
                    <a:pt x="105537" y="35433"/>
                  </a:lnTo>
                  <a:lnTo>
                    <a:pt x="98986" y="35506"/>
                  </a:lnTo>
                  <a:lnTo>
                    <a:pt x="92281" y="35544"/>
                  </a:lnTo>
                  <a:lnTo>
                    <a:pt x="85409" y="35558"/>
                  </a:lnTo>
                  <a:lnTo>
                    <a:pt x="78359" y="35560"/>
                  </a:lnTo>
                  <a:lnTo>
                    <a:pt x="34925" y="35560"/>
                  </a:lnTo>
                  <a:lnTo>
                    <a:pt x="34925" y="9144"/>
                  </a:lnTo>
                  <a:lnTo>
                    <a:pt x="109728" y="9144"/>
                  </a:lnTo>
                  <a:lnTo>
                    <a:pt x="117324" y="9144"/>
                  </a:lnTo>
                  <a:lnTo>
                    <a:pt x="124872" y="9144"/>
                  </a:lnTo>
                  <a:lnTo>
                    <a:pt x="132373" y="9144"/>
                  </a:lnTo>
                  <a:lnTo>
                    <a:pt x="139827" y="9144"/>
                  </a:lnTo>
                  <a:lnTo>
                    <a:pt x="147395" y="9118"/>
                  </a:lnTo>
                  <a:lnTo>
                    <a:pt x="155225" y="9032"/>
                  </a:lnTo>
                  <a:lnTo>
                    <a:pt x="163294" y="8876"/>
                  </a:lnTo>
                  <a:lnTo>
                    <a:pt x="171577" y="8636"/>
                  </a:lnTo>
                  <a:close/>
                </a:path>
                <a:path w="880745" h="238125">
                  <a:moveTo>
                    <a:pt x="516255" y="4318"/>
                  </a:moveTo>
                  <a:lnTo>
                    <a:pt x="548640" y="4318"/>
                  </a:lnTo>
                  <a:lnTo>
                    <a:pt x="548894" y="11430"/>
                  </a:lnTo>
                  <a:lnTo>
                    <a:pt x="544449" y="43052"/>
                  </a:lnTo>
                  <a:lnTo>
                    <a:pt x="549616" y="50954"/>
                  </a:lnTo>
                  <a:lnTo>
                    <a:pt x="576665" y="78349"/>
                  </a:lnTo>
                  <a:lnTo>
                    <a:pt x="606044" y="94869"/>
                  </a:lnTo>
                  <a:lnTo>
                    <a:pt x="587248" y="115824"/>
                  </a:lnTo>
                  <a:lnTo>
                    <a:pt x="548925" y="91830"/>
                  </a:lnTo>
                  <a:lnTo>
                    <a:pt x="531495" y="73025"/>
                  </a:lnTo>
                  <a:lnTo>
                    <a:pt x="526254" y="80670"/>
                  </a:lnTo>
                  <a:lnTo>
                    <a:pt x="491537" y="111760"/>
                  </a:lnTo>
                  <a:lnTo>
                    <a:pt x="474472" y="121412"/>
                  </a:lnTo>
                  <a:lnTo>
                    <a:pt x="453136" y="101473"/>
                  </a:lnTo>
                  <a:lnTo>
                    <a:pt x="461158" y="97137"/>
                  </a:lnTo>
                  <a:lnTo>
                    <a:pt x="468645" y="92694"/>
                  </a:lnTo>
                  <a:lnTo>
                    <a:pt x="498127" y="68204"/>
                  </a:lnTo>
                  <a:lnTo>
                    <a:pt x="515469" y="29499"/>
                  </a:lnTo>
                  <a:lnTo>
                    <a:pt x="516612" y="13219"/>
                  </a:lnTo>
                  <a:lnTo>
                    <a:pt x="516255" y="4318"/>
                  </a:lnTo>
                  <a:close/>
                </a:path>
                <a:path w="880745" h="238125">
                  <a:moveTo>
                    <a:pt x="355092" y="2539"/>
                  </a:moveTo>
                  <a:lnTo>
                    <a:pt x="384429" y="2539"/>
                  </a:lnTo>
                  <a:lnTo>
                    <a:pt x="384429" y="229997"/>
                  </a:lnTo>
                  <a:lnTo>
                    <a:pt x="355092" y="229997"/>
                  </a:lnTo>
                  <a:lnTo>
                    <a:pt x="355092" y="157987"/>
                  </a:lnTo>
                  <a:lnTo>
                    <a:pt x="335025" y="177673"/>
                  </a:lnTo>
                  <a:lnTo>
                    <a:pt x="308494" y="148927"/>
                  </a:lnTo>
                  <a:lnTo>
                    <a:pt x="295529" y="129032"/>
                  </a:lnTo>
                  <a:lnTo>
                    <a:pt x="291056" y="136221"/>
                  </a:lnTo>
                  <a:lnTo>
                    <a:pt x="263477" y="170735"/>
                  </a:lnTo>
                  <a:lnTo>
                    <a:pt x="249936" y="184276"/>
                  </a:lnTo>
                  <a:lnTo>
                    <a:pt x="226822" y="166877"/>
                  </a:lnTo>
                  <a:lnTo>
                    <a:pt x="234755" y="159851"/>
                  </a:lnTo>
                  <a:lnTo>
                    <a:pt x="242189" y="152669"/>
                  </a:lnTo>
                  <a:lnTo>
                    <a:pt x="267096" y="122602"/>
                  </a:lnTo>
                  <a:lnTo>
                    <a:pt x="287555" y="84169"/>
                  </a:lnTo>
                  <a:lnTo>
                    <a:pt x="296291" y="46609"/>
                  </a:lnTo>
                  <a:lnTo>
                    <a:pt x="290703" y="46862"/>
                  </a:lnTo>
                  <a:lnTo>
                    <a:pt x="285115" y="47117"/>
                  </a:lnTo>
                  <a:lnTo>
                    <a:pt x="279654" y="47117"/>
                  </a:lnTo>
                  <a:lnTo>
                    <a:pt x="274066" y="47117"/>
                  </a:lnTo>
                  <a:lnTo>
                    <a:pt x="268605" y="47117"/>
                  </a:lnTo>
                  <a:lnTo>
                    <a:pt x="263271" y="47117"/>
                  </a:lnTo>
                  <a:lnTo>
                    <a:pt x="241554" y="47117"/>
                  </a:lnTo>
                  <a:lnTo>
                    <a:pt x="241554" y="20320"/>
                  </a:lnTo>
                  <a:lnTo>
                    <a:pt x="300228" y="20320"/>
                  </a:lnTo>
                  <a:lnTo>
                    <a:pt x="306824" y="20294"/>
                  </a:lnTo>
                  <a:lnTo>
                    <a:pt x="313467" y="20208"/>
                  </a:lnTo>
                  <a:lnTo>
                    <a:pt x="320159" y="20052"/>
                  </a:lnTo>
                  <a:lnTo>
                    <a:pt x="326898" y="19812"/>
                  </a:lnTo>
                  <a:lnTo>
                    <a:pt x="326616" y="30452"/>
                  </a:lnTo>
                  <a:lnTo>
                    <a:pt x="320103" y="72136"/>
                  </a:lnTo>
                  <a:lnTo>
                    <a:pt x="309245" y="102997"/>
                  </a:lnTo>
                  <a:lnTo>
                    <a:pt x="313578" y="110880"/>
                  </a:lnTo>
                  <a:lnTo>
                    <a:pt x="341788" y="144653"/>
                  </a:lnTo>
                  <a:lnTo>
                    <a:pt x="355092" y="156463"/>
                  </a:lnTo>
                  <a:lnTo>
                    <a:pt x="355092" y="108458"/>
                  </a:lnTo>
                  <a:lnTo>
                    <a:pt x="328168" y="108458"/>
                  </a:lnTo>
                  <a:lnTo>
                    <a:pt x="328168" y="82169"/>
                  </a:lnTo>
                  <a:lnTo>
                    <a:pt x="355092" y="82169"/>
                  </a:lnTo>
                  <a:lnTo>
                    <a:pt x="355092" y="2539"/>
                  </a:lnTo>
                  <a:close/>
                </a:path>
                <a:path w="880745" h="238125">
                  <a:moveTo>
                    <a:pt x="846201" y="0"/>
                  </a:moveTo>
                  <a:lnTo>
                    <a:pt x="877697" y="0"/>
                  </a:lnTo>
                  <a:lnTo>
                    <a:pt x="877697" y="142494"/>
                  </a:lnTo>
                  <a:lnTo>
                    <a:pt x="846201" y="142494"/>
                  </a:lnTo>
                  <a:lnTo>
                    <a:pt x="846201" y="101219"/>
                  </a:lnTo>
                  <a:lnTo>
                    <a:pt x="805180" y="101219"/>
                  </a:lnTo>
                  <a:lnTo>
                    <a:pt x="805180" y="121665"/>
                  </a:lnTo>
                  <a:lnTo>
                    <a:pt x="695198" y="121665"/>
                  </a:lnTo>
                  <a:lnTo>
                    <a:pt x="695198" y="10413"/>
                  </a:lnTo>
                  <a:lnTo>
                    <a:pt x="805180" y="10413"/>
                  </a:lnTo>
                  <a:lnTo>
                    <a:pt x="805180" y="29210"/>
                  </a:lnTo>
                  <a:lnTo>
                    <a:pt x="846201" y="29210"/>
                  </a:lnTo>
                  <a:lnTo>
                    <a:pt x="846201" y="0"/>
                  </a:lnTo>
                  <a:close/>
                </a:path>
                <a:path w="880745" h="238125">
                  <a:moveTo>
                    <a:pt x="619125" y="0"/>
                  </a:moveTo>
                  <a:lnTo>
                    <a:pt x="650621" y="0"/>
                  </a:lnTo>
                  <a:lnTo>
                    <a:pt x="650621" y="117601"/>
                  </a:lnTo>
                  <a:lnTo>
                    <a:pt x="619125" y="117601"/>
                  </a:lnTo>
                  <a:lnTo>
                    <a:pt x="619125" y="66928"/>
                  </a:lnTo>
                  <a:lnTo>
                    <a:pt x="576834" y="66928"/>
                  </a:lnTo>
                  <a:lnTo>
                    <a:pt x="576834" y="41783"/>
                  </a:lnTo>
                  <a:lnTo>
                    <a:pt x="619125" y="41783"/>
                  </a:lnTo>
                  <a:lnTo>
                    <a:pt x="619125" y="0"/>
                  </a:lnTo>
                  <a:close/>
                </a:path>
                <a:path w="880745" h="238125">
                  <a:moveTo>
                    <a:pt x="401193" y="0"/>
                  </a:moveTo>
                  <a:lnTo>
                    <a:pt x="430911" y="0"/>
                  </a:lnTo>
                  <a:lnTo>
                    <a:pt x="430911" y="235965"/>
                  </a:lnTo>
                  <a:lnTo>
                    <a:pt x="401193" y="235965"/>
                  </a:lnTo>
                  <a:lnTo>
                    <a:pt x="40119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7866888" y="1354836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703056" y="1615605"/>
            <a:ext cx="94615" cy="24765"/>
            <a:chOff x="8703056" y="1615605"/>
            <a:chExt cx="94615" cy="24765"/>
          </a:xfrm>
        </p:grpSpPr>
        <p:sp>
          <p:nvSpPr>
            <p:cNvPr id="15" name="object 15"/>
            <p:cNvSpPr/>
            <p:nvPr/>
          </p:nvSpPr>
          <p:spPr>
            <a:xfrm>
              <a:off x="8707628" y="162017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628" y="162017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855582" y="1539113"/>
            <a:ext cx="725805" cy="194945"/>
            <a:chOff x="8855582" y="1539113"/>
            <a:chExt cx="725805" cy="194945"/>
          </a:xfrm>
        </p:grpSpPr>
        <p:sp>
          <p:nvSpPr>
            <p:cNvPr id="18" name="object 18"/>
            <p:cNvSpPr/>
            <p:nvPr/>
          </p:nvSpPr>
          <p:spPr>
            <a:xfrm>
              <a:off x="8860154" y="1543685"/>
              <a:ext cx="716280" cy="186055"/>
            </a:xfrm>
            <a:custGeom>
              <a:avLst/>
              <a:gdLst/>
              <a:ahLst/>
              <a:cxnLst/>
              <a:rect l="l" t="t" r="r" b="b"/>
              <a:pathLst>
                <a:path w="716279" h="186055">
                  <a:moveTo>
                    <a:pt x="716279" y="143763"/>
                  </a:moveTo>
                  <a:lnTo>
                    <a:pt x="544068" y="143763"/>
                  </a:lnTo>
                  <a:lnTo>
                    <a:pt x="544068" y="158495"/>
                  </a:lnTo>
                  <a:lnTo>
                    <a:pt x="716279" y="158495"/>
                  </a:lnTo>
                  <a:lnTo>
                    <a:pt x="716279" y="143763"/>
                  </a:lnTo>
                  <a:close/>
                </a:path>
                <a:path w="716279" h="186055">
                  <a:moveTo>
                    <a:pt x="172212" y="143510"/>
                  </a:moveTo>
                  <a:lnTo>
                    <a:pt x="0" y="143510"/>
                  </a:lnTo>
                  <a:lnTo>
                    <a:pt x="0" y="158368"/>
                  </a:lnTo>
                  <a:lnTo>
                    <a:pt x="172212" y="158368"/>
                  </a:lnTo>
                  <a:lnTo>
                    <a:pt x="172212" y="143510"/>
                  </a:lnTo>
                  <a:close/>
                </a:path>
                <a:path w="716279" h="186055">
                  <a:moveTo>
                    <a:pt x="521335" y="117348"/>
                  </a:moveTo>
                  <a:lnTo>
                    <a:pt x="397891" y="117348"/>
                  </a:lnTo>
                  <a:lnTo>
                    <a:pt x="397891" y="132587"/>
                  </a:lnTo>
                  <a:lnTo>
                    <a:pt x="503936" y="132587"/>
                  </a:lnTo>
                  <a:lnTo>
                    <a:pt x="503936" y="185674"/>
                  </a:lnTo>
                  <a:lnTo>
                    <a:pt x="521335" y="185674"/>
                  </a:lnTo>
                  <a:lnTo>
                    <a:pt x="521335" y="117348"/>
                  </a:lnTo>
                  <a:close/>
                </a:path>
                <a:path w="716279" h="186055">
                  <a:moveTo>
                    <a:pt x="60705" y="37464"/>
                  </a:moveTo>
                  <a:lnTo>
                    <a:pt x="43306" y="37464"/>
                  </a:lnTo>
                  <a:lnTo>
                    <a:pt x="44703" y="91820"/>
                  </a:lnTo>
                  <a:lnTo>
                    <a:pt x="20066" y="91820"/>
                  </a:lnTo>
                  <a:lnTo>
                    <a:pt x="20066" y="106679"/>
                  </a:lnTo>
                  <a:lnTo>
                    <a:pt x="152780" y="106679"/>
                  </a:lnTo>
                  <a:lnTo>
                    <a:pt x="152780" y="92075"/>
                  </a:lnTo>
                  <a:lnTo>
                    <a:pt x="61722" y="92075"/>
                  </a:lnTo>
                  <a:lnTo>
                    <a:pt x="60705" y="37464"/>
                  </a:lnTo>
                  <a:close/>
                </a:path>
                <a:path w="716279" h="186055">
                  <a:moveTo>
                    <a:pt x="129667" y="37464"/>
                  </a:moveTo>
                  <a:lnTo>
                    <a:pt x="112268" y="37464"/>
                  </a:lnTo>
                  <a:lnTo>
                    <a:pt x="110363" y="92075"/>
                  </a:lnTo>
                  <a:lnTo>
                    <a:pt x="152780" y="92075"/>
                  </a:lnTo>
                  <a:lnTo>
                    <a:pt x="152780" y="91820"/>
                  </a:lnTo>
                  <a:lnTo>
                    <a:pt x="127380" y="91820"/>
                  </a:lnTo>
                  <a:lnTo>
                    <a:pt x="129667" y="37464"/>
                  </a:lnTo>
                  <a:close/>
                </a:path>
                <a:path w="716279" h="186055">
                  <a:moveTo>
                    <a:pt x="149733" y="16001"/>
                  </a:moveTo>
                  <a:lnTo>
                    <a:pt x="23241" y="16001"/>
                  </a:lnTo>
                  <a:lnTo>
                    <a:pt x="23241" y="30861"/>
                  </a:lnTo>
                  <a:lnTo>
                    <a:pt x="149733" y="30861"/>
                  </a:lnTo>
                  <a:lnTo>
                    <a:pt x="149733" y="16001"/>
                  </a:lnTo>
                  <a:close/>
                </a:path>
                <a:path w="716279" h="186055">
                  <a:moveTo>
                    <a:pt x="688086" y="14224"/>
                  </a:moveTo>
                  <a:lnTo>
                    <a:pt x="572389" y="14224"/>
                  </a:lnTo>
                  <a:lnTo>
                    <a:pt x="572389" y="112902"/>
                  </a:lnTo>
                  <a:lnTo>
                    <a:pt x="691006" y="112902"/>
                  </a:lnTo>
                  <a:lnTo>
                    <a:pt x="691006" y="98298"/>
                  </a:lnTo>
                  <a:lnTo>
                    <a:pt x="589788" y="98298"/>
                  </a:lnTo>
                  <a:lnTo>
                    <a:pt x="589788" y="68961"/>
                  </a:lnTo>
                  <a:lnTo>
                    <a:pt x="684911" y="68961"/>
                  </a:lnTo>
                  <a:lnTo>
                    <a:pt x="684911" y="54737"/>
                  </a:lnTo>
                  <a:lnTo>
                    <a:pt x="589788" y="54737"/>
                  </a:lnTo>
                  <a:lnTo>
                    <a:pt x="589788" y="29210"/>
                  </a:lnTo>
                  <a:lnTo>
                    <a:pt x="688086" y="29210"/>
                  </a:lnTo>
                  <a:lnTo>
                    <a:pt x="688086" y="14224"/>
                  </a:lnTo>
                  <a:close/>
                </a:path>
                <a:path w="716279" h="186055">
                  <a:moveTo>
                    <a:pt x="353568" y="144144"/>
                  </a:moveTo>
                  <a:lnTo>
                    <a:pt x="181355" y="144144"/>
                  </a:lnTo>
                  <a:lnTo>
                    <a:pt x="181355" y="158876"/>
                  </a:lnTo>
                  <a:lnTo>
                    <a:pt x="353568" y="158876"/>
                  </a:lnTo>
                  <a:lnTo>
                    <a:pt x="353568" y="144144"/>
                  </a:lnTo>
                  <a:close/>
                </a:path>
                <a:path w="716279" h="186055">
                  <a:moveTo>
                    <a:pt x="276605" y="111125"/>
                  </a:moveTo>
                  <a:lnTo>
                    <a:pt x="258318" y="111125"/>
                  </a:lnTo>
                  <a:lnTo>
                    <a:pt x="258318" y="144144"/>
                  </a:lnTo>
                  <a:lnTo>
                    <a:pt x="276605" y="144144"/>
                  </a:lnTo>
                  <a:lnTo>
                    <a:pt x="276605" y="111125"/>
                  </a:lnTo>
                  <a:close/>
                </a:path>
                <a:path w="716279" h="186055">
                  <a:moveTo>
                    <a:pt x="325374" y="13207"/>
                  </a:moveTo>
                  <a:lnTo>
                    <a:pt x="209423" y="13207"/>
                  </a:lnTo>
                  <a:lnTo>
                    <a:pt x="209423" y="28448"/>
                  </a:lnTo>
                  <a:lnTo>
                    <a:pt x="307975" y="28448"/>
                  </a:lnTo>
                  <a:lnTo>
                    <a:pt x="307975" y="55117"/>
                  </a:lnTo>
                  <a:lnTo>
                    <a:pt x="209676" y="55117"/>
                  </a:lnTo>
                  <a:lnTo>
                    <a:pt x="209676" y="111125"/>
                  </a:lnTo>
                  <a:lnTo>
                    <a:pt x="331470" y="111125"/>
                  </a:lnTo>
                  <a:lnTo>
                    <a:pt x="331470" y="96265"/>
                  </a:lnTo>
                  <a:lnTo>
                    <a:pt x="227075" y="96265"/>
                  </a:lnTo>
                  <a:lnTo>
                    <a:pt x="227075" y="69595"/>
                  </a:lnTo>
                  <a:lnTo>
                    <a:pt x="325374" y="69595"/>
                  </a:lnTo>
                  <a:lnTo>
                    <a:pt x="325374" y="13207"/>
                  </a:lnTo>
                  <a:close/>
                </a:path>
                <a:path w="716279" h="186055">
                  <a:moveTo>
                    <a:pt x="486664" y="2031"/>
                  </a:moveTo>
                  <a:lnTo>
                    <a:pt x="470026" y="2031"/>
                  </a:lnTo>
                  <a:lnTo>
                    <a:pt x="470026" y="46862"/>
                  </a:lnTo>
                  <a:lnTo>
                    <a:pt x="444500" y="46862"/>
                  </a:lnTo>
                  <a:lnTo>
                    <a:pt x="444500" y="61467"/>
                  </a:lnTo>
                  <a:lnTo>
                    <a:pt x="470026" y="61467"/>
                  </a:lnTo>
                  <a:lnTo>
                    <a:pt x="470026" y="107441"/>
                  </a:lnTo>
                  <a:lnTo>
                    <a:pt x="486664" y="107441"/>
                  </a:lnTo>
                  <a:lnTo>
                    <a:pt x="486664" y="2031"/>
                  </a:lnTo>
                  <a:close/>
                </a:path>
                <a:path w="716279" h="186055">
                  <a:moveTo>
                    <a:pt x="441295" y="23749"/>
                  </a:moveTo>
                  <a:lnTo>
                    <a:pt x="423418" y="23749"/>
                  </a:lnTo>
                  <a:lnTo>
                    <a:pt x="422275" y="29972"/>
                  </a:lnTo>
                  <a:lnTo>
                    <a:pt x="419989" y="36322"/>
                  </a:lnTo>
                  <a:lnTo>
                    <a:pt x="413639" y="49275"/>
                  </a:lnTo>
                  <a:lnTo>
                    <a:pt x="409575" y="55625"/>
                  </a:lnTo>
                  <a:lnTo>
                    <a:pt x="404495" y="61722"/>
                  </a:lnTo>
                  <a:lnTo>
                    <a:pt x="399415" y="67944"/>
                  </a:lnTo>
                  <a:lnTo>
                    <a:pt x="363220" y="94234"/>
                  </a:lnTo>
                  <a:lnTo>
                    <a:pt x="375412" y="106044"/>
                  </a:lnTo>
                  <a:lnTo>
                    <a:pt x="408320" y="80517"/>
                  </a:lnTo>
                  <a:lnTo>
                    <a:pt x="417322" y="70357"/>
                  </a:lnTo>
                  <a:lnTo>
                    <a:pt x="437271" y="70357"/>
                  </a:lnTo>
                  <a:lnTo>
                    <a:pt x="436118" y="69468"/>
                  </a:lnTo>
                  <a:lnTo>
                    <a:pt x="430784" y="64007"/>
                  </a:lnTo>
                  <a:lnTo>
                    <a:pt x="426339" y="57785"/>
                  </a:lnTo>
                  <a:lnTo>
                    <a:pt x="429861" y="51946"/>
                  </a:lnTo>
                  <a:lnTo>
                    <a:pt x="432990" y="46037"/>
                  </a:lnTo>
                  <a:lnTo>
                    <a:pt x="435715" y="40032"/>
                  </a:lnTo>
                  <a:lnTo>
                    <a:pt x="438023" y="33909"/>
                  </a:lnTo>
                  <a:lnTo>
                    <a:pt x="440944" y="25653"/>
                  </a:lnTo>
                  <a:lnTo>
                    <a:pt x="441295" y="23749"/>
                  </a:lnTo>
                  <a:close/>
                </a:path>
                <a:path w="716279" h="186055">
                  <a:moveTo>
                    <a:pt x="437271" y="70357"/>
                  </a:moveTo>
                  <a:lnTo>
                    <a:pt x="417322" y="70357"/>
                  </a:lnTo>
                  <a:lnTo>
                    <a:pt x="421640" y="76326"/>
                  </a:lnTo>
                  <a:lnTo>
                    <a:pt x="426593" y="81661"/>
                  </a:lnTo>
                  <a:lnTo>
                    <a:pt x="437515" y="91312"/>
                  </a:lnTo>
                  <a:lnTo>
                    <a:pt x="443229" y="95503"/>
                  </a:lnTo>
                  <a:lnTo>
                    <a:pt x="448945" y="99187"/>
                  </a:lnTo>
                  <a:lnTo>
                    <a:pt x="461010" y="86740"/>
                  </a:lnTo>
                  <a:lnTo>
                    <a:pt x="454660" y="83057"/>
                  </a:lnTo>
                  <a:lnTo>
                    <a:pt x="448310" y="78866"/>
                  </a:lnTo>
                  <a:lnTo>
                    <a:pt x="437271" y="70357"/>
                  </a:lnTo>
                  <a:close/>
                </a:path>
                <a:path w="716279" h="186055">
                  <a:moveTo>
                    <a:pt x="442975" y="9398"/>
                  </a:moveTo>
                  <a:lnTo>
                    <a:pt x="434975" y="9651"/>
                  </a:lnTo>
                  <a:lnTo>
                    <a:pt x="427609" y="9778"/>
                  </a:lnTo>
                  <a:lnTo>
                    <a:pt x="375666" y="9778"/>
                  </a:lnTo>
                  <a:lnTo>
                    <a:pt x="375666" y="24384"/>
                  </a:lnTo>
                  <a:lnTo>
                    <a:pt x="396494" y="24384"/>
                  </a:lnTo>
                  <a:lnTo>
                    <a:pt x="402081" y="24256"/>
                  </a:lnTo>
                  <a:lnTo>
                    <a:pt x="407670" y="24256"/>
                  </a:lnTo>
                  <a:lnTo>
                    <a:pt x="418465" y="24002"/>
                  </a:lnTo>
                  <a:lnTo>
                    <a:pt x="423418" y="23749"/>
                  </a:lnTo>
                  <a:lnTo>
                    <a:pt x="441295" y="23749"/>
                  </a:lnTo>
                  <a:lnTo>
                    <a:pt x="442468" y="17399"/>
                  </a:lnTo>
                  <a:lnTo>
                    <a:pt x="442975" y="9398"/>
                  </a:lnTo>
                  <a:close/>
                </a:path>
                <a:path w="716279" h="186055">
                  <a:moveTo>
                    <a:pt x="521335" y="0"/>
                  </a:moveTo>
                  <a:lnTo>
                    <a:pt x="504571" y="0"/>
                  </a:lnTo>
                  <a:lnTo>
                    <a:pt x="504571" y="107441"/>
                  </a:lnTo>
                  <a:lnTo>
                    <a:pt x="521335" y="107441"/>
                  </a:lnTo>
                  <a:lnTo>
                    <a:pt x="521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860154" y="1543685"/>
              <a:ext cx="716280" cy="186055"/>
            </a:xfrm>
            <a:custGeom>
              <a:avLst/>
              <a:gdLst/>
              <a:ahLst/>
              <a:cxnLst/>
              <a:rect l="l" t="t" r="r" b="b"/>
              <a:pathLst>
                <a:path w="716279" h="186055">
                  <a:moveTo>
                    <a:pt x="544068" y="143763"/>
                  </a:moveTo>
                  <a:lnTo>
                    <a:pt x="716279" y="143763"/>
                  </a:lnTo>
                  <a:lnTo>
                    <a:pt x="716279" y="158495"/>
                  </a:lnTo>
                  <a:lnTo>
                    <a:pt x="544068" y="158495"/>
                  </a:lnTo>
                  <a:lnTo>
                    <a:pt x="544068" y="143763"/>
                  </a:lnTo>
                  <a:close/>
                </a:path>
                <a:path w="716279" h="186055">
                  <a:moveTo>
                    <a:pt x="0" y="143510"/>
                  </a:moveTo>
                  <a:lnTo>
                    <a:pt x="172212" y="143510"/>
                  </a:lnTo>
                  <a:lnTo>
                    <a:pt x="172212" y="158368"/>
                  </a:lnTo>
                  <a:lnTo>
                    <a:pt x="0" y="158368"/>
                  </a:lnTo>
                  <a:lnTo>
                    <a:pt x="0" y="143510"/>
                  </a:lnTo>
                  <a:close/>
                </a:path>
                <a:path w="716279" h="186055">
                  <a:moveTo>
                    <a:pt x="397891" y="117348"/>
                  </a:moveTo>
                  <a:lnTo>
                    <a:pt x="521335" y="117348"/>
                  </a:lnTo>
                  <a:lnTo>
                    <a:pt x="521335" y="185674"/>
                  </a:lnTo>
                  <a:lnTo>
                    <a:pt x="503936" y="185674"/>
                  </a:lnTo>
                  <a:lnTo>
                    <a:pt x="503936" y="132587"/>
                  </a:lnTo>
                  <a:lnTo>
                    <a:pt x="397891" y="132587"/>
                  </a:lnTo>
                  <a:lnTo>
                    <a:pt x="397891" y="117348"/>
                  </a:lnTo>
                  <a:close/>
                </a:path>
                <a:path w="716279" h="186055">
                  <a:moveTo>
                    <a:pt x="43306" y="37464"/>
                  </a:moveTo>
                  <a:lnTo>
                    <a:pt x="60705" y="37464"/>
                  </a:lnTo>
                  <a:lnTo>
                    <a:pt x="61722" y="92075"/>
                  </a:lnTo>
                  <a:lnTo>
                    <a:pt x="110363" y="92075"/>
                  </a:lnTo>
                  <a:lnTo>
                    <a:pt x="112268" y="37464"/>
                  </a:lnTo>
                  <a:lnTo>
                    <a:pt x="129667" y="37464"/>
                  </a:lnTo>
                  <a:lnTo>
                    <a:pt x="127380" y="91820"/>
                  </a:lnTo>
                  <a:lnTo>
                    <a:pt x="152780" y="91820"/>
                  </a:lnTo>
                  <a:lnTo>
                    <a:pt x="152780" y="106679"/>
                  </a:lnTo>
                  <a:lnTo>
                    <a:pt x="20066" y="106679"/>
                  </a:lnTo>
                  <a:lnTo>
                    <a:pt x="20066" y="91820"/>
                  </a:lnTo>
                  <a:lnTo>
                    <a:pt x="44703" y="91820"/>
                  </a:lnTo>
                  <a:lnTo>
                    <a:pt x="43306" y="37464"/>
                  </a:lnTo>
                  <a:close/>
                </a:path>
                <a:path w="716279" h="186055">
                  <a:moveTo>
                    <a:pt x="23241" y="16001"/>
                  </a:moveTo>
                  <a:lnTo>
                    <a:pt x="149733" y="16001"/>
                  </a:lnTo>
                  <a:lnTo>
                    <a:pt x="149733" y="30861"/>
                  </a:lnTo>
                  <a:lnTo>
                    <a:pt x="23241" y="30861"/>
                  </a:lnTo>
                  <a:lnTo>
                    <a:pt x="23241" y="16001"/>
                  </a:lnTo>
                  <a:close/>
                </a:path>
                <a:path w="716279" h="186055">
                  <a:moveTo>
                    <a:pt x="572389" y="14224"/>
                  </a:moveTo>
                  <a:lnTo>
                    <a:pt x="688086" y="14224"/>
                  </a:lnTo>
                  <a:lnTo>
                    <a:pt x="688086" y="29210"/>
                  </a:lnTo>
                  <a:lnTo>
                    <a:pt x="589788" y="29210"/>
                  </a:lnTo>
                  <a:lnTo>
                    <a:pt x="589788" y="54737"/>
                  </a:lnTo>
                  <a:lnTo>
                    <a:pt x="684911" y="54737"/>
                  </a:lnTo>
                  <a:lnTo>
                    <a:pt x="684911" y="68961"/>
                  </a:lnTo>
                  <a:lnTo>
                    <a:pt x="589788" y="68961"/>
                  </a:lnTo>
                  <a:lnTo>
                    <a:pt x="589788" y="98298"/>
                  </a:lnTo>
                  <a:lnTo>
                    <a:pt x="691006" y="98298"/>
                  </a:lnTo>
                  <a:lnTo>
                    <a:pt x="691006" y="112902"/>
                  </a:lnTo>
                  <a:lnTo>
                    <a:pt x="572389" y="112902"/>
                  </a:lnTo>
                  <a:lnTo>
                    <a:pt x="572389" y="14224"/>
                  </a:lnTo>
                  <a:close/>
                </a:path>
                <a:path w="716279" h="186055">
                  <a:moveTo>
                    <a:pt x="209423" y="13207"/>
                  </a:moveTo>
                  <a:lnTo>
                    <a:pt x="325374" y="13207"/>
                  </a:lnTo>
                  <a:lnTo>
                    <a:pt x="325374" y="69595"/>
                  </a:lnTo>
                  <a:lnTo>
                    <a:pt x="227075" y="69595"/>
                  </a:lnTo>
                  <a:lnTo>
                    <a:pt x="227075" y="96265"/>
                  </a:lnTo>
                  <a:lnTo>
                    <a:pt x="331470" y="96265"/>
                  </a:lnTo>
                  <a:lnTo>
                    <a:pt x="331470" y="111125"/>
                  </a:lnTo>
                  <a:lnTo>
                    <a:pt x="276605" y="111125"/>
                  </a:lnTo>
                  <a:lnTo>
                    <a:pt x="276605" y="144144"/>
                  </a:lnTo>
                  <a:lnTo>
                    <a:pt x="353568" y="144144"/>
                  </a:lnTo>
                  <a:lnTo>
                    <a:pt x="353568" y="158876"/>
                  </a:lnTo>
                  <a:lnTo>
                    <a:pt x="181355" y="158876"/>
                  </a:lnTo>
                  <a:lnTo>
                    <a:pt x="181355" y="144144"/>
                  </a:lnTo>
                  <a:lnTo>
                    <a:pt x="258318" y="144144"/>
                  </a:lnTo>
                  <a:lnTo>
                    <a:pt x="258318" y="111125"/>
                  </a:lnTo>
                  <a:lnTo>
                    <a:pt x="209676" y="111125"/>
                  </a:lnTo>
                  <a:lnTo>
                    <a:pt x="209676" y="55117"/>
                  </a:lnTo>
                  <a:lnTo>
                    <a:pt x="307975" y="55117"/>
                  </a:lnTo>
                  <a:lnTo>
                    <a:pt x="307975" y="28448"/>
                  </a:lnTo>
                  <a:lnTo>
                    <a:pt x="209423" y="28448"/>
                  </a:lnTo>
                  <a:lnTo>
                    <a:pt x="209423" y="13207"/>
                  </a:lnTo>
                  <a:close/>
                </a:path>
                <a:path w="716279" h="186055">
                  <a:moveTo>
                    <a:pt x="442975" y="9398"/>
                  </a:moveTo>
                  <a:lnTo>
                    <a:pt x="429861" y="51946"/>
                  </a:lnTo>
                  <a:lnTo>
                    <a:pt x="426339" y="57785"/>
                  </a:lnTo>
                  <a:lnTo>
                    <a:pt x="430784" y="64007"/>
                  </a:lnTo>
                  <a:lnTo>
                    <a:pt x="436118" y="69468"/>
                  </a:lnTo>
                  <a:lnTo>
                    <a:pt x="442214" y="74167"/>
                  </a:lnTo>
                  <a:lnTo>
                    <a:pt x="448310" y="78866"/>
                  </a:lnTo>
                  <a:lnTo>
                    <a:pt x="454660" y="83057"/>
                  </a:lnTo>
                  <a:lnTo>
                    <a:pt x="461010" y="86740"/>
                  </a:lnTo>
                  <a:lnTo>
                    <a:pt x="448945" y="99187"/>
                  </a:lnTo>
                  <a:lnTo>
                    <a:pt x="417322" y="70357"/>
                  </a:lnTo>
                  <a:lnTo>
                    <a:pt x="412970" y="75521"/>
                  </a:lnTo>
                  <a:lnTo>
                    <a:pt x="381412" y="102381"/>
                  </a:lnTo>
                  <a:lnTo>
                    <a:pt x="375412" y="106044"/>
                  </a:lnTo>
                  <a:lnTo>
                    <a:pt x="363220" y="94234"/>
                  </a:lnTo>
                  <a:lnTo>
                    <a:pt x="369458" y="90803"/>
                  </a:lnTo>
                  <a:lnTo>
                    <a:pt x="375412" y="87169"/>
                  </a:lnTo>
                  <a:lnTo>
                    <a:pt x="404495" y="61722"/>
                  </a:lnTo>
                  <a:lnTo>
                    <a:pt x="409575" y="55625"/>
                  </a:lnTo>
                  <a:lnTo>
                    <a:pt x="413639" y="49275"/>
                  </a:lnTo>
                  <a:lnTo>
                    <a:pt x="416814" y="42799"/>
                  </a:lnTo>
                  <a:lnTo>
                    <a:pt x="419989" y="36322"/>
                  </a:lnTo>
                  <a:lnTo>
                    <a:pt x="422275" y="29972"/>
                  </a:lnTo>
                  <a:lnTo>
                    <a:pt x="423418" y="23749"/>
                  </a:lnTo>
                  <a:lnTo>
                    <a:pt x="418465" y="24002"/>
                  </a:lnTo>
                  <a:lnTo>
                    <a:pt x="413130" y="24129"/>
                  </a:lnTo>
                  <a:lnTo>
                    <a:pt x="407670" y="24256"/>
                  </a:lnTo>
                  <a:lnTo>
                    <a:pt x="402081" y="24256"/>
                  </a:lnTo>
                  <a:lnTo>
                    <a:pt x="396494" y="24384"/>
                  </a:lnTo>
                  <a:lnTo>
                    <a:pt x="390651" y="24384"/>
                  </a:lnTo>
                  <a:lnTo>
                    <a:pt x="375666" y="24384"/>
                  </a:lnTo>
                  <a:lnTo>
                    <a:pt x="375666" y="9778"/>
                  </a:lnTo>
                  <a:lnTo>
                    <a:pt x="427609" y="9778"/>
                  </a:lnTo>
                  <a:lnTo>
                    <a:pt x="434975" y="9651"/>
                  </a:lnTo>
                  <a:lnTo>
                    <a:pt x="442975" y="9398"/>
                  </a:lnTo>
                  <a:close/>
                </a:path>
                <a:path w="716279" h="186055">
                  <a:moveTo>
                    <a:pt x="470026" y="2031"/>
                  </a:moveTo>
                  <a:lnTo>
                    <a:pt x="486664" y="2031"/>
                  </a:lnTo>
                  <a:lnTo>
                    <a:pt x="486664" y="107441"/>
                  </a:lnTo>
                  <a:lnTo>
                    <a:pt x="470026" y="107441"/>
                  </a:lnTo>
                  <a:lnTo>
                    <a:pt x="470026" y="61467"/>
                  </a:lnTo>
                  <a:lnTo>
                    <a:pt x="444500" y="61467"/>
                  </a:lnTo>
                  <a:lnTo>
                    <a:pt x="444500" y="46862"/>
                  </a:lnTo>
                  <a:lnTo>
                    <a:pt x="470026" y="46862"/>
                  </a:lnTo>
                  <a:lnTo>
                    <a:pt x="470026" y="2031"/>
                  </a:lnTo>
                  <a:close/>
                </a:path>
                <a:path w="716279" h="186055">
                  <a:moveTo>
                    <a:pt x="504571" y="0"/>
                  </a:moveTo>
                  <a:lnTo>
                    <a:pt x="521335" y="0"/>
                  </a:lnTo>
                  <a:lnTo>
                    <a:pt x="521335" y="107441"/>
                  </a:lnTo>
                  <a:lnTo>
                    <a:pt x="504571" y="107441"/>
                  </a:lnTo>
                  <a:lnTo>
                    <a:pt x="50457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624694" y="1539113"/>
            <a:ext cx="346710" cy="194945"/>
            <a:chOff x="9624694" y="1539113"/>
            <a:chExt cx="346710" cy="194945"/>
          </a:xfrm>
        </p:grpSpPr>
        <p:sp>
          <p:nvSpPr>
            <p:cNvPr id="21" name="object 21"/>
            <p:cNvSpPr/>
            <p:nvPr/>
          </p:nvSpPr>
          <p:spPr>
            <a:xfrm>
              <a:off x="9629266" y="1543685"/>
              <a:ext cx="337820" cy="186055"/>
            </a:xfrm>
            <a:custGeom>
              <a:avLst/>
              <a:gdLst/>
              <a:ahLst/>
              <a:cxnLst/>
              <a:rect l="l" t="t" r="r" b="b"/>
              <a:pathLst>
                <a:path w="337820" h="186055">
                  <a:moveTo>
                    <a:pt x="147700" y="125475"/>
                  </a:moveTo>
                  <a:lnTo>
                    <a:pt x="25526" y="125475"/>
                  </a:lnTo>
                  <a:lnTo>
                    <a:pt x="25526" y="140462"/>
                  </a:lnTo>
                  <a:lnTo>
                    <a:pt x="130301" y="140462"/>
                  </a:lnTo>
                  <a:lnTo>
                    <a:pt x="130301" y="185674"/>
                  </a:lnTo>
                  <a:lnTo>
                    <a:pt x="147700" y="185674"/>
                  </a:lnTo>
                  <a:lnTo>
                    <a:pt x="147700" y="125475"/>
                  </a:lnTo>
                  <a:close/>
                </a:path>
                <a:path w="337820" h="186055">
                  <a:moveTo>
                    <a:pt x="337311" y="119634"/>
                  </a:moveTo>
                  <a:lnTo>
                    <a:pt x="217804" y="119634"/>
                  </a:lnTo>
                  <a:lnTo>
                    <a:pt x="217804" y="134619"/>
                  </a:lnTo>
                  <a:lnTo>
                    <a:pt x="319912" y="134619"/>
                  </a:lnTo>
                  <a:lnTo>
                    <a:pt x="319912" y="185674"/>
                  </a:lnTo>
                  <a:lnTo>
                    <a:pt x="337311" y="185674"/>
                  </a:lnTo>
                  <a:lnTo>
                    <a:pt x="337311" y="119634"/>
                  </a:lnTo>
                  <a:close/>
                </a:path>
                <a:path w="337820" h="186055">
                  <a:moveTo>
                    <a:pt x="176022" y="92201"/>
                  </a:moveTo>
                  <a:lnTo>
                    <a:pt x="0" y="92201"/>
                  </a:lnTo>
                  <a:lnTo>
                    <a:pt x="0" y="107187"/>
                  </a:lnTo>
                  <a:lnTo>
                    <a:pt x="176022" y="107187"/>
                  </a:lnTo>
                  <a:lnTo>
                    <a:pt x="176022" y="92201"/>
                  </a:lnTo>
                  <a:close/>
                </a:path>
                <a:path w="337820" h="186055">
                  <a:moveTo>
                    <a:pt x="96647" y="67310"/>
                  </a:moveTo>
                  <a:lnTo>
                    <a:pt x="78739" y="67310"/>
                  </a:lnTo>
                  <a:lnTo>
                    <a:pt x="78739" y="92201"/>
                  </a:lnTo>
                  <a:lnTo>
                    <a:pt x="96647" y="92201"/>
                  </a:lnTo>
                  <a:lnTo>
                    <a:pt x="96647" y="67310"/>
                  </a:lnTo>
                  <a:close/>
                </a:path>
                <a:path w="337820" h="186055">
                  <a:moveTo>
                    <a:pt x="146684" y="4825"/>
                  </a:moveTo>
                  <a:lnTo>
                    <a:pt x="29336" y="4825"/>
                  </a:lnTo>
                  <a:lnTo>
                    <a:pt x="29336" y="67310"/>
                  </a:lnTo>
                  <a:lnTo>
                    <a:pt x="146684" y="67310"/>
                  </a:lnTo>
                  <a:lnTo>
                    <a:pt x="146684" y="52450"/>
                  </a:lnTo>
                  <a:lnTo>
                    <a:pt x="47116" y="52450"/>
                  </a:lnTo>
                  <a:lnTo>
                    <a:pt x="47116" y="20447"/>
                  </a:lnTo>
                  <a:lnTo>
                    <a:pt x="146684" y="20447"/>
                  </a:lnTo>
                  <a:lnTo>
                    <a:pt x="146684" y="4825"/>
                  </a:lnTo>
                  <a:close/>
                </a:path>
                <a:path w="337820" h="186055">
                  <a:moveTo>
                    <a:pt x="146684" y="20447"/>
                  </a:moveTo>
                  <a:lnTo>
                    <a:pt x="128904" y="20447"/>
                  </a:lnTo>
                  <a:lnTo>
                    <a:pt x="128904" y="52450"/>
                  </a:lnTo>
                  <a:lnTo>
                    <a:pt x="146684" y="52450"/>
                  </a:lnTo>
                  <a:lnTo>
                    <a:pt x="146684" y="20447"/>
                  </a:lnTo>
                  <a:close/>
                </a:path>
                <a:path w="337820" h="186055">
                  <a:moveTo>
                    <a:pt x="337311" y="0"/>
                  </a:moveTo>
                  <a:lnTo>
                    <a:pt x="319912" y="0"/>
                  </a:lnTo>
                  <a:lnTo>
                    <a:pt x="319912" y="44830"/>
                  </a:lnTo>
                  <a:lnTo>
                    <a:pt x="288543" y="44830"/>
                  </a:lnTo>
                  <a:lnTo>
                    <a:pt x="288543" y="59816"/>
                  </a:lnTo>
                  <a:lnTo>
                    <a:pt x="319912" y="59816"/>
                  </a:lnTo>
                  <a:lnTo>
                    <a:pt x="319912" y="109092"/>
                  </a:lnTo>
                  <a:lnTo>
                    <a:pt x="337311" y="109092"/>
                  </a:lnTo>
                  <a:lnTo>
                    <a:pt x="337311" y="0"/>
                  </a:lnTo>
                  <a:close/>
                </a:path>
                <a:path w="337820" h="186055">
                  <a:moveTo>
                    <a:pt x="280334" y="22860"/>
                  </a:moveTo>
                  <a:lnTo>
                    <a:pt x="260603" y="22860"/>
                  </a:lnTo>
                  <a:lnTo>
                    <a:pt x="258572" y="30225"/>
                  </a:lnTo>
                  <a:lnTo>
                    <a:pt x="255142" y="37464"/>
                  </a:lnTo>
                  <a:lnTo>
                    <a:pt x="227484" y="69689"/>
                  </a:lnTo>
                  <a:lnTo>
                    <a:pt x="190015" y="92477"/>
                  </a:lnTo>
                  <a:lnTo>
                    <a:pt x="183133" y="95123"/>
                  </a:lnTo>
                  <a:lnTo>
                    <a:pt x="194690" y="107823"/>
                  </a:lnTo>
                  <a:lnTo>
                    <a:pt x="228980" y="89662"/>
                  </a:lnTo>
                  <a:lnTo>
                    <a:pt x="253110" y="68706"/>
                  </a:lnTo>
                  <a:lnTo>
                    <a:pt x="274609" y="68706"/>
                  </a:lnTo>
                  <a:lnTo>
                    <a:pt x="272414" y="66675"/>
                  </a:lnTo>
                  <a:lnTo>
                    <a:pt x="268985" y="63626"/>
                  </a:lnTo>
                  <a:lnTo>
                    <a:pt x="265937" y="60325"/>
                  </a:lnTo>
                  <a:lnTo>
                    <a:pt x="263143" y="57023"/>
                  </a:lnTo>
                  <a:lnTo>
                    <a:pt x="267122" y="51427"/>
                  </a:lnTo>
                  <a:lnTo>
                    <a:pt x="270684" y="45688"/>
                  </a:lnTo>
                  <a:lnTo>
                    <a:pt x="273841" y="39806"/>
                  </a:lnTo>
                  <a:lnTo>
                    <a:pt x="276605" y="33781"/>
                  </a:lnTo>
                  <a:lnTo>
                    <a:pt x="278989" y="27541"/>
                  </a:lnTo>
                  <a:lnTo>
                    <a:pt x="280334" y="22860"/>
                  </a:lnTo>
                  <a:close/>
                </a:path>
                <a:path w="337820" h="186055">
                  <a:moveTo>
                    <a:pt x="274609" y="68706"/>
                  </a:moveTo>
                  <a:lnTo>
                    <a:pt x="253110" y="68706"/>
                  </a:lnTo>
                  <a:lnTo>
                    <a:pt x="257633" y="73755"/>
                  </a:lnTo>
                  <a:lnTo>
                    <a:pt x="289137" y="99454"/>
                  </a:lnTo>
                  <a:lnTo>
                    <a:pt x="294639" y="102742"/>
                  </a:lnTo>
                  <a:lnTo>
                    <a:pt x="305688" y="89788"/>
                  </a:lnTo>
                  <a:lnTo>
                    <a:pt x="302259" y="88011"/>
                  </a:lnTo>
                  <a:lnTo>
                    <a:pt x="298576" y="85978"/>
                  </a:lnTo>
                  <a:lnTo>
                    <a:pt x="290702" y="81152"/>
                  </a:lnTo>
                  <a:lnTo>
                    <a:pt x="286785" y="78400"/>
                  </a:lnTo>
                  <a:lnTo>
                    <a:pt x="283209" y="75564"/>
                  </a:lnTo>
                  <a:lnTo>
                    <a:pt x="279400" y="72770"/>
                  </a:lnTo>
                  <a:lnTo>
                    <a:pt x="275843" y="69850"/>
                  </a:lnTo>
                  <a:lnTo>
                    <a:pt x="274609" y="68706"/>
                  </a:lnTo>
                  <a:close/>
                </a:path>
                <a:path w="337820" h="186055">
                  <a:moveTo>
                    <a:pt x="282828" y="8127"/>
                  </a:moveTo>
                  <a:lnTo>
                    <a:pt x="275689" y="8294"/>
                  </a:lnTo>
                  <a:lnTo>
                    <a:pt x="255650" y="8509"/>
                  </a:lnTo>
                  <a:lnTo>
                    <a:pt x="196723" y="8509"/>
                  </a:lnTo>
                  <a:lnTo>
                    <a:pt x="196723" y="23494"/>
                  </a:lnTo>
                  <a:lnTo>
                    <a:pt x="231012" y="23494"/>
                  </a:lnTo>
                  <a:lnTo>
                    <a:pt x="237998" y="23367"/>
                  </a:lnTo>
                  <a:lnTo>
                    <a:pt x="245109" y="23367"/>
                  </a:lnTo>
                  <a:lnTo>
                    <a:pt x="252602" y="23240"/>
                  </a:lnTo>
                  <a:lnTo>
                    <a:pt x="260603" y="22860"/>
                  </a:lnTo>
                  <a:lnTo>
                    <a:pt x="280334" y="22860"/>
                  </a:lnTo>
                  <a:lnTo>
                    <a:pt x="280812" y="21193"/>
                  </a:lnTo>
                  <a:lnTo>
                    <a:pt x="282088" y="14726"/>
                  </a:lnTo>
                  <a:lnTo>
                    <a:pt x="282828" y="8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4694" y="1539113"/>
              <a:ext cx="346455" cy="19481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703056" y="2065185"/>
            <a:ext cx="94615" cy="24765"/>
            <a:chOff x="8703056" y="2065185"/>
            <a:chExt cx="94615" cy="24765"/>
          </a:xfrm>
        </p:grpSpPr>
        <p:sp>
          <p:nvSpPr>
            <p:cNvPr id="24" name="object 24"/>
            <p:cNvSpPr/>
            <p:nvPr/>
          </p:nvSpPr>
          <p:spPr>
            <a:xfrm>
              <a:off x="8707628" y="206975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07628" y="206975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8858757" y="1988692"/>
            <a:ext cx="361315" cy="194310"/>
            <a:chOff x="8858757" y="1988692"/>
            <a:chExt cx="361315" cy="194310"/>
          </a:xfrm>
        </p:grpSpPr>
        <p:sp>
          <p:nvSpPr>
            <p:cNvPr id="27" name="object 27"/>
            <p:cNvSpPr/>
            <p:nvPr/>
          </p:nvSpPr>
          <p:spPr>
            <a:xfrm>
              <a:off x="8863329" y="1993264"/>
              <a:ext cx="352425" cy="185420"/>
            </a:xfrm>
            <a:custGeom>
              <a:avLst/>
              <a:gdLst/>
              <a:ahLst/>
              <a:cxnLst/>
              <a:rect l="l" t="t" r="r" b="b"/>
              <a:pathLst>
                <a:path w="352425" h="185419">
                  <a:moveTo>
                    <a:pt x="222885" y="128270"/>
                  </a:moveTo>
                  <a:lnTo>
                    <a:pt x="205486" y="128270"/>
                  </a:lnTo>
                  <a:lnTo>
                    <a:pt x="205486" y="182245"/>
                  </a:lnTo>
                  <a:lnTo>
                    <a:pt x="328168" y="182245"/>
                  </a:lnTo>
                  <a:lnTo>
                    <a:pt x="328168" y="167005"/>
                  </a:lnTo>
                  <a:lnTo>
                    <a:pt x="222885" y="167005"/>
                  </a:lnTo>
                  <a:lnTo>
                    <a:pt x="222885" y="128270"/>
                  </a:lnTo>
                  <a:close/>
                </a:path>
                <a:path w="352425" h="185419">
                  <a:moveTo>
                    <a:pt x="352171" y="99187"/>
                  </a:moveTo>
                  <a:lnTo>
                    <a:pt x="176149" y="99187"/>
                  </a:lnTo>
                  <a:lnTo>
                    <a:pt x="176149" y="114173"/>
                  </a:lnTo>
                  <a:lnTo>
                    <a:pt x="352171" y="114173"/>
                  </a:lnTo>
                  <a:lnTo>
                    <a:pt x="352171" y="99187"/>
                  </a:lnTo>
                  <a:close/>
                </a:path>
                <a:path w="352425" h="185419">
                  <a:moveTo>
                    <a:pt x="274954" y="72009"/>
                  </a:moveTo>
                  <a:lnTo>
                    <a:pt x="257175" y="72009"/>
                  </a:lnTo>
                  <a:lnTo>
                    <a:pt x="257175" y="99187"/>
                  </a:lnTo>
                  <a:lnTo>
                    <a:pt x="274954" y="99187"/>
                  </a:lnTo>
                  <a:lnTo>
                    <a:pt x="274954" y="72009"/>
                  </a:lnTo>
                  <a:close/>
                </a:path>
                <a:path w="352425" h="185419">
                  <a:moveTo>
                    <a:pt x="303815" y="53467"/>
                  </a:moveTo>
                  <a:lnTo>
                    <a:pt x="271906" y="53467"/>
                  </a:lnTo>
                  <a:lnTo>
                    <a:pt x="276098" y="56387"/>
                  </a:lnTo>
                  <a:lnTo>
                    <a:pt x="280670" y="59055"/>
                  </a:lnTo>
                  <a:lnTo>
                    <a:pt x="285623" y="61595"/>
                  </a:lnTo>
                  <a:lnTo>
                    <a:pt x="290575" y="64262"/>
                  </a:lnTo>
                  <a:lnTo>
                    <a:pt x="295720" y="66575"/>
                  </a:lnTo>
                  <a:lnTo>
                    <a:pt x="300990" y="68834"/>
                  </a:lnTo>
                  <a:lnTo>
                    <a:pt x="306197" y="71120"/>
                  </a:lnTo>
                  <a:lnTo>
                    <a:pt x="311530" y="73025"/>
                  </a:lnTo>
                  <a:lnTo>
                    <a:pt x="322072" y="76581"/>
                  </a:lnTo>
                  <a:lnTo>
                    <a:pt x="327151" y="78105"/>
                  </a:lnTo>
                  <a:lnTo>
                    <a:pt x="331977" y="79248"/>
                  </a:lnTo>
                  <a:lnTo>
                    <a:pt x="341122" y="64643"/>
                  </a:lnTo>
                  <a:lnTo>
                    <a:pt x="333809" y="62926"/>
                  </a:lnTo>
                  <a:lnTo>
                    <a:pt x="326532" y="61007"/>
                  </a:lnTo>
                  <a:lnTo>
                    <a:pt x="319279" y="58874"/>
                  </a:lnTo>
                  <a:lnTo>
                    <a:pt x="312039" y="56514"/>
                  </a:lnTo>
                  <a:lnTo>
                    <a:pt x="305014" y="53971"/>
                  </a:lnTo>
                  <a:lnTo>
                    <a:pt x="303815" y="53467"/>
                  </a:lnTo>
                  <a:close/>
                </a:path>
                <a:path w="352425" h="185419">
                  <a:moveTo>
                    <a:pt x="311848" y="19685"/>
                  </a:moveTo>
                  <a:lnTo>
                    <a:pt x="289560" y="19685"/>
                  </a:lnTo>
                  <a:lnTo>
                    <a:pt x="285242" y="24637"/>
                  </a:lnTo>
                  <a:lnTo>
                    <a:pt x="279780" y="29590"/>
                  </a:lnTo>
                  <a:lnTo>
                    <a:pt x="243445" y="50377"/>
                  </a:lnTo>
                  <a:lnTo>
                    <a:pt x="206581" y="62039"/>
                  </a:lnTo>
                  <a:lnTo>
                    <a:pt x="190500" y="64897"/>
                  </a:lnTo>
                  <a:lnTo>
                    <a:pt x="198754" y="78867"/>
                  </a:lnTo>
                  <a:lnTo>
                    <a:pt x="236220" y="70104"/>
                  </a:lnTo>
                  <a:lnTo>
                    <a:pt x="271906" y="53467"/>
                  </a:lnTo>
                  <a:lnTo>
                    <a:pt x="303815" y="53467"/>
                  </a:lnTo>
                  <a:lnTo>
                    <a:pt x="298227" y="51117"/>
                  </a:lnTo>
                  <a:lnTo>
                    <a:pt x="291679" y="47978"/>
                  </a:lnTo>
                  <a:lnTo>
                    <a:pt x="285369" y="44576"/>
                  </a:lnTo>
                  <a:lnTo>
                    <a:pt x="292353" y="39624"/>
                  </a:lnTo>
                  <a:lnTo>
                    <a:pt x="298576" y="34289"/>
                  </a:lnTo>
                  <a:lnTo>
                    <a:pt x="304038" y="28448"/>
                  </a:lnTo>
                  <a:lnTo>
                    <a:pt x="309625" y="22733"/>
                  </a:lnTo>
                  <a:lnTo>
                    <a:pt x="311848" y="19685"/>
                  </a:lnTo>
                  <a:close/>
                </a:path>
                <a:path w="352425" h="185419">
                  <a:moveTo>
                    <a:pt x="316102" y="4952"/>
                  </a:moveTo>
                  <a:lnTo>
                    <a:pt x="314578" y="5080"/>
                  </a:lnTo>
                  <a:lnTo>
                    <a:pt x="300831" y="5365"/>
                  </a:lnTo>
                  <a:lnTo>
                    <a:pt x="287654" y="5461"/>
                  </a:lnTo>
                  <a:lnTo>
                    <a:pt x="204724" y="5461"/>
                  </a:lnTo>
                  <a:lnTo>
                    <a:pt x="204724" y="20065"/>
                  </a:lnTo>
                  <a:lnTo>
                    <a:pt x="275336" y="20065"/>
                  </a:lnTo>
                  <a:lnTo>
                    <a:pt x="282448" y="19938"/>
                  </a:lnTo>
                  <a:lnTo>
                    <a:pt x="289560" y="19685"/>
                  </a:lnTo>
                  <a:lnTo>
                    <a:pt x="311848" y="19685"/>
                  </a:lnTo>
                  <a:lnTo>
                    <a:pt x="314071" y="16637"/>
                  </a:lnTo>
                  <a:lnTo>
                    <a:pt x="317626" y="10160"/>
                  </a:lnTo>
                  <a:lnTo>
                    <a:pt x="318262" y="8889"/>
                  </a:lnTo>
                  <a:lnTo>
                    <a:pt x="318262" y="7747"/>
                  </a:lnTo>
                  <a:lnTo>
                    <a:pt x="317246" y="5461"/>
                  </a:lnTo>
                  <a:lnTo>
                    <a:pt x="316102" y="4952"/>
                  </a:lnTo>
                  <a:close/>
                </a:path>
                <a:path w="352425" h="185419">
                  <a:moveTo>
                    <a:pt x="95053" y="30480"/>
                  </a:moveTo>
                  <a:lnTo>
                    <a:pt x="77850" y="30480"/>
                  </a:lnTo>
                  <a:lnTo>
                    <a:pt x="76584" y="37978"/>
                  </a:lnTo>
                  <a:lnTo>
                    <a:pt x="74866" y="45418"/>
                  </a:lnTo>
                  <a:lnTo>
                    <a:pt x="59261" y="81091"/>
                  </a:lnTo>
                  <a:lnTo>
                    <a:pt x="31496" y="112268"/>
                  </a:lnTo>
                  <a:lnTo>
                    <a:pt x="0" y="132587"/>
                  </a:lnTo>
                  <a:lnTo>
                    <a:pt x="11811" y="145287"/>
                  </a:lnTo>
                  <a:lnTo>
                    <a:pt x="47815" y="120507"/>
                  </a:lnTo>
                  <a:lnTo>
                    <a:pt x="73533" y="90297"/>
                  </a:lnTo>
                  <a:lnTo>
                    <a:pt x="89646" y="55149"/>
                  </a:lnTo>
                  <a:lnTo>
                    <a:pt x="94374" y="35933"/>
                  </a:lnTo>
                  <a:lnTo>
                    <a:pt x="95053" y="30480"/>
                  </a:lnTo>
                  <a:close/>
                </a:path>
                <a:path w="352425" h="185419">
                  <a:moveTo>
                    <a:pt x="96900" y="15621"/>
                  </a:moveTo>
                  <a:lnTo>
                    <a:pt x="89685" y="15787"/>
                  </a:lnTo>
                  <a:lnTo>
                    <a:pt x="68325" y="16001"/>
                  </a:lnTo>
                  <a:lnTo>
                    <a:pt x="7493" y="16001"/>
                  </a:lnTo>
                  <a:lnTo>
                    <a:pt x="7493" y="30987"/>
                  </a:lnTo>
                  <a:lnTo>
                    <a:pt x="53340" y="30987"/>
                  </a:lnTo>
                  <a:lnTo>
                    <a:pt x="69596" y="30734"/>
                  </a:lnTo>
                  <a:lnTo>
                    <a:pt x="77850" y="30480"/>
                  </a:lnTo>
                  <a:lnTo>
                    <a:pt x="95053" y="30480"/>
                  </a:lnTo>
                  <a:lnTo>
                    <a:pt x="96900" y="15621"/>
                  </a:lnTo>
                  <a:close/>
                </a:path>
                <a:path w="352425" h="185419">
                  <a:moveTo>
                    <a:pt x="150749" y="0"/>
                  </a:moveTo>
                  <a:lnTo>
                    <a:pt x="133350" y="0"/>
                  </a:lnTo>
                  <a:lnTo>
                    <a:pt x="133350" y="185038"/>
                  </a:lnTo>
                  <a:lnTo>
                    <a:pt x="150749" y="185038"/>
                  </a:lnTo>
                  <a:lnTo>
                    <a:pt x="150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39478" y="2065273"/>
              <a:ext cx="176530" cy="110489"/>
            </a:xfrm>
            <a:custGeom>
              <a:avLst/>
              <a:gdLst/>
              <a:ahLst/>
              <a:cxnLst/>
              <a:rect l="l" t="t" r="r" b="b"/>
              <a:pathLst>
                <a:path w="176529" h="110489">
                  <a:moveTo>
                    <a:pt x="29337" y="56261"/>
                  </a:moveTo>
                  <a:lnTo>
                    <a:pt x="46736" y="56261"/>
                  </a:lnTo>
                  <a:lnTo>
                    <a:pt x="46736" y="94996"/>
                  </a:lnTo>
                  <a:lnTo>
                    <a:pt x="152019" y="94996"/>
                  </a:lnTo>
                  <a:lnTo>
                    <a:pt x="152019" y="110236"/>
                  </a:lnTo>
                  <a:lnTo>
                    <a:pt x="29337" y="110236"/>
                  </a:lnTo>
                  <a:lnTo>
                    <a:pt x="29337" y="56261"/>
                  </a:lnTo>
                  <a:close/>
                </a:path>
                <a:path w="176529" h="110489">
                  <a:moveTo>
                    <a:pt x="81025" y="0"/>
                  </a:moveTo>
                  <a:lnTo>
                    <a:pt x="98805" y="0"/>
                  </a:lnTo>
                  <a:lnTo>
                    <a:pt x="98805" y="27177"/>
                  </a:lnTo>
                  <a:lnTo>
                    <a:pt x="176022" y="27177"/>
                  </a:lnTo>
                  <a:lnTo>
                    <a:pt x="176022" y="42163"/>
                  </a:lnTo>
                  <a:lnTo>
                    <a:pt x="0" y="42163"/>
                  </a:lnTo>
                  <a:lnTo>
                    <a:pt x="0" y="27177"/>
                  </a:lnTo>
                  <a:lnTo>
                    <a:pt x="81025" y="27177"/>
                  </a:lnTo>
                  <a:lnTo>
                    <a:pt x="810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757" y="2004313"/>
              <a:ext cx="106045" cy="1388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96679" y="1993264"/>
              <a:ext cx="208279" cy="185420"/>
            </a:xfrm>
            <a:custGeom>
              <a:avLst/>
              <a:gdLst/>
              <a:ahLst/>
              <a:cxnLst/>
              <a:rect l="l" t="t" r="r" b="b"/>
              <a:pathLst>
                <a:path w="208279" h="185419">
                  <a:moveTo>
                    <a:pt x="181228" y="5080"/>
                  </a:moveTo>
                  <a:lnTo>
                    <a:pt x="182752" y="4952"/>
                  </a:lnTo>
                  <a:lnTo>
                    <a:pt x="183896" y="5461"/>
                  </a:lnTo>
                  <a:lnTo>
                    <a:pt x="184403" y="6604"/>
                  </a:lnTo>
                  <a:lnTo>
                    <a:pt x="184912" y="7747"/>
                  </a:lnTo>
                  <a:lnTo>
                    <a:pt x="184912" y="8889"/>
                  </a:lnTo>
                  <a:lnTo>
                    <a:pt x="184276" y="10160"/>
                  </a:lnTo>
                  <a:lnTo>
                    <a:pt x="180721" y="16637"/>
                  </a:lnTo>
                  <a:lnTo>
                    <a:pt x="176275" y="22733"/>
                  </a:lnTo>
                  <a:lnTo>
                    <a:pt x="170688" y="28448"/>
                  </a:lnTo>
                  <a:lnTo>
                    <a:pt x="165226" y="34289"/>
                  </a:lnTo>
                  <a:lnTo>
                    <a:pt x="159003" y="39624"/>
                  </a:lnTo>
                  <a:lnTo>
                    <a:pt x="152019" y="44576"/>
                  </a:lnTo>
                  <a:lnTo>
                    <a:pt x="158329" y="47978"/>
                  </a:lnTo>
                  <a:lnTo>
                    <a:pt x="200459" y="62926"/>
                  </a:lnTo>
                  <a:lnTo>
                    <a:pt x="207772" y="64643"/>
                  </a:lnTo>
                  <a:lnTo>
                    <a:pt x="198627" y="79248"/>
                  </a:lnTo>
                  <a:lnTo>
                    <a:pt x="167640" y="68834"/>
                  </a:lnTo>
                  <a:lnTo>
                    <a:pt x="162305" y="66548"/>
                  </a:lnTo>
                  <a:lnTo>
                    <a:pt x="157225" y="64262"/>
                  </a:lnTo>
                  <a:lnTo>
                    <a:pt x="152273" y="61595"/>
                  </a:lnTo>
                  <a:lnTo>
                    <a:pt x="147320" y="59055"/>
                  </a:lnTo>
                  <a:lnTo>
                    <a:pt x="142748" y="56387"/>
                  </a:lnTo>
                  <a:lnTo>
                    <a:pt x="138556" y="53467"/>
                  </a:lnTo>
                  <a:lnTo>
                    <a:pt x="130034" y="58281"/>
                  </a:lnTo>
                  <a:lnTo>
                    <a:pt x="93390" y="73080"/>
                  </a:lnTo>
                  <a:lnTo>
                    <a:pt x="65404" y="78867"/>
                  </a:lnTo>
                  <a:lnTo>
                    <a:pt x="57150" y="64897"/>
                  </a:lnTo>
                  <a:lnTo>
                    <a:pt x="65268" y="63611"/>
                  </a:lnTo>
                  <a:lnTo>
                    <a:pt x="73231" y="62039"/>
                  </a:lnTo>
                  <a:lnTo>
                    <a:pt x="110095" y="50377"/>
                  </a:lnTo>
                  <a:lnTo>
                    <a:pt x="146430" y="29590"/>
                  </a:lnTo>
                  <a:lnTo>
                    <a:pt x="156210" y="19685"/>
                  </a:lnTo>
                  <a:lnTo>
                    <a:pt x="149098" y="19938"/>
                  </a:lnTo>
                  <a:lnTo>
                    <a:pt x="141986" y="20065"/>
                  </a:lnTo>
                  <a:lnTo>
                    <a:pt x="71374" y="20065"/>
                  </a:lnTo>
                  <a:lnTo>
                    <a:pt x="71374" y="5461"/>
                  </a:lnTo>
                  <a:lnTo>
                    <a:pt x="154304" y="5461"/>
                  </a:lnTo>
                  <a:lnTo>
                    <a:pt x="160833" y="5437"/>
                  </a:lnTo>
                  <a:lnTo>
                    <a:pt x="167481" y="5365"/>
                  </a:lnTo>
                  <a:lnTo>
                    <a:pt x="174271" y="5246"/>
                  </a:lnTo>
                  <a:lnTo>
                    <a:pt x="181228" y="5080"/>
                  </a:lnTo>
                  <a:close/>
                </a:path>
                <a:path w="208279" h="185419">
                  <a:moveTo>
                    <a:pt x="0" y="0"/>
                  </a:moveTo>
                  <a:lnTo>
                    <a:pt x="17399" y="0"/>
                  </a:lnTo>
                  <a:lnTo>
                    <a:pt x="17399" y="185038"/>
                  </a:lnTo>
                  <a:lnTo>
                    <a:pt x="0" y="18503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270492" y="1988692"/>
            <a:ext cx="887094" cy="194310"/>
            <a:chOff x="9270492" y="1988692"/>
            <a:chExt cx="887094" cy="194310"/>
          </a:xfrm>
        </p:grpSpPr>
        <p:sp>
          <p:nvSpPr>
            <p:cNvPr id="32" name="object 32"/>
            <p:cNvSpPr/>
            <p:nvPr/>
          </p:nvSpPr>
          <p:spPr>
            <a:xfrm>
              <a:off x="9275064" y="1993264"/>
              <a:ext cx="878205" cy="185420"/>
            </a:xfrm>
            <a:custGeom>
              <a:avLst/>
              <a:gdLst/>
              <a:ahLst/>
              <a:cxnLst/>
              <a:rect l="l" t="t" r="r" b="b"/>
              <a:pathLst>
                <a:path w="878204" h="185419">
                  <a:moveTo>
                    <a:pt x="851407" y="125857"/>
                  </a:moveTo>
                  <a:lnTo>
                    <a:pt x="805560" y="129794"/>
                  </a:lnTo>
                  <a:lnTo>
                    <a:pt x="765428" y="130937"/>
                  </a:lnTo>
                  <a:lnTo>
                    <a:pt x="721486" y="130937"/>
                  </a:lnTo>
                  <a:lnTo>
                    <a:pt x="721486" y="146176"/>
                  </a:lnTo>
                  <a:lnTo>
                    <a:pt x="765936" y="146176"/>
                  </a:lnTo>
                  <a:lnTo>
                    <a:pt x="773556" y="146050"/>
                  </a:lnTo>
                  <a:lnTo>
                    <a:pt x="789812" y="145542"/>
                  </a:lnTo>
                  <a:lnTo>
                    <a:pt x="797940" y="145161"/>
                  </a:lnTo>
                  <a:lnTo>
                    <a:pt x="822325" y="143637"/>
                  </a:lnTo>
                  <a:lnTo>
                    <a:pt x="830071" y="142875"/>
                  </a:lnTo>
                  <a:lnTo>
                    <a:pt x="837818" y="142239"/>
                  </a:lnTo>
                  <a:lnTo>
                    <a:pt x="844930" y="141477"/>
                  </a:lnTo>
                  <a:lnTo>
                    <a:pt x="851407" y="140462"/>
                  </a:lnTo>
                  <a:lnTo>
                    <a:pt x="851407" y="125857"/>
                  </a:lnTo>
                  <a:close/>
                </a:path>
                <a:path w="878204" h="185419">
                  <a:moveTo>
                    <a:pt x="49656" y="124079"/>
                  </a:moveTo>
                  <a:lnTo>
                    <a:pt x="31750" y="124079"/>
                  </a:lnTo>
                  <a:lnTo>
                    <a:pt x="31750" y="181483"/>
                  </a:lnTo>
                  <a:lnTo>
                    <a:pt x="151510" y="181483"/>
                  </a:lnTo>
                  <a:lnTo>
                    <a:pt x="151510" y="166243"/>
                  </a:lnTo>
                  <a:lnTo>
                    <a:pt x="49656" y="166243"/>
                  </a:lnTo>
                  <a:lnTo>
                    <a:pt x="49656" y="124079"/>
                  </a:lnTo>
                  <a:close/>
                </a:path>
                <a:path w="878204" h="185419">
                  <a:moveTo>
                    <a:pt x="147446" y="87375"/>
                  </a:moveTo>
                  <a:lnTo>
                    <a:pt x="130047" y="87375"/>
                  </a:lnTo>
                  <a:lnTo>
                    <a:pt x="130047" y="133731"/>
                  </a:lnTo>
                  <a:lnTo>
                    <a:pt x="147446" y="133731"/>
                  </a:lnTo>
                  <a:lnTo>
                    <a:pt x="147446" y="87375"/>
                  </a:lnTo>
                  <a:close/>
                </a:path>
                <a:path w="878204" h="185419">
                  <a:moveTo>
                    <a:pt x="55499" y="7874"/>
                  </a:moveTo>
                  <a:lnTo>
                    <a:pt x="41147" y="7874"/>
                  </a:lnTo>
                  <a:lnTo>
                    <a:pt x="34797" y="9144"/>
                  </a:lnTo>
                  <a:lnTo>
                    <a:pt x="1142" y="42163"/>
                  </a:lnTo>
                  <a:lnTo>
                    <a:pt x="0" y="48387"/>
                  </a:lnTo>
                  <a:lnTo>
                    <a:pt x="0" y="61722"/>
                  </a:lnTo>
                  <a:lnTo>
                    <a:pt x="1142" y="67945"/>
                  </a:lnTo>
                  <a:lnTo>
                    <a:pt x="3555" y="73533"/>
                  </a:lnTo>
                  <a:lnTo>
                    <a:pt x="5968" y="79248"/>
                  </a:lnTo>
                  <a:lnTo>
                    <a:pt x="9397" y="84200"/>
                  </a:lnTo>
                  <a:lnTo>
                    <a:pt x="13715" y="88264"/>
                  </a:lnTo>
                  <a:lnTo>
                    <a:pt x="18033" y="92456"/>
                  </a:lnTo>
                  <a:lnTo>
                    <a:pt x="23113" y="95631"/>
                  </a:lnTo>
                  <a:lnTo>
                    <a:pt x="28955" y="98044"/>
                  </a:lnTo>
                  <a:lnTo>
                    <a:pt x="34797" y="100330"/>
                  </a:lnTo>
                  <a:lnTo>
                    <a:pt x="41147" y="101600"/>
                  </a:lnTo>
                  <a:lnTo>
                    <a:pt x="55244" y="101600"/>
                  </a:lnTo>
                  <a:lnTo>
                    <a:pt x="61849" y="100330"/>
                  </a:lnTo>
                  <a:lnTo>
                    <a:pt x="67817" y="97789"/>
                  </a:lnTo>
                  <a:lnTo>
                    <a:pt x="73786" y="95376"/>
                  </a:lnTo>
                  <a:lnTo>
                    <a:pt x="78866" y="91821"/>
                  </a:lnTo>
                  <a:lnTo>
                    <a:pt x="83311" y="87375"/>
                  </a:lnTo>
                  <a:lnTo>
                    <a:pt x="147446" y="87375"/>
                  </a:lnTo>
                  <a:lnTo>
                    <a:pt x="147446" y="85979"/>
                  </a:lnTo>
                  <a:lnTo>
                    <a:pt x="43941" y="85979"/>
                  </a:lnTo>
                  <a:lnTo>
                    <a:pt x="39877" y="85217"/>
                  </a:lnTo>
                  <a:lnTo>
                    <a:pt x="36194" y="83693"/>
                  </a:lnTo>
                  <a:lnTo>
                    <a:pt x="32638" y="82042"/>
                  </a:lnTo>
                  <a:lnTo>
                    <a:pt x="29463" y="80010"/>
                  </a:lnTo>
                  <a:lnTo>
                    <a:pt x="26796" y="77215"/>
                  </a:lnTo>
                  <a:lnTo>
                    <a:pt x="24129" y="74549"/>
                  </a:lnTo>
                  <a:lnTo>
                    <a:pt x="22097" y="71247"/>
                  </a:lnTo>
                  <a:lnTo>
                    <a:pt x="19303" y="63626"/>
                  </a:lnTo>
                  <a:lnTo>
                    <a:pt x="18541" y="59436"/>
                  </a:lnTo>
                  <a:lnTo>
                    <a:pt x="18541" y="50292"/>
                  </a:lnTo>
                  <a:lnTo>
                    <a:pt x="19303" y="45974"/>
                  </a:lnTo>
                  <a:lnTo>
                    <a:pt x="20700" y="42163"/>
                  </a:lnTo>
                  <a:lnTo>
                    <a:pt x="22097" y="38226"/>
                  </a:lnTo>
                  <a:lnTo>
                    <a:pt x="43941" y="23113"/>
                  </a:lnTo>
                  <a:lnTo>
                    <a:pt x="83977" y="23113"/>
                  </a:lnTo>
                  <a:lnTo>
                    <a:pt x="79882" y="18669"/>
                  </a:lnTo>
                  <a:lnTo>
                    <a:pt x="74675" y="14859"/>
                  </a:lnTo>
                  <a:lnTo>
                    <a:pt x="62356" y="9271"/>
                  </a:lnTo>
                  <a:lnTo>
                    <a:pt x="55499" y="7874"/>
                  </a:lnTo>
                  <a:close/>
                </a:path>
                <a:path w="878204" h="185419">
                  <a:moveTo>
                    <a:pt x="83977" y="23113"/>
                  </a:moveTo>
                  <a:lnTo>
                    <a:pt x="52831" y="23113"/>
                  </a:lnTo>
                  <a:lnTo>
                    <a:pt x="56895" y="23875"/>
                  </a:lnTo>
                  <a:lnTo>
                    <a:pt x="60578" y="25400"/>
                  </a:lnTo>
                  <a:lnTo>
                    <a:pt x="78358" y="50292"/>
                  </a:lnTo>
                  <a:lnTo>
                    <a:pt x="78358" y="59436"/>
                  </a:lnTo>
                  <a:lnTo>
                    <a:pt x="69976" y="77215"/>
                  </a:lnTo>
                  <a:lnTo>
                    <a:pt x="67309" y="80010"/>
                  </a:lnTo>
                  <a:lnTo>
                    <a:pt x="64261" y="82042"/>
                  </a:lnTo>
                  <a:lnTo>
                    <a:pt x="60578" y="83693"/>
                  </a:lnTo>
                  <a:lnTo>
                    <a:pt x="56895" y="85217"/>
                  </a:lnTo>
                  <a:lnTo>
                    <a:pt x="52831" y="85979"/>
                  </a:lnTo>
                  <a:lnTo>
                    <a:pt x="147446" y="85979"/>
                  </a:lnTo>
                  <a:lnTo>
                    <a:pt x="147446" y="73025"/>
                  </a:lnTo>
                  <a:lnTo>
                    <a:pt x="92328" y="73025"/>
                  </a:lnTo>
                  <a:lnTo>
                    <a:pt x="94614" y="67310"/>
                  </a:lnTo>
                  <a:lnTo>
                    <a:pt x="95685" y="61722"/>
                  </a:lnTo>
                  <a:lnTo>
                    <a:pt x="95700" y="48387"/>
                  </a:lnTo>
                  <a:lnTo>
                    <a:pt x="94868" y="42925"/>
                  </a:lnTo>
                  <a:lnTo>
                    <a:pt x="92836" y="37719"/>
                  </a:lnTo>
                  <a:lnTo>
                    <a:pt x="147446" y="37719"/>
                  </a:lnTo>
                  <a:lnTo>
                    <a:pt x="147446" y="23495"/>
                  </a:lnTo>
                  <a:lnTo>
                    <a:pt x="84327" y="23495"/>
                  </a:lnTo>
                  <a:lnTo>
                    <a:pt x="83977" y="23113"/>
                  </a:lnTo>
                  <a:close/>
                </a:path>
                <a:path w="878204" h="185419">
                  <a:moveTo>
                    <a:pt x="147446" y="37719"/>
                  </a:moveTo>
                  <a:lnTo>
                    <a:pt x="130301" y="37719"/>
                  </a:lnTo>
                  <a:lnTo>
                    <a:pt x="130301" y="73025"/>
                  </a:lnTo>
                  <a:lnTo>
                    <a:pt x="147446" y="73025"/>
                  </a:lnTo>
                  <a:lnTo>
                    <a:pt x="147446" y="37719"/>
                  </a:lnTo>
                  <a:close/>
                </a:path>
                <a:path w="878204" h="185419">
                  <a:moveTo>
                    <a:pt x="147446" y="0"/>
                  </a:moveTo>
                  <a:lnTo>
                    <a:pt x="130047" y="0"/>
                  </a:lnTo>
                  <a:lnTo>
                    <a:pt x="130047" y="23495"/>
                  </a:lnTo>
                  <a:lnTo>
                    <a:pt x="147446" y="23495"/>
                  </a:lnTo>
                  <a:lnTo>
                    <a:pt x="147446" y="0"/>
                  </a:lnTo>
                  <a:close/>
                </a:path>
                <a:path w="878204" h="185419">
                  <a:moveTo>
                    <a:pt x="502157" y="108838"/>
                  </a:moveTo>
                  <a:lnTo>
                    <a:pt x="382524" y="108838"/>
                  </a:lnTo>
                  <a:lnTo>
                    <a:pt x="382524" y="123189"/>
                  </a:lnTo>
                  <a:lnTo>
                    <a:pt x="484885" y="123189"/>
                  </a:lnTo>
                  <a:lnTo>
                    <a:pt x="484885" y="139826"/>
                  </a:lnTo>
                  <a:lnTo>
                    <a:pt x="382524" y="139826"/>
                  </a:lnTo>
                  <a:lnTo>
                    <a:pt x="382524" y="185038"/>
                  </a:lnTo>
                  <a:lnTo>
                    <a:pt x="506983" y="185038"/>
                  </a:lnTo>
                  <a:lnTo>
                    <a:pt x="506983" y="170687"/>
                  </a:lnTo>
                  <a:lnTo>
                    <a:pt x="399795" y="170687"/>
                  </a:lnTo>
                  <a:lnTo>
                    <a:pt x="399795" y="153670"/>
                  </a:lnTo>
                  <a:lnTo>
                    <a:pt x="502157" y="153670"/>
                  </a:lnTo>
                  <a:lnTo>
                    <a:pt x="502157" y="108838"/>
                  </a:lnTo>
                  <a:close/>
                </a:path>
                <a:path w="878204" h="185419">
                  <a:moveTo>
                    <a:pt x="530478" y="77850"/>
                  </a:moveTo>
                  <a:lnTo>
                    <a:pt x="354202" y="77850"/>
                  </a:lnTo>
                  <a:lnTo>
                    <a:pt x="354202" y="92201"/>
                  </a:lnTo>
                  <a:lnTo>
                    <a:pt x="530478" y="92201"/>
                  </a:lnTo>
                  <a:lnTo>
                    <a:pt x="530478" y="77850"/>
                  </a:lnTo>
                  <a:close/>
                </a:path>
                <a:path w="878204" h="185419">
                  <a:moveTo>
                    <a:pt x="595121" y="68072"/>
                  </a:moveTo>
                  <a:lnTo>
                    <a:pt x="578103" y="68072"/>
                  </a:lnTo>
                  <a:lnTo>
                    <a:pt x="578103" y="128777"/>
                  </a:lnTo>
                  <a:lnTo>
                    <a:pt x="535558" y="128777"/>
                  </a:lnTo>
                  <a:lnTo>
                    <a:pt x="535558" y="143763"/>
                  </a:lnTo>
                  <a:lnTo>
                    <a:pt x="579881" y="143763"/>
                  </a:lnTo>
                  <a:lnTo>
                    <a:pt x="586485" y="143637"/>
                  </a:lnTo>
                  <a:lnTo>
                    <a:pt x="593725" y="143383"/>
                  </a:lnTo>
                  <a:lnTo>
                    <a:pt x="600836" y="143256"/>
                  </a:lnTo>
                  <a:lnTo>
                    <a:pt x="608076" y="142875"/>
                  </a:lnTo>
                  <a:lnTo>
                    <a:pt x="615568" y="142367"/>
                  </a:lnTo>
                  <a:lnTo>
                    <a:pt x="622934" y="141986"/>
                  </a:lnTo>
                  <a:lnTo>
                    <a:pt x="637666" y="140715"/>
                  </a:lnTo>
                  <a:lnTo>
                    <a:pt x="651890" y="139192"/>
                  </a:lnTo>
                  <a:lnTo>
                    <a:pt x="658367" y="138302"/>
                  </a:lnTo>
                  <a:lnTo>
                    <a:pt x="658367" y="128524"/>
                  </a:lnTo>
                  <a:lnTo>
                    <a:pt x="595121" y="128524"/>
                  </a:lnTo>
                  <a:lnTo>
                    <a:pt x="595121" y="68072"/>
                  </a:lnTo>
                  <a:close/>
                </a:path>
                <a:path w="878204" h="185419">
                  <a:moveTo>
                    <a:pt x="658367" y="124206"/>
                  </a:moveTo>
                  <a:lnTo>
                    <a:pt x="617714" y="127684"/>
                  </a:lnTo>
                  <a:lnTo>
                    <a:pt x="595121" y="128524"/>
                  </a:lnTo>
                  <a:lnTo>
                    <a:pt x="658367" y="128524"/>
                  </a:lnTo>
                  <a:lnTo>
                    <a:pt x="658367" y="124206"/>
                  </a:lnTo>
                  <a:close/>
                </a:path>
                <a:path w="878204" h="185419">
                  <a:moveTo>
                    <a:pt x="640714" y="17018"/>
                  </a:moveTo>
                  <a:lnTo>
                    <a:pt x="547624" y="17018"/>
                  </a:lnTo>
                  <a:lnTo>
                    <a:pt x="547624" y="32004"/>
                  </a:lnTo>
                  <a:lnTo>
                    <a:pt x="623315" y="32004"/>
                  </a:lnTo>
                  <a:lnTo>
                    <a:pt x="623000" y="41243"/>
                  </a:lnTo>
                  <a:lnTo>
                    <a:pt x="620489" y="80137"/>
                  </a:lnTo>
                  <a:lnTo>
                    <a:pt x="615187" y="108458"/>
                  </a:lnTo>
                  <a:lnTo>
                    <a:pt x="632332" y="108458"/>
                  </a:lnTo>
                  <a:lnTo>
                    <a:pt x="638809" y="63881"/>
                  </a:lnTo>
                  <a:lnTo>
                    <a:pt x="640587" y="23749"/>
                  </a:lnTo>
                  <a:lnTo>
                    <a:pt x="640714" y="17018"/>
                  </a:lnTo>
                  <a:close/>
                </a:path>
                <a:path w="878204" h="185419">
                  <a:moveTo>
                    <a:pt x="788796" y="11175"/>
                  </a:moveTo>
                  <a:lnTo>
                    <a:pt x="774191" y="11175"/>
                  </a:lnTo>
                  <a:lnTo>
                    <a:pt x="767714" y="12319"/>
                  </a:lnTo>
                  <a:lnTo>
                    <a:pt x="761745" y="14732"/>
                  </a:lnTo>
                  <a:lnTo>
                    <a:pt x="755776" y="17018"/>
                  </a:lnTo>
                  <a:lnTo>
                    <a:pt x="750824" y="20320"/>
                  </a:lnTo>
                  <a:lnTo>
                    <a:pt x="746759" y="24511"/>
                  </a:lnTo>
                  <a:lnTo>
                    <a:pt x="742568" y="28701"/>
                  </a:lnTo>
                  <a:lnTo>
                    <a:pt x="739393" y="33655"/>
                  </a:lnTo>
                  <a:lnTo>
                    <a:pt x="737234" y="39497"/>
                  </a:lnTo>
                  <a:lnTo>
                    <a:pt x="734949" y="45212"/>
                  </a:lnTo>
                  <a:lnTo>
                    <a:pt x="733932" y="51308"/>
                  </a:lnTo>
                  <a:lnTo>
                    <a:pt x="733932" y="64643"/>
                  </a:lnTo>
                  <a:lnTo>
                    <a:pt x="734949" y="70738"/>
                  </a:lnTo>
                  <a:lnTo>
                    <a:pt x="737234" y="76581"/>
                  </a:lnTo>
                  <a:lnTo>
                    <a:pt x="739393" y="82296"/>
                  </a:lnTo>
                  <a:lnTo>
                    <a:pt x="742568" y="87249"/>
                  </a:lnTo>
                  <a:lnTo>
                    <a:pt x="746759" y="91439"/>
                  </a:lnTo>
                  <a:lnTo>
                    <a:pt x="750824" y="95631"/>
                  </a:lnTo>
                  <a:lnTo>
                    <a:pt x="755776" y="98933"/>
                  </a:lnTo>
                  <a:lnTo>
                    <a:pt x="761745" y="101219"/>
                  </a:lnTo>
                  <a:lnTo>
                    <a:pt x="767714" y="103632"/>
                  </a:lnTo>
                  <a:lnTo>
                    <a:pt x="774191" y="104775"/>
                  </a:lnTo>
                  <a:lnTo>
                    <a:pt x="788796" y="104775"/>
                  </a:lnTo>
                  <a:lnTo>
                    <a:pt x="795401" y="103632"/>
                  </a:lnTo>
                  <a:lnTo>
                    <a:pt x="801242" y="101219"/>
                  </a:lnTo>
                  <a:lnTo>
                    <a:pt x="807211" y="98933"/>
                  </a:lnTo>
                  <a:lnTo>
                    <a:pt x="812164" y="95631"/>
                  </a:lnTo>
                  <a:lnTo>
                    <a:pt x="816355" y="91439"/>
                  </a:lnTo>
                  <a:lnTo>
                    <a:pt x="818080" y="89662"/>
                  </a:lnTo>
                  <a:lnTo>
                    <a:pt x="772286" y="89662"/>
                  </a:lnTo>
                  <a:lnTo>
                    <a:pt x="765047" y="86740"/>
                  </a:lnTo>
                  <a:lnTo>
                    <a:pt x="759713" y="81152"/>
                  </a:lnTo>
                  <a:lnTo>
                    <a:pt x="754379" y="75437"/>
                  </a:lnTo>
                  <a:lnTo>
                    <a:pt x="751712" y="67690"/>
                  </a:lnTo>
                  <a:lnTo>
                    <a:pt x="751712" y="48260"/>
                  </a:lnTo>
                  <a:lnTo>
                    <a:pt x="754379" y="40512"/>
                  </a:lnTo>
                  <a:lnTo>
                    <a:pt x="759713" y="34925"/>
                  </a:lnTo>
                  <a:lnTo>
                    <a:pt x="765047" y="29210"/>
                  </a:lnTo>
                  <a:lnTo>
                    <a:pt x="772286" y="26415"/>
                  </a:lnTo>
                  <a:lnTo>
                    <a:pt x="818203" y="26415"/>
                  </a:lnTo>
                  <a:lnTo>
                    <a:pt x="816355" y="24511"/>
                  </a:lnTo>
                  <a:lnTo>
                    <a:pt x="812164" y="20320"/>
                  </a:lnTo>
                  <a:lnTo>
                    <a:pt x="807211" y="17018"/>
                  </a:lnTo>
                  <a:lnTo>
                    <a:pt x="801242" y="14732"/>
                  </a:lnTo>
                  <a:lnTo>
                    <a:pt x="795401" y="12319"/>
                  </a:lnTo>
                  <a:lnTo>
                    <a:pt x="788796" y="11175"/>
                  </a:lnTo>
                  <a:close/>
                </a:path>
                <a:path w="878204" h="185419">
                  <a:moveTo>
                    <a:pt x="818203" y="26415"/>
                  </a:moveTo>
                  <a:lnTo>
                    <a:pt x="790701" y="26415"/>
                  </a:lnTo>
                  <a:lnTo>
                    <a:pt x="797940" y="29210"/>
                  </a:lnTo>
                  <a:lnTo>
                    <a:pt x="803275" y="34925"/>
                  </a:lnTo>
                  <a:lnTo>
                    <a:pt x="808608" y="40512"/>
                  </a:lnTo>
                  <a:lnTo>
                    <a:pt x="811276" y="48260"/>
                  </a:lnTo>
                  <a:lnTo>
                    <a:pt x="811276" y="67690"/>
                  </a:lnTo>
                  <a:lnTo>
                    <a:pt x="808608" y="75437"/>
                  </a:lnTo>
                  <a:lnTo>
                    <a:pt x="803275" y="81152"/>
                  </a:lnTo>
                  <a:lnTo>
                    <a:pt x="797940" y="86740"/>
                  </a:lnTo>
                  <a:lnTo>
                    <a:pt x="790701" y="89662"/>
                  </a:lnTo>
                  <a:lnTo>
                    <a:pt x="818080" y="89662"/>
                  </a:lnTo>
                  <a:lnTo>
                    <a:pt x="829182" y="64643"/>
                  </a:lnTo>
                  <a:lnTo>
                    <a:pt x="829182" y="51308"/>
                  </a:lnTo>
                  <a:lnTo>
                    <a:pt x="828039" y="45212"/>
                  </a:lnTo>
                  <a:lnTo>
                    <a:pt x="825880" y="39497"/>
                  </a:lnTo>
                  <a:lnTo>
                    <a:pt x="823594" y="33655"/>
                  </a:lnTo>
                  <a:lnTo>
                    <a:pt x="820419" y="28701"/>
                  </a:lnTo>
                  <a:lnTo>
                    <a:pt x="818203" y="26415"/>
                  </a:lnTo>
                  <a:close/>
                </a:path>
                <a:path w="878204" h="185419">
                  <a:moveTo>
                    <a:pt x="271652" y="104775"/>
                  </a:moveTo>
                  <a:lnTo>
                    <a:pt x="253872" y="104775"/>
                  </a:lnTo>
                  <a:lnTo>
                    <a:pt x="253872" y="184023"/>
                  </a:lnTo>
                  <a:lnTo>
                    <a:pt x="271652" y="184023"/>
                  </a:lnTo>
                  <a:lnTo>
                    <a:pt x="271652" y="104775"/>
                  </a:lnTo>
                  <a:close/>
                </a:path>
                <a:path w="878204" h="185419">
                  <a:moveTo>
                    <a:pt x="347344" y="90043"/>
                  </a:moveTo>
                  <a:lnTo>
                    <a:pt x="174878" y="90043"/>
                  </a:lnTo>
                  <a:lnTo>
                    <a:pt x="174878" y="104775"/>
                  </a:lnTo>
                  <a:lnTo>
                    <a:pt x="347344" y="104775"/>
                  </a:lnTo>
                  <a:lnTo>
                    <a:pt x="347344" y="90043"/>
                  </a:lnTo>
                  <a:close/>
                </a:path>
                <a:path w="878204" h="185419">
                  <a:moveTo>
                    <a:pt x="321944" y="8127"/>
                  </a:moveTo>
                  <a:lnTo>
                    <a:pt x="201167" y="8127"/>
                  </a:lnTo>
                  <a:lnTo>
                    <a:pt x="201167" y="23113"/>
                  </a:lnTo>
                  <a:lnTo>
                    <a:pt x="304164" y="23113"/>
                  </a:lnTo>
                  <a:lnTo>
                    <a:pt x="304088" y="29590"/>
                  </a:lnTo>
                  <a:lnTo>
                    <a:pt x="303656" y="38862"/>
                  </a:lnTo>
                  <a:lnTo>
                    <a:pt x="302894" y="50164"/>
                  </a:lnTo>
                  <a:lnTo>
                    <a:pt x="302259" y="56007"/>
                  </a:lnTo>
                  <a:lnTo>
                    <a:pt x="301751" y="61722"/>
                  </a:lnTo>
                  <a:lnTo>
                    <a:pt x="301116" y="67563"/>
                  </a:lnTo>
                  <a:lnTo>
                    <a:pt x="300227" y="73406"/>
                  </a:lnTo>
                  <a:lnTo>
                    <a:pt x="299465" y="79248"/>
                  </a:lnTo>
                  <a:lnTo>
                    <a:pt x="298703" y="84709"/>
                  </a:lnTo>
                  <a:lnTo>
                    <a:pt x="297814" y="90043"/>
                  </a:lnTo>
                  <a:lnTo>
                    <a:pt x="314832" y="90043"/>
                  </a:lnTo>
                  <a:lnTo>
                    <a:pt x="315721" y="84709"/>
                  </a:lnTo>
                  <a:lnTo>
                    <a:pt x="316483" y="78739"/>
                  </a:lnTo>
                  <a:lnTo>
                    <a:pt x="317245" y="72136"/>
                  </a:lnTo>
                  <a:lnTo>
                    <a:pt x="318134" y="65532"/>
                  </a:lnTo>
                  <a:lnTo>
                    <a:pt x="318896" y="58674"/>
                  </a:lnTo>
                  <a:lnTo>
                    <a:pt x="320420" y="44323"/>
                  </a:lnTo>
                  <a:lnTo>
                    <a:pt x="320928" y="37084"/>
                  </a:lnTo>
                  <a:lnTo>
                    <a:pt x="321309" y="29590"/>
                  </a:lnTo>
                  <a:lnTo>
                    <a:pt x="321817" y="22225"/>
                  </a:lnTo>
                  <a:lnTo>
                    <a:pt x="321944" y="8127"/>
                  </a:lnTo>
                  <a:close/>
                </a:path>
                <a:path w="878204" h="185419">
                  <a:moveTo>
                    <a:pt x="500252" y="4445"/>
                  </a:moveTo>
                  <a:lnTo>
                    <a:pt x="382904" y="4445"/>
                  </a:lnTo>
                  <a:lnTo>
                    <a:pt x="382904" y="61849"/>
                  </a:lnTo>
                  <a:lnTo>
                    <a:pt x="501522" y="61849"/>
                  </a:lnTo>
                  <a:lnTo>
                    <a:pt x="501522" y="47879"/>
                  </a:lnTo>
                  <a:lnTo>
                    <a:pt x="400811" y="47879"/>
                  </a:lnTo>
                  <a:lnTo>
                    <a:pt x="400811" y="19050"/>
                  </a:lnTo>
                  <a:lnTo>
                    <a:pt x="500252" y="19050"/>
                  </a:lnTo>
                  <a:lnTo>
                    <a:pt x="500252" y="4445"/>
                  </a:lnTo>
                  <a:close/>
                </a:path>
                <a:path w="878204" h="185419">
                  <a:moveTo>
                    <a:pt x="877824" y="0"/>
                  </a:moveTo>
                  <a:lnTo>
                    <a:pt x="860932" y="0"/>
                  </a:lnTo>
                  <a:lnTo>
                    <a:pt x="860932" y="185038"/>
                  </a:lnTo>
                  <a:lnTo>
                    <a:pt x="877824" y="185038"/>
                  </a:lnTo>
                  <a:lnTo>
                    <a:pt x="877824" y="0"/>
                  </a:lnTo>
                  <a:close/>
                </a:path>
                <a:path w="878204" h="185419">
                  <a:moveTo>
                    <a:pt x="684276" y="0"/>
                  </a:moveTo>
                  <a:lnTo>
                    <a:pt x="667511" y="0"/>
                  </a:lnTo>
                  <a:lnTo>
                    <a:pt x="667511" y="185038"/>
                  </a:lnTo>
                  <a:lnTo>
                    <a:pt x="684276" y="185038"/>
                  </a:lnTo>
                  <a:lnTo>
                    <a:pt x="684276" y="88137"/>
                  </a:lnTo>
                  <a:lnTo>
                    <a:pt x="713612" y="88137"/>
                  </a:lnTo>
                  <a:lnTo>
                    <a:pt x="713612" y="73151"/>
                  </a:lnTo>
                  <a:lnTo>
                    <a:pt x="684276" y="73151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75064" y="1993264"/>
              <a:ext cx="878205" cy="185420"/>
            </a:xfrm>
            <a:custGeom>
              <a:avLst/>
              <a:gdLst/>
              <a:ahLst/>
              <a:cxnLst/>
              <a:rect l="l" t="t" r="r" b="b"/>
              <a:pathLst>
                <a:path w="878204" h="185419">
                  <a:moveTo>
                    <a:pt x="851407" y="125857"/>
                  </a:moveTo>
                  <a:lnTo>
                    <a:pt x="851407" y="140462"/>
                  </a:lnTo>
                  <a:lnTo>
                    <a:pt x="844930" y="141477"/>
                  </a:lnTo>
                  <a:lnTo>
                    <a:pt x="837818" y="142239"/>
                  </a:lnTo>
                  <a:lnTo>
                    <a:pt x="830071" y="142875"/>
                  </a:lnTo>
                  <a:lnTo>
                    <a:pt x="822325" y="143637"/>
                  </a:lnTo>
                  <a:lnTo>
                    <a:pt x="781684" y="145796"/>
                  </a:lnTo>
                  <a:lnTo>
                    <a:pt x="773556" y="146050"/>
                  </a:lnTo>
                  <a:lnTo>
                    <a:pt x="765936" y="146176"/>
                  </a:lnTo>
                  <a:lnTo>
                    <a:pt x="758825" y="146176"/>
                  </a:lnTo>
                  <a:lnTo>
                    <a:pt x="721486" y="146176"/>
                  </a:lnTo>
                  <a:lnTo>
                    <a:pt x="721486" y="130937"/>
                  </a:lnTo>
                  <a:lnTo>
                    <a:pt x="758570" y="130937"/>
                  </a:lnTo>
                  <a:lnTo>
                    <a:pt x="765428" y="130937"/>
                  </a:lnTo>
                  <a:lnTo>
                    <a:pt x="772794" y="130810"/>
                  </a:lnTo>
                  <a:lnTo>
                    <a:pt x="780922" y="130683"/>
                  </a:lnTo>
                  <a:lnTo>
                    <a:pt x="789051" y="130429"/>
                  </a:lnTo>
                  <a:lnTo>
                    <a:pt x="829817" y="128143"/>
                  </a:lnTo>
                  <a:lnTo>
                    <a:pt x="837818" y="127381"/>
                  </a:lnTo>
                  <a:lnTo>
                    <a:pt x="844930" y="126746"/>
                  </a:lnTo>
                  <a:lnTo>
                    <a:pt x="851407" y="125857"/>
                  </a:lnTo>
                  <a:close/>
                </a:path>
                <a:path w="878204" h="185419">
                  <a:moveTo>
                    <a:pt x="31750" y="124079"/>
                  </a:moveTo>
                  <a:lnTo>
                    <a:pt x="49656" y="124079"/>
                  </a:lnTo>
                  <a:lnTo>
                    <a:pt x="49656" y="166243"/>
                  </a:lnTo>
                  <a:lnTo>
                    <a:pt x="151510" y="166243"/>
                  </a:lnTo>
                  <a:lnTo>
                    <a:pt x="151510" y="181483"/>
                  </a:lnTo>
                  <a:lnTo>
                    <a:pt x="31750" y="181483"/>
                  </a:lnTo>
                  <a:lnTo>
                    <a:pt x="31750" y="124079"/>
                  </a:lnTo>
                  <a:close/>
                </a:path>
                <a:path w="878204" h="185419">
                  <a:moveTo>
                    <a:pt x="382524" y="108838"/>
                  </a:moveTo>
                  <a:lnTo>
                    <a:pt x="502157" y="108838"/>
                  </a:lnTo>
                  <a:lnTo>
                    <a:pt x="502157" y="153670"/>
                  </a:lnTo>
                  <a:lnTo>
                    <a:pt x="399795" y="153670"/>
                  </a:lnTo>
                  <a:lnTo>
                    <a:pt x="399795" y="170687"/>
                  </a:lnTo>
                  <a:lnTo>
                    <a:pt x="506983" y="170687"/>
                  </a:lnTo>
                  <a:lnTo>
                    <a:pt x="506983" y="185038"/>
                  </a:lnTo>
                  <a:lnTo>
                    <a:pt x="382524" y="185038"/>
                  </a:lnTo>
                  <a:lnTo>
                    <a:pt x="382524" y="139826"/>
                  </a:lnTo>
                  <a:lnTo>
                    <a:pt x="484885" y="139826"/>
                  </a:lnTo>
                  <a:lnTo>
                    <a:pt x="484885" y="123189"/>
                  </a:lnTo>
                  <a:lnTo>
                    <a:pt x="382524" y="123189"/>
                  </a:lnTo>
                  <a:lnTo>
                    <a:pt x="382524" y="108838"/>
                  </a:lnTo>
                  <a:close/>
                </a:path>
                <a:path w="878204" h="185419">
                  <a:moveTo>
                    <a:pt x="354202" y="77850"/>
                  </a:moveTo>
                  <a:lnTo>
                    <a:pt x="530478" y="77850"/>
                  </a:lnTo>
                  <a:lnTo>
                    <a:pt x="530478" y="92201"/>
                  </a:lnTo>
                  <a:lnTo>
                    <a:pt x="354202" y="92201"/>
                  </a:lnTo>
                  <a:lnTo>
                    <a:pt x="354202" y="77850"/>
                  </a:lnTo>
                  <a:close/>
                </a:path>
                <a:path w="878204" h="185419">
                  <a:moveTo>
                    <a:pt x="578103" y="68072"/>
                  </a:moveTo>
                  <a:lnTo>
                    <a:pt x="595121" y="68072"/>
                  </a:lnTo>
                  <a:lnTo>
                    <a:pt x="595121" y="128524"/>
                  </a:lnTo>
                  <a:lnTo>
                    <a:pt x="602525" y="128307"/>
                  </a:lnTo>
                  <a:lnTo>
                    <a:pt x="641492" y="126111"/>
                  </a:lnTo>
                  <a:lnTo>
                    <a:pt x="658367" y="124206"/>
                  </a:lnTo>
                  <a:lnTo>
                    <a:pt x="658367" y="138302"/>
                  </a:lnTo>
                  <a:lnTo>
                    <a:pt x="615568" y="142367"/>
                  </a:lnTo>
                  <a:lnTo>
                    <a:pt x="608076" y="142875"/>
                  </a:lnTo>
                  <a:lnTo>
                    <a:pt x="600836" y="143256"/>
                  </a:lnTo>
                  <a:lnTo>
                    <a:pt x="593725" y="143383"/>
                  </a:lnTo>
                  <a:lnTo>
                    <a:pt x="586485" y="143637"/>
                  </a:lnTo>
                  <a:lnTo>
                    <a:pt x="579881" y="143763"/>
                  </a:lnTo>
                  <a:lnTo>
                    <a:pt x="573658" y="143763"/>
                  </a:lnTo>
                  <a:lnTo>
                    <a:pt x="535558" y="143763"/>
                  </a:lnTo>
                  <a:lnTo>
                    <a:pt x="535558" y="128777"/>
                  </a:lnTo>
                  <a:lnTo>
                    <a:pt x="578103" y="128777"/>
                  </a:lnTo>
                  <a:lnTo>
                    <a:pt x="578103" y="68072"/>
                  </a:lnTo>
                  <a:close/>
                </a:path>
                <a:path w="878204" h="185419">
                  <a:moveTo>
                    <a:pt x="92836" y="37719"/>
                  </a:moveTo>
                  <a:lnTo>
                    <a:pt x="94868" y="42925"/>
                  </a:lnTo>
                  <a:lnTo>
                    <a:pt x="95757" y="48768"/>
                  </a:lnTo>
                  <a:lnTo>
                    <a:pt x="95757" y="55118"/>
                  </a:lnTo>
                  <a:lnTo>
                    <a:pt x="95757" y="61340"/>
                  </a:lnTo>
                  <a:lnTo>
                    <a:pt x="94614" y="67310"/>
                  </a:lnTo>
                  <a:lnTo>
                    <a:pt x="92328" y="73025"/>
                  </a:lnTo>
                  <a:lnTo>
                    <a:pt x="130301" y="73025"/>
                  </a:lnTo>
                  <a:lnTo>
                    <a:pt x="130301" y="37719"/>
                  </a:lnTo>
                  <a:lnTo>
                    <a:pt x="92836" y="37719"/>
                  </a:lnTo>
                  <a:close/>
                </a:path>
                <a:path w="878204" h="185419">
                  <a:moveTo>
                    <a:pt x="781557" y="26415"/>
                  </a:moveTo>
                  <a:lnTo>
                    <a:pt x="772286" y="26415"/>
                  </a:lnTo>
                  <a:lnTo>
                    <a:pt x="765047" y="29210"/>
                  </a:lnTo>
                  <a:lnTo>
                    <a:pt x="759713" y="34925"/>
                  </a:lnTo>
                  <a:lnTo>
                    <a:pt x="754379" y="40512"/>
                  </a:lnTo>
                  <a:lnTo>
                    <a:pt x="751712" y="48260"/>
                  </a:lnTo>
                  <a:lnTo>
                    <a:pt x="751712" y="58038"/>
                  </a:lnTo>
                  <a:lnTo>
                    <a:pt x="751712" y="67690"/>
                  </a:lnTo>
                  <a:lnTo>
                    <a:pt x="754379" y="75437"/>
                  </a:lnTo>
                  <a:lnTo>
                    <a:pt x="759713" y="81152"/>
                  </a:lnTo>
                  <a:lnTo>
                    <a:pt x="765047" y="86740"/>
                  </a:lnTo>
                  <a:lnTo>
                    <a:pt x="772286" y="89662"/>
                  </a:lnTo>
                  <a:lnTo>
                    <a:pt x="781557" y="89662"/>
                  </a:lnTo>
                  <a:lnTo>
                    <a:pt x="790701" y="89662"/>
                  </a:lnTo>
                  <a:lnTo>
                    <a:pt x="797940" y="86740"/>
                  </a:lnTo>
                  <a:lnTo>
                    <a:pt x="803275" y="81152"/>
                  </a:lnTo>
                  <a:lnTo>
                    <a:pt x="808608" y="75437"/>
                  </a:lnTo>
                  <a:lnTo>
                    <a:pt x="811276" y="67690"/>
                  </a:lnTo>
                  <a:lnTo>
                    <a:pt x="811276" y="58038"/>
                  </a:lnTo>
                  <a:lnTo>
                    <a:pt x="811276" y="48260"/>
                  </a:lnTo>
                  <a:lnTo>
                    <a:pt x="808608" y="40512"/>
                  </a:lnTo>
                  <a:lnTo>
                    <a:pt x="803275" y="34925"/>
                  </a:lnTo>
                  <a:lnTo>
                    <a:pt x="797940" y="29210"/>
                  </a:lnTo>
                  <a:lnTo>
                    <a:pt x="790701" y="26415"/>
                  </a:lnTo>
                  <a:lnTo>
                    <a:pt x="781557" y="26415"/>
                  </a:lnTo>
                  <a:close/>
                </a:path>
                <a:path w="878204" h="185419">
                  <a:moveTo>
                    <a:pt x="48386" y="23113"/>
                  </a:moveTo>
                  <a:lnTo>
                    <a:pt x="43941" y="23113"/>
                  </a:lnTo>
                  <a:lnTo>
                    <a:pt x="39877" y="23875"/>
                  </a:lnTo>
                  <a:lnTo>
                    <a:pt x="20700" y="42163"/>
                  </a:lnTo>
                  <a:lnTo>
                    <a:pt x="19303" y="45974"/>
                  </a:lnTo>
                  <a:lnTo>
                    <a:pt x="18541" y="50292"/>
                  </a:lnTo>
                  <a:lnTo>
                    <a:pt x="18541" y="54990"/>
                  </a:lnTo>
                  <a:lnTo>
                    <a:pt x="18541" y="59436"/>
                  </a:lnTo>
                  <a:lnTo>
                    <a:pt x="19303" y="63626"/>
                  </a:lnTo>
                  <a:lnTo>
                    <a:pt x="20700" y="67437"/>
                  </a:lnTo>
                  <a:lnTo>
                    <a:pt x="22097" y="71247"/>
                  </a:lnTo>
                  <a:lnTo>
                    <a:pt x="24129" y="74549"/>
                  </a:lnTo>
                  <a:lnTo>
                    <a:pt x="26796" y="77215"/>
                  </a:lnTo>
                  <a:lnTo>
                    <a:pt x="29463" y="80010"/>
                  </a:lnTo>
                  <a:lnTo>
                    <a:pt x="32638" y="82042"/>
                  </a:lnTo>
                  <a:lnTo>
                    <a:pt x="36194" y="83693"/>
                  </a:lnTo>
                  <a:lnTo>
                    <a:pt x="39877" y="85217"/>
                  </a:lnTo>
                  <a:lnTo>
                    <a:pt x="43941" y="85979"/>
                  </a:lnTo>
                  <a:lnTo>
                    <a:pt x="48386" y="85979"/>
                  </a:lnTo>
                  <a:lnTo>
                    <a:pt x="52831" y="85979"/>
                  </a:lnTo>
                  <a:lnTo>
                    <a:pt x="69976" y="77215"/>
                  </a:lnTo>
                  <a:lnTo>
                    <a:pt x="72643" y="74549"/>
                  </a:lnTo>
                  <a:lnTo>
                    <a:pt x="74675" y="71247"/>
                  </a:lnTo>
                  <a:lnTo>
                    <a:pt x="76200" y="67437"/>
                  </a:lnTo>
                  <a:lnTo>
                    <a:pt x="77596" y="63626"/>
                  </a:lnTo>
                  <a:lnTo>
                    <a:pt x="78358" y="59436"/>
                  </a:lnTo>
                  <a:lnTo>
                    <a:pt x="78358" y="54990"/>
                  </a:lnTo>
                  <a:lnTo>
                    <a:pt x="78358" y="50292"/>
                  </a:lnTo>
                  <a:lnTo>
                    <a:pt x="52831" y="23113"/>
                  </a:lnTo>
                  <a:lnTo>
                    <a:pt x="48386" y="23113"/>
                  </a:lnTo>
                  <a:close/>
                </a:path>
                <a:path w="878204" h="185419">
                  <a:moveTo>
                    <a:pt x="547624" y="17018"/>
                  </a:moveTo>
                  <a:lnTo>
                    <a:pt x="640714" y="17018"/>
                  </a:lnTo>
                  <a:lnTo>
                    <a:pt x="640587" y="23749"/>
                  </a:lnTo>
                  <a:lnTo>
                    <a:pt x="640333" y="31242"/>
                  </a:lnTo>
                  <a:lnTo>
                    <a:pt x="640079" y="39370"/>
                  </a:lnTo>
                  <a:lnTo>
                    <a:pt x="639826" y="47498"/>
                  </a:lnTo>
                  <a:lnTo>
                    <a:pt x="639317" y="55625"/>
                  </a:lnTo>
                  <a:lnTo>
                    <a:pt x="638809" y="63881"/>
                  </a:lnTo>
                  <a:lnTo>
                    <a:pt x="638175" y="72136"/>
                  </a:lnTo>
                  <a:lnTo>
                    <a:pt x="637412" y="80137"/>
                  </a:lnTo>
                  <a:lnTo>
                    <a:pt x="636396" y="87757"/>
                  </a:lnTo>
                  <a:lnTo>
                    <a:pt x="635380" y="95504"/>
                  </a:lnTo>
                  <a:lnTo>
                    <a:pt x="633983" y="102362"/>
                  </a:lnTo>
                  <a:lnTo>
                    <a:pt x="632332" y="108458"/>
                  </a:lnTo>
                  <a:lnTo>
                    <a:pt x="615187" y="108458"/>
                  </a:lnTo>
                  <a:lnTo>
                    <a:pt x="617374" y="99143"/>
                  </a:lnTo>
                  <a:lnTo>
                    <a:pt x="619156" y="89662"/>
                  </a:lnTo>
                  <a:lnTo>
                    <a:pt x="622601" y="50673"/>
                  </a:lnTo>
                  <a:lnTo>
                    <a:pt x="623315" y="32004"/>
                  </a:lnTo>
                  <a:lnTo>
                    <a:pt x="547624" y="32004"/>
                  </a:lnTo>
                  <a:lnTo>
                    <a:pt x="547624" y="17018"/>
                  </a:lnTo>
                  <a:close/>
                </a:path>
                <a:path w="878204" h="185419">
                  <a:moveTo>
                    <a:pt x="781557" y="11175"/>
                  </a:moveTo>
                  <a:lnTo>
                    <a:pt x="788796" y="11175"/>
                  </a:lnTo>
                  <a:lnTo>
                    <a:pt x="795401" y="12319"/>
                  </a:lnTo>
                  <a:lnTo>
                    <a:pt x="801242" y="14732"/>
                  </a:lnTo>
                  <a:lnTo>
                    <a:pt x="807211" y="17018"/>
                  </a:lnTo>
                  <a:lnTo>
                    <a:pt x="829182" y="51308"/>
                  </a:lnTo>
                  <a:lnTo>
                    <a:pt x="829182" y="58038"/>
                  </a:lnTo>
                  <a:lnTo>
                    <a:pt x="829182" y="64643"/>
                  </a:lnTo>
                  <a:lnTo>
                    <a:pt x="807211" y="98933"/>
                  </a:lnTo>
                  <a:lnTo>
                    <a:pt x="801242" y="101219"/>
                  </a:lnTo>
                  <a:lnTo>
                    <a:pt x="795401" y="103632"/>
                  </a:lnTo>
                  <a:lnTo>
                    <a:pt x="788796" y="104775"/>
                  </a:lnTo>
                  <a:lnTo>
                    <a:pt x="781557" y="104775"/>
                  </a:lnTo>
                  <a:lnTo>
                    <a:pt x="774191" y="104775"/>
                  </a:lnTo>
                  <a:lnTo>
                    <a:pt x="767714" y="103632"/>
                  </a:lnTo>
                  <a:lnTo>
                    <a:pt x="761745" y="101219"/>
                  </a:lnTo>
                  <a:lnTo>
                    <a:pt x="755776" y="98933"/>
                  </a:lnTo>
                  <a:lnTo>
                    <a:pt x="750824" y="95631"/>
                  </a:lnTo>
                  <a:lnTo>
                    <a:pt x="746759" y="91439"/>
                  </a:lnTo>
                  <a:lnTo>
                    <a:pt x="742568" y="87249"/>
                  </a:lnTo>
                  <a:lnTo>
                    <a:pt x="739393" y="82296"/>
                  </a:lnTo>
                  <a:lnTo>
                    <a:pt x="737234" y="76581"/>
                  </a:lnTo>
                  <a:lnTo>
                    <a:pt x="734949" y="70738"/>
                  </a:lnTo>
                  <a:lnTo>
                    <a:pt x="733932" y="64643"/>
                  </a:lnTo>
                  <a:lnTo>
                    <a:pt x="733932" y="58038"/>
                  </a:lnTo>
                  <a:lnTo>
                    <a:pt x="733932" y="51308"/>
                  </a:lnTo>
                  <a:lnTo>
                    <a:pt x="734949" y="45212"/>
                  </a:lnTo>
                  <a:lnTo>
                    <a:pt x="737234" y="39497"/>
                  </a:lnTo>
                  <a:lnTo>
                    <a:pt x="739393" y="33655"/>
                  </a:lnTo>
                  <a:lnTo>
                    <a:pt x="742568" y="28701"/>
                  </a:lnTo>
                  <a:lnTo>
                    <a:pt x="746759" y="24511"/>
                  </a:lnTo>
                  <a:lnTo>
                    <a:pt x="750824" y="20320"/>
                  </a:lnTo>
                  <a:lnTo>
                    <a:pt x="755776" y="17018"/>
                  </a:lnTo>
                  <a:lnTo>
                    <a:pt x="761745" y="14732"/>
                  </a:lnTo>
                  <a:lnTo>
                    <a:pt x="767714" y="12319"/>
                  </a:lnTo>
                  <a:lnTo>
                    <a:pt x="774191" y="11175"/>
                  </a:lnTo>
                  <a:lnTo>
                    <a:pt x="781557" y="11175"/>
                  </a:lnTo>
                  <a:close/>
                </a:path>
                <a:path w="878204" h="185419">
                  <a:moveTo>
                    <a:pt x="201167" y="8127"/>
                  </a:moveTo>
                  <a:lnTo>
                    <a:pt x="321944" y="8127"/>
                  </a:lnTo>
                  <a:lnTo>
                    <a:pt x="321944" y="14986"/>
                  </a:lnTo>
                  <a:lnTo>
                    <a:pt x="321817" y="22225"/>
                  </a:lnTo>
                  <a:lnTo>
                    <a:pt x="321309" y="29590"/>
                  </a:lnTo>
                  <a:lnTo>
                    <a:pt x="320928" y="37084"/>
                  </a:lnTo>
                  <a:lnTo>
                    <a:pt x="320420" y="44323"/>
                  </a:lnTo>
                  <a:lnTo>
                    <a:pt x="319658" y="51435"/>
                  </a:lnTo>
                  <a:lnTo>
                    <a:pt x="318896" y="58674"/>
                  </a:lnTo>
                  <a:lnTo>
                    <a:pt x="318134" y="65532"/>
                  </a:lnTo>
                  <a:lnTo>
                    <a:pt x="317245" y="72136"/>
                  </a:lnTo>
                  <a:lnTo>
                    <a:pt x="316483" y="78739"/>
                  </a:lnTo>
                  <a:lnTo>
                    <a:pt x="315721" y="84709"/>
                  </a:lnTo>
                  <a:lnTo>
                    <a:pt x="314832" y="90043"/>
                  </a:lnTo>
                  <a:lnTo>
                    <a:pt x="347344" y="90043"/>
                  </a:lnTo>
                  <a:lnTo>
                    <a:pt x="347344" y="104775"/>
                  </a:lnTo>
                  <a:lnTo>
                    <a:pt x="271652" y="104775"/>
                  </a:lnTo>
                  <a:lnTo>
                    <a:pt x="271652" y="184023"/>
                  </a:lnTo>
                  <a:lnTo>
                    <a:pt x="253872" y="184023"/>
                  </a:lnTo>
                  <a:lnTo>
                    <a:pt x="253872" y="104775"/>
                  </a:lnTo>
                  <a:lnTo>
                    <a:pt x="174878" y="104775"/>
                  </a:lnTo>
                  <a:lnTo>
                    <a:pt x="174878" y="90043"/>
                  </a:lnTo>
                  <a:lnTo>
                    <a:pt x="297814" y="90043"/>
                  </a:lnTo>
                  <a:lnTo>
                    <a:pt x="298703" y="84709"/>
                  </a:lnTo>
                  <a:lnTo>
                    <a:pt x="299465" y="79248"/>
                  </a:lnTo>
                  <a:lnTo>
                    <a:pt x="300227" y="73406"/>
                  </a:lnTo>
                  <a:lnTo>
                    <a:pt x="301116" y="67563"/>
                  </a:lnTo>
                  <a:lnTo>
                    <a:pt x="301751" y="61722"/>
                  </a:lnTo>
                  <a:lnTo>
                    <a:pt x="302259" y="56007"/>
                  </a:lnTo>
                  <a:lnTo>
                    <a:pt x="302894" y="50164"/>
                  </a:lnTo>
                  <a:lnTo>
                    <a:pt x="303275" y="44450"/>
                  </a:lnTo>
                  <a:lnTo>
                    <a:pt x="303656" y="38862"/>
                  </a:lnTo>
                  <a:lnTo>
                    <a:pt x="303910" y="33274"/>
                  </a:lnTo>
                  <a:lnTo>
                    <a:pt x="304164" y="27939"/>
                  </a:lnTo>
                  <a:lnTo>
                    <a:pt x="304164" y="23113"/>
                  </a:lnTo>
                  <a:lnTo>
                    <a:pt x="201167" y="23113"/>
                  </a:lnTo>
                  <a:lnTo>
                    <a:pt x="201167" y="8127"/>
                  </a:lnTo>
                  <a:close/>
                </a:path>
                <a:path w="878204" h="185419">
                  <a:moveTo>
                    <a:pt x="382904" y="4445"/>
                  </a:moveTo>
                  <a:lnTo>
                    <a:pt x="500252" y="4445"/>
                  </a:lnTo>
                  <a:lnTo>
                    <a:pt x="500252" y="19050"/>
                  </a:lnTo>
                  <a:lnTo>
                    <a:pt x="400811" y="19050"/>
                  </a:lnTo>
                  <a:lnTo>
                    <a:pt x="400811" y="47879"/>
                  </a:lnTo>
                  <a:lnTo>
                    <a:pt x="501522" y="47879"/>
                  </a:lnTo>
                  <a:lnTo>
                    <a:pt x="501522" y="61849"/>
                  </a:lnTo>
                  <a:lnTo>
                    <a:pt x="382904" y="61849"/>
                  </a:lnTo>
                  <a:lnTo>
                    <a:pt x="382904" y="4445"/>
                  </a:lnTo>
                  <a:close/>
                </a:path>
                <a:path w="878204" h="185419">
                  <a:moveTo>
                    <a:pt x="860932" y="0"/>
                  </a:moveTo>
                  <a:lnTo>
                    <a:pt x="877824" y="0"/>
                  </a:lnTo>
                  <a:lnTo>
                    <a:pt x="877824" y="185038"/>
                  </a:lnTo>
                  <a:lnTo>
                    <a:pt x="860932" y="185038"/>
                  </a:lnTo>
                  <a:lnTo>
                    <a:pt x="860932" y="0"/>
                  </a:lnTo>
                  <a:close/>
                </a:path>
                <a:path w="878204" h="185419">
                  <a:moveTo>
                    <a:pt x="667511" y="0"/>
                  </a:moveTo>
                  <a:lnTo>
                    <a:pt x="684276" y="0"/>
                  </a:lnTo>
                  <a:lnTo>
                    <a:pt x="684276" y="73151"/>
                  </a:lnTo>
                  <a:lnTo>
                    <a:pt x="713612" y="73151"/>
                  </a:lnTo>
                  <a:lnTo>
                    <a:pt x="713612" y="88137"/>
                  </a:lnTo>
                  <a:lnTo>
                    <a:pt x="684276" y="88137"/>
                  </a:lnTo>
                  <a:lnTo>
                    <a:pt x="684276" y="185038"/>
                  </a:lnTo>
                  <a:lnTo>
                    <a:pt x="667511" y="185038"/>
                  </a:lnTo>
                  <a:lnTo>
                    <a:pt x="667511" y="0"/>
                  </a:lnTo>
                  <a:close/>
                </a:path>
                <a:path w="878204" h="185419">
                  <a:moveTo>
                    <a:pt x="130047" y="0"/>
                  </a:moveTo>
                  <a:lnTo>
                    <a:pt x="147446" y="0"/>
                  </a:lnTo>
                  <a:lnTo>
                    <a:pt x="147446" y="133731"/>
                  </a:lnTo>
                  <a:lnTo>
                    <a:pt x="130047" y="133731"/>
                  </a:lnTo>
                  <a:lnTo>
                    <a:pt x="130047" y="87375"/>
                  </a:lnTo>
                  <a:lnTo>
                    <a:pt x="83311" y="87375"/>
                  </a:lnTo>
                  <a:lnTo>
                    <a:pt x="78866" y="91821"/>
                  </a:lnTo>
                  <a:lnTo>
                    <a:pt x="73786" y="95376"/>
                  </a:lnTo>
                  <a:lnTo>
                    <a:pt x="67817" y="97789"/>
                  </a:lnTo>
                  <a:lnTo>
                    <a:pt x="61849" y="100330"/>
                  </a:lnTo>
                  <a:lnTo>
                    <a:pt x="55244" y="101600"/>
                  </a:lnTo>
                  <a:lnTo>
                    <a:pt x="48005" y="101600"/>
                  </a:lnTo>
                  <a:lnTo>
                    <a:pt x="41147" y="101600"/>
                  </a:lnTo>
                  <a:lnTo>
                    <a:pt x="13715" y="88264"/>
                  </a:lnTo>
                  <a:lnTo>
                    <a:pt x="9397" y="84200"/>
                  </a:lnTo>
                  <a:lnTo>
                    <a:pt x="5968" y="79248"/>
                  </a:lnTo>
                  <a:lnTo>
                    <a:pt x="3555" y="73533"/>
                  </a:lnTo>
                  <a:lnTo>
                    <a:pt x="1142" y="67945"/>
                  </a:lnTo>
                  <a:lnTo>
                    <a:pt x="0" y="61722"/>
                  </a:lnTo>
                  <a:lnTo>
                    <a:pt x="0" y="55118"/>
                  </a:lnTo>
                  <a:lnTo>
                    <a:pt x="0" y="48387"/>
                  </a:lnTo>
                  <a:lnTo>
                    <a:pt x="1142" y="42163"/>
                  </a:lnTo>
                  <a:lnTo>
                    <a:pt x="3555" y="36322"/>
                  </a:lnTo>
                  <a:lnTo>
                    <a:pt x="5968" y="30480"/>
                  </a:lnTo>
                  <a:lnTo>
                    <a:pt x="9397" y="25526"/>
                  </a:lnTo>
                  <a:lnTo>
                    <a:pt x="13715" y="21336"/>
                  </a:lnTo>
                  <a:lnTo>
                    <a:pt x="18033" y="17145"/>
                  </a:lnTo>
                  <a:lnTo>
                    <a:pt x="23113" y="13843"/>
                  </a:lnTo>
                  <a:lnTo>
                    <a:pt x="28955" y="11430"/>
                  </a:lnTo>
                  <a:lnTo>
                    <a:pt x="34797" y="9144"/>
                  </a:lnTo>
                  <a:lnTo>
                    <a:pt x="41147" y="7874"/>
                  </a:lnTo>
                  <a:lnTo>
                    <a:pt x="48005" y="7874"/>
                  </a:lnTo>
                  <a:lnTo>
                    <a:pt x="55499" y="7874"/>
                  </a:lnTo>
                  <a:lnTo>
                    <a:pt x="84327" y="23495"/>
                  </a:lnTo>
                  <a:lnTo>
                    <a:pt x="130047" y="23495"/>
                  </a:lnTo>
                  <a:lnTo>
                    <a:pt x="13004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10210927" y="1988566"/>
            <a:ext cx="530225" cy="194310"/>
            <a:chOff x="10210927" y="1988566"/>
            <a:chExt cx="530225" cy="194310"/>
          </a:xfrm>
        </p:grpSpPr>
        <p:sp>
          <p:nvSpPr>
            <p:cNvPr id="35" name="object 35"/>
            <p:cNvSpPr/>
            <p:nvPr/>
          </p:nvSpPr>
          <p:spPr>
            <a:xfrm>
              <a:off x="10215499" y="1993138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19">
                  <a:moveTo>
                    <a:pt x="520700" y="118110"/>
                  </a:moveTo>
                  <a:lnTo>
                    <a:pt x="405256" y="118110"/>
                  </a:lnTo>
                  <a:lnTo>
                    <a:pt x="405256" y="182372"/>
                  </a:lnTo>
                  <a:lnTo>
                    <a:pt x="520700" y="182372"/>
                  </a:lnTo>
                  <a:lnTo>
                    <a:pt x="520700" y="167132"/>
                  </a:lnTo>
                  <a:lnTo>
                    <a:pt x="422655" y="167132"/>
                  </a:lnTo>
                  <a:lnTo>
                    <a:pt x="422655" y="133731"/>
                  </a:lnTo>
                  <a:lnTo>
                    <a:pt x="520700" y="133731"/>
                  </a:lnTo>
                  <a:lnTo>
                    <a:pt x="520700" y="118110"/>
                  </a:lnTo>
                  <a:close/>
                </a:path>
                <a:path w="520700" h="185419">
                  <a:moveTo>
                    <a:pt x="520700" y="133731"/>
                  </a:moveTo>
                  <a:lnTo>
                    <a:pt x="503300" y="133731"/>
                  </a:lnTo>
                  <a:lnTo>
                    <a:pt x="503300" y="167132"/>
                  </a:lnTo>
                  <a:lnTo>
                    <a:pt x="520700" y="167132"/>
                  </a:lnTo>
                  <a:lnTo>
                    <a:pt x="520700" y="133731"/>
                  </a:lnTo>
                  <a:close/>
                </a:path>
                <a:path w="520700" h="185419">
                  <a:moveTo>
                    <a:pt x="339344" y="105283"/>
                  </a:moveTo>
                  <a:lnTo>
                    <a:pt x="223011" y="105283"/>
                  </a:lnTo>
                  <a:lnTo>
                    <a:pt x="223011" y="119887"/>
                  </a:lnTo>
                  <a:lnTo>
                    <a:pt x="322199" y="119887"/>
                  </a:lnTo>
                  <a:lnTo>
                    <a:pt x="322199" y="136778"/>
                  </a:lnTo>
                  <a:lnTo>
                    <a:pt x="223011" y="136778"/>
                  </a:lnTo>
                  <a:lnTo>
                    <a:pt x="223011" y="183134"/>
                  </a:lnTo>
                  <a:lnTo>
                    <a:pt x="343407" y="183134"/>
                  </a:lnTo>
                  <a:lnTo>
                    <a:pt x="343407" y="168148"/>
                  </a:lnTo>
                  <a:lnTo>
                    <a:pt x="240283" y="168148"/>
                  </a:lnTo>
                  <a:lnTo>
                    <a:pt x="240283" y="151002"/>
                  </a:lnTo>
                  <a:lnTo>
                    <a:pt x="339344" y="151002"/>
                  </a:lnTo>
                  <a:lnTo>
                    <a:pt x="339344" y="105283"/>
                  </a:lnTo>
                  <a:close/>
                </a:path>
                <a:path w="520700" h="185419">
                  <a:moveTo>
                    <a:pt x="339344" y="72136"/>
                  </a:moveTo>
                  <a:lnTo>
                    <a:pt x="321945" y="72136"/>
                  </a:lnTo>
                  <a:lnTo>
                    <a:pt x="321945" y="94741"/>
                  </a:lnTo>
                  <a:lnTo>
                    <a:pt x="339344" y="94741"/>
                  </a:lnTo>
                  <a:lnTo>
                    <a:pt x="339344" y="72136"/>
                  </a:lnTo>
                  <a:close/>
                </a:path>
                <a:path w="520700" h="185419">
                  <a:moveTo>
                    <a:pt x="213359" y="5587"/>
                  </a:moveTo>
                  <a:lnTo>
                    <a:pt x="196087" y="5587"/>
                  </a:lnTo>
                  <a:lnTo>
                    <a:pt x="196087" y="88519"/>
                  </a:lnTo>
                  <a:lnTo>
                    <a:pt x="281177" y="88519"/>
                  </a:lnTo>
                  <a:lnTo>
                    <a:pt x="281177" y="73533"/>
                  </a:lnTo>
                  <a:lnTo>
                    <a:pt x="213359" y="73533"/>
                  </a:lnTo>
                  <a:lnTo>
                    <a:pt x="213359" y="46609"/>
                  </a:lnTo>
                  <a:lnTo>
                    <a:pt x="281177" y="46609"/>
                  </a:lnTo>
                  <a:lnTo>
                    <a:pt x="281177" y="38862"/>
                  </a:lnTo>
                  <a:lnTo>
                    <a:pt x="339344" y="38862"/>
                  </a:lnTo>
                  <a:lnTo>
                    <a:pt x="339344" y="32003"/>
                  </a:lnTo>
                  <a:lnTo>
                    <a:pt x="213359" y="32003"/>
                  </a:lnTo>
                  <a:lnTo>
                    <a:pt x="213359" y="5587"/>
                  </a:lnTo>
                  <a:close/>
                </a:path>
                <a:path w="520700" h="185419">
                  <a:moveTo>
                    <a:pt x="281177" y="46609"/>
                  </a:moveTo>
                  <a:lnTo>
                    <a:pt x="264159" y="46609"/>
                  </a:lnTo>
                  <a:lnTo>
                    <a:pt x="264159" y="73533"/>
                  </a:lnTo>
                  <a:lnTo>
                    <a:pt x="281177" y="73533"/>
                  </a:lnTo>
                  <a:lnTo>
                    <a:pt x="281177" y="72136"/>
                  </a:lnTo>
                  <a:lnTo>
                    <a:pt x="339344" y="72136"/>
                  </a:lnTo>
                  <a:lnTo>
                    <a:pt x="339344" y="57912"/>
                  </a:lnTo>
                  <a:lnTo>
                    <a:pt x="281177" y="57912"/>
                  </a:lnTo>
                  <a:lnTo>
                    <a:pt x="281177" y="46609"/>
                  </a:lnTo>
                  <a:close/>
                </a:path>
                <a:path w="520700" h="185419">
                  <a:moveTo>
                    <a:pt x="339344" y="38862"/>
                  </a:moveTo>
                  <a:lnTo>
                    <a:pt x="322199" y="38862"/>
                  </a:lnTo>
                  <a:lnTo>
                    <a:pt x="322199" y="57912"/>
                  </a:lnTo>
                  <a:lnTo>
                    <a:pt x="339344" y="57912"/>
                  </a:lnTo>
                  <a:lnTo>
                    <a:pt x="339344" y="38862"/>
                  </a:lnTo>
                  <a:close/>
                </a:path>
                <a:path w="520700" h="185419">
                  <a:moveTo>
                    <a:pt x="281177" y="5587"/>
                  </a:moveTo>
                  <a:lnTo>
                    <a:pt x="264159" y="5587"/>
                  </a:lnTo>
                  <a:lnTo>
                    <a:pt x="264159" y="32003"/>
                  </a:lnTo>
                  <a:lnTo>
                    <a:pt x="339344" y="32003"/>
                  </a:lnTo>
                  <a:lnTo>
                    <a:pt x="339344" y="24891"/>
                  </a:lnTo>
                  <a:lnTo>
                    <a:pt x="281177" y="24891"/>
                  </a:lnTo>
                  <a:lnTo>
                    <a:pt x="281177" y="5587"/>
                  </a:lnTo>
                  <a:close/>
                </a:path>
                <a:path w="520700" h="185419">
                  <a:moveTo>
                    <a:pt x="339344" y="126"/>
                  </a:moveTo>
                  <a:lnTo>
                    <a:pt x="321945" y="126"/>
                  </a:lnTo>
                  <a:lnTo>
                    <a:pt x="321945" y="24891"/>
                  </a:lnTo>
                  <a:lnTo>
                    <a:pt x="339344" y="24891"/>
                  </a:lnTo>
                  <a:lnTo>
                    <a:pt x="339344" y="126"/>
                  </a:lnTo>
                  <a:close/>
                </a:path>
                <a:path w="520700" h="185419">
                  <a:moveTo>
                    <a:pt x="94356" y="52197"/>
                  </a:moveTo>
                  <a:lnTo>
                    <a:pt x="76200" y="52197"/>
                  </a:lnTo>
                  <a:lnTo>
                    <a:pt x="74675" y="58035"/>
                  </a:lnTo>
                  <a:lnTo>
                    <a:pt x="72580" y="63944"/>
                  </a:lnTo>
                  <a:lnTo>
                    <a:pt x="49529" y="99695"/>
                  </a:lnTo>
                  <a:lnTo>
                    <a:pt x="20163" y="125444"/>
                  </a:lnTo>
                  <a:lnTo>
                    <a:pt x="0" y="137160"/>
                  </a:lnTo>
                  <a:lnTo>
                    <a:pt x="11937" y="149478"/>
                  </a:lnTo>
                  <a:lnTo>
                    <a:pt x="48527" y="124215"/>
                  </a:lnTo>
                  <a:lnTo>
                    <a:pt x="67691" y="104266"/>
                  </a:lnTo>
                  <a:lnTo>
                    <a:pt x="88599" y="104266"/>
                  </a:lnTo>
                  <a:lnTo>
                    <a:pt x="86788" y="102282"/>
                  </a:lnTo>
                  <a:lnTo>
                    <a:pt x="82131" y="96486"/>
                  </a:lnTo>
                  <a:lnTo>
                    <a:pt x="77724" y="90297"/>
                  </a:lnTo>
                  <a:lnTo>
                    <a:pt x="81440" y="84296"/>
                  </a:lnTo>
                  <a:lnTo>
                    <a:pt x="84788" y="78104"/>
                  </a:lnTo>
                  <a:lnTo>
                    <a:pt x="87778" y="71723"/>
                  </a:lnTo>
                  <a:lnTo>
                    <a:pt x="90424" y="65150"/>
                  </a:lnTo>
                  <a:lnTo>
                    <a:pt x="92684" y="58485"/>
                  </a:lnTo>
                  <a:lnTo>
                    <a:pt x="94356" y="52197"/>
                  </a:lnTo>
                  <a:close/>
                </a:path>
                <a:path w="520700" h="185419">
                  <a:moveTo>
                    <a:pt x="88599" y="104266"/>
                  </a:moveTo>
                  <a:lnTo>
                    <a:pt x="67691" y="104266"/>
                  </a:lnTo>
                  <a:lnTo>
                    <a:pt x="71810" y="109936"/>
                  </a:lnTo>
                  <a:lnTo>
                    <a:pt x="101099" y="139368"/>
                  </a:lnTo>
                  <a:lnTo>
                    <a:pt x="106552" y="143890"/>
                  </a:lnTo>
                  <a:lnTo>
                    <a:pt x="119379" y="130428"/>
                  </a:lnTo>
                  <a:lnTo>
                    <a:pt x="113545" y="126239"/>
                  </a:lnTo>
                  <a:lnTo>
                    <a:pt x="107854" y="121872"/>
                  </a:lnTo>
                  <a:lnTo>
                    <a:pt x="102306" y="117338"/>
                  </a:lnTo>
                  <a:lnTo>
                    <a:pt x="96900" y="112649"/>
                  </a:lnTo>
                  <a:lnTo>
                    <a:pt x="91707" y="107674"/>
                  </a:lnTo>
                  <a:lnTo>
                    <a:pt x="88599" y="104266"/>
                  </a:lnTo>
                  <a:close/>
                </a:path>
                <a:path w="520700" h="185419">
                  <a:moveTo>
                    <a:pt x="96774" y="37464"/>
                  </a:moveTo>
                  <a:lnTo>
                    <a:pt x="82708" y="37750"/>
                  </a:lnTo>
                  <a:lnTo>
                    <a:pt x="69215" y="37846"/>
                  </a:lnTo>
                  <a:lnTo>
                    <a:pt x="9905" y="37846"/>
                  </a:lnTo>
                  <a:lnTo>
                    <a:pt x="9905" y="52832"/>
                  </a:lnTo>
                  <a:lnTo>
                    <a:pt x="46227" y="52832"/>
                  </a:lnTo>
                  <a:lnTo>
                    <a:pt x="53721" y="52704"/>
                  </a:lnTo>
                  <a:lnTo>
                    <a:pt x="61086" y="52704"/>
                  </a:lnTo>
                  <a:lnTo>
                    <a:pt x="76200" y="52197"/>
                  </a:lnTo>
                  <a:lnTo>
                    <a:pt x="94356" y="52197"/>
                  </a:lnTo>
                  <a:lnTo>
                    <a:pt x="94503" y="51641"/>
                  </a:lnTo>
                  <a:lnTo>
                    <a:pt x="95871" y="44630"/>
                  </a:lnTo>
                  <a:lnTo>
                    <a:pt x="96774" y="37464"/>
                  </a:lnTo>
                  <a:close/>
                </a:path>
                <a:path w="520700" h="185419">
                  <a:moveTo>
                    <a:pt x="520700" y="0"/>
                  </a:moveTo>
                  <a:lnTo>
                    <a:pt x="503300" y="0"/>
                  </a:lnTo>
                  <a:lnTo>
                    <a:pt x="503300" y="43941"/>
                  </a:lnTo>
                  <a:lnTo>
                    <a:pt x="470661" y="43941"/>
                  </a:lnTo>
                  <a:lnTo>
                    <a:pt x="470661" y="59562"/>
                  </a:lnTo>
                  <a:lnTo>
                    <a:pt x="503300" y="59562"/>
                  </a:lnTo>
                  <a:lnTo>
                    <a:pt x="503300" y="107569"/>
                  </a:lnTo>
                  <a:lnTo>
                    <a:pt x="520700" y="107569"/>
                  </a:lnTo>
                  <a:lnTo>
                    <a:pt x="520700" y="0"/>
                  </a:lnTo>
                  <a:close/>
                </a:path>
                <a:path w="520700" h="185419">
                  <a:moveTo>
                    <a:pt x="461308" y="22860"/>
                  </a:moveTo>
                  <a:lnTo>
                    <a:pt x="442341" y="22860"/>
                  </a:lnTo>
                  <a:lnTo>
                    <a:pt x="440435" y="29717"/>
                  </a:lnTo>
                  <a:lnTo>
                    <a:pt x="437133" y="36702"/>
                  </a:lnTo>
                  <a:lnTo>
                    <a:pt x="409952" y="67794"/>
                  </a:lnTo>
                  <a:lnTo>
                    <a:pt x="373393" y="89654"/>
                  </a:lnTo>
                  <a:lnTo>
                    <a:pt x="366775" y="92201"/>
                  </a:lnTo>
                  <a:lnTo>
                    <a:pt x="378205" y="104775"/>
                  </a:lnTo>
                  <a:lnTo>
                    <a:pt x="413127" y="85897"/>
                  </a:lnTo>
                  <a:lnTo>
                    <a:pt x="433450" y="68199"/>
                  </a:lnTo>
                  <a:lnTo>
                    <a:pt x="455469" y="68199"/>
                  </a:lnTo>
                  <a:lnTo>
                    <a:pt x="452754" y="65786"/>
                  </a:lnTo>
                  <a:lnTo>
                    <a:pt x="449325" y="62864"/>
                  </a:lnTo>
                  <a:lnTo>
                    <a:pt x="446277" y="59816"/>
                  </a:lnTo>
                  <a:lnTo>
                    <a:pt x="443483" y="56641"/>
                  </a:lnTo>
                  <a:lnTo>
                    <a:pt x="447486" y="51212"/>
                  </a:lnTo>
                  <a:lnTo>
                    <a:pt x="451119" y="45592"/>
                  </a:lnTo>
                  <a:lnTo>
                    <a:pt x="454396" y="39782"/>
                  </a:lnTo>
                  <a:lnTo>
                    <a:pt x="457326" y="33782"/>
                  </a:lnTo>
                  <a:lnTo>
                    <a:pt x="459827" y="27610"/>
                  </a:lnTo>
                  <a:lnTo>
                    <a:pt x="461308" y="22860"/>
                  </a:lnTo>
                  <a:close/>
                </a:path>
                <a:path w="520700" h="185419">
                  <a:moveTo>
                    <a:pt x="455469" y="68199"/>
                  </a:moveTo>
                  <a:lnTo>
                    <a:pt x="433450" y="68199"/>
                  </a:lnTo>
                  <a:lnTo>
                    <a:pt x="437993" y="72981"/>
                  </a:lnTo>
                  <a:lnTo>
                    <a:pt x="469925" y="97234"/>
                  </a:lnTo>
                  <a:lnTo>
                    <a:pt x="475615" y="100329"/>
                  </a:lnTo>
                  <a:lnTo>
                    <a:pt x="486282" y="87502"/>
                  </a:lnTo>
                  <a:lnTo>
                    <a:pt x="482600" y="85725"/>
                  </a:lnTo>
                  <a:lnTo>
                    <a:pt x="478917" y="83692"/>
                  </a:lnTo>
                  <a:lnTo>
                    <a:pt x="475106" y="81534"/>
                  </a:lnTo>
                  <a:lnTo>
                    <a:pt x="471170" y="79248"/>
                  </a:lnTo>
                  <a:lnTo>
                    <a:pt x="467359" y="76835"/>
                  </a:lnTo>
                  <a:lnTo>
                    <a:pt x="463550" y="74167"/>
                  </a:lnTo>
                  <a:lnTo>
                    <a:pt x="459867" y="71627"/>
                  </a:lnTo>
                  <a:lnTo>
                    <a:pt x="456183" y="68834"/>
                  </a:lnTo>
                  <a:lnTo>
                    <a:pt x="455469" y="68199"/>
                  </a:lnTo>
                  <a:close/>
                </a:path>
                <a:path w="520700" h="185419">
                  <a:moveTo>
                    <a:pt x="464184" y="8000"/>
                  </a:moveTo>
                  <a:lnTo>
                    <a:pt x="443575" y="8465"/>
                  </a:lnTo>
                  <a:lnTo>
                    <a:pt x="437006" y="8509"/>
                  </a:lnTo>
                  <a:lnTo>
                    <a:pt x="380110" y="8509"/>
                  </a:lnTo>
                  <a:lnTo>
                    <a:pt x="380110" y="23495"/>
                  </a:lnTo>
                  <a:lnTo>
                    <a:pt x="406273" y="23495"/>
                  </a:lnTo>
                  <a:lnTo>
                    <a:pt x="413511" y="23367"/>
                  </a:lnTo>
                  <a:lnTo>
                    <a:pt x="420877" y="23367"/>
                  </a:lnTo>
                  <a:lnTo>
                    <a:pt x="435228" y="23113"/>
                  </a:lnTo>
                  <a:lnTo>
                    <a:pt x="442341" y="22860"/>
                  </a:lnTo>
                  <a:lnTo>
                    <a:pt x="461308" y="22860"/>
                  </a:lnTo>
                  <a:lnTo>
                    <a:pt x="461803" y="21272"/>
                  </a:lnTo>
                  <a:lnTo>
                    <a:pt x="463256" y="14743"/>
                  </a:lnTo>
                  <a:lnTo>
                    <a:pt x="464184" y="8000"/>
                  </a:lnTo>
                  <a:close/>
                </a:path>
                <a:path w="520700" h="185419">
                  <a:moveTo>
                    <a:pt x="83820" y="6476"/>
                  </a:moveTo>
                  <a:lnTo>
                    <a:pt x="26924" y="6476"/>
                  </a:lnTo>
                  <a:lnTo>
                    <a:pt x="26924" y="21971"/>
                  </a:lnTo>
                  <a:lnTo>
                    <a:pt x="83820" y="21971"/>
                  </a:lnTo>
                  <a:lnTo>
                    <a:pt x="83820" y="6476"/>
                  </a:lnTo>
                  <a:close/>
                </a:path>
                <a:path w="520700" h="185419">
                  <a:moveTo>
                    <a:pt x="148335" y="0"/>
                  </a:moveTo>
                  <a:lnTo>
                    <a:pt x="130936" y="0"/>
                  </a:lnTo>
                  <a:lnTo>
                    <a:pt x="130936" y="185165"/>
                  </a:lnTo>
                  <a:lnTo>
                    <a:pt x="148335" y="185165"/>
                  </a:lnTo>
                  <a:lnTo>
                    <a:pt x="148335" y="86867"/>
                  </a:lnTo>
                  <a:lnTo>
                    <a:pt x="180085" y="86867"/>
                  </a:lnTo>
                  <a:lnTo>
                    <a:pt x="180085" y="71247"/>
                  </a:lnTo>
                  <a:lnTo>
                    <a:pt x="148335" y="71247"/>
                  </a:lnTo>
                  <a:lnTo>
                    <a:pt x="148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15499" y="1993138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19">
                  <a:moveTo>
                    <a:pt x="422655" y="133731"/>
                  </a:moveTo>
                  <a:lnTo>
                    <a:pt x="422655" y="167132"/>
                  </a:lnTo>
                  <a:lnTo>
                    <a:pt x="503300" y="167132"/>
                  </a:lnTo>
                  <a:lnTo>
                    <a:pt x="503300" y="133731"/>
                  </a:lnTo>
                  <a:lnTo>
                    <a:pt x="422655" y="133731"/>
                  </a:lnTo>
                  <a:close/>
                </a:path>
                <a:path w="520700" h="185419">
                  <a:moveTo>
                    <a:pt x="405256" y="118110"/>
                  </a:moveTo>
                  <a:lnTo>
                    <a:pt x="520700" y="118110"/>
                  </a:lnTo>
                  <a:lnTo>
                    <a:pt x="520700" y="182372"/>
                  </a:lnTo>
                  <a:lnTo>
                    <a:pt x="405256" y="182372"/>
                  </a:lnTo>
                  <a:lnTo>
                    <a:pt x="405256" y="118110"/>
                  </a:lnTo>
                  <a:close/>
                </a:path>
                <a:path w="520700" h="185419">
                  <a:moveTo>
                    <a:pt x="223011" y="105283"/>
                  </a:moveTo>
                  <a:lnTo>
                    <a:pt x="339344" y="105283"/>
                  </a:lnTo>
                  <a:lnTo>
                    <a:pt x="339344" y="151002"/>
                  </a:lnTo>
                  <a:lnTo>
                    <a:pt x="240283" y="151002"/>
                  </a:lnTo>
                  <a:lnTo>
                    <a:pt x="240283" y="168148"/>
                  </a:lnTo>
                  <a:lnTo>
                    <a:pt x="343407" y="168148"/>
                  </a:lnTo>
                  <a:lnTo>
                    <a:pt x="343407" y="183134"/>
                  </a:lnTo>
                  <a:lnTo>
                    <a:pt x="223011" y="183134"/>
                  </a:lnTo>
                  <a:lnTo>
                    <a:pt x="223011" y="136778"/>
                  </a:lnTo>
                  <a:lnTo>
                    <a:pt x="322199" y="136778"/>
                  </a:lnTo>
                  <a:lnTo>
                    <a:pt x="322199" y="119887"/>
                  </a:lnTo>
                  <a:lnTo>
                    <a:pt x="223011" y="119887"/>
                  </a:lnTo>
                  <a:lnTo>
                    <a:pt x="223011" y="105283"/>
                  </a:lnTo>
                  <a:close/>
                </a:path>
                <a:path w="520700" h="185419">
                  <a:moveTo>
                    <a:pt x="213359" y="46609"/>
                  </a:moveTo>
                  <a:lnTo>
                    <a:pt x="213359" y="73533"/>
                  </a:lnTo>
                  <a:lnTo>
                    <a:pt x="264159" y="73533"/>
                  </a:lnTo>
                  <a:lnTo>
                    <a:pt x="264159" y="46609"/>
                  </a:lnTo>
                  <a:lnTo>
                    <a:pt x="213359" y="46609"/>
                  </a:lnTo>
                  <a:close/>
                </a:path>
                <a:path w="520700" h="185419">
                  <a:moveTo>
                    <a:pt x="281177" y="38862"/>
                  </a:moveTo>
                  <a:lnTo>
                    <a:pt x="281177" y="57912"/>
                  </a:lnTo>
                  <a:lnTo>
                    <a:pt x="322199" y="57912"/>
                  </a:lnTo>
                  <a:lnTo>
                    <a:pt x="322199" y="38862"/>
                  </a:lnTo>
                  <a:lnTo>
                    <a:pt x="281177" y="38862"/>
                  </a:lnTo>
                  <a:close/>
                </a:path>
                <a:path w="520700" h="185419">
                  <a:moveTo>
                    <a:pt x="96774" y="37464"/>
                  </a:moveTo>
                  <a:lnTo>
                    <a:pt x="84788" y="78104"/>
                  </a:lnTo>
                  <a:lnTo>
                    <a:pt x="77724" y="90297"/>
                  </a:lnTo>
                  <a:lnTo>
                    <a:pt x="82131" y="96486"/>
                  </a:lnTo>
                  <a:lnTo>
                    <a:pt x="113545" y="126239"/>
                  </a:lnTo>
                  <a:lnTo>
                    <a:pt x="119379" y="130428"/>
                  </a:lnTo>
                  <a:lnTo>
                    <a:pt x="106552" y="143890"/>
                  </a:lnTo>
                  <a:lnTo>
                    <a:pt x="76168" y="115331"/>
                  </a:lnTo>
                  <a:lnTo>
                    <a:pt x="67691" y="104266"/>
                  </a:lnTo>
                  <a:lnTo>
                    <a:pt x="61620" y="111313"/>
                  </a:lnTo>
                  <a:lnTo>
                    <a:pt x="26923" y="140620"/>
                  </a:lnTo>
                  <a:lnTo>
                    <a:pt x="11937" y="149478"/>
                  </a:lnTo>
                  <a:lnTo>
                    <a:pt x="0" y="137160"/>
                  </a:lnTo>
                  <a:lnTo>
                    <a:pt x="6879" y="133635"/>
                  </a:lnTo>
                  <a:lnTo>
                    <a:pt x="13604" y="129730"/>
                  </a:lnTo>
                  <a:lnTo>
                    <a:pt x="44241" y="105239"/>
                  </a:lnTo>
                  <a:lnTo>
                    <a:pt x="69913" y="69949"/>
                  </a:lnTo>
                  <a:lnTo>
                    <a:pt x="76200" y="52197"/>
                  </a:lnTo>
                  <a:lnTo>
                    <a:pt x="68579" y="52450"/>
                  </a:lnTo>
                  <a:lnTo>
                    <a:pt x="61086" y="52704"/>
                  </a:lnTo>
                  <a:lnTo>
                    <a:pt x="53721" y="52704"/>
                  </a:lnTo>
                  <a:lnTo>
                    <a:pt x="46227" y="52832"/>
                  </a:lnTo>
                  <a:lnTo>
                    <a:pt x="38734" y="52832"/>
                  </a:lnTo>
                  <a:lnTo>
                    <a:pt x="31115" y="52832"/>
                  </a:lnTo>
                  <a:lnTo>
                    <a:pt x="9905" y="52832"/>
                  </a:lnTo>
                  <a:lnTo>
                    <a:pt x="9905" y="37846"/>
                  </a:lnTo>
                  <a:lnTo>
                    <a:pt x="42672" y="37846"/>
                  </a:lnTo>
                  <a:lnTo>
                    <a:pt x="49319" y="37846"/>
                  </a:lnTo>
                  <a:lnTo>
                    <a:pt x="55943" y="37846"/>
                  </a:lnTo>
                  <a:lnTo>
                    <a:pt x="62567" y="37846"/>
                  </a:lnTo>
                  <a:lnTo>
                    <a:pt x="69215" y="37846"/>
                  </a:lnTo>
                  <a:lnTo>
                    <a:pt x="75878" y="37822"/>
                  </a:lnTo>
                  <a:lnTo>
                    <a:pt x="82708" y="37750"/>
                  </a:lnTo>
                  <a:lnTo>
                    <a:pt x="89681" y="37631"/>
                  </a:lnTo>
                  <a:lnTo>
                    <a:pt x="96774" y="37464"/>
                  </a:lnTo>
                  <a:close/>
                </a:path>
                <a:path w="520700" h="185419">
                  <a:moveTo>
                    <a:pt x="464184" y="8000"/>
                  </a:moveTo>
                  <a:lnTo>
                    <a:pt x="451119" y="45592"/>
                  </a:lnTo>
                  <a:lnTo>
                    <a:pt x="443483" y="56641"/>
                  </a:lnTo>
                  <a:lnTo>
                    <a:pt x="446277" y="59816"/>
                  </a:lnTo>
                  <a:lnTo>
                    <a:pt x="449325" y="62864"/>
                  </a:lnTo>
                  <a:lnTo>
                    <a:pt x="452754" y="65786"/>
                  </a:lnTo>
                  <a:lnTo>
                    <a:pt x="456183" y="68834"/>
                  </a:lnTo>
                  <a:lnTo>
                    <a:pt x="459867" y="71627"/>
                  </a:lnTo>
                  <a:lnTo>
                    <a:pt x="463550" y="74167"/>
                  </a:lnTo>
                  <a:lnTo>
                    <a:pt x="467359" y="76835"/>
                  </a:lnTo>
                  <a:lnTo>
                    <a:pt x="486282" y="87502"/>
                  </a:lnTo>
                  <a:lnTo>
                    <a:pt x="475615" y="100329"/>
                  </a:lnTo>
                  <a:lnTo>
                    <a:pt x="442833" y="77597"/>
                  </a:lnTo>
                  <a:lnTo>
                    <a:pt x="433450" y="68199"/>
                  </a:lnTo>
                  <a:lnTo>
                    <a:pt x="426930" y="74606"/>
                  </a:lnTo>
                  <a:lnTo>
                    <a:pt x="391572" y="98885"/>
                  </a:lnTo>
                  <a:lnTo>
                    <a:pt x="378205" y="104775"/>
                  </a:lnTo>
                  <a:lnTo>
                    <a:pt x="366775" y="92201"/>
                  </a:lnTo>
                  <a:lnTo>
                    <a:pt x="373393" y="89654"/>
                  </a:lnTo>
                  <a:lnTo>
                    <a:pt x="379904" y="86772"/>
                  </a:lnTo>
                  <a:lnTo>
                    <a:pt x="415162" y="63246"/>
                  </a:lnTo>
                  <a:lnTo>
                    <a:pt x="440435" y="29717"/>
                  </a:lnTo>
                  <a:lnTo>
                    <a:pt x="442341" y="22860"/>
                  </a:lnTo>
                  <a:lnTo>
                    <a:pt x="435228" y="23113"/>
                  </a:lnTo>
                  <a:lnTo>
                    <a:pt x="428117" y="23240"/>
                  </a:lnTo>
                  <a:lnTo>
                    <a:pt x="420877" y="23367"/>
                  </a:lnTo>
                  <a:lnTo>
                    <a:pt x="413511" y="23367"/>
                  </a:lnTo>
                  <a:lnTo>
                    <a:pt x="406273" y="23495"/>
                  </a:lnTo>
                  <a:lnTo>
                    <a:pt x="398906" y="23495"/>
                  </a:lnTo>
                  <a:lnTo>
                    <a:pt x="380110" y="23495"/>
                  </a:lnTo>
                  <a:lnTo>
                    <a:pt x="380110" y="8509"/>
                  </a:lnTo>
                  <a:lnTo>
                    <a:pt x="437006" y="8509"/>
                  </a:lnTo>
                  <a:lnTo>
                    <a:pt x="443575" y="8465"/>
                  </a:lnTo>
                  <a:lnTo>
                    <a:pt x="450310" y="8350"/>
                  </a:lnTo>
                  <a:lnTo>
                    <a:pt x="457188" y="8187"/>
                  </a:lnTo>
                  <a:lnTo>
                    <a:pt x="464184" y="8000"/>
                  </a:lnTo>
                  <a:close/>
                </a:path>
                <a:path w="520700" h="185419">
                  <a:moveTo>
                    <a:pt x="26924" y="6476"/>
                  </a:moveTo>
                  <a:lnTo>
                    <a:pt x="83820" y="6476"/>
                  </a:lnTo>
                  <a:lnTo>
                    <a:pt x="83820" y="21971"/>
                  </a:lnTo>
                  <a:lnTo>
                    <a:pt x="26924" y="21971"/>
                  </a:lnTo>
                  <a:lnTo>
                    <a:pt x="26924" y="6476"/>
                  </a:lnTo>
                  <a:close/>
                </a:path>
                <a:path w="520700" h="185419">
                  <a:moveTo>
                    <a:pt x="321945" y="126"/>
                  </a:moveTo>
                  <a:lnTo>
                    <a:pt x="339344" y="126"/>
                  </a:lnTo>
                  <a:lnTo>
                    <a:pt x="339344" y="94741"/>
                  </a:lnTo>
                  <a:lnTo>
                    <a:pt x="321945" y="94741"/>
                  </a:lnTo>
                  <a:lnTo>
                    <a:pt x="321945" y="72136"/>
                  </a:lnTo>
                  <a:lnTo>
                    <a:pt x="281177" y="72136"/>
                  </a:lnTo>
                  <a:lnTo>
                    <a:pt x="281177" y="88519"/>
                  </a:lnTo>
                  <a:lnTo>
                    <a:pt x="196087" y="88519"/>
                  </a:lnTo>
                  <a:lnTo>
                    <a:pt x="196087" y="5587"/>
                  </a:lnTo>
                  <a:lnTo>
                    <a:pt x="213359" y="5587"/>
                  </a:lnTo>
                  <a:lnTo>
                    <a:pt x="213359" y="32003"/>
                  </a:lnTo>
                  <a:lnTo>
                    <a:pt x="264159" y="32003"/>
                  </a:lnTo>
                  <a:lnTo>
                    <a:pt x="264159" y="5587"/>
                  </a:lnTo>
                  <a:lnTo>
                    <a:pt x="281177" y="5587"/>
                  </a:lnTo>
                  <a:lnTo>
                    <a:pt x="281177" y="24891"/>
                  </a:lnTo>
                  <a:lnTo>
                    <a:pt x="321945" y="24891"/>
                  </a:lnTo>
                  <a:lnTo>
                    <a:pt x="321945" y="126"/>
                  </a:lnTo>
                  <a:close/>
                </a:path>
                <a:path w="520700" h="185419">
                  <a:moveTo>
                    <a:pt x="503300" y="0"/>
                  </a:moveTo>
                  <a:lnTo>
                    <a:pt x="520700" y="0"/>
                  </a:lnTo>
                  <a:lnTo>
                    <a:pt x="520700" y="107569"/>
                  </a:lnTo>
                  <a:lnTo>
                    <a:pt x="503300" y="107569"/>
                  </a:lnTo>
                  <a:lnTo>
                    <a:pt x="503300" y="59562"/>
                  </a:lnTo>
                  <a:lnTo>
                    <a:pt x="470661" y="59562"/>
                  </a:lnTo>
                  <a:lnTo>
                    <a:pt x="470661" y="43941"/>
                  </a:lnTo>
                  <a:lnTo>
                    <a:pt x="503300" y="43941"/>
                  </a:lnTo>
                  <a:lnTo>
                    <a:pt x="503300" y="0"/>
                  </a:lnTo>
                  <a:close/>
                </a:path>
                <a:path w="520700" h="185419">
                  <a:moveTo>
                    <a:pt x="130936" y="0"/>
                  </a:moveTo>
                  <a:lnTo>
                    <a:pt x="148335" y="0"/>
                  </a:lnTo>
                  <a:lnTo>
                    <a:pt x="148335" y="71247"/>
                  </a:lnTo>
                  <a:lnTo>
                    <a:pt x="180085" y="71247"/>
                  </a:lnTo>
                  <a:lnTo>
                    <a:pt x="180085" y="86867"/>
                  </a:lnTo>
                  <a:lnTo>
                    <a:pt x="148335" y="86867"/>
                  </a:lnTo>
                  <a:lnTo>
                    <a:pt x="148335" y="185165"/>
                  </a:lnTo>
                  <a:lnTo>
                    <a:pt x="130936" y="185165"/>
                  </a:lnTo>
                  <a:lnTo>
                    <a:pt x="13093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7873365" y="2868295"/>
            <a:ext cx="285750" cy="213360"/>
            <a:chOff x="7873365" y="2868295"/>
            <a:chExt cx="285750" cy="213360"/>
          </a:xfrm>
        </p:grpSpPr>
        <p:sp>
          <p:nvSpPr>
            <p:cNvPr id="38" name="object 38"/>
            <p:cNvSpPr/>
            <p:nvPr/>
          </p:nvSpPr>
          <p:spPr>
            <a:xfrm>
              <a:off x="7877937" y="2872867"/>
              <a:ext cx="276860" cy="204470"/>
            </a:xfrm>
            <a:custGeom>
              <a:avLst/>
              <a:gdLst/>
              <a:ahLst/>
              <a:cxnLst/>
              <a:rect l="l" t="t" r="r" b="b"/>
              <a:pathLst>
                <a:path w="276859" h="204469">
                  <a:moveTo>
                    <a:pt x="65659" y="0"/>
                  </a:moveTo>
                  <a:lnTo>
                    <a:pt x="26725" y="13662"/>
                  </a:lnTo>
                  <a:lnTo>
                    <a:pt x="4302" y="55895"/>
                  </a:lnTo>
                  <a:lnTo>
                    <a:pt x="0" y="102108"/>
                  </a:lnTo>
                  <a:lnTo>
                    <a:pt x="1073" y="126968"/>
                  </a:lnTo>
                  <a:lnTo>
                    <a:pt x="9697" y="165830"/>
                  </a:lnTo>
                  <a:lnTo>
                    <a:pt x="37941" y="198008"/>
                  </a:lnTo>
                  <a:lnTo>
                    <a:pt x="65659" y="204088"/>
                  </a:lnTo>
                  <a:lnTo>
                    <a:pt x="80472" y="202566"/>
                  </a:lnTo>
                  <a:lnTo>
                    <a:pt x="93487" y="198008"/>
                  </a:lnTo>
                  <a:lnTo>
                    <a:pt x="104717" y="190426"/>
                  </a:lnTo>
                  <a:lnTo>
                    <a:pt x="114173" y="179832"/>
                  </a:lnTo>
                  <a:lnTo>
                    <a:pt x="114649" y="178943"/>
                  </a:lnTo>
                  <a:lnTo>
                    <a:pt x="65659" y="178943"/>
                  </a:lnTo>
                  <a:lnTo>
                    <a:pt x="58088" y="177801"/>
                  </a:lnTo>
                  <a:lnTo>
                    <a:pt x="33893" y="136969"/>
                  </a:lnTo>
                  <a:lnTo>
                    <a:pt x="31623" y="102108"/>
                  </a:lnTo>
                  <a:lnTo>
                    <a:pt x="32192" y="83224"/>
                  </a:lnTo>
                  <a:lnTo>
                    <a:pt x="40640" y="43434"/>
                  </a:lnTo>
                  <a:lnTo>
                    <a:pt x="65659" y="25146"/>
                  </a:lnTo>
                  <a:lnTo>
                    <a:pt x="114649" y="25146"/>
                  </a:lnTo>
                  <a:lnTo>
                    <a:pt x="114173" y="24257"/>
                  </a:lnTo>
                  <a:lnTo>
                    <a:pt x="104717" y="13662"/>
                  </a:lnTo>
                  <a:lnTo>
                    <a:pt x="93487" y="6080"/>
                  </a:lnTo>
                  <a:lnTo>
                    <a:pt x="80472" y="1522"/>
                  </a:lnTo>
                  <a:lnTo>
                    <a:pt x="65659" y="0"/>
                  </a:lnTo>
                  <a:close/>
                </a:path>
                <a:path w="276859" h="204469">
                  <a:moveTo>
                    <a:pt x="114649" y="25146"/>
                  </a:moveTo>
                  <a:lnTo>
                    <a:pt x="65659" y="25146"/>
                  </a:lnTo>
                  <a:lnTo>
                    <a:pt x="73284" y="26289"/>
                  </a:lnTo>
                  <a:lnTo>
                    <a:pt x="79994" y="29718"/>
                  </a:lnTo>
                  <a:lnTo>
                    <a:pt x="97551" y="67151"/>
                  </a:lnTo>
                  <a:lnTo>
                    <a:pt x="99822" y="102108"/>
                  </a:lnTo>
                  <a:lnTo>
                    <a:pt x="99252" y="120919"/>
                  </a:lnTo>
                  <a:lnTo>
                    <a:pt x="90805" y="160782"/>
                  </a:lnTo>
                  <a:lnTo>
                    <a:pt x="65659" y="178943"/>
                  </a:lnTo>
                  <a:lnTo>
                    <a:pt x="114649" y="178943"/>
                  </a:lnTo>
                  <a:lnTo>
                    <a:pt x="121673" y="165830"/>
                  </a:lnTo>
                  <a:lnTo>
                    <a:pt x="127031" y="148209"/>
                  </a:lnTo>
                  <a:lnTo>
                    <a:pt x="130246" y="126968"/>
                  </a:lnTo>
                  <a:lnTo>
                    <a:pt x="131318" y="102108"/>
                  </a:lnTo>
                  <a:lnTo>
                    <a:pt x="130246" y="77174"/>
                  </a:lnTo>
                  <a:lnTo>
                    <a:pt x="127031" y="55895"/>
                  </a:lnTo>
                  <a:lnTo>
                    <a:pt x="121673" y="38260"/>
                  </a:lnTo>
                  <a:lnTo>
                    <a:pt x="114649" y="25146"/>
                  </a:lnTo>
                  <a:close/>
                </a:path>
                <a:path w="276859" h="204469">
                  <a:moveTo>
                    <a:pt x="267326" y="25146"/>
                  </a:moveTo>
                  <a:lnTo>
                    <a:pt x="222250" y="25146"/>
                  </a:lnTo>
                  <a:lnTo>
                    <a:pt x="229616" y="27812"/>
                  </a:lnTo>
                  <a:lnTo>
                    <a:pt x="239141" y="38354"/>
                  </a:lnTo>
                  <a:lnTo>
                    <a:pt x="241554" y="45085"/>
                  </a:lnTo>
                  <a:lnTo>
                    <a:pt x="241554" y="57150"/>
                  </a:lnTo>
                  <a:lnTo>
                    <a:pt x="226314" y="93091"/>
                  </a:lnTo>
                  <a:lnTo>
                    <a:pt x="211201" y="111252"/>
                  </a:lnTo>
                  <a:lnTo>
                    <a:pt x="151892" y="176149"/>
                  </a:lnTo>
                  <a:lnTo>
                    <a:pt x="151892" y="200025"/>
                  </a:lnTo>
                  <a:lnTo>
                    <a:pt x="276352" y="200025"/>
                  </a:lnTo>
                  <a:lnTo>
                    <a:pt x="276352" y="174625"/>
                  </a:lnTo>
                  <a:lnTo>
                    <a:pt x="188087" y="174625"/>
                  </a:lnTo>
                  <a:lnTo>
                    <a:pt x="188087" y="174117"/>
                  </a:lnTo>
                  <a:lnTo>
                    <a:pt x="241046" y="117475"/>
                  </a:lnTo>
                  <a:lnTo>
                    <a:pt x="262509" y="88900"/>
                  </a:lnTo>
                  <a:lnTo>
                    <a:pt x="266065" y="83058"/>
                  </a:lnTo>
                  <a:lnTo>
                    <a:pt x="268732" y="77216"/>
                  </a:lnTo>
                  <a:lnTo>
                    <a:pt x="270637" y="71120"/>
                  </a:lnTo>
                  <a:lnTo>
                    <a:pt x="272669" y="65150"/>
                  </a:lnTo>
                  <a:lnTo>
                    <a:pt x="273558" y="59182"/>
                  </a:lnTo>
                  <a:lnTo>
                    <a:pt x="273558" y="53212"/>
                  </a:lnTo>
                  <a:lnTo>
                    <a:pt x="272601" y="40566"/>
                  </a:lnTo>
                  <a:lnTo>
                    <a:pt x="269716" y="29670"/>
                  </a:lnTo>
                  <a:lnTo>
                    <a:pt x="267326" y="25146"/>
                  </a:lnTo>
                  <a:close/>
                </a:path>
                <a:path w="276859" h="204469">
                  <a:moveTo>
                    <a:pt x="213995" y="0"/>
                  </a:moveTo>
                  <a:lnTo>
                    <a:pt x="176238" y="9382"/>
                  </a:lnTo>
                  <a:lnTo>
                    <a:pt x="157861" y="22098"/>
                  </a:lnTo>
                  <a:lnTo>
                    <a:pt x="157861" y="48133"/>
                  </a:lnTo>
                  <a:lnTo>
                    <a:pt x="158115" y="48768"/>
                  </a:lnTo>
                  <a:lnTo>
                    <a:pt x="158877" y="49149"/>
                  </a:lnTo>
                  <a:lnTo>
                    <a:pt x="159512" y="49403"/>
                  </a:lnTo>
                  <a:lnTo>
                    <a:pt x="160274" y="49275"/>
                  </a:lnTo>
                  <a:lnTo>
                    <a:pt x="161163" y="48641"/>
                  </a:lnTo>
                  <a:lnTo>
                    <a:pt x="167491" y="43043"/>
                  </a:lnTo>
                  <a:lnTo>
                    <a:pt x="173878" y="38242"/>
                  </a:lnTo>
                  <a:lnTo>
                    <a:pt x="212217" y="25146"/>
                  </a:lnTo>
                  <a:lnTo>
                    <a:pt x="267326" y="25146"/>
                  </a:lnTo>
                  <a:lnTo>
                    <a:pt x="264878" y="20512"/>
                  </a:lnTo>
                  <a:lnTo>
                    <a:pt x="258064" y="13081"/>
                  </a:lnTo>
                  <a:lnTo>
                    <a:pt x="249517" y="7340"/>
                  </a:lnTo>
                  <a:lnTo>
                    <a:pt x="239315" y="3254"/>
                  </a:lnTo>
                  <a:lnTo>
                    <a:pt x="227470" y="811"/>
                  </a:lnTo>
                  <a:lnTo>
                    <a:pt x="213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365" y="2868295"/>
              <a:ext cx="285496" cy="213233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8349995" y="2856864"/>
            <a:ext cx="645160" cy="245110"/>
            <a:chOff x="8349995" y="2856864"/>
            <a:chExt cx="645160" cy="245110"/>
          </a:xfrm>
        </p:grpSpPr>
        <p:sp>
          <p:nvSpPr>
            <p:cNvPr id="41" name="object 41"/>
            <p:cNvSpPr/>
            <p:nvPr/>
          </p:nvSpPr>
          <p:spPr>
            <a:xfrm>
              <a:off x="8354567" y="2861436"/>
              <a:ext cx="636270" cy="236220"/>
            </a:xfrm>
            <a:custGeom>
              <a:avLst/>
              <a:gdLst/>
              <a:ahLst/>
              <a:cxnLst/>
              <a:rect l="l" t="t" r="r" b="b"/>
              <a:pathLst>
                <a:path w="636270" h="236219">
                  <a:moveTo>
                    <a:pt x="282193" y="13208"/>
                  </a:moveTo>
                  <a:lnTo>
                    <a:pt x="241722" y="30208"/>
                  </a:lnTo>
                  <a:lnTo>
                    <a:pt x="222916" y="70443"/>
                  </a:lnTo>
                  <a:lnTo>
                    <a:pt x="220345" y="98678"/>
                  </a:lnTo>
                  <a:lnTo>
                    <a:pt x="220630" y="108733"/>
                  </a:lnTo>
                  <a:lnTo>
                    <a:pt x="230250" y="149891"/>
                  </a:lnTo>
                  <a:lnTo>
                    <a:pt x="256921" y="178688"/>
                  </a:lnTo>
                  <a:lnTo>
                    <a:pt x="282193" y="184276"/>
                  </a:lnTo>
                  <a:lnTo>
                    <a:pt x="289055" y="183921"/>
                  </a:lnTo>
                  <a:lnTo>
                    <a:pt x="327025" y="162051"/>
                  </a:lnTo>
                  <a:lnTo>
                    <a:pt x="330257" y="157225"/>
                  </a:lnTo>
                  <a:lnTo>
                    <a:pt x="282193" y="157225"/>
                  </a:lnTo>
                  <a:lnTo>
                    <a:pt x="275528" y="156269"/>
                  </a:lnTo>
                  <a:lnTo>
                    <a:pt x="254396" y="123253"/>
                  </a:lnTo>
                  <a:lnTo>
                    <a:pt x="252475" y="98678"/>
                  </a:lnTo>
                  <a:lnTo>
                    <a:pt x="252954" y="85703"/>
                  </a:lnTo>
                  <a:lnTo>
                    <a:pt x="264531" y="48918"/>
                  </a:lnTo>
                  <a:lnTo>
                    <a:pt x="282193" y="40132"/>
                  </a:lnTo>
                  <a:lnTo>
                    <a:pt x="330226" y="40132"/>
                  </a:lnTo>
                  <a:lnTo>
                    <a:pt x="327025" y="35305"/>
                  </a:lnTo>
                  <a:lnTo>
                    <a:pt x="289055" y="13563"/>
                  </a:lnTo>
                  <a:lnTo>
                    <a:pt x="282193" y="13208"/>
                  </a:lnTo>
                  <a:close/>
                </a:path>
                <a:path w="636270" h="236219">
                  <a:moveTo>
                    <a:pt x="330226" y="40132"/>
                  </a:moveTo>
                  <a:lnTo>
                    <a:pt x="282193" y="40132"/>
                  </a:lnTo>
                  <a:lnTo>
                    <a:pt x="288957" y="41120"/>
                  </a:lnTo>
                  <a:lnTo>
                    <a:pt x="294862" y="44037"/>
                  </a:lnTo>
                  <a:lnTo>
                    <a:pt x="311560" y="85703"/>
                  </a:lnTo>
                  <a:lnTo>
                    <a:pt x="312038" y="98678"/>
                  </a:lnTo>
                  <a:lnTo>
                    <a:pt x="311560" y="111728"/>
                  </a:lnTo>
                  <a:lnTo>
                    <a:pt x="299981" y="148546"/>
                  </a:lnTo>
                  <a:lnTo>
                    <a:pt x="282193" y="157225"/>
                  </a:lnTo>
                  <a:lnTo>
                    <a:pt x="330257" y="157225"/>
                  </a:lnTo>
                  <a:lnTo>
                    <a:pt x="342963" y="118157"/>
                  </a:lnTo>
                  <a:lnTo>
                    <a:pt x="344042" y="98678"/>
                  </a:lnTo>
                  <a:lnTo>
                    <a:pt x="343777" y="88679"/>
                  </a:lnTo>
                  <a:lnTo>
                    <a:pt x="334263" y="47529"/>
                  </a:lnTo>
                  <a:lnTo>
                    <a:pt x="330874" y="41108"/>
                  </a:lnTo>
                  <a:lnTo>
                    <a:pt x="330226" y="40132"/>
                  </a:lnTo>
                  <a:close/>
                </a:path>
                <a:path w="636270" h="236219">
                  <a:moveTo>
                    <a:pt x="140461" y="2539"/>
                  </a:moveTo>
                  <a:lnTo>
                    <a:pt x="109600" y="2539"/>
                  </a:lnTo>
                  <a:lnTo>
                    <a:pt x="109600" y="81407"/>
                  </a:lnTo>
                  <a:lnTo>
                    <a:pt x="69468" y="81407"/>
                  </a:lnTo>
                  <a:lnTo>
                    <a:pt x="69468" y="108203"/>
                  </a:lnTo>
                  <a:lnTo>
                    <a:pt x="109600" y="108203"/>
                  </a:lnTo>
                  <a:lnTo>
                    <a:pt x="109600" y="229997"/>
                  </a:lnTo>
                  <a:lnTo>
                    <a:pt x="140461" y="229997"/>
                  </a:lnTo>
                  <a:lnTo>
                    <a:pt x="140461" y="2539"/>
                  </a:lnTo>
                  <a:close/>
                </a:path>
                <a:path w="636270" h="236219">
                  <a:moveTo>
                    <a:pt x="84200" y="19812"/>
                  </a:moveTo>
                  <a:lnTo>
                    <a:pt x="0" y="19812"/>
                  </a:lnTo>
                  <a:lnTo>
                    <a:pt x="0" y="176402"/>
                  </a:lnTo>
                  <a:lnTo>
                    <a:pt x="30099" y="176402"/>
                  </a:lnTo>
                  <a:lnTo>
                    <a:pt x="36956" y="176149"/>
                  </a:lnTo>
                  <a:lnTo>
                    <a:pt x="82930" y="171196"/>
                  </a:lnTo>
                  <a:lnTo>
                    <a:pt x="99186" y="167386"/>
                  </a:lnTo>
                  <a:lnTo>
                    <a:pt x="99186" y="149860"/>
                  </a:lnTo>
                  <a:lnTo>
                    <a:pt x="31496" y="149860"/>
                  </a:lnTo>
                  <a:lnTo>
                    <a:pt x="31496" y="46354"/>
                  </a:lnTo>
                  <a:lnTo>
                    <a:pt x="84200" y="46354"/>
                  </a:lnTo>
                  <a:lnTo>
                    <a:pt x="84200" y="19812"/>
                  </a:lnTo>
                  <a:close/>
                </a:path>
                <a:path w="636270" h="236219">
                  <a:moveTo>
                    <a:pt x="99186" y="141732"/>
                  </a:moveTo>
                  <a:lnTo>
                    <a:pt x="57618" y="148734"/>
                  </a:lnTo>
                  <a:lnTo>
                    <a:pt x="31496" y="149860"/>
                  </a:lnTo>
                  <a:lnTo>
                    <a:pt x="99186" y="149860"/>
                  </a:lnTo>
                  <a:lnTo>
                    <a:pt x="99186" y="141732"/>
                  </a:lnTo>
                  <a:close/>
                </a:path>
                <a:path w="636270" h="236219">
                  <a:moveTo>
                    <a:pt x="635761" y="0"/>
                  </a:moveTo>
                  <a:lnTo>
                    <a:pt x="604265" y="0"/>
                  </a:lnTo>
                  <a:lnTo>
                    <a:pt x="604265" y="79121"/>
                  </a:lnTo>
                  <a:lnTo>
                    <a:pt x="567054" y="79121"/>
                  </a:lnTo>
                  <a:lnTo>
                    <a:pt x="567054" y="105917"/>
                  </a:lnTo>
                  <a:lnTo>
                    <a:pt x="604265" y="105917"/>
                  </a:lnTo>
                  <a:lnTo>
                    <a:pt x="604265" y="235965"/>
                  </a:lnTo>
                  <a:lnTo>
                    <a:pt x="635761" y="235965"/>
                  </a:lnTo>
                  <a:lnTo>
                    <a:pt x="635761" y="0"/>
                  </a:lnTo>
                  <a:close/>
                </a:path>
                <a:path w="636270" h="236219">
                  <a:moveTo>
                    <a:pt x="554354" y="18541"/>
                  </a:moveTo>
                  <a:lnTo>
                    <a:pt x="451865" y="18541"/>
                  </a:lnTo>
                  <a:lnTo>
                    <a:pt x="451865" y="178688"/>
                  </a:lnTo>
                  <a:lnTo>
                    <a:pt x="500633" y="178688"/>
                  </a:lnTo>
                  <a:lnTo>
                    <a:pt x="512163" y="178524"/>
                  </a:lnTo>
                  <a:lnTo>
                    <a:pt x="556803" y="174666"/>
                  </a:lnTo>
                  <a:lnTo>
                    <a:pt x="588772" y="168148"/>
                  </a:lnTo>
                  <a:lnTo>
                    <a:pt x="588772" y="152400"/>
                  </a:lnTo>
                  <a:lnTo>
                    <a:pt x="483361" y="152400"/>
                  </a:lnTo>
                  <a:lnTo>
                    <a:pt x="483361" y="111251"/>
                  </a:lnTo>
                  <a:lnTo>
                    <a:pt x="548766" y="111251"/>
                  </a:lnTo>
                  <a:lnTo>
                    <a:pt x="548766" y="84962"/>
                  </a:lnTo>
                  <a:lnTo>
                    <a:pt x="483361" y="84962"/>
                  </a:lnTo>
                  <a:lnTo>
                    <a:pt x="483361" y="44830"/>
                  </a:lnTo>
                  <a:lnTo>
                    <a:pt x="554354" y="44830"/>
                  </a:lnTo>
                  <a:lnTo>
                    <a:pt x="554354" y="18541"/>
                  </a:lnTo>
                  <a:close/>
                </a:path>
                <a:path w="636270" h="236219">
                  <a:moveTo>
                    <a:pt x="588772" y="142493"/>
                  </a:moveTo>
                  <a:lnTo>
                    <a:pt x="546100" y="149860"/>
                  </a:lnTo>
                  <a:lnTo>
                    <a:pt x="508000" y="152400"/>
                  </a:lnTo>
                  <a:lnTo>
                    <a:pt x="588772" y="152400"/>
                  </a:lnTo>
                  <a:lnTo>
                    <a:pt x="588772" y="142493"/>
                  </a:lnTo>
                  <a:close/>
                </a:path>
                <a:path w="636270" h="236219">
                  <a:moveTo>
                    <a:pt x="408685" y="0"/>
                  </a:moveTo>
                  <a:lnTo>
                    <a:pt x="377189" y="0"/>
                  </a:lnTo>
                  <a:lnTo>
                    <a:pt x="377189" y="235965"/>
                  </a:lnTo>
                  <a:lnTo>
                    <a:pt x="408685" y="235965"/>
                  </a:lnTo>
                  <a:lnTo>
                    <a:pt x="408685" y="0"/>
                  </a:lnTo>
                  <a:close/>
                </a:path>
                <a:path w="636270" h="236219">
                  <a:moveTo>
                    <a:pt x="189102" y="0"/>
                  </a:moveTo>
                  <a:lnTo>
                    <a:pt x="157987" y="0"/>
                  </a:lnTo>
                  <a:lnTo>
                    <a:pt x="157987" y="235965"/>
                  </a:lnTo>
                  <a:lnTo>
                    <a:pt x="189102" y="235965"/>
                  </a:lnTo>
                  <a:lnTo>
                    <a:pt x="189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354567" y="2861436"/>
              <a:ext cx="636270" cy="236220"/>
            </a:xfrm>
            <a:custGeom>
              <a:avLst/>
              <a:gdLst/>
              <a:ahLst/>
              <a:cxnLst/>
              <a:rect l="l" t="t" r="r" b="b"/>
              <a:pathLst>
                <a:path w="636270" h="236219">
                  <a:moveTo>
                    <a:pt x="282193" y="40132"/>
                  </a:moveTo>
                  <a:lnTo>
                    <a:pt x="254396" y="74215"/>
                  </a:lnTo>
                  <a:lnTo>
                    <a:pt x="252475" y="98678"/>
                  </a:lnTo>
                  <a:lnTo>
                    <a:pt x="252954" y="111728"/>
                  </a:lnTo>
                  <a:lnTo>
                    <a:pt x="264531" y="148546"/>
                  </a:lnTo>
                  <a:lnTo>
                    <a:pt x="282193" y="157225"/>
                  </a:lnTo>
                  <a:lnTo>
                    <a:pt x="288932" y="156269"/>
                  </a:lnTo>
                  <a:lnTo>
                    <a:pt x="310118" y="123253"/>
                  </a:lnTo>
                  <a:lnTo>
                    <a:pt x="312038" y="98678"/>
                  </a:lnTo>
                  <a:lnTo>
                    <a:pt x="311560" y="85703"/>
                  </a:lnTo>
                  <a:lnTo>
                    <a:pt x="299981" y="48918"/>
                  </a:lnTo>
                  <a:lnTo>
                    <a:pt x="282193" y="40132"/>
                  </a:lnTo>
                  <a:close/>
                </a:path>
                <a:path w="636270" h="236219">
                  <a:moveTo>
                    <a:pt x="0" y="19812"/>
                  </a:moveTo>
                  <a:lnTo>
                    <a:pt x="84200" y="19812"/>
                  </a:lnTo>
                  <a:lnTo>
                    <a:pt x="84200" y="46354"/>
                  </a:lnTo>
                  <a:lnTo>
                    <a:pt x="31496" y="46354"/>
                  </a:lnTo>
                  <a:lnTo>
                    <a:pt x="31496" y="149860"/>
                  </a:lnTo>
                  <a:lnTo>
                    <a:pt x="32257" y="149860"/>
                  </a:lnTo>
                  <a:lnTo>
                    <a:pt x="40663" y="149738"/>
                  </a:lnTo>
                  <a:lnTo>
                    <a:pt x="82915" y="145256"/>
                  </a:lnTo>
                  <a:lnTo>
                    <a:pt x="99186" y="141732"/>
                  </a:lnTo>
                  <a:lnTo>
                    <a:pt x="99186" y="167386"/>
                  </a:lnTo>
                  <a:lnTo>
                    <a:pt x="57403" y="174751"/>
                  </a:lnTo>
                  <a:lnTo>
                    <a:pt x="30099" y="176402"/>
                  </a:lnTo>
                  <a:lnTo>
                    <a:pt x="23367" y="176402"/>
                  </a:lnTo>
                  <a:lnTo>
                    <a:pt x="0" y="176402"/>
                  </a:lnTo>
                  <a:lnTo>
                    <a:pt x="0" y="19812"/>
                  </a:lnTo>
                  <a:close/>
                </a:path>
                <a:path w="636270" h="236219">
                  <a:moveTo>
                    <a:pt x="451865" y="18541"/>
                  </a:moveTo>
                  <a:lnTo>
                    <a:pt x="554354" y="18541"/>
                  </a:lnTo>
                  <a:lnTo>
                    <a:pt x="554354" y="44830"/>
                  </a:lnTo>
                  <a:lnTo>
                    <a:pt x="483361" y="44830"/>
                  </a:lnTo>
                  <a:lnTo>
                    <a:pt x="483361" y="84962"/>
                  </a:lnTo>
                  <a:lnTo>
                    <a:pt x="548766" y="84962"/>
                  </a:lnTo>
                  <a:lnTo>
                    <a:pt x="548766" y="111251"/>
                  </a:lnTo>
                  <a:lnTo>
                    <a:pt x="483361" y="111251"/>
                  </a:lnTo>
                  <a:lnTo>
                    <a:pt x="483361" y="152400"/>
                  </a:lnTo>
                  <a:lnTo>
                    <a:pt x="508000" y="152400"/>
                  </a:lnTo>
                  <a:lnTo>
                    <a:pt x="517382" y="152253"/>
                  </a:lnTo>
                  <a:lnTo>
                    <a:pt x="556053" y="148459"/>
                  </a:lnTo>
                  <a:lnTo>
                    <a:pt x="588772" y="142493"/>
                  </a:lnTo>
                  <a:lnTo>
                    <a:pt x="588772" y="168148"/>
                  </a:lnTo>
                  <a:lnTo>
                    <a:pt x="545846" y="176149"/>
                  </a:lnTo>
                  <a:lnTo>
                    <a:pt x="500633" y="178688"/>
                  </a:lnTo>
                  <a:lnTo>
                    <a:pt x="451865" y="178688"/>
                  </a:lnTo>
                  <a:lnTo>
                    <a:pt x="451865" y="18541"/>
                  </a:lnTo>
                  <a:close/>
                </a:path>
                <a:path w="636270" h="236219">
                  <a:moveTo>
                    <a:pt x="282193" y="13208"/>
                  </a:moveTo>
                  <a:lnTo>
                    <a:pt x="322738" y="30208"/>
                  </a:lnTo>
                  <a:lnTo>
                    <a:pt x="341578" y="70443"/>
                  </a:lnTo>
                  <a:lnTo>
                    <a:pt x="344042" y="98678"/>
                  </a:lnTo>
                  <a:lnTo>
                    <a:pt x="343777" y="108733"/>
                  </a:lnTo>
                  <a:lnTo>
                    <a:pt x="334264" y="149891"/>
                  </a:lnTo>
                  <a:lnTo>
                    <a:pt x="307593" y="178688"/>
                  </a:lnTo>
                  <a:lnTo>
                    <a:pt x="282193" y="184276"/>
                  </a:lnTo>
                  <a:lnTo>
                    <a:pt x="275387" y="183921"/>
                  </a:lnTo>
                  <a:lnTo>
                    <a:pt x="237489" y="162051"/>
                  </a:lnTo>
                  <a:lnTo>
                    <a:pt x="221487" y="118157"/>
                  </a:lnTo>
                  <a:lnTo>
                    <a:pt x="220345" y="98678"/>
                  </a:lnTo>
                  <a:lnTo>
                    <a:pt x="220630" y="88679"/>
                  </a:lnTo>
                  <a:lnTo>
                    <a:pt x="230250" y="47529"/>
                  </a:lnTo>
                  <a:lnTo>
                    <a:pt x="256921" y="18796"/>
                  </a:lnTo>
                  <a:lnTo>
                    <a:pt x="282193" y="13208"/>
                  </a:lnTo>
                  <a:close/>
                </a:path>
                <a:path w="636270" h="236219">
                  <a:moveTo>
                    <a:pt x="109600" y="2539"/>
                  </a:moveTo>
                  <a:lnTo>
                    <a:pt x="140461" y="2539"/>
                  </a:lnTo>
                  <a:lnTo>
                    <a:pt x="140461" y="229997"/>
                  </a:lnTo>
                  <a:lnTo>
                    <a:pt x="109600" y="229997"/>
                  </a:lnTo>
                  <a:lnTo>
                    <a:pt x="109600" y="108203"/>
                  </a:lnTo>
                  <a:lnTo>
                    <a:pt x="69468" y="108203"/>
                  </a:lnTo>
                  <a:lnTo>
                    <a:pt x="69468" y="81407"/>
                  </a:lnTo>
                  <a:lnTo>
                    <a:pt x="109600" y="81407"/>
                  </a:lnTo>
                  <a:lnTo>
                    <a:pt x="109600" y="2539"/>
                  </a:lnTo>
                  <a:close/>
                </a:path>
                <a:path w="636270" h="236219">
                  <a:moveTo>
                    <a:pt x="604265" y="0"/>
                  </a:moveTo>
                  <a:lnTo>
                    <a:pt x="635761" y="0"/>
                  </a:lnTo>
                  <a:lnTo>
                    <a:pt x="635761" y="235965"/>
                  </a:lnTo>
                  <a:lnTo>
                    <a:pt x="604265" y="235965"/>
                  </a:lnTo>
                  <a:lnTo>
                    <a:pt x="604265" y="105917"/>
                  </a:lnTo>
                  <a:lnTo>
                    <a:pt x="567054" y="105917"/>
                  </a:lnTo>
                  <a:lnTo>
                    <a:pt x="567054" y="79121"/>
                  </a:lnTo>
                  <a:lnTo>
                    <a:pt x="604265" y="79121"/>
                  </a:lnTo>
                  <a:lnTo>
                    <a:pt x="604265" y="0"/>
                  </a:lnTo>
                  <a:close/>
                </a:path>
                <a:path w="636270" h="236219">
                  <a:moveTo>
                    <a:pt x="377189" y="0"/>
                  </a:moveTo>
                  <a:lnTo>
                    <a:pt x="408685" y="0"/>
                  </a:lnTo>
                  <a:lnTo>
                    <a:pt x="408685" y="235965"/>
                  </a:lnTo>
                  <a:lnTo>
                    <a:pt x="377189" y="235965"/>
                  </a:lnTo>
                  <a:lnTo>
                    <a:pt x="377189" y="0"/>
                  </a:lnTo>
                  <a:close/>
                </a:path>
                <a:path w="636270" h="236219">
                  <a:moveTo>
                    <a:pt x="157987" y="0"/>
                  </a:moveTo>
                  <a:lnTo>
                    <a:pt x="189102" y="0"/>
                  </a:lnTo>
                  <a:lnTo>
                    <a:pt x="189102" y="235965"/>
                  </a:lnTo>
                  <a:lnTo>
                    <a:pt x="157987" y="235965"/>
                  </a:lnTo>
                  <a:lnTo>
                    <a:pt x="15798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9072244" y="2856864"/>
            <a:ext cx="434975" cy="245745"/>
            <a:chOff x="9072244" y="2856864"/>
            <a:chExt cx="434975" cy="245745"/>
          </a:xfrm>
        </p:grpSpPr>
        <p:sp>
          <p:nvSpPr>
            <p:cNvPr id="44" name="object 44"/>
            <p:cNvSpPr/>
            <p:nvPr/>
          </p:nvSpPr>
          <p:spPr>
            <a:xfrm>
              <a:off x="9076816" y="2861436"/>
              <a:ext cx="426084" cy="236854"/>
            </a:xfrm>
            <a:custGeom>
              <a:avLst/>
              <a:gdLst/>
              <a:ahLst/>
              <a:cxnLst/>
              <a:rect l="l" t="t" r="r" b="b"/>
              <a:pathLst>
                <a:path w="426084" h="236855">
                  <a:moveTo>
                    <a:pt x="66166" y="164337"/>
                  </a:moveTo>
                  <a:lnTo>
                    <a:pt x="35178" y="164337"/>
                  </a:lnTo>
                  <a:lnTo>
                    <a:pt x="35178" y="232410"/>
                  </a:lnTo>
                  <a:lnTo>
                    <a:pt x="195706" y="232410"/>
                  </a:lnTo>
                  <a:lnTo>
                    <a:pt x="195706" y="205612"/>
                  </a:lnTo>
                  <a:lnTo>
                    <a:pt x="66166" y="205612"/>
                  </a:lnTo>
                  <a:lnTo>
                    <a:pt x="66166" y="164337"/>
                  </a:lnTo>
                  <a:close/>
                </a:path>
                <a:path w="426084" h="236855">
                  <a:moveTo>
                    <a:pt x="132587" y="144272"/>
                  </a:moveTo>
                  <a:lnTo>
                    <a:pt x="100329" y="144272"/>
                  </a:lnTo>
                  <a:lnTo>
                    <a:pt x="100329" y="183768"/>
                  </a:lnTo>
                  <a:lnTo>
                    <a:pt x="132587" y="183768"/>
                  </a:lnTo>
                  <a:lnTo>
                    <a:pt x="132587" y="144272"/>
                  </a:lnTo>
                  <a:close/>
                </a:path>
                <a:path w="426084" h="236855">
                  <a:moveTo>
                    <a:pt x="223011" y="117855"/>
                  </a:moveTo>
                  <a:lnTo>
                    <a:pt x="0" y="117855"/>
                  </a:lnTo>
                  <a:lnTo>
                    <a:pt x="0" y="144272"/>
                  </a:lnTo>
                  <a:lnTo>
                    <a:pt x="223011" y="144272"/>
                  </a:lnTo>
                  <a:lnTo>
                    <a:pt x="223011" y="117855"/>
                  </a:lnTo>
                  <a:close/>
                </a:path>
                <a:path w="426084" h="236855">
                  <a:moveTo>
                    <a:pt x="425576" y="144525"/>
                  </a:moveTo>
                  <a:lnTo>
                    <a:pt x="270890" y="144525"/>
                  </a:lnTo>
                  <a:lnTo>
                    <a:pt x="270890" y="170561"/>
                  </a:lnTo>
                  <a:lnTo>
                    <a:pt x="394080" y="170561"/>
                  </a:lnTo>
                  <a:lnTo>
                    <a:pt x="394080" y="236474"/>
                  </a:lnTo>
                  <a:lnTo>
                    <a:pt x="425576" y="236474"/>
                  </a:lnTo>
                  <a:lnTo>
                    <a:pt x="425576" y="144525"/>
                  </a:lnTo>
                  <a:close/>
                </a:path>
                <a:path w="426084" h="236855">
                  <a:moveTo>
                    <a:pt x="68199" y="2793"/>
                  </a:moveTo>
                  <a:lnTo>
                    <a:pt x="36194" y="2793"/>
                  </a:lnTo>
                  <a:lnTo>
                    <a:pt x="36194" y="101980"/>
                  </a:lnTo>
                  <a:lnTo>
                    <a:pt x="188340" y="101980"/>
                  </a:lnTo>
                  <a:lnTo>
                    <a:pt x="188340" y="77088"/>
                  </a:lnTo>
                  <a:lnTo>
                    <a:pt x="67436" y="77088"/>
                  </a:lnTo>
                  <a:lnTo>
                    <a:pt x="67436" y="53975"/>
                  </a:lnTo>
                  <a:lnTo>
                    <a:pt x="188340" y="53975"/>
                  </a:lnTo>
                  <a:lnTo>
                    <a:pt x="188340" y="30734"/>
                  </a:lnTo>
                  <a:lnTo>
                    <a:pt x="68199" y="30734"/>
                  </a:lnTo>
                  <a:lnTo>
                    <a:pt x="68199" y="2793"/>
                  </a:lnTo>
                  <a:close/>
                </a:path>
                <a:path w="426084" h="236855">
                  <a:moveTo>
                    <a:pt x="188340" y="53975"/>
                  </a:moveTo>
                  <a:lnTo>
                    <a:pt x="156844" y="53975"/>
                  </a:lnTo>
                  <a:lnTo>
                    <a:pt x="156844" y="77088"/>
                  </a:lnTo>
                  <a:lnTo>
                    <a:pt x="188340" y="77088"/>
                  </a:lnTo>
                  <a:lnTo>
                    <a:pt x="188340" y="53975"/>
                  </a:lnTo>
                  <a:close/>
                </a:path>
                <a:path w="426084" h="236855">
                  <a:moveTo>
                    <a:pt x="188340" y="2793"/>
                  </a:moveTo>
                  <a:lnTo>
                    <a:pt x="156590" y="2793"/>
                  </a:lnTo>
                  <a:lnTo>
                    <a:pt x="156590" y="30734"/>
                  </a:lnTo>
                  <a:lnTo>
                    <a:pt x="188340" y="30734"/>
                  </a:lnTo>
                  <a:lnTo>
                    <a:pt x="188340" y="2793"/>
                  </a:lnTo>
                  <a:close/>
                </a:path>
                <a:path w="426084" h="236855">
                  <a:moveTo>
                    <a:pt x="425576" y="0"/>
                  </a:moveTo>
                  <a:lnTo>
                    <a:pt x="394080" y="0"/>
                  </a:lnTo>
                  <a:lnTo>
                    <a:pt x="394080" y="46354"/>
                  </a:lnTo>
                  <a:lnTo>
                    <a:pt x="350265" y="46354"/>
                  </a:lnTo>
                  <a:lnTo>
                    <a:pt x="350265" y="72262"/>
                  </a:lnTo>
                  <a:lnTo>
                    <a:pt x="394080" y="72262"/>
                  </a:lnTo>
                  <a:lnTo>
                    <a:pt x="394080" y="134620"/>
                  </a:lnTo>
                  <a:lnTo>
                    <a:pt x="425576" y="134620"/>
                  </a:lnTo>
                  <a:lnTo>
                    <a:pt x="425576" y="0"/>
                  </a:lnTo>
                  <a:close/>
                </a:path>
                <a:path w="426084" h="236855">
                  <a:moveTo>
                    <a:pt x="323341" y="5841"/>
                  </a:moveTo>
                  <a:lnTo>
                    <a:pt x="290449" y="5841"/>
                  </a:lnTo>
                  <a:lnTo>
                    <a:pt x="290736" y="15269"/>
                  </a:lnTo>
                  <a:lnTo>
                    <a:pt x="290464" y="24304"/>
                  </a:lnTo>
                  <a:lnTo>
                    <a:pt x="280878" y="63365"/>
                  </a:lnTo>
                  <a:lnTo>
                    <a:pt x="256921" y="94234"/>
                  </a:lnTo>
                  <a:lnTo>
                    <a:pt x="227075" y="115062"/>
                  </a:lnTo>
                  <a:lnTo>
                    <a:pt x="248030" y="134112"/>
                  </a:lnTo>
                  <a:lnTo>
                    <a:pt x="280669" y="111505"/>
                  </a:lnTo>
                  <a:lnTo>
                    <a:pt x="304926" y="81661"/>
                  </a:lnTo>
                  <a:lnTo>
                    <a:pt x="342721" y="81661"/>
                  </a:lnTo>
                  <a:lnTo>
                    <a:pt x="318261" y="49911"/>
                  </a:lnTo>
                  <a:lnTo>
                    <a:pt x="320573" y="39506"/>
                  </a:lnTo>
                  <a:lnTo>
                    <a:pt x="322183" y="28686"/>
                  </a:lnTo>
                  <a:lnTo>
                    <a:pt x="323101" y="17460"/>
                  </a:lnTo>
                  <a:lnTo>
                    <a:pt x="323341" y="5841"/>
                  </a:lnTo>
                  <a:close/>
                </a:path>
                <a:path w="426084" h="236855">
                  <a:moveTo>
                    <a:pt x="342721" y="81661"/>
                  </a:moveTo>
                  <a:lnTo>
                    <a:pt x="304926" y="81661"/>
                  </a:lnTo>
                  <a:lnTo>
                    <a:pt x="310401" y="88882"/>
                  </a:lnTo>
                  <a:lnTo>
                    <a:pt x="344868" y="119395"/>
                  </a:lnTo>
                  <a:lnTo>
                    <a:pt x="362457" y="129032"/>
                  </a:lnTo>
                  <a:lnTo>
                    <a:pt x="382142" y="108203"/>
                  </a:lnTo>
                  <a:lnTo>
                    <a:pt x="374650" y="104393"/>
                  </a:lnTo>
                  <a:lnTo>
                    <a:pt x="367791" y="100457"/>
                  </a:lnTo>
                  <a:lnTo>
                    <a:pt x="361568" y="96392"/>
                  </a:lnTo>
                  <a:lnTo>
                    <a:pt x="355473" y="92328"/>
                  </a:lnTo>
                  <a:lnTo>
                    <a:pt x="349757" y="88011"/>
                  </a:lnTo>
                  <a:lnTo>
                    <a:pt x="342721" y="81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72244" y="2856864"/>
              <a:ext cx="434721" cy="245618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7866888" y="3191255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7" name="object 47"/>
          <p:cNvGrpSpPr/>
          <p:nvPr/>
        </p:nvGrpSpPr>
        <p:grpSpPr>
          <a:xfrm>
            <a:off x="8703056" y="3424085"/>
            <a:ext cx="94615" cy="24765"/>
            <a:chOff x="8703056" y="3424085"/>
            <a:chExt cx="94615" cy="24765"/>
          </a:xfrm>
        </p:grpSpPr>
        <p:sp>
          <p:nvSpPr>
            <p:cNvPr id="48" name="object 48"/>
            <p:cNvSpPr/>
            <p:nvPr/>
          </p:nvSpPr>
          <p:spPr>
            <a:xfrm>
              <a:off x="8707628" y="342865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707628" y="3428657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8986011" y="3347592"/>
            <a:ext cx="517525" cy="194310"/>
            <a:chOff x="8986011" y="3347592"/>
            <a:chExt cx="517525" cy="194310"/>
          </a:xfrm>
        </p:grpSpPr>
        <p:sp>
          <p:nvSpPr>
            <p:cNvPr id="51" name="object 51"/>
            <p:cNvSpPr/>
            <p:nvPr/>
          </p:nvSpPr>
          <p:spPr>
            <a:xfrm>
              <a:off x="8990583" y="3352164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33680" y="10540"/>
                  </a:moveTo>
                  <a:lnTo>
                    <a:pt x="220345" y="10540"/>
                  </a:lnTo>
                  <a:lnTo>
                    <a:pt x="214122" y="11937"/>
                  </a:lnTo>
                  <a:lnTo>
                    <a:pt x="208407" y="14859"/>
                  </a:lnTo>
                  <a:lnTo>
                    <a:pt x="202692" y="17652"/>
                  </a:lnTo>
                  <a:lnTo>
                    <a:pt x="197612" y="21844"/>
                  </a:lnTo>
                  <a:lnTo>
                    <a:pt x="193294" y="27432"/>
                  </a:lnTo>
                  <a:lnTo>
                    <a:pt x="188975" y="32893"/>
                  </a:lnTo>
                  <a:lnTo>
                    <a:pt x="179324" y="76708"/>
                  </a:lnTo>
                  <a:lnTo>
                    <a:pt x="179542" y="84585"/>
                  </a:lnTo>
                  <a:lnTo>
                    <a:pt x="193294" y="126237"/>
                  </a:lnTo>
                  <a:lnTo>
                    <a:pt x="197612" y="131825"/>
                  </a:lnTo>
                  <a:lnTo>
                    <a:pt x="202692" y="136017"/>
                  </a:lnTo>
                  <a:lnTo>
                    <a:pt x="208407" y="138811"/>
                  </a:lnTo>
                  <a:lnTo>
                    <a:pt x="214122" y="141732"/>
                  </a:lnTo>
                  <a:lnTo>
                    <a:pt x="220345" y="143129"/>
                  </a:lnTo>
                  <a:lnTo>
                    <a:pt x="233680" y="143129"/>
                  </a:lnTo>
                  <a:lnTo>
                    <a:pt x="239902" y="141732"/>
                  </a:lnTo>
                  <a:lnTo>
                    <a:pt x="245745" y="138811"/>
                  </a:lnTo>
                  <a:lnTo>
                    <a:pt x="251460" y="136017"/>
                  </a:lnTo>
                  <a:lnTo>
                    <a:pt x="256540" y="131825"/>
                  </a:lnTo>
                  <a:lnTo>
                    <a:pt x="259865" y="127508"/>
                  </a:lnTo>
                  <a:lnTo>
                    <a:pt x="222123" y="127508"/>
                  </a:lnTo>
                  <a:lnTo>
                    <a:pt x="217932" y="126237"/>
                  </a:lnTo>
                  <a:lnTo>
                    <a:pt x="197739" y="91186"/>
                  </a:lnTo>
                  <a:lnTo>
                    <a:pt x="197127" y="84585"/>
                  </a:lnTo>
                  <a:lnTo>
                    <a:pt x="197137" y="68849"/>
                  </a:lnTo>
                  <a:lnTo>
                    <a:pt x="210566" y="32258"/>
                  </a:lnTo>
                  <a:lnTo>
                    <a:pt x="222123" y="26162"/>
                  </a:lnTo>
                  <a:lnTo>
                    <a:pt x="259865" y="26162"/>
                  </a:lnTo>
                  <a:lnTo>
                    <a:pt x="256540" y="21844"/>
                  </a:lnTo>
                  <a:lnTo>
                    <a:pt x="251460" y="17652"/>
                  </a:lnTo>
                  <a:lnTo>
                    <a:pt x="245745" y="14859"/>
                  </a:lnTo>
                  <a:lnTo>
                    <a:pt x="239902" y="11937"/>
                  </a:lnTo>
                  <a:lnTo>
                    <a:pt x="233680" y="10540"/>
                  </a:lnTo>
                  <a:close/>
                </a:path>
                <a:path w="508634" h="185420">
                  <a:moveTo>
                    <a:pt x="259865" y="26162"/>
                  </a:moveTo>
                  <a:lnTo>
                    <a:pt x="231648" y="26162"/>
                  </a:lnTo>
                  <a:lnTo>
                    <a:pt x="235839" y="27432"/>
                  </a:lnTo>
                  <a:lnTo>
                    <a:pt x="239522" y="29845"/>
                  </a:lnTo>
                  <a:lnTo>
                    <a:pt x="254635" y="56134"/>
                  </a:lnTo>
                  <a:lnTo>
                    <a:pt x="256032" y="62357"/>
                  </a:lnTo>
                  <a:lnTo>
                    <a:pt x="256633" y="68849"/>
                  </a:lnTo>
                  <a:lnTo>
                    <a:pt x="256643" y="84585"/>
                  </a:lnTo>
                  <a:lnTo>
                    <a:pt x="256032" y="91186"/>
                  </a:lnTo>
                  <a:lnTo>
                    <a:pt x="254635" y="97409"/>
                  </a:lnTo>
                  <a:lnTo>
                    <a:pt x="253365" y="103632"/>
                  </a:lnTo>
                  <a:lnTo>
                    <a:pt x="231648" y="127508"/>
                  </a:lnTo>
                  <a:lnTo>
                    <a:pt x="259865" y="127508"/>
                  </a:lnTo>
                  <a:lnTo>
                    <a:pt x="274337" y="84585"/>
                  </a:lnTo>
                  <a:lnTo>
                    <a:pt x="274574" y="76708"/>
                  </a:lnTo>
                  <a:lnTo>
                    <a:pt x="274337" y="68849"/>
                  </a:lnTo>
                  <a:lnTo>
                    <a:pt x="265049" y="32893"/>
                  </a:lnTo>
                  <a:lnTo>
                    <a:pt x="259865" y="26162"/>
                  </a:lnTo>
                  <a:close/>
                </a:path>
                <a:path w="508634" h="185420">
                  <a:moveTo>
                    <a:pt x="109220" y="2032"/>
                  </a:moveTo>
                  <a:lnTo>
                    <a:pt x="91948" y="2032"/>
                  </a:lnTo>
                  <a:lnTo>
                    <a:pt x="91948" y="66294"/>
                  </a:lnTo>
                  <a:lnTo>
                    <a:pt x="53467" y="66294"/>
                  </a:lnTo>
                  <a:lnTo>
                    <a:pt x="53467" y="81534"/>
                  </a:lnTo>
                  <a:lnTo>
                    <a:pt x="91948" y="81534"/>
                  </a:lnTo>
                  <a:lnTo>
                    <a:pt x="91948" y="180467"/>
                  </a:lnTo>
                  <a:lnTo>
                    <a:pt x="109220" y="180467"/>
                  </a:lnTo>
                  <a:lnTo>
                    <a:pt x="109220" y="2032"/>
                  </a:lnTo>
                  <a:close/>
                </a:path>
                <a:path w="508634" h="185420">
                  <a:moveTo>
                    <a:pt x="67056" y="16001"/>
                  </a:moveTo>
                  <a:lnTo>
                    <a:pt x="0" y="16001"/>
                  </a:lnTo>
                  <a:lnTo>
                    <a:pt x="0" y="136398"/>
                  </a:lnTo>
                  <a:lnTo>
                    <a:pt x="28067" y="136398"/>
                  </a:lnTo>
                  <a:lnTo>
                    <a:pt x="33274" y="136271"/>
                  </a:lnTo>
                  <a:lnTo>
                    <a:pt x="38608" y="135762"/>
                  </a:lnTo>
                  <a:lnTo>
                    <a:pt x="43942" y="135382"/>
                  </a:lnTo>
                  <a:lnTo>
                    <a:pt x="79756" y="129159"/>
                  </a:lnTo>
                  <a:lnTo>
                    <a:pt x="79756" y="121412"/>
                  </a:lnTo>
                  <a:lnTo>
                    <a:pt x="17780" y="121412"/>
                  </a:lnTo>
                  <a:lnTo>
                    <a:pt x="17780" y="30987"/>
                  </a:lnTo>
                  <a:lnTo>
                    <a:pt x="67056" y="30987"/>
                  </a:lnTo>
                  <a:lnTo>
                    <a:pt x="67056" y="16001"/>
                  </a:lnTo>
                  <a:close/>
                </a:path>
                <a:path w="508634" h="185420">
                  <a:moveTo>
                    <a:pt x="79756" y="114681"/>
                  </a:moveTo>
                  <a:lnTo>
                    <a:pt x="41719" y="120840"/>
                  </a:lnTo>
                  <a:lnTo>
                    <a:pt x="25273" y="121412"/>
                  </a:lnTo>
                  <a:lnTo>
                    <a:pt x="79756" y="121412"/>
                  </a:lnTo>
                  <a:lnTo>
                    <a:pt x="79756" y="114681"/>
                  </a:lnTo>
                  <a:close/>
                </a:path>
                <a:path w="508634" h="185420">
                  <a:moveTo>
                    <a:pt x="508126" y="0"/>
                  </a:moveTo>
                  <a:lnTo>
                    <a:pt x="490727" y="0"/>
                  </a:lnTo>
                  <a:lnTo>
                    <a:pt x="490727" y="64643"/>
                  </a:lnTo>
                  <a:lnTo>
                    <a:pt x="458089" y="64643"/>
                  </a:lnTo>
                  <a:lnTo>
                    <a:pt x="458089" y="79883"/>
                  </a:lnTo>
                  <a:lnTo>
                    <a:pt x="490727" y="79883"/>
                  </a:lnTo>
                  <a:lnTo>
                    <a:pt x="490727" y="185038"/>
                  </a:lnTo>
                  <a:lnTo>
                    <a:pt x="508126" y="185038"/>
                  </a:lnTo>
                  <a:lnTo>
                    <a:pt x="508126" y="0"/>
                  </a:lnTo>
                  <a:close/>
                </a:path>
                <a:path w="508634" h="185420">
                  <a:moveTo>
                    <a:pt x="445008" y="14986"/>
                  </a:moveTo>
                  <a:lnTo>
                    <a:pt x="364490" y="14986"/>
                  </a:lnTo>
                  <a:lnTo>
                    <a:pt x="364490" y="138684"/>
                  </a:lnTo>
                  <a:lnTo>
                    <a:pt x="405384" y="138684"/>
                  </a:lnTo>
                  <a:lnTo>
                    <a:pt x="414198" y="138564"/>
                  </a:lnTo>
                  <a:lnTo>
                    <a:pt x="456961" y="134334"/>
                  </a:lnTo>
                  <a:lnTo>
                    <a:pt x="472567" y="130937"/>
                  </a:lnTo>
                  <a:lnTo>
                    <a:pt x="472567" y="123825"/>
                  </a:lnTo>
                  <a:lnTo>
                    <a:pt x="381889" y="123825"/>
                  </a:lnTo>
                  <a:lnTo>
                    <a:pt x="381889" y="83693"/>
                  </a:lnTo>
                  <a:lnTo>
                    <a:pt x="440436" y="83693"/>
                  </a:lnTo>
                  <a:lnTo>
                    <a:pt x="440436" y="68961"/>
                  </a:lnTo>
                  <a:lnTo>
                    <a:pt x="381889" y="68961"/>
                  </a:lnTo>
                  <a:lnTo>
                    <a:pt x="381889" y="29845"/>
                  </a:lnTo>
                  <a:lnTo>
                    <a:pt x="445008" y="29845"/>
                  </a:lnTo>
                  <a:lnTo>
                    <a:pt x="445008" y="14986"/>
                  </a:lnTo>
                  <a:close/>
                </a:path>
                <a:path w="508634" h="185420">
                  <a:moveTo>
                    <a:pt x="472567" y="116586"/>
                  </a:moveTo>
                  <a:lnTo>
                    <a:pt x="433286" y="122753"/>
                  </a:lnTo>
                  <a:lnTo>
                    <a:pt x="408050" y="123825"/>
                  </a:lnTo>
                  <a:lnTo>
                    <a:pt x="472567" y="123825"/>
                  </a:lnTo>
                  <a:lnTo>
                    <a:pt x="472567" y="116586"/>
                  </a:lnTo>
                  <a:close/>
                </a:path>
                <a:path w="508634" h="185420">
                  <a:moveTo>
                    <a:pt x="326771" y="0"/>
                  </a:moveTo>
                  <a:lnTo>
                    <a:pt x="309372" y="0"/>
                  </a:lnTo>
                  <a:lnTo>
                    <a:pt x="309372" y="185038"/>
                  </a:lnTo>
                  <a:lnTo>
                    <a:pt x="326771" y="185038"/>
                  </a:lnTo>
                  <a:lnTo>
                    <a:pt x="326771" y="0"/>
                  </a:lnTo>
                  <a:close/>
                </a:path>
                <a:path w="508634" h="185420">
                  <a:moveTo>
                    <a:pt x="148463" y="0"/>
                  </a:moveTo>
                  <a:lnTo>
                    <a:pt x="131064" y="0"/>
                  </a:lnTo>
                  <a:lnTo>
                    <a:pt x="131064" y="185038"/>
                  </a:lnTo>
                  <a:lnTo>
                    <a:pt x="148463" y="185038"/>
                  </a:lnTo>
                  <a:lnTo>
                    <a:pt x="148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90583" y="3352164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26949" y="26162"/>
                  </a:moveTo>
                  <a:lnTo>
                    <a:pt x="222123" y="26162"/>
                  </a:lnTo>
                  <a:lnTo>
                    <a:pt x="217932" y="27432"/>
                  </a:lnTo>
                  <a:lnTo>
                    <a:pt x="199136" y="56134"/>
                  </a:lnTo>
                  <a:lnTo>
                    <a:pt x="197739" y="62357"/>
                  </a:lnTo>
                  <a:lnTo>
                    <a:pt x="197104" y="69214"/>
                  </a:lnTo>
                  <a:lnTo>
                    <a:pt x="197104" y="76708"/>
                  </a:lnTo>
                  <a:lnTo>
                    <a:pt x="197104" y="84327"/>
                  </a:lnTo>
                  <a:lnTo>
                    <a:pt x="197739" y="91186"/>
                  </a:lnTo>
                  <a:lnTo>
                    <a:pt x="199136" y="97409"/>
                  </a:lnTo>
                  <a:lnTo>
                    <a:pt x="200533" y="103632"/>
                  </a:lnTo>
                  <a:lnTo>
                    <a:pt x="222123" y="127508"/>
                  </a:lnTo>
                  <a:lnTo>
                    <a:pt x="226949" y="127508"/>
                  </a:lnTo>
                  <a:lnTo>
                    <a:pt x="231648" y="127508"/>
                  </a:lnTo>
                  <a:lnTo>
                    <a:pt x="254635" y="97409"/>
                  </a:lnTo>
                  <a:lnTo>
                    <a:pt x="256032" y="91186"/>
                  </a:lnTo>
                  <a:lnTo>
                    <a:pt x="256667" y="84327"/>
                  </a:lnTo>
                  <a:lnTo>
                    <a:pt x="256667" y="76708"/>
                  </a:lnTo>
                  <a:lnTo>
                    <a:pt x="256667" y="69214"/>
                  </a:lnTo>
                  <a:lnTo>
                    <a:pt x="256032" y="62357"/>
                  </a:lnTo>
                  <a:lnTo>
                    <a:pt x="254635" y="56134"/>
                  </a:lnTo>
                  <a:lnTo>
                    <a:pt x="253365" y="49911"/>
                  </a:lnTo>
                  <a:lnTo>
                    <a:pt x="239522" y="29845"/>
                  </a:lnTo>
                  <a:lnTo>
                    <a:pt x="235839" y="27432"/>
                  </a:lnTo>
                  <a:lnTo>
                    <a:pt x="231648" y="26162"/>
                  </a:lnTo>
                  <a:lnTo>
                    <a:pt x="226949" y="26162"/>
                  </a:lnTo>
                  <a:close/>
                </a:path>
                <a:path w="508634" h="185420">
                  <a:moveTo>
                    <a:pt x="0" y="16001"/>
                  </a:moveTo>
                  <a:lnTo>
                    <a:pt x="67056" y="16001"/>
                  </a:lnTo>
                  <a:lnTo>
                    <a:pt x="67056" y="30987"/>
                  </a:lnTo>
                  <a:lnTo>
                    <a:pt x="17780" y="30987"/>
                  </a:lnTo>
                  <a:lnTo>
                    <a:pt x="17780" y="121412"/>
                  </a:lnTo>
                  <a:lnTo>
                    <a:pt x="25273" y="121412"/>
                  </a:lnTo>
                  <a:lnTo>
                    <a:pt x="33674" y="121269"/>
                  </a:lnTo>
                  <a:lnTo>
                    <a:pt x="73660" y="116077"/>
                  </a:lnTo>
                  <a:lnTo>
                    <a:pt x="79756" y="114681"/>
                  </a:lnTo>
                  <a:lnTo>
                    <a:pt x="79756" y="129159"/>
                  </a:lnTo>
                  <a:lnTo>
                    <a:pt x="76581" y="130048"/>
                  </a:lnTo>
                  <a:lnTo>
                    <a:pt x="72771" y="130937"/>
                  </a:lnTo>
                  <a:lnTo>
                    <a:pt x="68199" y="131825"/>
                  </a:lnTo>
                  <a:lnTo>
                    <a:pt x="63754" y="132714"/>
                  </a:lnTo>
                  <a:lnTo>
                    <a:pt x="38608" y="135762"/>
                  </a:lnTo>
                  <a:lnTo>
                    <a:pt x="33274" y="136271"/>
                  </a:lnTo>
                  <a:lnTo>
                    <a:pt x="28067" y="136398"/>
                  </a:lnTo>
                  <a:lnTo>
                    <a:pt x="22987" y="136398"/>
                  </a:lnTo>
                  <a:lnTo>
                    <a:pt x="0" y="136398"/>
                  </a:lnTo>
                  <a:lnTo>
                    <a:pt x="0" y="16001"/>
                  </a:lnTo>
                  <a:close/>
                </a:path>
                <a:path w="508634" h="185420">
                  <a:moveTo>
                    <a:pt x="364490" y="14986"/>
                  </a:moveTo>
                  <a:lnTo>
                    <a:pt x="445008" y="14986"/>
                  </a:lnTo>
                  <a:lnTo>
                    <a:pt x="445008" y="29845"/>
                  </a:lnTo>
                  <a:lnTo>
                    <a:pt x="381889" y="29845"/>
                  </a:lnTo>
                  <a:lnTo>
                    <a:pt x="381889" y="68961"/>
                  </a:lnTo>
                  <a:lnTo>
                    <a:pt x="440436" y="68961"/>
                  </a:lnTo>
                  <a:lnTo>
                    <a:pt x="440436" y="83693"/>
                  </a:lnTo>
                  <a:lnTo>
                    <a:pt x="381889" y="83693"/>
                  </a:lnTo>
                  <a:lnTo>
                    <a:pt x="381889" y="123825"/>
                  </a:lnTo>
                  <a:lnTo>
                    <a:pt x="408050" y="123825"/>
                  </a:lnTo>
                  <a:lnTo>
                    <a:pt x="416573" y="123705"/>
                  </a:lnTo>
                  <a:lnTo>
                    <a:pt x="457247" y="119633"/>
                  </a:lnTo>
                  <a:lnTo>
                    <a:pt x="472567" y="116586"/>
                  </a:lnTo>
                  <a:lnTo>
                    <a:pt x="472567" y="130937"/>
                  </a:lnTo>
                  <a:lnTo>
                    <a:pt x="431637" y="137612"/>
                  </a:lnTo>
                  <a:lnTo>
                    <a:pt x="405384" y="138684"/>
                  </a:lnTo>
                  <a:lnTo>
                    <a:pt x="364490" y="138684"/>
                  </a:lnTo>
                  <a:lnTo>
                    <a:pt x="364490" y="14986"/>
                  </a:lnTo>
                  <a:close/>
                </a:path>
                <a:path w="508634" h="185420">
                  <a:moveTo>
                    <a:pt x="226949" y="10540"/>
                  </a:moveTo>
                  <a:lnTo>
                    <a:pt x="233680" y="10540"/>
                  </a:lnTo>
                  <a:lnTo>
                    <a:pt x="239902" y="11937"/>
                  </a:lnTo>
                  <a:lnTo>
                    <a:pt x="245745" y="14859"/>
                  </a:lnTo>
                  <a:lnTo>
                    <a:pt x="251460" y="17652"/>
                  </a:lnTo>
                  <a:lnTo>
                    <a:pt x="272484" y="54562"/>
                  </a:lnTo>
                  <a:lnTo>
                    <a:pt x="274574" y="76708"/>
                  </a:lnTo>
                  <a:lnTo>
                    <a:pt x="274337" y="84585"/>
                  </a:lnTo>
                  <a:lnTo>
                    <a:pt x="260858" y="126237"/>
                  </a:lnTo>
                  <a:lnTo>
                    <a:pt x="245745" y="138811"/>
                  </a:lnTo>
                  <a:lnTo>
                    <a:pt x="239902" y="141732"/>
                  </a:lnTo>
                  <a:lnTo>
                    <a:pt x="233680" y="143129"/>
                  </a:lnTo>
                  <a:lnTo>
                    <a:pt x="226949" y="143129"/>
                  </a:lnTo>
                  <a:lnTo>
                    <a:pt x="220345" y="143129"/>
                  </a:lnTo>
                  <a:lnTo>
                    <a:pt x="214122" y="141732"/>
                  </a:lnTo>
                  <a:lnTo>
                    <a:pt x="208407" y="138811"/>
                  </a:lnTo>
                  <a:lnTo>
                    <a:pt x="202692" y="136017"/>
                  </a:lnTo>
                  <a:lnTo>
                    <a:pt x="197612" y="131825"/>
                  </a:lnTo>
                  <a:lnTo>
                    <a:pt x="193294" y="126237"/>
                  </a:lnTo>
                  <a:lnTo>
                    <a:pt x="188975" y="120776"/>
                  </a:lnTo>
                  <a:lnTo>
                    <a:pt x="179324" y="76708"/>
                  </a:lnTo>
                  <a:lnTo>
                    <a:pt x="179542" y="68849"/>
                  </a:lnTo>
                  <a:lnTo>
                    <a:pt x="193294" y="27432"/>
                  </a:lnTo>
                  <a:lnTo>
                    <a:pt x="197612" y="21844"/>
                  </a:lnTo>
                  <a:lnTo>
                    <a:pt x="202692" y="17652"/>
                  </a:lnTo>
                  <a:lnTo>
                    <a:pt x="208407" y="14859"/>
                  </a:lnTo>
                  <a:lnTo>
                    <a:pt x="214122" y="11937"/>
                  </a:lnTo>
                  <a:lnTo>
                    <a:pt x="220345" y="10540"/>
                  </a:lnTo>
                  <a:lnTo>
                    <a:pt x="226949" y="10540"/>
                  </a:lnTo>
                  <a:close/>
                </a:path>
                <a:path w="508634" h="185420">
                  <a:moveTo>
                    <a:pt x="91948" y="2032"/>
                  </a:moveTo>
                  <a:lnTo>
                    <a:pt x="109220" y="2032"/>
                  </a:lnTo>
                  <a:lnTo>
                    <a:pt x="109220" y="180467"/>
                  </a:lnTo>
                  <a:lnTo>
                    <a:pt x="91948" y="180467"/>
                  </a:lnTo>
                  <a:lnTo>
                    <a:pt x="91948" y="81534"/>
                  </a:lnTo>
                  <a:lnTo>
                    <a:pt x="53467" y="81534"/>
                  </a:lnTo>
                  <a:lnTo>
                    <a:pt x="53467" y="66294"/>
                  </a:lnTo>
                  <a:lnTo>
                    <a:pt x="91948" y="66294"/>
                  </a:lnTo>
                  <a:lnTo>
                    <a:pt x="91948" y="2032"/>
                  </a:lnTo>
                  <a:close/>
                </a:path>
                <a:path w="508634" h="185420">
                  <a:moveTo>
                    <a:pt x="490727" y="0"/>
                  </a:moveTo>
                  <a:lnTo>
                    <a:pt x="508126" y="0"/>
                  </a:lnTo>
                  <a:lnTo>
                    <a:pt x="508126" y="185038"/>
                  </a:lnTo>
                  <a:lnTo>
                    <a:pt x="490727" y="185038"/>
                  </a:lnTo>
                  <a:lnTo>
                    <a:pt x="490727" y="79883"/>
                  </a:lnTo>
                  <a:lnTo>
                    <a:pt x="458089" y="79883"/>
                  </a:lnTo>
                  <a:lnTo>
                    <a:pt x="458089" y="64643"/>
                  </a:lnTo>
                  <a:lnTo>
                    <a:pt x="490727" y="64643"/>
                  </a:lnTo>
                  <a:lnTo>
                    <a:pt x="490727" y="0"/>
                  </a:lnTo>
                  <a:close/>
                </a:path>
                <a:path w="508634" h="185420">
                  <a:moveTo>
                    <a:pt x="309372" y="0"/>
                  </a:moveTo>
                  <a:lnTo>
                    <a:pt x="326771" y="0"/>
                  </a:lnTo>
                  <a:lnTo>
                    <a:pt x="326771" y="185038"/>
                  </a:lnTo>
                  <a:lnTo>
                    <a:pt x="309372" y="185038"/>
                  </a:lnTo>
                  <a:lnTo>
                    <a:pt x="309372" y="0"/>
                  </a:lnTo>
                  <a:close/>
                </a:path>
                <a:path w="508634" h="185420">
                  <a:moveTo>
                    <a:pt x="131064" y="0"/>
                  </a:moveTo>
                  <a:lnTo>
                    <a:pt x="148463" y="0"/>
                  </a:lnTo>
                  <a:lnTo>
                    <a:pt x="148463" y="185038"/>
                  </a:lnTo>
                  <a:lnTo>
                    <a:pt x="131064" y="185038"/>
                  </a:lnTo>
                  <a:lnTo>
                    <a:pt x="1310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9566909" y="3347465"/>
            <a:ext cx="525145" cy="194310"/>
            <a:chOff x="9566909" y="3347465"/>
            <a:chExt cx="525145" cy="194310"/>
          </a:xfrm>
        </p:grpSpPr>
        <p:sp>
          <p:nvSpPr>
            <p:cNvPr id="54" name="object 54"/>
            <p:cNvSpPr/>
            <p:nvPr/>
          </p:nvSpPr>
          <p:spPr>
            <a:xfrm>
              <a:off x="9571481" y="3352037"/>
              <a:ext cx="515620" cy="185420"/>
            </a:xfrm>
            <a:custGeom>
              <a:avLst/>
              <a:gdLst/>
              <a:ahLst/>
              <a:cxnLst/>
              <a:rect l="l" t="t" r="r" b="b"/>
              <a:pathLst>
                <a:path w="515620" h="185420">
                  <a:moveTo>
                    <a:pt x="57150" y="127381"/>
                  </a:moveTo>
                  <a:lnTo>
                    <a:pt x="39370" y="127381"/>
                  </a:lnTo>
                  <a:lnTo>
                    <a:pt x="39370" y="181610"/>
                  </a:lnTo>
                  <a:lnTo>
                    <a:pt x="157099" y="181610"/>
                  </a:lnTo>
                  <a:lnTo>
                    <a:pt x="157099" y="166370"/>
                  </a:lnTo>
                  <a:lnTo>
                    <a:pt x="57150" y="166370"/>
                  </a:lnTo>
                  <a:lnTo>
                    <a:pt x="57150" y="127381"/>
                  </a:lnTo>
                  <a:close/>
                </a:path>
                <a:path w="515620" h="185420">
                  <a:moveTo>
                    <a:pt x="152781" y="0"/>
                  </a:moveTo>
                  <a:lnTo>
                    <a:pt x="135382" y="0"/>
                  </a:lnTo>
                  <a:lnTo>
                    <a:pt x="135382" y="47116"/>
                  </a:lnTo>
                  <a:lnTo>
                    <a:pt x="103124" y="47116"/>
                  </a:lnTo>
                  <a:lnTo>
                    <a:pt x="103124" y="62737"/>
                  </a:lnTo>
                  <a:lnTo>
                    <a:pt x="135382" y="62737"/>
                  </a:lnTo>
                  <a:lnTo>
                    <a:pt x="135382" y="137922"/>
                  </a:lnTo>
                  <a:lnTo>
                    <a:pt x="152781" y="137922"/>
                  </a:lnTo>
                  <a:lnTo>
                    <a:pt x="152781" y="0"/>
                  </a:lnTo>
                  <a:close/>
                </a:path>
                <a:path w="515620" h="185420">
                  <a:moveTo>
                    <a:pt x="94878" y="26035"/>
                  </a:moveTo>
                  <a:lnTo>
                    <a:pt x="75565" y="26035"/>
                  </a:lnTo>
                  <a:lnTo>
                    <a:pt x="74168" y="32765"/>
                  </a:lnTo>
                  <a:lnTo>
                    <a:pt x="71374" y="39370"/>
                  </a:lnTo>
                  <a:lnTo>
                    <a:pt x="47091" y="70881"/>
                  </a:lnTo>
                  <a:lnTo>
                    <a:pt x="15589" y="92662"/>
                  </a:lnTo>
                  <a:lnTo>
                    <a:pt x="0" y="99822"/>
                  </a:lnTo>
                  <a:lnTo>
                    <a:pt x="11175" y="112775"/>
                  </a:lnTo>
                  <a:lnTo>
                    <a:pt x="48400" y="91314"/>
                  </a:lnTo>
                  <a:lnTo>
                    <a:pt x="67564" y="74295"/>
                  </a:lnTo>
                  <a:lnTo>
                    <a:pt x="88818" y="74295"/>
                  </a:lnTo>
                  <a:lnTo>
                    <a:pt x="83058" y="68961"/>
                  </a:lnTo>
                  <a:lnTo>
                    <a:pt x="80010" y="65786"/>
                  </a:lnTo>
                  <a:lnTo>
                    <a:pt x="77470" y="62357"/>
                  </a:lnTo>
                  <a:lnTo>
                    <a:pt x="81228" y="56808"/>
                  </a:lnTo>
                  <a:lnTo>
                    <a:pt x="84677" y="51022"/>
                  </a:lnTo>
                  <a:lnTo>
                    <a:pt x="87792" y="44997"/>
                  </a:lnTo>
                  <a:lnTo>
                    <a:pt x="90550" y="38735"/>
                  </a:lnTo>
                  <a:lnTo>
                    <a:pt x="93001" y="32305"/>
                  </a:lnTo>
                  <a:lnTo>
                    <a:pt x="94878" y="26035"/>
                  </a:lnTo>
                  <a:close/>
                </a:path>
                <a:path w="515620" h="185420">
                  <a:moveTo>
                    <a:pt x="88818" y="74295"/>
                  </a:moveTo>
                  <a:lnTo>
                    <a:pt x="67564" y="74295"/>
                  </a:lnTo>
                  <a:lnTo>
                    <a:pt x="72012" y="79416"/>
                  </a:lnTo>
                  <a:lnTo>
                    <a:pt x="103540" y="105140"/>
                  </a:lnTo>
                  <a:lnTo>
                    <a:pt x="109093" y="108331"/>
                  </a:lnTo>
                  <a:lnTo>
                    <a:pt x="120269" y="95376"/>
                  </a:lnTo>
                  <a:lnTo>
                    <a:pt x="116586" y="93599"/>
                  </a:lnTo>
                  <a:lnTo>
                    <a:pt x="112775" y="91566"/>
                  </a:lnTo>
                  <a:lnTo>
                    <a:pt x="89916" y="75311"/>
                  </a:lnTo>
                  <a:lnTo>
                    <a:pt x="88818" y="74295"/>
                  </a:lnTo>
                  <a:close/>
                </a:path>
                <a:path w="515620" h="185420">
                  <a:moveTo>
                    <a:pt x="97663" y="11302"/>
                  </a:moveTo>
                  <a:lnTo>
                    <a:pt x="83597" y="11588"/>
                  </a:lnTo>
                  <a:lnTo>
                    <a:pt x="70103" y="11684"/>
                  </a:lnTo>
                  <a:lnTo>
                    <a:pt x="12192" y="11684"/>
                  </a:lnTo>
                  <a:lnTo>
                    <a:pt x="12192" y="26670"/>
                  </a:lnTo>
                  <a:lnTo>
                    <a:pt x="45847" y="26670"/>
                  </a:lnTo>
                  <a:lnTo>
                    <a:pt x="53213" y="26542"/>
                  </a:lnTo>
                  <a:lnTo>
                    <a:pt x="60578" y="26542"/>
                  </a:lnTo>
                  <a:lnTo>
                    <a:pt x="68072" y="26415"/>
                  </a:lnTo>
                  <a:lnTo>
                    <a:pt x="75565" y="26035"/>
                  </a:lnTo>
                  <a:lnTo>
                    <a:pt x="94878" y="26035"/>
                  </a:lnTo>
                  <a:lnTo>
                    <a:pt x="95011" y="25590"/>
                  </a:lnTo>
                  <a:lnTo>
                    <a:pt x="96569" y="18589"/>
                  </a:lnTo>
                  <a:lnTo>
                    <a:pt x="97663" y="11302"/>
                  </a:lnTo>
                  <a:close/>
                </a:path>
                <a:path w="515620" h="185420">
                  <a:moveTo>
                    <a:pt x="334137" y="126"/>
                  </a:moveTo>
                  <a:lnTo>
                    <a:pt x="316738" y="126"/>
                  </a:lnTo>
                  <a:lnTo>
                    <a:pt x="316738" y="77342"/>
                  </a:lnTo>
                  <a:lnTo>
                    <a:pt x="281940" y="77342"/>
                  </a:lnTo>
                  <a:lnTo>
                    <a:pt x="281940" y="92583"/>
                  </a:lnTo>
                  <a:lnTo>
                    <a:pt x="316738" y="92583"/>
                  </a:lnTo>
                  <a:lnTo>
                    <a:pt x="316738" y="185165"/>
                  </a:lnTo>
                  <a:lnTo>
                    <a:pt x="334137" y="185165"/>
                  </a:lnTo>
                  <a:lnTo>
                    <a:pt x="334137" y="126"/>
                  </a:lnTo>
                  <a:close/>
                </a:path>
                <a:path w="515620" h="185420">
                  <a:moveTo>
                    <a:pt x="272537" y="52197"/>
                  </a:moveTo>
                  <a:lnTo>
                    <a:pt x="254381" y="52197"/>
                  </a:lnTo>
                  <a:lnTo>
                    <a:pt x="252856" y="58035"/>
                  </a:lnTo>
                  <a:lnTo>
                    <a:pt x="250761" y="63944"/>
                  </a:lnTo>
                  <a:lnTo>
                    <a:pt x="227711" y="99695"/>
                  </a:lnTo>
                  <a:lnTo>
                    <a:pt x="198344" y="125444"/>
                  </a:lnTo>
                  <a:lnTo>
                    <a:pt x="178181" y="137160"/>
                  </a:lnTo>
                  <a:lnTo>
                    <a:pt x="190119" y="149478"/>
                  </a:lnTo>
                  <a:lnTo>
                    <a:pt x="226708" y="124215"/>
                  </a:lnTo>
                  <a:lnTo>
                    <a:pt x="245872" y="104266"/>
                  </a:lnTo>
                  <a:lnTo>
                    <a:pt x="266780" y="104266"/>
                  </a:lnTo>
                  <a:lnTo>
                    <a:pt x="264969" y="102282"/>
                  </a:lnTo>
                  <a:lnTo>
                    <a:pt x="260312" y="96486"/>
                  </a:lnTo>
                  <a:lnTo>
                    <a:pt x="255904" y="90297"/>
                  </a:lnTo>
                  <a:lnTo>
                    <a:pt x="259621" y="84296"/>
                  </a:lnTo>
                  <a:lnTo>
                    <a:pt x="262969" y="78104"/>
                  </a:lnTo>
                  <a:lnTo>
                    <a:pt x="265959" y="71723"/>
                  </a:lnTo>
                  <a:lnTo>
                    <a:pt x="268604" y="65150"/>
                  </a:lnTo>
                  <a:lnTo>
                    <a:pt x="270865" y="58485"/>
                  </a:lnTo>
                  <a:lnTo>
                    <a:pt x="272537" y="52197"/>
                  </a:lnTo>
                  <a:close/>
                </a:path>
                <a:path w="515620" h="185420">
                  <a:moveTo>
                    <a:pt x="266780" y="104266"/>
                  </a:moveTo>
                  <a:lnTo>
                    <a:pt x="245872" y="104266"/>
                  </a:lnTo>
                  <a:lnTo>
                    <a:pt x="249991" y="109936"/>
                  </a:lnTo>
                  <a:lnTo>
                    <a:pt x="279263" y="139368"/>
                  </a:lnTo>
                  <a:lnTo>
                    <a:pt x="284734" y="143890"/>
                  </a:lnTo>
                  <a:lnTo>
                    <a:pt x="297561" y="130428"/>
                  </a:lnTo>
                  <a:lnTo>
                    <a:pt x="291726" y="126239"/>
                  </a:lnTo>
                  <a:lnTo>
                    <a:pt x="286035" y="121872"/>
                  </a:lnTo>
                  <a:lnTo>
                    <a:pt x="280487" y="117338"/>
                  </a:lnTo>
                  <a:lnTo>
                    <a:pt x="275082" y="112649"/>
                  </a:lnTo>
                  <a:lnTo>
                    <a:pt x="269888" y="107674"/>
                  </a:lnTo>
                  <a:lnTo>
                    <a:pt x="266780" y="104266"/>
                  </a:lnTo>
                  <a:close/>
                </a:path>
                <a:path w="515620" h="185420">
                  <a:moveTo>
                    <a:pt x="274954" y="37464"/>
                  </a:moveTo>
                  <a:lnTo>
                    <a:pt x="260889" y="37750"/>
                  </a:lnTo>
                  <a:lnTo>
                    <a:pt x="247396" y="37846"/>
                  </a:lnTo>
                  <a:lnTo>
                    <a:pt x="188087" y="37846"/>
                  </a:lnTo>
                  <a:lnTo>
                    <a:pt x="188087" y="52832"/>
                  </a:lnTo>
                  <a:lnTo>
                    <a:pt x="224409" y="52832"/>
                  </a:lnTo>
                  <a:lnTo>
                    <a:pt x="231775" y="52704"/>
                  </a:lnTo>
                  <a:lnTo>
                    <a:pt x="239268" y="52704"/>
                  </a:lnTo>
                  <a:lnTo>
                    <a:pt x="254381" y="52197"/>
                  </a:lnTo>
                  <a:lnTo>
                    <a:pt x="272537" y="52197"/>
                  </a:lnTo>
                  <a:lnTo>
                    <a:pt x="272684" y="51641"/>
                  </a:lnTo>
                  <a:lnTo>
                    <a:pt x="274052" y="44630"/>
                  </a:lnTo>
                  <a:lnTo>
                    <a:pt x="274954" y="37464"/>
                  </a:lnTo>
                  <a:close/>
                </a:path>
                <a:path w="515620" h="185420">
                  <a:moveTo>
                    <a:pt x="262000" y="6476"/>
                  </a:moveTo>
                  <a:lnTo>
                    <a:pt x="205104" y="6476"/>
                  </a:lnTo>
                  <a:lnTo>
                    <a:pt x="205104" y="21971"/>
                  </a:lnTo>
                  <a:lnTo>
                    <a:pt x="262000" y="21971"/>
                  </a:lnTo>
                  <a:lnTo>
                    <a:pt x="262000" y="6476"/>
                  </a:lnTo>
                  <a:close/>
                </a:path>
                <a:path w="515620" h="185420">
                  <a:moveTo>
                    <a:pt x="453263" y="14986"/>
                  </a:moveTo>
                  <a:lnTo>
                    <a:pt x="372110" y="14986"/>
                  </a:lnTo>
                  <a:lnTo>
                    <a:pt x="372110" y="29972"/>
                  </a:lnTo>
                  <a:lnTo>
                    <a:pt x="435483" y="29972"/>
                  </a:lnTo>
                  <a:lnTo>
                    <a:pt x="435483" y="67817"/>
                  </a:lnTo>
                  <a:lnTo>
                    <a:pt x="372491" y="67817"/>
                  </a:lnTo>
                  <a:lnTo>
                    <a:pt x="372491" y="141224"/>
                  </a:lnTo>
                  <a:lnTo>
                    <a:pt x="422275" y="141224"/>
                  </a:lnTo>
                  <a:lnTo>
                    <a:pt x="428625" y="140970"/>
                  </a:lnTo>
                  <a:lnTo>
                    <a:pt x="435228" y="140462"/>
                  </a:lnTo>
                  <a:lnTo>
                    <a:pt x="441706" y="140081"/>
                  </a:lnTo>
                  <a:lnTo>
                    <a:pt x="481965" y="134365"/>
                  </a:lnTo>
                  <a:lnTo>
                    <a:pt x="485901" y="133350"/>
                  </a:lnTo>
                  <a:lnTo>
                    <a:pt x="485901" y="126364"/>
                  </a:lnTo>
                  <a:lnTo>
                    <a:pt x="390271" y="126364"/>
                  </a:lnTo>
                  <a:lnTo>
                    <a:pt x="390271" y="82676"/>
                  </a:lnTo>
                  <a:lnTo>
                    <a:pt x="453263" y="82676"/>
                  </a:lnTo>
                  <a:lnTo>
                    <a:pt x="453263" y="14986"/>
                  </a:lnTo>
                  <a:close/>
                </a:path>
                <a:path w="515620" h="185420">
                  <a:moveTo>
                    <a:pt x="485901" y="118872"/>
                  </a:moveTo>
                  <a:lnTo>
                    <a:pt x="482346" y="119761"/>
                  </a:lnTo>
                  <a:lnTo>
                    <a:pt x="468375" y="122300"/>
                  </a:lnTo>
                  <a:lnTo>
                    <a:pt x="463042" y="123189"/>
                  </a:lnTo>
                  <a:lnTo>
                    <a:pt x="457326" y="123825"/>
                  </a:lnTo>
                  <a:lnTo>
                    <a:pt x="451485" y="124587"/>
                  </a:lnTo>
                  <a:lnTo>
                    <a:pt x="445389" y="125222"/>
                  </a:lnTo>
                  <a:lnTo>
                    <a:pt x="432308" y="126237"/>
                  </a:lnTo>
                  <a:lnTo>
                    <a:pt x="425450" y="126364"/>
                  </a:lnTo>
                  <a:lnTo>
                    <a:pt x="485901" y="126364"/>
                  </a:lnTo>
                  <a:lnTo>
                    <a:pt x="485901" y="118872"/>
                  </a:lnTo>
                  <a:close/>
                </a:path>
                <a:path w="515620" h="185420">
                  <a:moveTo>
                    <a:pt x="515493" y="126"/>
                  </a:moveTo>
                  <a:lnTo>
                    <a:pt x="498094" y="126"/>
                  </a:lnTo>
                  <a:lnTo>
                    <a:pt x="498094" y="185165"/>
                  </a:lnTo>
                  <a:lnTo>
                    <a:pt x="515493" y="185165"/>
                  </a:lnTo>
                  <a:lnTo>
                    <a:pt x="515493" y="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571481" y="3352037"/>
              <a:ext cx="515620" cy="185420"/>
            </a:xfrm>
            <a:custGeom>
              <a:avLst/>
              <a:gdLst/>
              <a:ahLst/>
              <a:cxnLst/>
              <a:rect l="l" t="t" r="r" b="b"/>
              <a:pathLst>
                <a:path w="515620" h="185420">
                  <a:moveTo>
                    <a:pt x="39370" y="127381"/>
                  </a:moveTo>
                  <a:lnTo>
                    <a:pt x="57150" y="127381"/>
                  </a:lnTo>
                  <a:lnTo>
                    <a:pt x="57150" y="166370"/>
                  </a:lnTo>
                  <a:lnTo>
                    <a:pt x="157099" y="166370"/>
                  </a:lnTo>
                  <a:lnTo>
                    <a:pt x="157099" y="181610"/>
                  </a:lnTo>
                  <a:lnTo>
                    <a:pt x="39370" y="181610"/>
                  </a:lnTo>
                  <a:lnTo>
                    <a:pt x="39370" y="127381"/>
                  </a:lnTo>
                  <a:close/>
                </a:path>
                <a:path w="515620" h="185420">
                  <a:moveTo>
                    <a:pt x="274954" y="37464"/>
                  </a:moveTo>
                  <a:lnTo>
                    <a:pt x="262969" y="78104"/>
                  </a:lnTo>
                  <a:lnTo>
                    <a:pt x="255904" y="90297"/>
                  </a:lnTo>
                  <a:lnTo>
                    <a:pt x="260312" y="96486"/>
                  </a:lnTo>
                  <a:lnTo>
                    <a:pt x="291726" y="126239"/>
                  </a:lnTo>
                  <a:lnTo>
                    <a:pt x="297561" y="130428"/>
                  </a:lnTo>
                  <a:lnTo>
                    <a:pt x="284734" y="143890"/>
                  </a:lnTo>
                  <a:lnTo>
                    <a:pt x="254349" y="115331"/>
                  </a:lnTo>
                  <a:lnTo>
                    <a:pt x="245872" y="104266"/>
                  </a:lnTo>
                  <a:lnTo>
                    <a:pt x="239801" y="111313"/>
                  </a:lnTo>
                  <a:lnTo>
                    <a:pt x="205104" y="140620"/>
                  </a:lnTo>
                  <a:lnTo>
                    <a:pt x="190119" y="149478"/>
                  </a:lnTo>
                  <a:lnTo>
                    <a:pt x="178181" y="137160"/>
                  </a:lnTo>
                  <a:lnTo>
                    <a:pt x="185060" y="133635"/>
                  </a:lnTo>
                  <a:lnTo>
                    <a:pt x="191785" y="129730"/>
                  </a:lnTo>
                  <a:lnTo>
                    <a:pt x="222422" y="105239"/>
                  </a:lnTo>
                  <a:lnTo>
                    <a:pt x="248094" y="69949"/>
                  </a:lnTo>
                  <a:lnTo>
                    <a:pt x="254381" y="52197"/>
                  </a:lnTo>
                  <a:lnTo>
                    <a:pt x="246761" y="52450"/>
                  </a:lnTo>
                  <a:lnTo>
                    <a:pt x="239268" y="52704"/>
                  </a:lnTo>
                  <a:lnTo>
                    <a:pt x="231775" y="52704"/>
                  </a:lnTo>
                  <a:lnTo>
                    <a:pt x="224409" y="52832"/>
                  </a:lnTo>
                  <a:lnTo>
                    <a:pt x="216916" y="52832"/>
                  </a:lnTo>
                  <a:lnTo>
                    <a:pt x="209296" y="52832"/>
                  </a:lnTo>
                  <a:lnTo>
                    <a:pt x="188087" y="52832"/>
                  </a:lnTo>
                  <a:lnTo>
                    <a:pt x="188087" y="37846"/>
                  </a:lnTo>
                  <a:lnTo>
                    <a:pt x="220852" y="37846"/>
                  </a:lnTo>
                  <a:lnTo>
                    <a:pt x="227447" y="37846"/>
                  </a:lnTo>
                  <a:lnTo>
                    <a:pt x="234076" y="37846"/>
                  </a:lnTo>
                  <a:lnTo>
                    <a:pt x="240730" y="37846"/>
                  </a:lnTo>
                  <a:lnTo>
                    <a:pt x="247396" y="37846"/>
                  </a:lnTo>
                  <a:lnTo>
                    <a:pt x="254059" y="37822"/>
                  </a:lnTo>
                  <a:lnTo>
                    <a:pt x="260889" y="37750"/>
                  </a:lnTo>
                  <a:lnTo>
                    <a:pt x="267862" y="37631"/>
                  </a:lnTo>
                  <a:lnTo>
                    <a:pt x="274954" y="37464"/>
                  </a:lnTo>
                  <a:close/>
                </a:path>
                <a:path w="515620" h="185420">
                  <a:moveTo>
                    <a:pt x="372110" y="14986"/>
                  </a:moveTo>
                  <a:lnTo>
                    <a:pt x="453263" y="14986"/>
                  </a:lnTo>
                  <a:lnTo>
                    <a:pt x="453263" y="82676"/>
                  </a:lnTo>
                  <a:lnTo>
                    <a:pt x="390271" y="82676"/>
                  </a:lnTo>
                  <a:lnTo>
                    <a:pt x="390271" y="126364"/>
                  </a:lnTo>
                  <a:lnTo>
                    <a:pt x="418465" y="126364"/>
                  </a:lnTo>
                  <a:lnTo>
                    <a:pt x="425450" y="126364"/>
                  </a:lnTo>
                  <a:lnTo>
                    <a:pt x="432308" y="126237"/>
                  </a:lnTo>
                  <a:lnTo>
                    <a:pt x="438785" y="125729"/>
                  </a:lnTo>
                  <a:lnTo>
                    <a:pt x="445389" y="125222"/>
                  </a:lnTo>
                  <a:lnTo>
                    <a:pt x="451485" y="124587"/>
                  </a:lnTo>
                  <a:lnTo>
                    <a:pt x="457326" y="123825"/>
                  </a:lnTo>
                  <a:lnTo>
                    <a:pt x="463042" y="123189"/>
                  </a:lnTo>
                  <a:lnTo>
                    <a:pt x="468375" y="122300"/>
                  </a:lnTo>
                  <a:lnTo>
                    <a:pt x="473201" y="121412"/>
                  </a:lnTo>
                  <a:lnTo>
                    <a:pt x="478027" y="120523"/>
                  </a:lnTo>
                  <a:lnTo>
                    <a:pt x="482346" y="119761"/>
                  </a:lnTo>
                  <a:lnTo>
                    <a:pt x="485901" y="118872"/>
                  </a:lnTo>
                  <a:lnTo>
                    <a:pt x="485901" y="133350"/>
                  </a:lnTo>
                  <a:lnTo>
                    <a:pt x="448183" y="139446"/>
                  </a:lnTo>
                  <a:lnTo>
                    <a:pt x="435228" y="140462"/>
                  </a:lnTo>
                  <a:lnTo>
                    <a:pt x="428625" y="140970"/>
                  </a:lnTo>
                  <a:lnTo>
                    <a:pt x="422275" y="141224"/>
                  </a:lnTo>
                  <a:lnTo>
                    <a:pt x="416051" y="141224"/>
                  </a:lnTo>
                  <a:lnTo>
                    <a:pt x="372491" y="141224"/>
                  </a:lnTo>
                  <a:lnTo>
                    <a:pt x="372491" y="67817"/>
                  </a:lnTo>
                  <a:lnTo>
                    <a:pt x="435483" y="67817"/>
                  </a:lnTo>
                  <a:lnTo>
                    <a:pt x="435483" y="29972"/>
                  </a:lnTo>
                  <a:lnTo>
                    <a:pt x="372110" y="29972"/>
                  </a:lnTo>
                  <a:lnTo>
                    <a:pt x="372110" y="14986"/>
                  </a:lnTo>
                  <a:close/>
                </a:path>
                <a:path w="515620" h="185420">
                  <a:moveTo>
                    <a:pt x="97663" y="11302"/>
                  </a:moveTo>
                  <a:lnTo>
                    <a:pt x="84677" y="51022"/>
                  </a:lnTo>
                  <a:lnTo>
                    <a:pt x="77470" y="62357"/>
                  </a:lnTo>
                  <a:lnTo>
                    <a:pt x="80010" y="65786"/>
                  </a:lnTo>
                  <a:lnTo>
                    <a:pt x="83058" y="68961"/>
                  </a:lnTo>
                  <a:lnTo>
                    <a:pt x="86487" y="72136"/>
                  </a:lnTo>
                  <a:lnTo>
                    <a:pt x="89916" y="75311"/>
                  </a:lnTo>
                  <a:lnTo>
                    <a:pt x="108839" y="89153"/>
                  </a:lnTo>
                  <a:lnTo>
                    <a:pt x="112775" y="91566"/>
                  </a:lnTo>
                  <a:lnTo>
                    <a:pt x="116586" y="93599"/>
                  </a:lnTo>
                  <a:lnTo>
                    <a:pt x="120269" y="95376"/>
                  </a:lnTo>
                  <a:lnTo>
                    <a:pt x="109093" y="108331"/>
                  </a:lnTo>
                  <a:lnTo>
                    <a:pt x="76771" y="84312"/>
                  </a:lnTo>
                  <a:lnTo>
                    <a:pt x="67564" y="74295"/>
                  </a:lnTo>
                  <a:lnTo>
                    <a:pt x="61493" y="80317"/>
                  </a:lnTo>
                  <a:lnTo>
                    <a:pt x="26622" y="105140"/>
                  </a:lnTo>
                  <a:lnTo>
                    <a:pt x="11175" y="112775"/>
                  </a:lnTo>
                  <a:lnTo>
                    <a:pt x="0" y="99822"/>
                  </a:lnTo>
                  <a:lnTo>
                    <a:pt x="7997" y="96367"/>
                  </a:lnTo>
                  <a:lnTo>
                    <a:pt x="15589" y="92662"/>
                  </a:lnTo>
                  <a:lnTo>
                    <a:pt x="47091" y="70881"/>
                  </a:lnTo>
                  <a:lnTo>
                    <a:pt x="71374" y="39370"/>
                  </a:lnTo>
                  <a:lnTo>
                    <a:pt x="75565" y="26035"/>
                  </a:lnTo>
                  <a:lnTo>
                    <a:pt x="68072" y="26415"/>
                  </a:lnTo>
                  <a:lnTo>
                    <a:pt x="60578" y="26542"/>
                  </a:lnTo>
                  <a:lnTo>
                    <a:pt x="53213" y="26542"/>
                  </a:lnTo>
                  <a:lnTo>
                    <a:pt x="45847" y="26670"/>
                  </a:lnTo>
                  <a:lnTo>
                    <a:pt x="38481" y="26670"/>
                  </a:lnTo>
                  <a:lnTo>
                    <a:pt x="30988" y="26670"/>
                  </a:lnTo>
                  <a:lnTo>
                    <a:pt x="12192" y="26670"/>
                  </a:lnTo>
                  <a:lnTo>
                    <a:pt x="12192" y="11684"/>
                  </a:lnTo>
                  <a:lnTo>
                    <a:pt x="70103" y="11684"/>
                  </a:lnTo>
                  <a:lnTo>
                    <a:pt x="76767" y="11660"/>
                  </a:lnTo>
                  <a:lnTo>
                    <a:pt x="83597" y="11588"/>
                  </a:lnTo>
                  <a:lnTo>
                    <a:pt x="90570" y="11469"/>
                  </a:lnTo>
                  <a:lnTo>
                    <a:pt x="97663" y="11302"/>
                  </a:lnTo>
                  <a:close/>
                </a:path>
                <a:path w="515620" h="185420">
                  <a:moveTo>
                    <a:pt x="205104" y="6476"/>
                  </a:moveTo>
                  <a:lnTo>
                    <a:pt x="262000" y="6476"/>
                  </a:lnTo>
                  <a:lnTo>
                    <a:pt x="262000" y="21971"/>
                  </a:lnTo>
                  <a:lnTo>
                    <a:pt x="205104" y="21971"/>
                  </a:lnTo>
                  <a:lnTo>
                    <a:pt x="205104" y="6476"/>
                  </a:lnTo>
                  <a:close/>
                </a:path>
                <a:path w="515620" h="185420">
                  <a:moveTo>
                    <a:pt x="498094" y="126"/>
                  </a:moveTo>
                  <a:lnTo>
                    <a:pt x="515493" y="126"/>
                  </a:lnTo>
                  <a:lnTo>
                    <a:pt x="515493" y="185165"/>
                  </a:lnTo>
                  <a:lnTo>
                    <a:pt x="498094" y="185165"/>
                  </a:lnTo>
                  <a:lnTo>
                    <a:pt x="498094" y="126"/>
                  </a:lnTo>
                  <a:close/>
                </a:path>
                <a:path w="515620" h="185420">
                  <a:moveTo>
                    <a:pt x="316738" y="126"/>
                  </a:moveTo>
                  <a:lnTo>
                    <a:pt x="334137" y="126"/>
                  </a:lnTo>
                  <a:lnTo>
                    <a:pt x="334137" y="185165"/>
                  </a:lnTo>
                  <a:lnTo>
                    <a:pt x="316738" y="185165"/>
                  </a:lnTo>
                  <a:lnTo>
                    <a:pt x="316738" y="92583"/>
                  </a:lnTo>
                  <a:lnTo>
                    <a:pt x="281940" y="92583"/>
                  </a:lnTo>
                  <a:lnTo>
                    <a:pt x="281940" y="77342"/>
                  </a:lnTo>
                  <a:lnTo>
                    <a:pt x="316738" y="77342"/>
                  </a:lnTo>
                  <a:lnTo>
                    <a:pt x="316738" y="126"/>
                  </a:lnTo>
                  <a:close/>
                </a:path>
                <a:path w="515620" h="185420">
                  <a:moveTo>
                    <a:pt x="135382" y="0"/>
                  </a:moveTo>
                  <a:lnTo>
                    <a:pt x="152781" y="0"/>
                  </a:lnTo>
                  <a:lnTo>
                    <a:pt x="152781" y="137922"/>
                  </a:lnTo>
                  <a:lnTo>
                    <a:pt x="135382" y="137922"/>
                  </a:lnTo>
                  <a:lnTo>
                    <a:pt x="135382" y="62737"/>
                  </a:lnTo>
                  <a:lnTo>
                    <a:pt x="103124" y="62737"/>
                  </a:lnTo>
                  <a:lnTo>
                    <a:pt x="103124" y="47116"/>
                  </a:lnTo>
                  <a:lnTo>
                    <a:pt x="135382" y="47116"/>
                  </a:lnTo>
                  <a:lnTo>
                    <a:pt x="13538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8703056" y="3814229"/>
            <a:ext cx="94615" cy="24765"/>
            <a:chOff x="8703056" y="3814229"/>
            <a:chExt cx="94615" cy="24765"/>
          </a:xfrm>
        </p:grpSpPr>
        <p:sp>
          <p:nvSpPr>
            <p:cNvPr id="57" name="object 57"/>
            <p:cNvSpPr/>
            <p:nvPr/>
          </p:nvSpPr>
          <p:spPr>
            <a:xfrm>
              <a:off x="8707628" y="3818801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707628" y="3818801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8986011" y="3737736"/>
            <a:ext cx="517525" cy="194310"/>
            <a:chOff x="8986011" y="3737736"/>
            <a:chExt cx="517525" cy="194310"/>
          </a:xfrm>
        </p:grpSpPr>
        <p:sp>
          <p:nvSpPr>
            <p:cNvPr id="60" name="object 60"/>
            <p:cNvSpPr/>
            <p:nvPr/>
          </p:nvSpPr>
          <p:spPr>
            <a:xfrm>
              <a:off x="8990583" y="3742308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33680" y="10541"/>
                  </a:moveTo>
                  <a:lnTo>
                    <a:pt x="220345" y="10541"/>
                  </a:lnTo>
                  <a:lnTo>
                    <a:pt x="214122" y="11938"/>
                  </a:lnTo>
                  <a:lnTo>
                    <a:pt x="208407" y="14859"/>
                  </a:lnTo>
                  <a:lnTo>
                    <a:pt x="202692" y="17653"/>
                  </a:lnTo>
                  <a:lnTo>
                    <a:pt x="197612" y="21844"/>
                  </a:lnTo>
                  <a:lnTo>
                    <a:pt x="193294" y="27432"/>
                  </a:lnTo>
                  <a:lnTo>
                    <a:pt x="188975" y="32893"/>
                  </a:lnTo>
                  <a:lnTo>
                    <a:pt x="179324" y="76708"/>
                  </a:lnTo>
                  <a:lnTo>
                    <a:pt x="179542" y="84585"/>
                  </a:lnTo>
                  <a:lnTo>
                    <a:pt x="193294" y="126238"/>
                  </a:lnTo>
                  <a:lnTo>
                    <a:pt x="197612" y="131826"/>
                  </a:lnTo>
                  <a:lnTo>
                    <a:pt x="202692" y="136017"/>
                  </a:lnTo>
                  <a:lnTo>
                    <a:pt x="208407" y="138811"/>
                  </a:lnTo>
                  <a:lnTo>
                    <a:pt x="214122" y="141732"/>
                  </a:lnTo>
                  <a:lnTo>
                    <a:pt x="220345" y="143129"/>
                  </a:lnTo>
                  <a:lnTo>
                    <a:pt x="233680" y="143129"/>
                  </a:lnTo>
                  <a:lnTo>
                    <a:pt x="239902" y="141732"/>
                  </a:lnTo>
                  <a:lnTo>
                    <a:pt x="245745" y="138811"/>
                  </a:lnTo>
                  <a:lnTo>
                    <a:pt x="251460" y="136017"/>
                  </a:lnTo>
                  <a:lnTo>
                    <a:pt x="256540" y="131826"/>
                  </a:lnTo>
                  <a:lnTo>
                    <a:pt x="259865" y="127508"/>
                  </a:lnTo>
                  <a:lnTo>
                    <a:pt x="222123" y="127508"/>
                  </a:lnTo>
                  <a:lnTo>
                    <a:pt x="217932" y="126238"/>
                  </a:lnTo>
                  <a:lnTo>
                    <a:pt x="197739" y="91186"/>
                  </a:lnTo>
                  <a:lnTo>
                    <a:pt x="197127" y="84585"/>
                  </a:lnTo>
                  <a:lnTo>
                    <a:pt x="197137" y="68849"/>
                  </a:lnTo>
                  <a:lnTo>
                    <a:pt x="210566" y="32258"/>
                  </a:lnTo>
                  <a:lnTo>
                    <a:pt x="222123" y="26162"/>
                  </a:lnTo>
                  <a:lnTo>
                    <a:pt x="259865" y="26162"/>
                  </a:lnTo>
                  <a:lnTo>
                    <a:pt x="256540" y="21844"/>
                  </a:lnTo>
                  <a:lnTo>
                    <a:pt x="251460" y="17653"/>
                  </a:lnTo>
                  <a:lnTo>
                    <a:pt x="245745" y="14859"/>
                  </a:lnTo>
                  <a:lnTo>
                    <a:pt x="239902" y="11938"/>
                  </a:lnTo>
                  <a:lnTo>
                    <a:pt x="233680" y="10541"/>
                  </a:lnTo>
                  <a:close/>
                </a:path>
                <a:path w="508634" h="185420">
                  <a:moveTo>
                    <a:pt x="259865" y="26162"/>
                  </a:moveTo>
                  <a:lnTo>
                    <a:pt x="231648" y="26162"/>
                  </a:lnTo>
                  <a:lnTo>
                    <a:pt x="235839" y="27432"/>
                  </a:lnTo>
                  <a:lnTo>
                    <a:pt x="239522" y="29845"/>
                  </a:lnTo>
                  <a:lnTo>
                    <a:pt x="254635" y="56134"/>
                  </a:lnTo>
                  <a:lnTo>
                    <a:pt x="256032" y="62357"/>
                  </a:lnTo>
                  <a:lnTo>
                    <a:pt x="256633" y="68849"/>
                  </a:lnTo>
                  <a:lnTo>
                    <a:pt x="256643" y="84585"/>
                  </a:lnTo>
                  <a:lnTo>
                    <a:pt x="256032" y="91186"/>
                  </a:lnTo>
                  <a:lnTo>
                    <a:pt x="254635" y="97409"/>
                  </a:lnTo>
                  <a:lnTo>
                    <a:pt x="253365" y="103632"/>
                  </a:lnTo>
                  <a:lnTo>
                    <a:pt x="231648" y="127508"/>
                  </a:lnTo>
                  <a:lnTo>
                    <a:pt x="259865" y="127508"/>
                  </a:lnTo>
                  <a:lnTo>
                    <a:pt x="274337" y="84585"/>
                  </a:lnTo>
                  <a:lnTo>
                    <a:pt x="274574" y="76708"/>
                  </a:lnTo>
                  <a:lnTo>
                    <a:pt x="274337" y="68849"/>
                  </a:lnTo>
                  <a:lnTo>
                    <a:pt x="265049" y="32893"/>
                  </a:lnTo>
                  <a:lnTo>
                    <a:pt x="259865" y="26162"/>
                  </a:lnTo>
                  <a:close/>
                </a:path>
                <a:path w="508634" h="185420">
                  <a:moveTo>
                    <a:pt x="109220" y="2032"/>
                  </a:moveTo>
                  <a:lnTo>
                    <a:pt x="91948" y="2032"/>
                  </a:lnTo>
                  <a:lnTo>
                    <a:pt x="91948" y="66294"/>
                  </a:lnTo>
                  <a:lnTo>
                    <a:pt x="53467" y="66294"/>
                  </a:lnTo>
                  <a:lnTo>
                    <a:pt x="53467" y="81534"/>
                  </a:lnTo>
                  <a:lnTo>
                    <a:pt x="91948" y="81534"/>
                  </a:lnTo>
                  <a:lnTo>
                    <a:pt x="91948" y="180467"/>
                  </a:lnTo>
                  <a:lnTo>
                    <a:pt x="109220" y="180467"/>
                  </a:lnTo>
                  <a:lnTo>
                    <a:pt x="109220" y="2032"/>
                  </a:lnTo>
                  <a:close/>
                </a:path>
                <a:path w="508634" h="185420">
                  <a:moveTo>
                    <a:pt x="67056" y="16002"/>
                  </a:moveTo>
                  <a:lnTo>
                    <a:pt x="0" y="16002"/>
                  </a:lnTo>
                  <a:lnTo>
                    <a:pt x="0" y="136398"/>
                  </a:lnTo>
                  <a:lnTo>
                    <a:pt x="28067" y="136398"/>
                  </a:lnTo>
                  <a:lnTo>
                    <a:pt x="33274" y="136271"/>
                  </a:lnTo>
                  <a:lnTo>
                    <a:pt x="38608" y="135763"/>
                  </a:lnTo>
                  <a:lnTo>
                    <a:pt x="43942" y="135382"/>
                  </a:lnTo>
                  <a:lnTo>
                    <a:pt x="79756" y="129159"/>
                  </a:lnTo>
                  <a:lnTo>
                    <a:pt x="79756" y="121412"/>
                  </a:lnTo>
                  <a:lnTo>
                    <a:pt x="17780" y="121412"/>
                  </a:lnTo>
                  <a:lnTo>
                    <a:pt x="17780" y="30988"/>
                  </a:lnTo>
                  <a:lnTo>
                    <a:pt x="67056" y="30988"/>
                  </a:lnTo>
                  <a:lnTo>
                    <a:pt x="67056" y="16002"/>
                  </a:lnTo>
                  <a:close/>
                </a:path>
                <a:path w="508634" h="185420">
                  <a:moveTo>
                    <a:pt x="79756" y="114681"/>
                  </a:moveTo>
                  <a:lnTo>
                    <a:pt x="41719" y="120840"/>
                  </a:lnTo>
                  <a:lnTo>
                    <a:pt x="25273" y="121412"/>
                  </a:lnTo>
                  <a:lnTo>
                    <a:pt x="79756" y="121412"/>
                  </a:lnTo>
                  <a:lnTo>
                    <a:pt x="79756" y="114681"/>
                  </a:lnTo>
                  <a:close/>
                </a:path>
                <a:path w="508634" h="185420">
                  <a:moveTo>
                    <a:pt x="508126" y="0"/>
                  </a:moveTo>
                  <a:lnTo>
                    <a:pt x="490727" y="0"/>
                  </a:lnTo>
                  <a:lnTo>
                    <a:pt x="490727" y="64643"/>
                  </a:lnTo>
                  <a:lnTo>
                    <a:pt x="458089" y="64643"/>
                  </a:lnTo>
                  <a:lnTo>
                    <a:pt x="458089" y="79883"/>
                  </a:lnTo>
                  <a:lnTo>
                    <a:pt x="490727" y="79883"/>
                  </a:lnTo>
                  <a:lnTo>
                    <a:pt x="490727" y="185039"/>
                  </a:lnTo>
                  <a:lnTo>
                    <a:pt x="508126" y="185039"/>
                  </a:lnTo>
                  <a:lnTo>
                    <a:pt x="508126" y="0"/>
                  </a:lnTo>
                  <a:close/>
                </a:path>
                <a:path w="508634" h="185420">
                  <a:moveTo>
                    <a:pt x="445008" y="14986"/>
                  </a:moveTo>
                  <a:lnTo>
                    <a:pt x="364490" y="14986"/>
                  </a:lnTo>
                  <a:lnTo>
                    <a:pt x="364490" y="138684"/>
                  </a:lnTo>
                  <a:lnTo>
                    <a:pt x="405384" y="138684"/>
                  </a:lnTo>
                  <a:lnTo>
                    <a:pt x="414198" y="138564"/>
                  </a:lnTo>
                  <a:lnTo>
                    <a:pt x="456961" y="134334"/>
                  </a:lnTo>
                  <a:lnTo>
                    <a:pt x="472567" y="130937"/>
                  </a:lnTo>
                  <a:lnTo>
                    <a:pt x="472567" y="123825"/>
                  </a:lnTo>
                  <a:lnTo>
                    <a:pt x="381889" y="123825"/>
                  </a:lnTo>
                  <a:lnTo>
                    <a:pt x="381889" y="83693"/>
                  </a:lnTo>
                  <a:lnTo>
                    <a:pt x="440436" y="83693"/>
                  </a:lnTo>
                  <a:lnTo>
                    <a:pt x="440436" y="68961"/>
                  </a:lnTo>
                  <a:lnTo>
                    <a:pt x="381889" y="68961"/>
                  </a:lnTo>
                  <a:lnTo>
                    <a:pt x="381889" y="29845"/>
                  </a:lnTo>
                  <a:lnTo>
                    <a:pt x="445008" y="29845"/>
                  </a:lnTo>
                  <a:lnTo>
                    <a:pt x="445008" y="14986"/>
                  </a:lnTo>
                  <a:close/>
                </a:path>
                <a:path w="508634" h="185420">
                  <a:moveTo>
                    <a:pt x="472567" y="116586"/>
                  </a:moveTo>
                  <a:lnTo>
                    <a:pt x="433286" y="122753"/>
                  </a:lnTo>
                  <a:lnTo>
                    <a:pt x="408050" y="123825"/>
                  </a:lnTo>
                  <a:lnTo>
                    <a:pt x="472567" y="123825"/>
                  </a:lnTo>
                  <a:lnTo>
                    <a:pt x="472567" y="116586"/>
                  </a:lnTo>
                  <a:close/>
                </a:path>
                <a:path w="508634" h="185420">
                  <a:moveTo>
                    <a:pt x="326771" y="0"/>
                  </a:moveTo>
                  <a:lnTo>
                    <a:pt x="309372" y="0"/>
                  </a:lnTo>
                  <a:lnTo>
                    <a:pt x="309372" y="185039"/>
                  </a:lnTo>
                  <a:lnTo>
                    <a:pt x="326771" y="185039"/>
                  </a:lnTo>
                  <a:lnTo>
                    <a:pt x="326771" y="0"/>
                  </a:lnTo>
                  <a:close/>
                </a:path>
                <a:path w="508634" h="185420">
                  <a:moveTo>
                    <a:pt x="148463" y="0"/>
                  </a:moveTo>
                  <a:lnTo>
                    <a:pt x="131064" y="0"/>
                  </a:lnTo>
                  <a:lnTo>
                    <a:pt x="131064" y="185039"/>
                  </a:lnTo>
                  <a:lnTo>
                    <a:pt x="148463" y="185039"/>
                  </a:lnTo>
                  <a:lnTo>
                    <a:pt x="148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990583" y="3742308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26949" y="26162"/>
                  </a:moveTo>
                  <a:lnTo>
                    <a:pt x="222123" y="26162"/>
                  </a:lnTo>
                  <a:lnTo>
                    <a:pt x="217932" y="27432"/>
                  </a:lnTo>
                  <a:lnTo>
                    <a:pt x="199136" y="56134"/>
                  </a:lnTo>
                  <a:lnTo>
                    <a:pt x="197739" y="62357"/>
                  </a:lnTo>
                  <a:lnTo>
                    <a:pt x="197104" y="69215"/>
                  </a:lnTo>
                  <a:lnTo>
                    <a:pt x="197104" y="76708"/>
                  </a:lnTo>
                  <a:lnTo>
                    <a:pt x="197104" y="84328"/>
                  </a:lnTo>
                  <a:lnTo>
                    <a:pt x="197739" y="91186"/>
                  </a:lnTo>
                  <a:lnTo>
                    <a:pt x="199136" y="97409"/>
                  </a:lnTo>
                  <a:lnTo>
                    <a:pt x="200533" y="103632"/>
                  </a:lnTo>
                  <a:lnTo>
                    <a:pt x="222123" y="127508"/>
                  </a:lnTo>
                  <a:lnTo>
                    <a:pt x="226949" y="127508"/>
                  </a:lnTo>
                  <a:lnTo>
                    <a:pt x="231648" y="127508"/>
                  </a:lnTo>
                  <a:lnTo>
                    <a:pt x="254635" y="97409"/>
                  </a:lnTo>
                  <a:lnTo>
                    <a:pt x="256032" y="91186"/>
                  </a:lnTo>
                  <a:lnTo>
                    <a:pt x="256667" y="84328"/>
                  </a:lnTo>
                  <a:lnTo>
                    <a:pt x="256667" y="76708"/>
                  </a:lnTo>
                  <a:lnTo>
                    <a:pt x="256667" y="69215"/>
                  </a:lnTo>
                  <a:lnTo>
                    <a:pt x="256032" y="62357"/>
                  </a:lnTo>
                  <a:lnTo>
                    <a:pt x="254635" y="56134"/>
                  </a:lnTo>
                  <a:lnTo>
                    <a:pt x="253365" y="49911"/>
                  </a:lnTo>
                  <a:lnTo>
                    <a:pt x="239522" y="29845"/>
                  </a:lnTo>
                  <a:lnTo>
                    <a:pt x="235839" y="27432"/>
                  </a:lnTo>
                  <a:lnTo>
                    <a:pt x="231648" y="26162"/>
                  </a:lnTo>
                  <a:lnTo>
                    <a:pt x="226949" y="26162"/>
                  </a:lnTo>
                  <a:close/>
                </a:path>
                <a:path w="508634" h="185420">
                  <a:moveTo>
                    <a:pt x="0" y="16002"/>
                  </a:moveTo>
                  <a:lnTo>
                    <a:pt x="67056" y="16002"/>
                  </a:lnTo>
                  <a:lnTo>
                    <a:pt x="67056" y="30988"/>
                  </a:lnTo>
                  <a:lnTo>
                    <a:pt x="17780" y="30988"/>
                  </a:lnTo>
                  <a:lnTo>
                    <a:pt x="17780" y="121412"/>
                  </a:lnTo>
                  <a:lnTo>
                    <a:pt x="25273" y="121412"/>
                  </a:lnTo>
                  <a:lnTo>
                    <a:pt x="33674" y="121269"/>
                  </a:lnTo>
                  <a:lnTo>
                    <a:pt x="73660" y="116078"/>
                  </a:lnTo>
                  <a:lnTo>
                    <a:pt x="79756" y="114681"/>
                  </a:lnTo>
                  <a:lnTo>
                    <a:pt x="79756" y="129159"/>
                  </a:lnTo>
                  <a:lnTo>
                    <a:pt x="76581" y="130048"/>
                  </a:lnTo>
                  <a:lnTo>
                    <a:pt x="72771" y="130937"/>
                  </a:lnTo>
                  <a:lnTo>
                    <a:pt x="68199" y="131826"/>
                  </a:lnTo>
                  <a:lnTo>
                    <a:pt x="63754" y="132715"/>
                  </a:lnTo>
                  <a:lnTo>
                    <a:pt x="38608" y="135763"/>
                  </a:lnTo>
                  <a:lnTo>
                    <a:pt x="33274" y="136271"/>
                  </a:lnTo>
                  <a:lnTo>
                    <a:pt x="28067" y="136398"/>
                  </a:lnTo>
                  <a:lnTo>
                    <a:pt x="22987" y="136398"/>
                  </a:lnTo>
                  <a:lnTo>
                    <a:pt x="0" y="136398"/>
                  </a:lnTo>
                  <a:lnTo>
                    <a:pt x="0" y="16002"/>
                  </a:lnTo>
                  <a:close/>
                </a:path>
                <a:path w="508634" h="185420">
                  <a:moveTo>
                    <a:pt x="364490" y="14986"/>
                  </a:moveTo>
                  <a:lnTo>
                    <a:pt x="445008" y="14986"/>
                  </a:lnTo>
                  <a:lnTo>
                    <a:pt x="445008" y="29845"/>
                  </a:lnTo>
                  <a:lnTo>
                    <a:pt x="381889" y="29845"/>
                  </a:lnTo>
                  <a:lnTo>
                    <a:pt x="381889" y="68961"/>
                  </a:lnTo>
                  <a:lnTo>
                    <a:pt x="440436" y="68961"/>
                  </a:lnTo>
                  <a:lnTo>
                    <a:pt x="440436" y="83693"/>
                  </a:lnTo>
                  <a:lnTo>
                    <a:pt x="381889" y="83693"/>
                  </a:lnTo>
                  <a:lnTo>
                    <a:pt x="381889" y="123825"/>
                  </a:lnTo>
                  <a:lnTo>
                    <a:pt x="408050" y="123825"/>
                  </a:lnTo>
                  <a:lnTo>
                    <a:pt x="416573" y="123705"/>
                  </a:lnTo>
                  <a:lnTo>
                    <a:pt x="457247" y="119634"/>
                  </a:lnTo>
                  <a:lnTo>
                    <a:pt x="472567" y="116586"/>
                  </a:lnTo>
                  <a:lnTo>
                    <a:pt x="472567" y="130937"/>
                  </a:lnTo>
                  <a:lnTo>
                    <a:pt x="431637" y="137612"/>
                  </a:lnTo>
                  <a:lnTo>
                    <a:pt x="405384" y="138684"/>
                  </a:lnTo>
                  <a:lnTo>
                    <a:pt x="364490" y="138684"/>
                  </a:lnTo>
                  <a:lnTo>
                    <a:pt x="364490" y="14986"/>
                  </a:lnTo>
                  <a:close/>
                </a:path>
                <a:path w="508634" h="185420">
                  <a:moveTo>
                    <a:pt x="226949" y="10541"/>
                  </a:moveTo>
                  <a:lnTo>
                    <a:pt x="233680" y="10541"/>
                  </a:lnTo>
                  <a:lnTo>
                    <a:pt x="239902" y="11938"/>
                  </a:lnTo>
                  <a:lnTo>
                    <a:pt x="245745" y="14859"/>
                  </a:lnTo>
                  <a:lnTo>
                    <a:pt x="251460" y="17653"/>
                  </a:lnTo>
                  <a:lnTo>
                    <a:pt x="272484" y="54562"/>
                  </a:lnTo>
                  <a:lnTo>
                    <a:pt x="274574" y="76708"/>
                  </a:lnTo>
                  <a:lnTo>
                    <a:pt x="274337" y="84585"/>
                  </a:lnTo>
                  <a:lnTo>
                    <a:pt x="260858" y="126238"/>
                  </a:lnTo>
                  <a:lnTo>
                    <a:pt x="245745" y="138811"/>
                  </a:lnTo>
                  <a:lnTo>
                    <a:pt x="239902" y="141732"/>
                  </a:lnTo>
                  <a:lnTo>
                    <a:pt x="233680" y="143129"/>
                  </a:lnTo>
                  <a:lnTo>
                    <a:pt x="226949" y="143129"/>
                  </a:lnTo>
                  <a:lnTo>
                    <a:pt x="220345" y="143129"/>
                  </a:lnTo>
                  <a:lnTo>
                    <a:pt x="214122" y="141732"/>
                  </a:lnTo>
                  <a:lnTo>
                    <a:pt x="208407" y="138811"/>
                  </a:lnTo>
                  <a:lnTo>
                    <a:pt x="202692" y="136017"/>
                  </a:lnTo>
                  <a:lnTo>
                    <a:pt x="197612" y="131826"/>
                  </a:lnTo>
                  <a:lnTo>
                    <a:pt x="193294" y="126238"/>
                  </a:lnTo>
                  <a:lnTo>
                    <a:pt x="188975" y="120777"/>
                  </a:lnTo>
                  <a:lnTo>
                    <a:pt x="179324" y="76708"/>
                  </a:lnTo>
                  <a:lnTo>
                    <a:pt x="179542" y="68849"/>
                  </a:lnTo>
                  <a:lnTo>
                    <a:pt x="193294" y="27432"/>
                  </a:lnTo>
                  <a:lnTo>
                    <a:pt x="197612" y="21844"/>
                  </a:lnTo>
                  <a:lnTo>
                    <a:pt x="202692" y="17653"/>
                  </a:lnTo>
                  <a:lnTo>
                    <a:pt x="208407" y="14859"/>
                  </a:lnTo>
                  <a:lnTo>
                    <a:pt x="214122" y="11938"/>
                  </a:lnTo>
                  <a:lnTo>
                    <a:pt x="220345" y="10541"/>
                  </a:lnTo>
                  <a:lnTo>
                    <a:pt x="226949" y="10541"/>
                  </a:lnTo>
                  <a:close/>
                </a:path>
                <a:path w="508634" h="185420">
                  <a:moveTo>
                    <a:pt x="91948" y="2032"/>
                  </a:moveTo>
                  <a:lnTo>
                    <a:pt x="109220" y="2032"/>
                  </a:lnTo>
                  <a:lnTo>
                    <a:pt x="109220" y="180467"/>
                  </a:lnTo>
                  <a:lnTo>
                    <a:pt x="91948" y="180467"/>
                  </a:lnTo>
                  <a:lnTo>
                    <a:pt x="91948" y="81534"/>
                  </a:lnTo>
                  <a:lnTo>
                    <a:pt x="53467" y="81534"/>
                  </a:lnTo>
                  <a:lnTo>
                    <a:pt x="53467" y="66294"/>
                  </a:lnTo>
                  <a:lnTo>
                    <a:pt x="91948" y="66294"/>
                  </a:lnTo>
                  <a:lnTo>
                    <a:pt x="91948" y="2032"/>
                  </a:lnTo>
                  <a:close/>
                </a:path>
                <a:path w="508634" h="185420">
                  <a:moveTo>
                    <a:pt x="490727" y="0"/>
                  </a:moveTo>
                  <a:lnTo>
                    <a:pt x="508126" y="0"/>
                  </a:lnTo>
                  <a:lnTo>
                    <a:pt x="508126" y="185039"/>
                  </a:lnTo>
                  <a:lnTo>
                    <a:pt x="490727" y="185039"/>
                  </a:lnTo>
                  <a:lnTo>
                    <a:pt x="490727" y="79883"/>
                  </a:lnTo>
                  <a:lnTo>
                    <a:pt x="458089" y="79883"/>
                  </a:lnTo>
                  <a:lnTo>
                    <a:pt x="458089" y="64643"/>
                  </a:lnTo>
                  <a:lnTo>
                    <a:pt x="490727" y="64643"/>
                  </a:lnTo>
                  <a:lnTo>
                    <a:pt x="490727" y="0"/>
                  </a:lnTo>
                  <a:close/>
                </a:path>
                <a:path w="508634" h="185420">
                  <a:moveTo>
                    <a:pt x="309372" y="0"/>
                  </a:moveTo>
                  <a:lnTo>
                    <a:pt x="326771" y="0"/>
                  </a:lnTo>
                  <a:lnTo>
                    <a:pt x="326771" y="185039"/>
                  </a:lnTo>
                  <a:lnTo>
                    <a:pt x="309372" y="185039"/>
                  </a:lnTo>
                  <a:lnTo>
                    <a:pt x="309372" y="0"/>
                  </a:lnTo>
                  <a:close/>
                </a:path>
                <a:path w="508634" h="185420">
                  <a:moveTo>
                    <a:pt x="131064" y="0"/>
                  </a:moveTo>
                  <a:lnTo>
                    <a:pt x="148463" y="0"/>
                  </a:lnTo>
                  <a:lnTo>
                    <a:pt x="148463" y="185039"/>
                  </a:lnTo>
                  <a:lnTo>
                    <a:pt x="131064" y="185039"/>
                  </a:lnTo>
                  <a:lnTo>
                    <a:pt x="1310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9563734" y="3737736"/>
            <a:ext cx="346710" cy="194945"/>
            <a:chOff x="9563734" y="3737736"/>
            <a:chExt cx="346710" cy="194945"/>
          </a:xfrm>
        </p:grpSpPr>
        <p:sp>
          <p:nvSpPr>
            <p:cNvPr id="63" name="object 63"/>
            <p:cNvSpPr/>
            <p:nvPr/>
          </p:nvSpPr>
          <p:spPr>
            <a:xfrm>
              <a:off x="9568306" y="3742308"/>
              <a:ext cx="337820" cy="186055"/>
            </a:xfrm>
            <a:custGeom>
              <a:avLst/>
              <a:gdLst/>
              <a:ahLst/>
              <a:cxnLst/>
              <a:rect l="l" t="t" r="r" b="b"/>
              <a:pathLst>
                <a:path w="337820" h="186054">
                  <a:moveTo>
                    <a:pt x="46100" y="130175"/>
                  </a:moveTo>
                  <a:lnTo>
                    <a:pt x="28701" y="130175"/>
                  </a:lnTo>
                  <a:lnTo>
                    <a:pt x="28701" y="182245"/>
                  </a:lnTo>
                  <a:lnTo>
                    <a:pt x="153416" y="182245"/>
                  </a:lnTo>
                  <a:lnTo>
                    <a:pt x="153416" y="167005"/>
                  </a:lnTo>
                  <a:lnTo>
                    <a:pt x="46100" y="167005"/>
                  </a:lnTo>
                  <a:lnTo>
                    <a:pt x="46100" y="130175"/>
                  </a:lnTo>
                  <a:close/>
                </a:path>
                <a:path w="337820" h="186054">
                  <a:moveTo>
                    <a:pt x="100838" y="109220"/>
                  </a:moveTo>
                  <a:lnTo>
                    <a:pt x="83058" y="109220"/>
                  </a:lnTo>
                  <a:lnTo>
                    <a:pt x="83058" y="149860"/>
                  </a:lnTo>
                  <a:lnTo>
                    <a:pt x="100838" y="149860"/>
                  </a:lnTo>
                  <a:lnTo>
                    <a:pt x="100838" y="109220"/>
                  </a:lnTo>
                  <a:close/>
                </a:path>
                <a:path w="337820" h="186054">
                  <a:moveTo>
                    <a:pt x="176022" y="94234"/>
                  </a:moveTo>
                  <a:lnTo>
                    <a:pt x="0" y="94234"/>
                  </a:lnTo>
                  <a:lnTo>
                    <a:pt x="0" y="109220"/>
                  </a:lnTo>
                  <a:lnTo>
                    <a:pt x="176022" y="109220"/>
                  </a:lnTo>
                  <a:lnTo>
                    <a:pt x="176022" y="94234"/>
                  </a:lnTo>
                  <a:close/>
                </a:path>
                <a:path w="337820" h="186054">
                  <a:moveTo>
                    <a:pt x="337312" y="117983"/>
                  </a:moveTo>
                  <a:lnTo>
                    <a:pt x="217804" y="117983"/>
                  </a:lnTo>
                  <a:lnTo>
                    <a:pt x="217804" y="132969"/>
                  </a:lnTo>
                  <a:lnTo>
                    <a:pt x="319913" y="132969"/>
                  </a:lnTo>
                  <a:lnTo>
                    <a:pt x="319913" y="185674"/>
                  </a:lnTo>
                  <a:lnTo>
                    <a:pt x="337312" y="185674"/>
                  </a:lnTo>
                  <a:lnTo>
                    <a:pt x="337312" y="117983"/>
                  </a:lnTo>
                  <a:close/>
                </a:path>
                <a:path w="337820" h="186054">
                  <a:moveTo>
                    <a:pt x="47751" y="1270"/>
                  </a:moveTo>
                  <a:lnTo>
                    <a:pt x="29337" y="1270"/>
                  </a:lnTo>
                  <a:lnTo>
                    <a:pt x="29337" y="75438"/>
                  </a:lnTo>
                  <a:lnTo>
                    <a:pt x="146431" y="75438"/>
                  </a:lnTo>
                  <a:lnTo>
                    <a:pt x="146431" y="60833"/>
                  </a:lnTo>
                  <a:lnTo>
                    <a:pt x="47117" y="60833"/>
                  </a:lnTo>
                  <a:lnTo>
                    <a:pt x="47117" y="39751"/>
                  </a:lnTo>
                  <a:lnTo>
                    <a:pt x="146431" y="39751"/>
                  </a:lnTo>
                  <a:lnTo>
                    <a:pt x="146431" y="24892"/>
                  </a:lnTo>
                  <a:lnTo>
                    <a:pt x="47751" y="24892"/>
                  </a:lnTo>
                  <a:lnTo>
                    <a:pt x="47751" y="1270"/>
                  </a:lnTo>
                  <a:close/>
                </a:path>
                <a:path w="337820" h="186054">
                  <a:moveTo>
                    <a:pt x="146431" y="39751"/>
                  </a:moveTo>
                  <a:lnTo>
                    <a:pt x="128650" y="39751"/>
                  </a:lnTo>
                  <a:lnTo>
                    <a:pt x="128650" y="60833"/>
                  </a:lnTo>
                  <a:lnTo>
                    <a:pt x="146431" y="60833"/>
                  </a:lnTo>
                  <a:lnTo>
                    <a:pt x="146431" y="39751"/>
                  </a:lnTo>
                  <a:close/>
                </a:path>
                <a:path w="337820" h="186054">
                  <a:moveTo>
                    <a:pt x="146431" y="1270"/>
                  </a:moveTo>
                  <a:lnTo>
                    <a:pt x="128650" y="1270"/>
                  </a:lnTo>
                  <a:lnTo>
                    <a:pt x="128650" y="24892"/>
                  </a:lnTo>
                  <a:lnTo>
                    <a:pt x="146431" y="24892"/>
                  </a:lnTo>
                  <a:lnTo>
                    <a:pt x="146431" y="1270"/>
                  </a:lnTo>
                  <a:close/>
                </a:path>
                <a:path w="337820" h="186054">
                  <a:moveTo>
                    <a:pt x="337312" y="0"/>
                  </a:moveTo>
                  <a:lnTo>
                    <a:pt x="319913" y="0"/>
                  </a:lnTo>
                  <a:lnTo>
                    <a:pt x="319913" y="38354"/>
                  </a:lnTo>
                  <a:lnTo>
                    <a:pt x="282448" y="38354"/>
                  </a:lnTo>
                  <a:lnTo>
                    <a:pt x="282448" y="53340"/>
                  </a:lnTo>
                  <a:lnTo>
                    <a:pt x="319913" y="53340"/>
                  </a:lnTo>
                  <a:lnTo>
                    <a:pt x="319913" y="107442"/>
                  </a:lnTo>
                  <a:lnTo>
                    <a:pt x="337312" y="107442"/>
                  </a:lnTo>
                  <a:lnTo>
                    <a:pt x="337312" y="0"/>
                  </a:lnTo>
                  <a:close/>
                </a:path>
                <a:path w="337820" h="186054">
                  <a:moveTo>
                    <a:pt x="252857" y="4699"/>
                  </a:moveTo>
                  <a:lnTo>
                    <a:pt x="234569" y="4699"/>
                  </a:lnTo>
                  <a:lnTo>
                    <a:pt x="234477" y="19294"/>
                  </a:lnTo>
                  <a:lnTo>
                    <a:pt x="232505" y="32781"/>
                  </a:lnTo>
                  <a:lnTo>
                    <a:pt x="206533" y="76041"/>
                  </a:lnTo>
                  <a:lnTo>
                    <a:pt x="183388" y="92456"/>
                  </a:lnTo>
                  <a:lnTo>
                    <a:pt x="195452" y="104013"/>
                  </a:lnTo>
                  <a:lnTo>
                    <a:pt x="228346" y="77444"/>
                  </a:lnTo>
                  <a:lnTo>
                    <a:pt x="242062" y="56388"/>
                  </a:lnTo>
                  <a:lnTo>
                    <a:pt x="261061" y="56388"/>
                  </a:lnTo>
                  <a:lnTo>
                    <a:pt x="258413" y="53149"/>
                  </a:lnTo>
                  <a:lnTo>
                    <a:pt x="253388" y="45910"/>
                  </a:lnTo>
                  <a:lnTo>
                    <a:pt x="248793" y="38100"/>
                  </a:lnTo>
                  <a:lnTo>
                    <a:pt x="250624" y="30148"/>
                  </a:lnTo>
                  <a:lnTo>
                    <a:pt x="251920" y="21923"/>
                  </a:lnTo>
                  <a:lnTo>
                    <a:pt x="252668" y="13436"/>
                  </a:lnTo>
                  <a:lnTo>
                    <a:pt x="252857" y="4699"/>
                  </a:lnTo>
                  <a:close/>
                </a:path>
                <a:path w="337820" h="186054">
                  <a:moveTo>
                    <a:pt x="261061" y="56388"/>
                  </a:moveTo>
                  <a:lnTo>
                    <a:pt x="242062" y="56388"/>
                  </a:lnTo>
                  <a:lnTo>
                    <a:pt x="246370" y="62795"/>
                  </a:lnTo>
                  <a:lnTo>
                    <a:pt x="274208" y="90058"/>
                  </a:lnTo>
                  <a:lnTo>
                    <a:pt x="288290" y="98552"/>
                  </a:lnTo>
                  <a:lnTo>
                    <a:pt x="299212" y="86106"/>
                  </a:lnTo>
                  <a:lnTo>
                    <a:pt x="290947" y="81611"/>
                  </a:lnTo>
                  <a:lnTo>
                    <a:pt x="283289" y="76723"/>
                  </a:lnTo>
                  <a:lnTo>
                    <a:pt x="276226" y="71479"/>
                  </a:lnTo>
                  <a:lnTo>
                    <a:pt x="269748" y="65913"/>
                  </a:lnTo>
                  <a:lnTo>
                    <a:pt x="263866" y="59817"/>
                  </a:lnTo>
                  <a:lnTo>
                    <a:pt x="261061" y="56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3734" y="3737736"/>
              <a:ext cx="346456" cy="194818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72167" y="3737609"/>
            <a:ext cx="348106" cy="195961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8703056" y="4204373"/>
            <a:ext cx="94615" cy="24765"/>
            <a:chOff x="8703056" y="4204373"/>
            <a:chExt cx="94615" cy="24765"/>
          </a:xfrm>
        </p:grpSpPr>
        <p:sp>
          <p:nvSpPr>
            <p:cNvPr id="67" name="object 67"/>
            <p:cNvSpPr/>
            <p:nvPr/>
          </p:nvSpPr>
          <p:spPr>
            <a:xfrm>
              <a:off x="8707628" y="4208945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707628" y="4208945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8986011" y="4127880"/>
            <a:ext cx="517525" cy="194310"/>
            <a:chOff x="8986011" y="4127880"/>
            <a:chExt cx="517525" cy="194310"/>
          </a:xfrm>
        </p:grpSpPr>
        <p:sp>
          <p:nvSpPr>
            <p:cNvPr id="70" name="object 70"/>
            <p:cNvSpPr/>
            <p:nvPr/>
          </p:nvSpPr>
          <p:spPr>
            <a:xfrm>
              <a:off x="8990583" y="4132452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33680" y="10541"/>
                  </a:moveTo>
                  <a:lnTo>
                    <a:pt x="220345" y="10541"/>
                  </a:lnTo>
                  <a:lnTo>
                    <a:pt x="214122" y="11938"/>
                  </a:lnTo>
                  <a:lnTo>
                    <a:pt x="208407" y="14859"/>
                  </a:lnTo>
                  <a:lnTo>
                    <a:pt x="202692" y="17653"/>
                  </a:lnTo>
                  <a:lnTo>
                    <a:pt x="197612" y="21844"/>
                  </a:lnTo>
                  <a:lnTo>
                    <a:pt x="193294" y="27432"/>
                  </a:lnTo>
                  <a:lnTo>
                    <a:pt x="188975" y="32893"/>
                  </a:lnTo>
                  <a:lnTo>
                    <a:pt x="179324" y="76708"/>
                  </a:lnTo>
                  <a:lnTo>
                    <a:pt x="179542" y="84585"/>
                  </a:lnTo>
                  <a:lnTo>
                    <a:pt x="193294" y="126238"/>
                  </a:lnTo>
                  <a:lnTo>
                    <a:pt x="197612" y="131826"/>
                  </a:lnTo>
                  <a:lnTo>
                    <a:pt x="202692" y="136017"/>
                  </a:lnTo>
                  <a:lnTo>
                    <a:pt x="208407" y="138811"/>
                  </a:lnTo>
                  <a:lnTo>
                    <a:pt x="214122" y="141732"/>
                  </a:lnTo>
                  <a:lnTo>
                    <a:pt x="220345" y="143129"/>
                  </a:lnTo>
                  <a:lnTo>
                    <a:pt x="233680" y="143129"/>
                  </a:lnTo>
                  <a:lnTo>
                    <a:pt x="239902" y="141732"/>
                  </a:lnTo>
                  <a:lnTo>
                    <a:pt x="245745" y="138811"/>
                  </a:lnTo>
                  <a:lnTo>
                    <a:pt x="251460" y="136017"/>
                  </a:lnTo>
                  <a:lnTo>
                    <a:pt x="256540" y="131826"/>
                  </a:lnTo>
                  <a:lnTo>
                    <a:pt x="259865" y="127508"/>
                  </a:lnTo>
                  <a:lnTo>
                    <a:pt x="222123" y="127508"/>
                  </a:lnTo>
                  <a:lnTo>
                    <a:pt x="217932" y="126238"/>
                  </a:lnTo>
                  <a:lnTo>
                    <a:pt x="197739" y="91186"/>
                  </a:lnTo>
                  <a:lnTo>
                    <a:pt x="197127" y="84585"/>
                  </a:lnTo>
                  <a:lnTo>
                    <a:pt x="197137" y="68849"/>
                  </a:lnTo>
                  <a:lnTo>
                    <a:pt x="210566" y="32258"/>
                  </a:lnTo>
                  <a:lnTo>
                    <a:pt x="222123" y="26162"/>
                  </a:lnTo>
                  <a:lnTo>
                    <a:pt x="259865" y="26162"/>
                  </a:lnTo>
                  <a:lnTo>
                    <a:pt x="256540" y="21844"/>
                  </a:lnTo>
                  <a:lnTo>
                    <a:pt x="251460" y="17653"/>
                  </a:lnTo>
                  <a:lnTo>
                    <a:pt x="245745" y="14859"/>
                  </a:lnTo>
                  <a:lnTo>
                    <a:pt x="239902" y="11938"/>
                  </a:lnTo>
                  <a:lnTo>
                    <a:pt x="233680" y="10541"/>
                  </a:lnTo>
                  <a:close/>
                </a:path>
                <a:path w="508634" h="185420">
                  <a:moveTo>
                    <a:pt x="259865" y="26162"/>
                  </a:moveTo>
                  <a:lnTo>
                    <a:pt x="231648" y="26162"/>
                  </a:lnTo>
                  <a:lnTo>
                    <a:pt x="235839" y="27432"/>
                  </a:lnTo>
                  <a:lnTo>
                    <a:pt x="239522" y="29845"/>
                  </a:lnTo>
                  <a:lnTo>
                    <a:pt x="254635" y="56134"/>
                  </a:lnTo>
                  <a:lnTo>
                    <a:pt x="256032" y="62357"/>
                  </a:lnTo>
                  <a:lnTo>
                    <a:pt x="256633" y="68849"/>
                  </a:lnTo>
                  <a:lnTo>
                    <a:pt x="256643" y="84585"/>
                  </a:lnTo>
                  <a:lnTo>
                    <a:pt x="256032" y="91186"/>
                  </a:lnTo>
                  <a:lnTo>
                    <a:pt x="254635" y="97409"/>
                  </a:lnTo>
                  <a:lnTo>
                    <a:pt x="253365" y="103632"/>
                  </a:lnTo>
                  <a:lnTo>
                    <a:pt x="231648" y="127508"/>
                  </a:lnTo>
                  <a:lnTo>
                    <a:pt x="259865" y="127508"/>
                  </a:lnTo>
                  <a:lnTo>
                    <a:pt x="274337" y="84585"/>
                  </a:lnTo>
                  <a:lnTo>
                    <a:pt x="274574" y="76708"/>
                  </a:lnTo>
                  <a:lnTo>
                    <a:pt x="274337" y="68849"/>
                  </a:lnTo>
                  <a:lnTo>
                    <a:pt x="265049" y="32893"/>
                  </a:lnTo>
                  <a:lnTo>
                    <a:pt x="259865" y="26162"/>
                  </a:lnTo>
                  <a:close/>
                </a:path>
                <a:path w="508634" h="185420">
                  <a:moveTo>
                    <a:pt x="109220" y="2032"/>
                  </a:moveTo>
                  <a:lnTo>
                    <a:pt x="91948" y="2032"/>
                  </a:lnTo>
                  <a:lnTo>
                    <a:pt x="91948" y="66294"/>
                  </a:lnTo>
                  <a:lnTo>
                    <a:pt x="53467" y="66294"/>
                  </a:lnTo>
                  <a:lnTo>
                    <a:pt x="53467" y="81534"/>
                  </a:lnTo>
                  <a:lnTo>
                    <a:pt x="91948" y="81534"/>
                  </a:lnTo>
                  <a:lnTo>
                    <a:pt x="91948" y="180467"/>
                  </a:lnTo>
                  <a:lnTo>
                    <a:pt x="109220" y="180467"/>
                  </a:lnTo>
                  <a:lnTo>
                    <a:pt x="109220" y="2032"/>
                  </a:lnTo>
                  <a:close/>
                </a:path>
                <a:path w="508634" h="185420">
                  <a:moveTo>
                    <a:pt x="67056" y="16002"/>
                  </a:moveTo>
                  <a:lnTo>
                    <a:pt x="0" y="16002"/>
                  </a:lnTo>
                  <a:lnTo>
                    <a:pt x="0" y="136398"/>
                  </a:lnTo>
                  <a:lnTo>
                    <a:pt x="28067" y="136398"/>
                  </a:lnTo>
                  <a:lnTo>
                    <a:pt x="33274" y="136271"/>
                  </a:lnTo>
                  <a:lnTo>
                    <a:pt x="38608" y="135763"/>
                  </a:lnTo>
                  <a:lnTo>
                    <a:pt x="43942" y="135382"/>
                  </a:lnTo>
                  <a:lnTo>
                    <a:pt x="79756" y="129159"/>
                  </a:lnTo>
                  <a:lnTo>
                    <a:pt x="79756" y="121412"/>
                  </a:lnTo>
                  <a:lnTo>
                    <a:pt x="17780" y="121412"/>
                  </a:lnTo>
                  <a:lnTo>
                    <a:pt x="17780" y="30988"/>
                  </a:lnTo>
                  <a:lnTo>
                    <a:pt x="67056" y="30988"/>
                  </a:lnTo>
                  <a:lnTo>
                    <a:pt x="67056" y="16002"/>
                  </a:lnTo>
                  <a:close/>
                </a:path>
                <a:path w="508634" h="185420">
                  <a:moveTo>
                    <a:pt x="79756" y="114681"/>
                  </a:moveTo>
                  <a:lnTo>
                    <a:pt x="41719" y="120840"/>
                  </a:lnTo>
                  <a:lnTo>
                    <a:pt x="25273" y="121412"/>
                  </a:lnTo>
                  <a:lnTo>
                    <a:pt x="79756" y="121412"/>
                  </a:lnTo>
                  <a:lnTo>
                    <a:pt x="79756" y="114681"/>
                  </a:lnTo>
                  <a:close/>
                </a:path>
                <a:path w="508634" h="185420">
                  <a:moveTo>
                    <a:pt x="508126" y="0"/>
                  </a:moveTo>
                  <a:lnTo>
                    <a:pt x="490727" y="0"/>
                  </a:lnTo>
                  <a:lnTo>
                    <a:pt x="490727" y="64643"/>
                  </a:lnTo>
                  <a:lnTo>
                    <a:pt x="458089" y="64643"/>
                  </a:lnTo>
                  <a:lnTo>
                    <a:pt x="458089" y="79883"/>
                  </a:lnTo>
                  <a:lnTo>
                    <a:pt x="490727" y="79883"/>
                  </a:lnTo>
                  <a:lnTo>
                    <a:pt x="490727" y="185039"/>
                  </a:lnTo>
                  <a:lnTo>
                    <a:pt x="508126" y="185039"/>
                  </a:lnTo>
                  <a:lnTo>
                    <a:pt x="508126" y="0"/>
                  </a:lnTo>
                  <a:close/>
                </a:path>
                <a:path w="508634" h="185420">
                  <a:moveTo>
                    <a:pt x="445008" y="14986"/>
                  </a:moveTo>
                  <a:lnTo>
                    <a:pt x="364490" y="14986"/>
                  </a:lnTo>
                  <a:lnTo>
                    <a:pt x="364490" y="138684"/>
                  </a:lnTo>
                  <a:lnTo>
                    <a:pt x="405384" y="138684"/>
                  </a:lnTo>
                  <a:lnTo>
                    <a:pt x="414198" y="138564"/>
                  </a:lnTo>
                  <a:lnTo>
                    <a:pt x="456961" y="134334"/>
                  </a:lnTo>
                  <a:lnTo>
                    <a:pt x="472567" y="130937"/>
                  </a:lnTo>
                  <a:lnTo>
                    <a:pt x="472567" y="123825"/>
                  </a:lnTo>
                  <a:lnTo>
                    <a:pt x="381889" y="123825"/>
                  </a:lnTo>
                  <a:lnTo>
                    <a:pt x="381889" y="83693"/>
                  </a:lnTo>
                  <a:lnTo>
                    <a:pt x="440436" y="83693"/>
                  </a:lnTo>
                  <a:lnTo>
                    <a:pt x="440436" y="68961"/>
                  </a:lnTo>
                  <a:lnTo>
                    <a:pt x="381889" y="68961"/>
                  </a:lnTo>
                  <a:lnTo>
                    <a:pt x="381889" y="29845"/>
                  </a:lnTo>
                  <a:lnTo>
                    <a:pt x="445008" y="29845"/>
                  </a:lnTo>
                  <a:lnTo>
                    <a:pt x="445008" y="14986"/>
                  </a:lnTo>
                  <a:close/>
                </a:path>
                <a:path w="508634" h="185420">
                  <a:moveTo>
                    <a:pt x="472567" y="116586"/>
                  </a:moveTo>
                  <a:lnTo>
                    <a:pt x="433286" y="122753"/>
                  </a:lnTo>
                  <a:lnTo>
                    <a:pt x="408050" y="123825"/>
                  </a:lnTo>
                  <a:lnTo>
                    <a:pt x="472567" y="123825"/>
                  </a:lnTo>
                  <a:lnTo>
                    <a:pt x="472567" y="116586"/>
                  </a:lnTo>
                  <a:close/>
                </a:path>
                <a:path w="508634" h="185420">
                  <a:moveTo>
                    <a:pt x="326771" y="0"/>
                  </a:moveTo>
                  <a:lnTo>
                    <a:pt x="309372" y="0"/>
                  </a:lnTo>
                  <a:lnTo>
                    <a:pt x="309372" y="185039"/>
                  </a:lnTo>
                  <a:lnTo>
                    <a:pt x="326771" y="185039"/>
                  </a:lnTo>
                  <a:lnTo>
                    <a:pt x="326771" y="0"/>
                  </a:lnTo>
                  <a:close/>
                </a:path>
                <a:path w="508634" h="185420">
                  <a:moveTo>
                    <a:pt x="148463" y="0"/>
                  </a:moveTo>
                  <a:lnTo>
                    <a:pt x="131064" y="0"/>
                  </a:lnTo>
                  <a:lnTo>
                    <a:pt x="131064" y="185039"/>
                  </a:lnTo>
                  <a:lnTo>
                    <a:pt x="148463" y="185039"/>
                  </a:lnTo>
                  <a:lnTo>
                    <a:pt x="148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990583" y="4132452"/>
              <a:ext cx="508634" cy="185420"/>
            </a:xfrm>
            <a:custGeom>
              <a:avLst/>
              <a:gdLst/>
              <a:ahLst/>
              <a:cxnLst/>
              <a:rect l="l" t="t" r="r" b="b"/>
              <a:pathLst>
                <a:path w="508634" h="185420">
                  <a:moveTo>
                    <a:pt x="226949" y="26162"/>
                  </a:moveTo>
                  <a:lnTo>
                    <a:pt x="222123" y="26162"/>
                  </a:lnTo>
                  <a:lnTo>
                    <a:pt x="217932" y="27432"/>
                  </a:lnTo>
                  <a:lnTo>
                    <a:pt x="199136" y="56134"/>
                  </a:lnTo>
                  <a:lnTo>
                    <a:pt x="197739" y="62357"/>
                  </a:lnTo>
                  <a:lnTo>
                    <a:pt x="197104" y="69215"/>
                  </a:lnTo>
                  <a:lnTo>
                    <a:pt x="197104" y="76708"/>
                  </a:lnTo>
                  <a:lnTo>
                    <a:pt x="197104" y="84328"/>
                  </a:lnTo>
                  <a:lnTo>
                    <a:pt x="197739" y="91186"/>
                  </a:lnTo>
                  <a:lnTo>
                    <a:pt x="199136" y="97409"/>
                  </a:lnTo>
                  <a:lnTo>
                    <a:pt x="200533" y="103632"/>
                  </a:lnTo>
                  <a:lnTo>
                    <a:pt x="222123" y="127508"/>
                  </a:lnTo>
                  <a:lnTo>
                    <a:pt x="226949" y="127508"/>
                  </a:lnTo>
                  <a:lnTo>
                    <a:pt x="231648" y="127508"/>
                  </a:lnTo>
                  <a:lnTo>
                    <a:pt x="254635" y="97409"/>
                  </a:lnTo>
                  <a:lnTo>
                    <a:pt x="256032" y="91186"/>
                  </a:lnTo>
                  <a:lnTo>
                    <a:pt x="256667" y="84328"/>
                  </a:lnTo>
                  <a:lnTo>
                    <a:pt x="256667" y="76708"/>
                  </a:lnTo>
                  <a:lnTo>
                    <a:pt x="256667" y="69215"/>
                  </a:lnTo>
                  <a:lnTo>
                    <a:pt x="256032" y="62357"/>
                  </a:lnTo>
                  <a:lnTo>
                    <a:pt x="254635" y="56134"/>
                  </a:lnTo>
                  <a:lnTo>
                    <a:pt x="253365" y="49911"/>
                  </a:lnTo>
                  <a:lnTo>
                    <a:pt x="239522" y="29845"/>
                  </a:lnTo>
                  <a:lnTo>
                    <a:pt x="235839" y="27432"/>
                  </a:lnTo>
                  <a:lnTo>
                    <a:pt x="231648" y="26162"/>
                  </a:lnTo>
                  <a:lnTo>
                    <a:pt x="226949" y="26162"/>
                  </a:lnTo>
                  <a:close/>
                </a:path>
                <a:path w="508634" h="185420">
                  <a:moveTo>
                    <a:pt x="0" y="16002"/>
                  </a:moveTo>
                  <a:lnTo>
                    <a:pt x="67056" y="16002"/>
                  </a:lnTo>
                  <a:lnTo>
                    <a:pt x="67056" y="30988"/>
                  </a:lnTo>
                  <a:lnTo>
                    <a:pt x="17780" y="30988"/>
                  </a:lnTo>
                  <a:lnTo>
                    <a:pt x="17780" y="121412"/>
                  </a:lnTo>
                  <a:lnTo>
                    <a:pt x="25273" y="121412"/>
                  </a:lnTo>
                  <a:lnTo>
                    <a:pt x="33674" y="121269"/>
                  </a:lnTo>
                  <a:lnTo>
                    <a:pt x="73660" y="116078"/>
                  </a:lnTo>
                  <a:lnTo>
                    <a:pt x="79756" y="114681"/>
                  </a:lnTo>
                  <a:lnTo>
                    <a:pt x="79756" y="129159"/>
                  </a:lnTo>
                  <a:lnTo>
                    <a:pt x="76581" y="130048"/>
                  </a:lnTo>
                  <a:lnTo>
                    <a:pt x="72771" y="130937"/>
                  </a:lnTo>
                  <a:lnTo>
                    <a:pt x="68199" y="131826"/>
                  </a:lnTo>
                  <a:lnTo>
                    <a:pt x="63754" y="132715"/>
                  </a:lnTo>
                  <a:lnTo>
                    <a:pt x="38608" y="135763"/>
                  </a:lnTo>
                  <a:lnTo>
                    <a:pt x="33274" y="136271"/>
                  </a:lnTo>
                  <a:lnTo>
                    <a:pt x="28067" y="136398"/>
                  </a:lnTo>
                  <a:lnTo>
                    <a:pt x="22987" y="136398"/>
                  </a:lnTo>
                  <a:lnTo>
                    <a:pt x="0" y="136398"/>
                  </a:lnTo>
                  <a:lnTo>
                    <a:pt x="0" y="16002"/>
                  </a:lnTo>
                  <a:close/>
                </a:path>
                <a:path w="508634" h="185420">
                  <a:moveTo>
                    <a:pt x="364490" y="14986"/>
                  </a:moveTo>
                  <a:lnTo>
                    <a:pt x="445008" y="14986"/>
                  </a:lnTo>
                  <a:lnTo>
                    <a:pt x="445008" y="29845"/>
                  </a:lnTo>
                  <a:lnTo>
                    <a:pt x="381889" y="29845"/>
                  </a:lnTo>
                  <a:lnTo>
                    <a:pt x="381889" y="68961"/>
                  </a:lnTo>
                  <a:lnTo>
                    <a:pt x="440436" y="68961"/>
                  </a:lnTo>
                  <a:lnTo>
                    <a:pt x="440436" y="83693"/>
                  </a:lnTo>
                  <a:lnTo>
                    <a:pt x="381889" y="83693"/>
                  </a:lnTo>
                  <a:lnTo>
                    <a:pt x="381889" y="123825"/>
                  </a:lnTo>
                  <a:lnTo>
                    <a:pt x="408050" y="123825"/>
                  </a:lnTo>
                  <a:lnTo>
                    <a:pt x="416573" y="123705"/>
                  </a:lnTo>
                  <a:lnTo>
                    <a:pt x="457247" y="119634"/>
                  </a:lnTo>
                  <a:lnTo>
                    <a:pt x="472567" y="116586"/>
                  </a:lnTo>
                  <a:lnTo>
                    <a:pt x="472567" y="130937"/>
                  </a:lnTo>
                  <a:lnTo>
                    <a:pt x="431637" y="137612"/>
                  </a:lnTo>
                  <a:lnTo>
                    <a:pt x="405384" y="138684"/>
                  </a:lnTo>
                  <a:lnTo>
                    <a:pt x="364490" y="138684"/>
                  </a:lnTo>
                  <a:lnTo>
                    <a:pt x="364490" y="14986"/>
                  </a:lnTo>
                  <a:close/>
                </a:path>
                <a:path w="508634" h="185420">
                  <a:moveTo>
                    <a:pt x="226949" y="10541"/>
                  </a:moveTo>
                  <a:lnTo>
                    <a:pt x="233680" y="10541"/>
                  </a:lnTo>
                  <a:lnTo>
                    <a:pt x="239902" y="11938"/>
                  </a:lnTo>
                  <a:lnTo>
                    <a:pt x="245745" y="14859"/>
                  </a:lnTo>
                  <a:lnTo>
                    <a:pt x="251460" y="17653"/>
                  </a:lnTo>
                  <a:lnTo>
                    <a:pt x="272484" y="54562"/>
                  </a:lnTo>
                  <a:lnTo>
                    <a:pt x="274574" y="76708"/>
                  </a:lnTo>
                  <a:lnTo>
                    <a:pt x="274337" y="84585"/>
                  </a:lnTo>
                  <a:lnTo>
                    <a:pt x="260858" y="126238"/>
                  </a:lnTo>
                  <a:lnTo>
                    <a:pt x="245745" y="138811"/>
                  </a:lnTo>
                  <a:lnTo>
                    <a:pt x="239902" y="141732"/>
                  </a:lnTo>
                  <a:lnTo>
                    <a:pt x="233680" y="143129"/>
                  </a:lnTo>
                  <a:lnTo>
                    <a:pt x="226949" y="143129"/>
                  </a:lnTo>
                  <a:lnTo>
                    <a:pt x="220345" y="143129"/>
                  </a:lnTo>
                  <a:lnTo>
                    <a:pt x="214122" y="141732"/>
                  </a:lnTo>
                  <a:lnTo>
                    <a:pt x="208407" y="138811"/>
                  </a:lnTo>
                  <a:lnTo>
                    <a:pt x="202692" y="136017"/>
                  </a:lnTo>
                  <a:lnTo>
                    <a:pt x="197612" y="131826"/>
                  </a:lnTo>
                  <a:lnTo>
                    <a:pt x="193294" y="126238"/>
                  </a:lnTo>
                  <a:lnTo>
                    <a:pt x="188975" y="120777"/>
                  </a:lnTo>
                  <a:lnTo>
                    <a:pt x="179324" y="76708"/>
                  </a:lnTo>
                  <a:lnTo>
                    <a:pt x="179542" y="68849"/>
                  </a:lnTo>
                  <a:lnTo>
                    <a:pt x="193294" y="27432"/>
                  </a:lnTo>
                  <a:lnTo>
                    <a:pt x="197612" y="21844"/>
                  </a:lnTo>
                  <a:lnTo>
                    <a:pt x="202692" y="17653"/>
                  </a:lnTo>
                  <a:lnTo>
                    <a:pt x="208407" y="14859"/>
                  </a:lnTo>
                  <a:lnTo>
                    <a:pt x="214122" y="11938"/>
                  </a:lnTo>
                  <a:lnTo>
                    <a:pt x="220345" y="10541"/>
                  </a:lnTo>
                  <a:lnTo>
                    <a:pt x="226949" y="10541"/>
                  </a:lnTo>
                  <a:close/>
                </a:path>
                <a:path w="508634" h="185420">
                  <a:moveTo>
                    <a:pt x="91948" y="2032"/>
                  </a:moveTo>
                  <a:lnTo>
                    <a:pt x="109220" y="2032"/>
                  </a:lnTo>
                  <a:lnTo>
                    <a:pt x="109220" y="180467"/>
                  </a:lnTo>
                  <a:lnTo>
                    <a:pt x="91948" y="180467"/>
                  </a:lnTo>
                  <a:lnTo>
                    <a:pt x="91948" y="81534"/>
                  </a:lnTo>
                  <a:lnTo>
                    <a:pt x="53467" y="81534"/>
                  </a:lnTo>
                  <a:lnTo>
                    <a:pt x="53467" y="66294"/>
                  </a:lnTo>
                  <a:lnTo>
                    <a:pt x="91948" y="66294"/>
                  </a:lnTo>
                  <a:lnTo>
                    <a:pt x="91948" y="2032"/>
                  </a:lnTo>
                  <a:close/>
                </a:path>
                <a:path w="508634" h="185420">
                  <a:moveTo>
                    <a:pt x="490727" y="0"/>
                  </a:moveTo>
                  <a:lnTo>
                    <a:pt x="508126" y="0"/>
                  </a:lnTo>
                  <a:lnTo>
                    <a:pt x="508126" y="185039"/>
                  </a:lnTo>
                  <a:lnTo>
                    <a:pt x="490727" y="185039"/>
                  </a:lnTo>
                  <a:lnTo>
                    <a:pt x="490727" y="79883"/>
                  </a:lnTo>
                  <a:lnTo>
                    <a:pt x="458089" y="79883"/>
                  </a:lnTo>
                  <a:lnTo>
                    <a:pt x="458089" y="64643"/>
                  </a:lnTo>
                  <a:lnTo>
                    <a:pt x="490727" y="64643"/>
                  </a:lnTo>
                  <a:lnTo>
                    <a:pt x="490727" y="0"/>
                  </a:lnTo>
                  <a:close/>
                </a:path>
                <a:path w="508634" h="185420">
                  <a:moveTo>
                    <a:pt x="309372" y="0"/>
                  </a:moveTo>
                  <a:lnTo>
                    <a:pt x="326771" y="0"/>
                  </a:lnTo>
                  <a:lnTo>
                    <a:pt x="326771" y="185039"/>
                  </a:lnTo>
                  <a:lnTo>
                    <a:pt x="309372" y="185039"/>
                  </a:lnTo>
                  <a:lnTo>
                    <a:pt x="309372" y="0"/>
                  </a:lnTo>
                  <a:close/>
                </a:path>
                <a:path w="508634" h="185420">
                  <a:moveTo>
                    <a:pt x="131064" y="0"/>
                  </a:moveTo>
                  <a:lnTo>
                    <a:pt x="148463" y="0"/>
                  </a:lnTo>
                  <a:lnTo>
                    <a:pt x="148463" y="185039"/>
                  </a:lnTo>
                  <a:lnTo>
                    <a:pt x="131064" y="185039"/>
                  </a:lnTo>
                  <a:lnTo>
                    <a:pt x="1310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9563734" y="4127880"/>
            <a:ext cx="346710" cy="194945"/>
            <a:chOff x="9563734" y="4127880"/>
            <a:chExt cx="346710" cy="194945"/>
          </a:xfrm>
        </p:grpSpPr>
        <p:sp>
          <p:nvSpPr>
            <p:cNvPr id="73" name="object 73"/>
            <p:cNvSpPr/>
            <p:nvPr/>
          </p:nvSpPr>
          <p:spPr>
            <a:xfrm>
              <a:off x="9568306" y="4132452"/>
              <a:ext cx="337820" cy="186055"/>
            </a:xfrm>
            <a:custGeom>
              <a:avLst/>
              <a:gdLst/>
              <a:ahLst/>
              <a:cxnLst/>
              <a:rect l="l" t="t" r="r" b="b"/>
              <a:pathLst>
                <a:path w="337820" h="186054">
                  <a:moveTo>
                    <a:pt x="46100" y="130175"/>
                  </a:moveTo>
                  <a:lnTo>
                    <a:pt x="28701" y="130175"/>
                  </a:lnTo>
                  <a:lnTo>
                    <a:pt x="28701" y="182245"/>
                  </a:lnTo>
                  <a:lnTo>
                    <a:pt x="153416" y="182245"/>
                  </a:lnTo>
                  <a:lnTo>
                    <a:pt x="153416" y="167005"/>
                  </a:lnTo>
                  <a:lnTo>
                    <a:pt x="46100" y="167005"/>
                  </a:lnTo>
                  <a:lnTo>
                    <a:pt x="46100" y="130175"/>
                  </a:lnTo>
                  <a:close/>
                </a:path>
                <a:path w="337820" h="186054">
                  <a:moveTo>
                    <a:pt x="100838" y="109220"/>
                  </a:moveTo>
                  <a:lnTo>
                    <a:pt x="83058" y="109220"/>
                  </a:lnTo>
                  <a:lnTo>
                    <a:pt x="83058" y="149860"/>
                  </a:lnTo>
                  <a:lnTo>
                    <a:pt x="100838" y="149860"/>
                  </a:lnTo>
                  <a:lnTo>
                    <a:pt x="100838" y="109220"/>
                  </a:lnTo>
                  <a:close/>
                </a:path>
                <a:path w="337820" h="186054">
                  <a:moveTo>
                    <a:pt x="176022" y="94234"/>
                  </a:moveTo>
                  <a:lnTo>
                    <a:pt x="0" y="94234"/>
                  </a:lnTo>
                  <a:lnTo>
                    <a:pt x="0" y="109220"/>
                  </a:lnTo>
                  <a:lnTo>
                    <a:pt x="176022" y="109220"/>
                  </a:lnTo>
                  <a:lnTo>
                    <a:pt x="176022" y="94234"/>
                  </a:lnTo>
                  <a:close/>
                </a:path>
                <a:path w="337820" h="186054">
                  <a:moveTo>
                    <a:pt x="337312" y="117983"/>
                  </a:moveTo>
                  <a:lnTo>
                    <a:pt x="217804" y="117983"/>
                  </a:lnTo>
                  <a:lnTo>
                    <a:pt x="217804" y="132969"/>
                  </a:lnTo>
                  <a:lnTo>
                    <a:pt x="319913" y="132969"/>
                  </a:lnTo>
                  <a:lnTo>
                    <a:pt x="319913" y="185674"/>
                  </a:lnTo>
                  <a:lnTo>
                    <a:pt x="337312" y="185674"/>
                  </a:lnTo>
                  <a:lnTo>
                    <a:pt x="337312" y="117983"/>
                  </a:lnTo>
                  <a:close/>
                </a:path>
                <a:path w="337820" h="186054">
                  <a:moveTo>
                    <a:pt x="47751" y="1270"/>
                  </a:moveTo>
                  <a:lnTo>
                    <a:pt x="29337" y="1270"/>
                  </a:lnTo>
                  <a:lnTo>
                    <a:pt x="29337" y="75438"/>
                  </a:lnTo>
                  <a:lnTo>
                    <a:pt x="146431" y="75438"/>
                  </a:lnTo>
                  <a:lnTo>
                    <a:pt x="146431" y="60833"/>
                  </a:lnTo>
                  <a:lnTo>
                    <a:pt x="47117" y="60833"/>
                  </a:lnTo>
                  <a:lnTo>
                    <a:pt x="47117" y="39751"/>
                  </a:lnTo>
                  <a:lnTo>
                    <a:pt x="146431" y="39751"/>
                  </a:lnTo>
                  <a:lnTo>
                    <a:pt x="146431" y="24892"/>
                  </a:lnTo>
                  <a:lnTo>
                    <a:pt x="47751" y="24892"/>
                  </a:lnTo>
                  <a:lnTo>
                    <a:pt x="47751" y="1270"/>
                  </a:lnTo>
                  <a:close/>
                </a:path>
                <a:path w="337820" h="186054">
                  <a:moveTo>
                    <a:pt x="146431" y="39751"/>
                  </a:moveTo>
                  <a:lnTo>
                    <a:pt x="128650" y="39751"/>
                  </a:lnTo>
                  <a:lnTo>
                    <a:pt x="128650" y="60833"/>
                  </a:lnTo>
                  <a:lnTo>
                    <a:pt x="146431" y="60833"/>
                  </a:lnTo>
                  <a:lnTo>
                    <a:pt x="146431" y="39751"/>
                  </a:lnTo>
                  <a:close/>
                </a:path>
                <a:path w="337820" h="186054">
                  <a:moveTo>
                    <a:pt x="146431" y="1270"/>
                  </a:moveTo>
                  <a:lnTo>
                    <a:pt x="128650" y="1270"/>
                  </a:lnTo>
                  <a:lnTo>
                    <a:pt x="128650" y="24892"/>
                  </a:lnTo>
                  <a:lnTo>
                    <a:pt x="146431" y="24892"/>
                  </a:lnTo>
                  <a:lnTo>
                    <a:pt x="146431" y="1270"/>
                  </a:lnTo>
                  <a:close/>
                </a:path>
                <a:path w="337820" h="186054">
                  <a:moveTo>
                    <a:pt x="337312" y="0"/>
                  </a:moveTo>
                  <a:lnTo>
                    <a:pt x="319913" y="0"/>
                  </a:lnTo>
                  <a:lnTo>
                    <a:pt x="319913" y="38354"/>
                  </a:lnTo>
                  <a:lnTo>
                    <a:pt x="282448" y="38354"/>
                  </a:lnTo>
                  <a:lnTo>
                    <a:pt x="282448" y="53340"/>
                  </a:lnTo>
                  <a:lnTo>
                    <a:pt x="319913" y="53340"/>
                  </a:lnTo>
                  <a:lnTo>
                    <a:pt x="319913" y="107442"/>
                  </a:lnTo>
                  <a:lnTo>
                    <a:pt x="337312" y="107442"/>
                  </a:lnTo>
                  <a:lnTo>
                    <a:pt x="337312" y="0"/>
                  </a:lnTo>
                  <a:close/>
                </a:path>
                <a:path w="337820" h="186054">
                  <a:moveTo>
                    <a:pt x="252857" y="4699"/>
                  </a:moveTo>
                  <a:lnTo>
                    <a:pt x="234569" y="4699"/>
                  </a:lnTo>
                  <a:lnTo>
                    <a:pt x="234477" y="19294"/>
                  </a:lnTo>
                  <a:lnTo>
                    <a:pt x="232505" y="32781"/>
                  </a:lnTo>
                  <a:lnTo>
                    <a:pt x="206533" y="76041"/>
                  </a:lnTo>
                  <a:lnTo>
                    <a:pt x="183388" y="92456"/>
                  </a:lnTo>
                  <a:lnTo>
                    <a:pt x="195452" y="104013"/>
                  </a:lnTo>
                  <a:lnTo>
                    <a:pt x="228346" y="77444"/>
                  </a:lnTo>
                  <a:lnTo>
                    <a:pt x="242062" y="56388"/>
                  </a:lnTo>
                  <a:lnTo>
                    <a:pt x="261061" y="56388"/>
                  </a:lnTo>
                  <a:lnTo>
                    <a:pt x="258413" y="53149"/>
                  </a:lnTo>
                  <a:lnTo>
                    <a:pt x="253388" y="45910"/>
                  </a:lnTo>
                  <a:lnTo>
                    <a:pt x="248793" y="38100"/>
                  </a:lnTo>
                  <a:lnTo>
                    <a:pt x="250624" y="30148"/>
                  </a:lnTo>
                  <a:lnTo>
                    <a:pt x="251920" y="21923"/>
                  </a:lnTo>
                  <a:lnTo>
                    <a:pt x="252668" y="13436"/>
                  </a:lnTo>
                  <a:lnTo>
                    <a:pt x="252857" y="4699"/>
                  </a:lnTo>
                  <a:close/>
                </a:path>
                <a:path w="337820" h="186054">
                  <a:moveTo>
                    <a:pt x="261061" y="56388"/>
                  </a:moveTo>
                  <a:lnTo>
                    <a:pt x="242062" y="56388"/>
                  </a:lnTo>
                  <a:lnTo>
                    <a:pt x="246370" y="62795"/>
                  </a:lnTo>
                  <a:lnTo>
                    <a:pt x="274208" y="90058"/>
                  </a:lnTo>
                  <a:lnTo>
                    <a:pt x="288290" y="98552"/>
                  </a:lnTo>
                  <a:lnTo>
                    <a:pt x="299212" y="86106"/>
                  </a:lnTo>
                  <a:lnTo>
                    <a:pt x="290947" y="81611"/>
                  </a:lnTo>
                  <a:lnTo>
                    <a:pt x="283289" y="76723"/>
                  </a:lnTo>
                  <a:lnTo>
                    <a:pt x="276226" y="71479"/>
                  </a:lnTo>
                  <a:lnTo>
                    <a:pt x="269748" y="65913"/>
                  </a:lnTo>
                  <a:lnTo>
                    <a:pt x="263866" y="59817"/>
                  </a:lnTo>
                  <a:lnTo>
                    <a:pt x="261061" y="56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3734" y="4127880"/>
              <a:ext cx="346456" cy="194818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9981438" y="4127880"/>
            <a:ext cx="359410" cy="194310"/>
            <a:chOff x="9981438" y="4127880"/>
            <a:chExt cx="359410" cy="194310"/>
          </a:xfrm>
        </p:grpSpPr>
        <p:sp>
          <p:nvSpPr>
            <p:cNvPr id="76" name="object 76"/>
            <p:cNvSpPr/>
            <p:nvPr/>
          </p:nvSpPr>
          <p:spPr>
            <a:xfrm>
              <a:off x="9986010" y="4132452"/>
              <a:ext cx="350520" cy="185420"/>
            </a:xfrm>
            <a:custGeom>
              <a:avLst/>
              <a:gdLst/>
              <a:ahLst/>
              <a:cxnLst/>
              <a:rect l="l" t="t" r="r" b="b"/>
              <a:pathLst>
                <a:path w="350520" h="185420">
                  <a:moveTo>
                    <a:pt x="146685" y="105156"/>
                  </a:moveTo>
                  <a:lnTo>
                    <a:pt x="30353" y="105156"/>
                  </a:lnTo>
                  <a:lnTo>
                    <a:pt x="30353" y="119761"/>
                  </a:lnTo>
                  <a:lnTo>
                    <a:pt x="129540" y="119761"/>
                  </a:lnTo>
                  <a:lnTo>
                    <a:pt x="129540" y="136652"/>
                  </a:lnTo>
                  <a:lnTo>
                    <a:pt x="30353" y="136652"/>
                  </a:lnTo>
                  <a:lnTo>
                    <a:pt x="30353" y="183007"/>
                  </a:lnTo>
                  <a:lnTo>
                    <a:pt x="150749" y="183007"/>
                  </a:lnTo>
                  <a:lnTo>
                    <a:pt x="150749" y="168021"/>
                  </a:lnTo>
                  <a:lnTo>
                    <a:pt x="47625" y="168021"/>
                  </a:lnTo>
                  <a:lnTo>
                    <a:pt x="47625" y="150876"/>
                  </a:lnTo>
                  <a:lnTo>
                    <a:pt x="146685" y="150876"/>
                  </a:lnTo>
                  <a:lnTo>
                    <a:pt x="146685" y="105156"/>
                  </a:lnTo>
                  <a:close/>
                </a:path>
                <a:path w="350520" h="185420">
                  <a:moveTo>
                    <a:pt x="231648" y="68072"/>
                  </a:moveTo>
                  <a:lnTo>
                    <a:pt x="214630" y="68072"/>
                  </a:lnTo>
                  <a:lnTo>
                    <a:pt x="214630" y="128778"/>
                  </a:lnTo>
                  <a:lnTo>
                    <a:pt x="172085" y="128778"/>
                  </a:lnTo>
                  <a:lnTo>
                    <a:pt x="172085" y="143764"/>
                  </a:lnTo>
                  <a:lnTo>
                    <a:pt x="216408" y="143764"/>
                  </a:lnTo>
                  <a:lnTo>
                    <a:pt x="223012" y="143637"/>
                  </a:lnTo>
                  <a:lnTo>
                    <a:pt x="230250" y="143383"/>
                  </a:lnTo>
                  <a:lnTo>
                    <a:pt x="237363" y="143256"/>
                  </a:lnTo>
                  <a:lnTo>
                    <a:pt x="244601" y="142875"/>
                  </a:lnTo>
                  <a:lnTo>
                    <a:pt x="252095" y="142367"/>
                  </a:lnTo>
                  <a:lnTo>
                    <a:pt x="259461" y="141986"/>
                  </a:lnTo>
                  <a:lnTo>
                    <a:pt x="274193" y="140716"/>
                  </a:lnTo>
                  <a:lnTo>
                    <a:pt x="288417" y="139192"/>
                  </a:lnTo>
                  <a:lnTo>
                    <a:pt x="294894" y="138303"/>
                  </a:lnTo>
                  <a:lnTo>
                    <a:pt x="294894" y="128524"/>
                  </a:lnTo>
                  <a:lnTo>
                    <a:pt x="231648" y="128524"/>
                  </a:lnTo>
                  <a:lnTo>
                    <a:pt x="231648" y="68072"/>
                  </a:lnTo>
                  <a:close/>
                </a:path>
                <a:path w="350520" h="185420">
                  <a:moveTo>
                    <a:pt x="294894" y="124206"/>
                  </a:moveTo>
                  <a:lnTo>
                    <a:pt x="254240" y="127684"/>
                  </a:lnTo>
                  <a:lnTo>
                    <a:pt x="231648" y="128524"/>
                  </a:lnTo>
                  <a:lnTo>
                    <a:pt x="294894" y="128524"/>
                  </a:lnTo>
                  <a:lnTo>
                    <a:pt x="294894" y="124206"/>
                  </a:lnTo>
                  <a:close/>
                </a:path>
                <a:path w="350520" h="185420">
                  <a:moveTo>
                    <a:pt x="277241" y="17018"/>
                  </a:moveTo>
                  <a:lnTo>
                    <a:pt x="184150" y="17018"/>
                  </a:lnTo>
                  <a:lnTo>
                    <a:pt x="184150" y="32004"/>
                  </a:lnTo>
                  <a:lnTo>
                    <a:pt x="259842" y="32004"/>
                  </a:lnTo>
                  <a:lnTo>
                    <a:pt x="259526" y="41243"/>
                  </a:lnTo>
                  <a:lnTo>
                    <a:pt x="257015" y="80137"/>
                  </a:lnTo>
                  <a:lnTo>
                    <a:pt x="251714" y="108458"/>
                  </a:lnTo>
                  <a:lnTo>
                    <a:pt x="268859" y="108458"/>
                  </a:lnTo>
                  <a:lnTo>
                    <a:pt x="275971" y="55626"/>
                  </a:lnTo>
                  <a:lnTo>
                    <a:pt x="277114" y="23749"/>
                  </a:lnTo>
                  <a:lnTo>
                    <a:pt x="277241" y="17018"/>
                  </a:lnTo>
                  <a:close/>
                </a:path>
                <a:path w="350520" h="185420">
                  <a:moveTo>
                    <a:pt x="92719" y="22352"/>
                  </a:moveTo>
                  <a:lnTo>
                    <a:pt x="74549" y="22352"/>
                  </a:lnTo>
                  <a:lnTo>
                    <a:pt x="70689" y="32738"/>
                  </a:lnTo>
                  <a:lnTo>
                    <a:pt x="65198" y="42195"/>
                  </a:lnTo>
                  <a:lnTo>
                    <a:pt x="27304" y="71278"/>
                  </a:lnTo>
                  <a:lnTo>
                    <a:pt x="0" y="81280"/>
                  </a:lnTo>
                  <a:lnTo>
                    <a:pt x="9779" y="95250"/>
                  </a:lnTo>
                  <a:lnTo>
                    <a:pt x="51446" y="76098"/>
                  </a:lnTo>
                  <a:lnTo>
                    <a:pt x="80311" y="48736"/>
                  </a:lnTo>
                  <a:lnTo>
                    <a:pt x="90588" y="29106"/>
                  </a:lnTo>
                  <a:lnTo>
                    <a:pt x="92719" y="22352"/>
                  </a:lnTo>
                  <a:close/>
                </a:path>
                <a:path w="350520" h="185420">
                  <a:moveTo>
                    <a:pt x="146685" y="0"/>
                  </a:moveTo>
                  <a:lnTo>
                    <a:pt x="129286" y="0"/>
                  </a:lnTo>
                  <a:lnTo>
                    <a:pt x="129286" y="27178"/>
                  </a:lnTo>
                  <a:lnTo>
                    <a:pt x="99314" y="27178"/>
                  </a:lnTo>
                  <a:lnTo>
                    <a:pt x="99314" y="41783"/>
                  </a:lnTo>
                  <a:lnTo>
                    <a:pt x="129540" y="41783"/>
                  </a:lnTo>
                  <a:lnTo>
                    <a:pt x="129540" y="60071"/>
                  </a:lnTo>
                  <a:lnTo>
                    <a:pt x="94234" y="60071"/>
                  </a:lnTo>
                  <a:lnTo>
                    <a:pt x="94234" y="74803"/>
                  </a:lnTo>
                  <a:lnTo>
                    <a:pt x="129286" y="74803"/>
                  </a:lnTo>
                  <a:lnTo>
                    <a:pt x="129286" y="94615"/>
                  </a:lnTo>
                  <a:lnTo>
                    <a:pt x="146685" y="94615"/>
                  </a:lnTo>
                  <a:lnTo>
                    <a:pt x="146685" y="0"/>
                  </a:lnTo>
                  <a:close/>
                </a:path>
                <a:path w="350520" h="185420">
                  <a:moveTo>
                    <a:pt x="95250" y="7747"/>
                  </a:moveTo>
                  <a:lnTo>
                    <a:pt x="81057" y="8032"/>
                  </a:lnTo>
                  <a:lnTo>
                    <a:pt x="67056" y="8128"/>
                  </a:lnTo>
                  <a:lnTo>
                    <a:pt x="8509" y="8128"/>
                  </a:lnTo>
                  <a:lnTo>
                    <a:pt x="8509" y="22860"/>
                  </a:lnTo>
                  <a:lnTo>
                    <a:pt x="50926" y="22860"/>
                  </a:lnTo>
                  <a:lnTo>
                    <a:pt x="66421" y="22606"/>
                  </a:lnTo>
                  <a:lnTo>
                    <a:pt x="74549" y="22352"/>
                  </a:lnTo>
                  <a:lnTo>
                    <a:pt x="92719" y="22352"/>
                  </a:lnTo>
                  <a:lnTo>
                    <a:pt x="92789" y="22129"/>
                  </a:lnTo>
                  <a:lnTo>
                    <a:pt x="94347" y="15009"/>
                  </a:lnTo>
                  <a:lnTo>
                    <a:pt x="95250" y="7747"/>
                  </a:lnTo>
                  <a:close/>
                </a:path>
                <a:path w="350520" h="185420">
                  <a:moveTo>
                    <a:pt x="320801" y="0"/>
                  </a:moveTo>
                  <a:lnTo>
                    <a:pt x="304038" y="0"/>
                  </a:lnTo>
                  <a:lnTo>
                    <a:pt x="304038" y="185039"/>
                  </a:lnTo>
                  <a:lnTo>
                    <a:pt x="320801" y="185039"/>
                  </a:lnTo>
                  <a:lnTo>
                    <a:pt x="320801" y="88138"/>
                  </a:lnTo>
                  <a:lnTo>
                    <a:pt x="350139" y="88138"/>
                  </a:lnTo>
                  <a:lnTo>
                    <a:pt x="350139" y="73152"/>
                  </a:lnTo>
                  <a:lnTo>
                    <a:pt x="320801" y="73152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1438" y="4127880"/>
              <a:ext cx="359283" cy="194183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6508" y="3177539"/>
            <a:ext cx="2610612" cy="122529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56560" y="1903476"/>
            <a:ext cx="1491996" cy="122529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6508" y="1903476"/>
            <a:ext cx="1880615" cy="122529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40023" y="4450079"/>
            <a:ext cx="1466088" cy="1229868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07991" y="1903476"/>
            <a:ext cx="2058923" cy="122529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16508" y="4450079"/>
            <a:ext cx="2179319" cy="1229868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03320" y="3177539"/>
            <a:ext cx="2863596" cy="122529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85359" y="4450079"/>
            <a:ext cx="1780032" cy="1229868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7866888" y="4710684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7" name="object 87"/>
          <p:cNvGrpSpPr/>
          <p:nvPr/>
        </p:nvGrpSpPr>
        <p:grpSpPr>
          <a:xfrm>
            <a:off x="7840218" y="4359021"/>
            <a:ext cx="288290" cy="213995"/>
            <a:chOff x="7840218" y="4359021"/>
            <a:chExt cx="288290" cy="213995"/>
          </a:xfrm>
        </p:grpSpPr>
        <p:sp>
          <p:nvSpPr>
            <p:cNvPr id="88" name="object 88"/>
            <p:cNvSpPr/>
            <p:nvPr/>
          </p:nvSpPr>
          <p:spPr>
            <a:xfrm>
              <a:off x="7844790" y="4363593"/>
              <a:ext cx="279400" cy="204470"/>
            </a:xfrm>
            <a:custGeom>
              <a:avLst/>
              <a:gdLst/>
              <a:ahLst/>
              <a:cxnLst/>
              <a:rect l="l" t="t" r="r" b="b"/>
              <a:pathLst>
                <a:path w="279400" h="204470">
                  <a:moveTo>
                    <a:pt x="65658" y="253"/>
                  </a:moveTo>
                  <a:lnTo>
                    <a:pt x="26671" y="13916"/>
                  </a:lnTo>
                  <a:lnTo>
                    <a:pt x="4286" y="56149"/>
                  </a:lnTo>
                  <a:lnTo>
                    <a:pt x="0" y="102361"/>
                  </a:lnTo>
                  <a:lnTo>
                    <a:pt x="1071" y="127222"/>
                  </a:lnTo>
                  <a:lnTo>
                    <a:pt x="9644" y="166084"/>
                  </a:lnTo>
                  <a:lnTo>
                    <a:pt x="37925" y="198262"/>
                  </a:lnTo>
                  <a:lnTo>
                    <a:pt x="65658" y="204342"/>
                  </a:lnTo>
                  <a:lnTo>
                    <a:pt x="80418" y="202820"/>
                  </a:lnTo>
                  <a:lnTo>
                    <a:pt x="93440" y="198262"/>
                  </a:lnTo>
                  <a:lnTo>
                    <a:pt x="104699" y="190680"/>
                  </a:lnTo>
                  <a:lnTo>
                    <a:pt x="114173" y="180085"/>
                  </a:lnTo>
                  <a:lnTo>
                    <a:pt x="114649" y="179196"/>
                  </a:lnTo>
                  <a:lnTo>
                    <a:pt x="65658" y="179196"/>
                  </a:lnTo>
                  <a:lnTo>
                    <a:pt x="58088" y="178055"/>
                  </a:lnTo>
                  <a:lnTo>
                    <a:pt x="33845" y="137223"/>
                  </a:lnTo>
                  <a:lnTo>
                    <a:pt x="31623" y="102361"/>
                  </a:lnTo>
                  <a:lnTo>
                    <a:pt x="32174" y="83478"/>
                  </a:lnTo>
                  <a:lnTo>
                    <a:pt x="40639" y="43687"/>
                  </a:lnTo>
                  <a:lnTo>
                    <a:pt x="65658" y="25399"/>
                  </a:lnTo>
                  <a:lnTo>
                    <a:pt x="114649" y="25399"/>
                  </a:lnTo>
                  <a:lnTo>
                    <a:pt x="114173" y="24510"/>
                  </a:lnTo>
                  <a:lnTo>
                    <a:pt x="104699" y="13916"/>
                  </a:lnTo>
                  <a:lnTo>
                    <a:pt x="93440" y="6334"/>
                  </a:lnTo>
                  <a:lnTo>
                    <a:pt x="80418" y="1776"/>
                  </a:lnTo>
                  <a:lnTo>
                    <a:pt x="65658" y="253"/>
                  </a:lnTo>
                  <a:close/>
                </a:path>
                <a:path w="279400" h="204470">
                  <a:moveTo>
                    <a:pt x="114649" y="25399"/>
                  </a:moveTo>
                  <a:lnTo>
                    <a:pt x="65658" y="25399"/>
                  </a:lnTo>
                  <a:lnTo>
                    <a:pt x="73231" y="26542"/>
                  </a:lnTo>
                  <a:lnTo>
                    <a:pt x="79946" y="29971"/>
                  </a:lnTo>
                  <a:lnTo>
                    <a:pt x="97551" y="67405"/>
                  </a:lnTo>
                  <a:lnTo>
                    <a:pt x="99821" y="102361"/>
                  </a:lnTo>
                  <a:lnTo>
                    <a:pt x="99252" y="121173"/>
                  </a:lnTo>
                  <a:lnTo>
                    <a:pt x="90804" y="161035"/>
                  </a:lnTo>
                  <a:lnTo>
                    <a:pt x="65658" y="179196"/>
                  </a:lnTo>
                  <a:lnTo>
                    <a:pt x="114649" y="179196"/>
                  </a:lnTo>
                  <a:lnTo>
                    <a:pt x="121673" y="166084"/>
                  </a:lnTo>
                  <a:lnTo>
                    <a:pt x="127031" y="148462"/>
                  </a:lnTo>
                  <a:lnTo>
                    <a:pt x="130246" y="127222"/>
                  </a:lnTo>
                  <a:lnTo>
                    <a:pt x="131317" y="102361"/>
                  </a:lnTo>
                  <a:lnTo>
                    <a:pt x="130246" y="77428"/>
                  </a:lnTo>
                  <a:lnTo>
                    <a:pt x="127031" y="56149"/>
                  </a:lnTo>
                  <a:lnTo>
                    <a:pt x="121673" y="38514"/>
                  </a:lnTo>
                  <a:lnTo>
                    <a:pt x="114649" y="25399"/>
                  </a:lnTo>
                  <a:close/>
                </a:path>
                <a:path w="279400" h="204470">
                  <a:moveTo>
                    <a:pt x="154812" y="152145"/>
                  </a:moveTo>
                  <a:lnTo>
                    <a:pt x="154050" y="152526"/>
                  </a:lnTo>
                  <a:lnTo>
                    <a:pt x="153288" y="153034"/>
                  </a:lnTo>
                  <a:lnTo>
                    <a:pt x="152907" y="153669"/>
                  </a:lnTo>
                  <a:lnTo>
                    <a:pt x="152907" y="181228"/>
                  </a:lnTo>
                  <a:lnTo>
                    <a:pt x="187253" y="199511"/>
                  </a:lnTo>
                  <a:lnTo>
                    <a:pt x="212470" y="202564"/>
                  </a:lnTo>
                  <a:lnTo>
                    <a:pt x="220162" y="202275"/>
                  </a:lnTo>
                  <a:lnTo>
                    <a:pt x="267207" y="179323"/>
                  </a:lnTo>
                  <a:lnTo>
                    <a:pt x="268706" y="177164"/>
                  </a:lnTo>
                  <a:lnTo>
                    <a:pt x="212470" y="177164"/>
                  </a:lnTo>
                  <a:lnTo>
                    <a:pt x="204972" y="176809"/>
                  </a:lnTo>
                  <a:lnTo>
                    <a:pt x="163538" y="158986"/>
                  </a:lnTo>
                  <a:lnTo>
                    <a:pt x="156463" y="152907"/>
                  </a:lnTo>
                  <a:lnTo>
                    <a:pt x="155701" y="152272"/>
                  </a:lnTo>
                  <a:lnTo>
                    <a:pt x="154812" y="152145"/>
                  </a:lnTo>
                  <a:close/>
                </a:path>
                <a:path w="279400" h="204470">
                  <a:moveTo>
                    <a:pt x="267700" y="25145"/>
                  </a:moveTo>
                  <a:lnTo>
                    <a:pt x="219709" y="25145"/>
                  </a:lnTo>
                  <a:lnTo>
                    <a:pt x="227202" y="27431"/>
                  </a:lnTo>
                  <a:lnTo>
                    <a:pt x="233044" y="32003"/>
                  </a:lnTo>
                  <a:lnTo>
                    <a:pt x="239013" y="36448"/>
                  </a:lnTo>
                  <a:lnTo>
                    <a:pt x="242061" y="43560"/>
                  </a:lnTo>
                  <a:lnTo>
                    <a:pt x="242061" y="59689"/>
                  </a:lnTo>
                  <a:lnTo>
                    <a:pt x="208406" y="85089"/>
                  </a:lnTo>
                  <a:lnTo>
                    <a:pt x="202818" y="85216"/>
                  </a:lnTo>
                  <a:lnTo>
                    <a:pt x="195706" y="85216"/>
                  </a:lnTo>
                  <a:lnTo>
                    <a:pt x="195706" y="110489"/>
                  </a:lnTo>
                  <a:lnTo>
                    <a:pt x="202056" y="110489"/>
                  </a:lnTo>
                  <a:lnTo>
                    <a:pt x="213367" y="111013"/>
                  </a:lnTo>
                  <a:lnTo>
                    <a:pt x="246247" y="136749"/>
                  </a:lnTo>
                  <a:lnTo>
                    <a:pt x="246887" y="149986"/>
                  </a:lnTo>
                  <a:lnTo>
                    <a:pt x="245999" y="154431"/>
                  </a:lnTo>
                  <a:lnTo>
                    <a:pt x="225805" y="174878"/>
                  </a:lnTo>
                  <a:lnTo>
                    <a:pt x="221741" y="176402"/>
                  </a:lnTo>
                  <a:lnTo>
                    <a:pt x="217296" y="177164"/>
                  </a:lnTo>
                  <a:lnTo>
                    <a:pt x="268706" y="177164"/>
                  </a:lnTo>
                  <a:lnTo>
                    <a:pt x="271525" y="173100"/>
                  </a:lnTo>
                  <a:lnTo>
                    <a:pt x="274446" y="166242"/>
                  </a:lnTo>
                  <a:lnTo>
                    <a:pt x="277494" y="159257"/>
                  </a:lnTo>
                  <a:lnTo>
                    <a:pt x="278771" y="152526"/>
                  </a:lnTo>
                  <a:lnTo>
                    <a:pt x="278891" y="144271"/>
                  </a:lnTo>
                  <a:lnTo>
                    <a:pt x="278153" y="134937"/>
                  </a:lnTo>
                  <a:lnTo>
                    <a:pt x="253491" y="102615"/>
                  </a:lnTo>
                  <a:lnTo>
                    <a:pt x="236474" y="96773"/>
                  </a:lnTo>
                  <a:lnTo>
                    <a:pt x="236474" y="96265"/>
                  </a:lnTo>
                  <a:lnTo>
                    <a:pt x="241807" y="95249"/>
                  </a:lnTo>
                  <a:lnTo>
                    <a:pt x="246887" y="93344"/>
                  </a:lnTo>
                  <a:lnTo>
                    <a:pt x="251459" y="90550"/>
                  </a:lnTo>
                  <a:lnTo>
                    <a:pt x="256031" y="87883"/>
                  </a:lnTo>
                  <a:lnTo>
                    <a:pt x="259968" y="84581"/>
                  </a:lnTo>
                  <a:lnTo>
                    <a:pt x="263398" y="80517"/>
                  </a:lnTo>
                  <a:lnTo>
                    <a:pt x="266826" y="76580"/>
                  </a:lnTo>
                  <a:lnTo>
                    <a:pt x="269493" y="72008"/>
                  </a:lnTo>
                  <a:lnTo>
                    <a:pt x="273303" y="61848"/>
                  </a:lnTo>
                  <a:lnTo>
                    <a:pt x="274319" y="56387"/>
                  </a:lnTo>
                  <a:lnTo>
                    <a:pt x="274319" y="50672"/>
                  </a:lnTo>
                  <a:lnTo>
                    <a:pt x="273274" y="39264"/>
                  </a:lnTo>
                  <a:lnTo>
                    <a:pt x="270144" y="29225"/>
                  </a:lnTo>
                  <a:lnTo>
                    <a:pt x="267700" y="25145"/>
                  </a:lnTo>
                  <a:close/>
                </a:path>
                <a:path w="279400" h="204470">
                  <a:moveTo>
                    <a:pt x="211708" y="0"/>
                  </a:moveTo>
                  <a:lnTo>
                    <a:pt x="173722" y="9145"/>
                  </a:lnTo>
                  <a:lnTo>
                    <a:pt x="157987" y="19557"/>
                  </a:lnTo>
                  <a:lnTo>
                    <a:pt x="157987" y="45592"/>
                  </a:lnTo>
                  <a:lnTo>
                    <a:pt x="158368" y="46227"/>
                  </a:lnTo>
                  <a:lnTo>
                    <a:pt x="159130" y="46735"/>
                  </a:lnTo>
                  <a:lnTo>
                    <a:pt x="159892" y="47116"/>
                  </a:lnTo>
                  <a:lnTo>
                    <a:pt x="160781" y="46989"/>
                  </a:lnTo>
                  <a:lnTo>
                    <a:pt x="161543" y="46354"/>
                  </a:lnTo>
                  <a:lnTo>
                    <a:pt x="166115" y="42290"/>
                  </a:lnTo>
                  <a:lnTo>
                    <a:pt x="170433" y="38861"/>
                  </a:lnTo>
                  <a:lnTo>
                    <a:pt x="174625" y="36194"/>
                  </a:lnTo>
                  <a:lnTo>
                    <a:pt x="178688" y="33400"/>
                  </a:lnTo>
                  <a:lnTo>
                    <a:pt x="182625" y="31241"/>
                  </a:lnTo>
                  <a:lnTo>
                    <a:pt x="206501" y="25145"/>
                  </a:lnTo>
                  <a:lnTo>
                    <a:pt x="267700" y="25145"/>
                  </a:lnTo>
                  <a:lnTo>
                    <a:pt x="264943" y="20544"/>
                  </a:lnTo>
                  <a:lnTo>
                    <a:pt x="257682" y="13207"/>
                  </a:lnTo>
                  <a:lnTo>
                    <a:pt x="248535" y="7447"/>
                  </a:lnTo>
                  <a:lnTo>
                    <a:pt x="237839" y="3317"/>
                  </a:lnTo>
                  <a:lnTo>
                    <a:pt x="225571" y="831"/>
                  </a:lnTo>
                  <a:lnTo>
                    <a:pt x="21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40218" y="4359021"/>
              <a:ext cx="288035" cy="213487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8308593" y="4347845"/>
            <a:ext cx="450850" cy="242570"/>
            <a:chOff x="8308593" y="4347845"/>
            <a:chExt cx="450850" cy="242570"/>
          </a:xfrm>
        </p:grpSpPr>
        <p:sp>
          <p:nvSpPr>
            <p:cNvPr id="91" name="object 91"/>
            <p:cNvSpPr/>
            <p:nvPr/>
          </p:nvSpPr>
          <p:spPr>
            <a:xfrm>
              <a:off x="8313165" y="4352417"/>
              <a:ext cx="441959" cy="233679"/>
            </a:xfrm>
            <a:custGeom>
              <a:avLst/>
              <a:gdLst/>
              <a:ahLst/>
              <a:cxnLst/>
              <a:rect l="l" t="t" r="r" b="b"/>
              <a:pathLst>
                <a:path w="441959" h="233679">
                  <a:moveTo>
                    <a:pt x="284099" y="172592"/>
                  </a:moveTo>
                  <a:lnTo>
                    <a:pt x="253110" y="172592"/>
                  </a:lnTo>
                  <a:lnTo>
                    <a:pt x="253110" y="232409"/>
                  </a:lnTo>
                  <a:lnTo>
                    <a:pt x="411099" y="232409"/>
                  </a:lnTo>
                  <a:lnTo>
                    <a:pt x="411099" y="205612"/>
                  </a:lnTo>
                  <a:lnTo>
                    <a:pt x="284099" y="205612"/>
                  </a:lnTo>
                  <a:lnTo>
                    <a:pt x="284099" y="172592"/>
                  </a:lnTo>
                  <a:close/>
                </a:path>
                <a:path w="441959" h="233679">
                  <a:moveTo>
                    <a:pt x="189864" y="126745"/>
                  </a:moveTo>
                  <a:lnTo>
                    <a:pt x="39242" y="126745"/>
                  </a:lnTo>
                  <a:lnTo>
                    <a:pt x="39242" y="152399"/>
                  </a:lnTo>
                  <a:lnTo>
                    <a:pt x="158623" y="152399"/>
                  </a:lnTo>
                  <a:lnTo>
                    <a:pt x="158623" y="166877"/>
                  </a:lnTo>
                  <a:lnTo>
                    <a:pt x="39242" y="166877"/>
                  </a:lnTo>
                  <a:lnTo>
                    <a:pt x="39242" y="233425"/>
                  </a:lnTo>
                  <a:lnTo>
                    <a:pt x="194436" y="233425"/>
                  </a:lnTo>
                  <a:lnTo>
                    <a:pt x="194436" y="207644"/>
                  </a:lnTo>
                  <a:lnTo>
                    <a:pt x="69976" y="207644"/>
                  </a:lnTo>
                  <a:lnTo>
                    <a:pt x="69976" y="191134"/>
                  </a:lnTo>
                  <a:lnTo>
                    <a:pt x="189864" y="191134"/>
                  </a:lnTo>
                  <a:lnTo>
                    <a:pt x="189864" y="126745"/>
                  </a:lnTo>
                  <a:close/>
                </a:path>
                <a:path w="441959" h="233679">
                  <a:moveTo>
                    <a:pt x="118919" y="35051"/>
                  </a:moveTo>
                  <a:lnTo>
                    <a:pt x="86867" y="35051"/>
                  </a:lnTo>
                  <a:lnTo>
                    <a:pt x="77509" y="55082"/>
                  </a:lnTo>
                  <a:lnTo>
                    <a:pt x="59912" y="72516"/>
                  </a:lnTo>
                  <a:lnTo>
                    <a:pt x="34075" y="87379"/>
                  </a:lnTo>
                  <a:lnTo>
                    <a:pt x="0" y="99694"/>
                  </a:lnTo>
                  <a:lnTo>
                    <a:pt x="16509" y="123189"/>
                  </a:lnTo>
                  <a:lnTo>
                    <a:pt x="59943" y="104774"/>
                  </a:lnTo>
                  <a:lnTo>
                    <a:pt x="92963" y="78866"/>
                  </a:lnTo>
                  <a:lnTo>
                    <a:pt x="114553" y="46862"/>
                  </a:lnTo>
                  <a:lnTo>
                    <a:pt x="118076" y="37883"/>
                  </a:lnTo>
                  <a:lnTo>
                    <a:pt x="118919" y="35051"/>
                  </a:lnTo>
                  <a:close/>
                </a:path>
                <a:path w="441959" h="233679">
                  <a:moveTo>
                    <a:pt x="189864" y="0"/>
                  </a:moveTo>
                  <a:lnTo>
                    <a:pt x="158368" y="0"/>
                  </a:lnTo>
                  <a:lnTo>
                    <a:pt x="158368" y="36321"/>
                  </a:lnTo>
                  <a:lnTo>
                    <a:pt x="125475" y="36321"/>
                  </a:lnTo>
                  <a:lnTo>
                    <a:pt x="125475" y="60832"/>
                  </a:lnTo>
                  <a:lnTo>
                    <a:pt x="158623" y="60832"/>
                  </a:lnTo>
                  <a:lnTo>
                    <a:pt x="158623" y="74802"/>
                  </a:lnTo>
                  <a:lnTo>
                    <a:pt x="119125" y="74802"/>
                  </a:lnTo>
                  <a:lnTo>
                    <a:pt x="119125" y="98932"/>
                  </a:lnTo>
                  <a:lnTo>
                    <a:pt x="158368" y="98932"/>
                  </a:lnTo>
                  <a:lnTo>
                    <a:pt x="158368" y="117347"/>
                  </a:lnTo>
                  <a:lnTo>
                    <a:pt x="189864" y="117347"/>
                  </a:lnTo>
                  <a:lnTo>
                    <a:pt x="189864" y="0"/>
                  </a:lnTo>
                  <a:close/>
                </a:path>
                <a:path w="441959" h="233679">
                  <a:moveTo>
                    <a:pt x="123951" y="9397"/>
                  </a:moveTo>
                  <a:lnTo>
                    <a:pt x="113522" y="9638"/>
                  </a:lnTo>
                  <a:lnTo>
                    <a:pt x="85089" y="9905"/>
                  </a:lnTo>
                  <a:lnTo>
                    <a:pt x="12700" y="9905"/>
                  </a:lnTo>
                  <a:lnTo>
                    <a:pt x="12700" y="35559"/>
                  </a:lnTo>
                  <a:lnTo>
                    <a:pt x="74040" y="35559"/>
                  </a:lnTo>
                  <a:lnTo>
                    <a:pt x="81406" y="35432"/>
                  </a:lnTo>
                  <a:lnTo>
                    <a:pt x="86867" y="35051"/>
                  </a:lnTo>
                  <a:lnTo>
                    <a:pt x="118919" y="35051"/>
                  </a:lnTo>
                  <a:lnTo>
                    <a:pt x="120824" y="28654"/>
                  </a:lnTo>
                  <a:lnTo>
                    <a:pt x="122787" y="19163"/>
                  </a:lnTo>
                  <a:lnTo>
                    <a:pt x="123951" y="9397"/>
                  </a:lnTo>
                  <a:close/>
                </a:path>
                <a:path w="441959" h="233679">
                  <a:moveTo>
                    <a:pt x="441451" y="130809"/>
                  </a:moveTo>
                  <a:lnTo>
                    <a:pt x="218439" y="130809"/>
                  </a:lnTo>
                  <a:lnTo>
                    <a:pt x="218439" y="156463"/>
                  </a:lnTo>
                  <a:lnTo>
                    <a:pt x="441451" y="156463"/>
                  </a:lnTo>
                  <a:lnTo>
                    <a:pt x="441451" y="130809"/>
                  </a:lnTo>
                  <a:close/>
                </a:path>
                <a:path w="441959" h="233679">
                  <a:moveTo>
                    <a:pt x="345185" y="112267"/>
                  </a:moveTo>
                  <a:lnTo>
                    <a:pt x="313435" y="112267"/>
                  </a:lnTo>
                  <a:lnTo>
                    <a:pt x="313435" y="130809"/>
                  </a:lnTo>
                  <a:lnTo>
                    <a:pt x="345185" y="130809"/>
                  </a:lnTo>
                  <a:lnTo>
                    <a:pt x="345185" y="112267"/>
                  </a:lnTo>
                  <a:close/>
                </a:path>
                <a:path w="441959" h="233679">
                  <a:moveTo>
                    <a:pt x="404494" y="6349"/>
                  </a:moveTo>
                  <a:lnTo>
                    <a:pt x="253618" y="6349"/>
                  </a:lnTo>
                  <a:lnTo>
                    <a:pt x="253618" y="32003"/>
                  </a:lnTo>
                  <a:lnTo>
                    <a:pt x="373125" y="32003"/>
                  </a:lnTo>
                  <a:lnTo>
                    <a:pt x="373125" y="47370"/>
                  </a:lnTo>
                  <a:lnTo>
                    <a:pt x="253618" y="47370"/>
                  </a:lnTo>
                  <a:lnTo>
                    <a:pt x="253618" y="112267"/>
                  </a:lnTo>
                  <a:lnTo>
                    <a:pt x="409575" y="112267"/>
                  </a:lnTo>
                  <a:lnTo>
                    <a:pt x="409575" y="87248"/>
                  </a:lnTo>
                  <a:lnTo>
                    <a:pt x="284606" y="87248"/>
                  </a:lnTo>
                  <a:lnTo>
                    <a:pt x="284606" y="71500"/>
                  </a:lnTo>
                  <a:lnTo>
                    <a:pt x="404494" y="71500"/>
                  </a:lnTo>
                  <a:lnTo>
                    <a:pt x="404494" y="6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08593" y="4347845"/>
              <a:ext cx="450596" cy="242570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7866888" y="6420611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4" name="object 9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55584" y="6069965"/>
            <a:ext cx="1050417" cy="218097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8703056" y="2479840"/>
            <a:ext cx="94615" cy="24765"/>
            <a:chOff x="8703056" y="2479840"/>
            <a:chExt cx="94615" cy="24765"/>
          </a:xfrm>
        </p:grpSpPr>
        <p:sp>
          <p:nvSpPr>
            <p:cNvPr id="96" name="object 96"/>
            <p:cNvSpPr/>
            <p:nvPr/>
          </p:nvSpPr>
          <p:spPr>
            <a:xfrm>
              <a:off x="8707628" y="2484412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707628" y="2484412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" name="object 98"/>
          <p:cNvGrpSpPr/>
          <p:nvPr/>
        </p:nvGrpSpPr>
        <p:grpSpPr>
          <a:xfrm>
            <a:off x="8851518" y="2403348"/>
            <a:ext cx="530225" cy="194310"/>
            <a:chOff x="8851518" y="2403348"/>
            <a:chExt cx="530225" cy="194310"/>
          </a:xfrm>
        </p:grpSpPr>
        <p:sp>
          <p:nvSpPr>
            <p:cNvPr id="99" name="object 99"/>
            <p:cNvSpPr/>
            <p:nvPr/>
          </p:nvSpPr>
          <p:spPr>
            <a:xfrm>
              <a:off x="8856090" y="2407920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19">
                  <a:moveTo>
                    <a:pt x="462705" y="30479"/>
                  </a:moveTo>
                  <a:lnTo>
                    <a:pt x="444373" y="30479"/>
                  </a:lnTo>
                  <a:lnTo>
                    <a:pt x="443416" y="36665"/>
                  </a:lnTo>
                  <a:lnTo>
                    <a:pt x="441864" y="43195"/>
                  </a:lnTo>
                  <a:lnTo>
                    <a:pt x="425199" y="78938"/>
                  </a:lnTo>
                  <a:lnTo>
                    <a:pt x="396366" y="113537"/>
                  </a:lnTo>
                  <a:lnTo>
                    <a:pt x="366522" y="135254"/>
                  </a:lnTo>
                  <a:lnTo>
                    <a:pt x="378205" y="146938"/>
                  </a:lnTo>
                  <a:lnTo>
                    <a:pt x="415484" y="117600"/>
                  </a:lnTo>
                  <a:lnTo>
                    <a:pt x="434593" y="94614"/>
                  </a:lnTo>
                  <a:lnTo>
                    <a:pt x="454195" y="94614"/>
                  </a:lnTo>
                  <a:lnTo>
                    <a:pt x="453098" y="93249"/>
                  </a:lnTo>
                  <a:lnTo>
                    <a:pt x="448395" y="86883"/>
                  </a:lnTo>
                  <a:lnTo>
                    <a:pt x="443991" y="80263"/>
                  </a:lnTo>
                  <a:lnTo>
                    <a:pt x="448252" y="72572"/>
                  </a:lnTo>
                  <a:lnTo>
                    <a:pt x="452072" y="64738"/>
                  </a:lnTo>
                  <a:lnTo>
                    <a:pt x="455439" y="56761"/>
                  </a:lnTo>
                  <a:lnTo>
                    <a:pt x="458342" y="48640"/>
                  </a:lnTo>
                  <a:lnTo>
                    <a:pt x="460702" y="40449"/>
                  </a:lnTo>
                  <a:lnTo>
                    <a:pt x="462454" y="32257"/>
                  </a:lnTo>
                  <a:lnTo>
                    <a:pt x="462705" y="30479"/>
                  </a:lnTo>
                  <a:close/>
                </a:path>
                <a:path w="520700" h="185419">
                  <a:moveTo>
                    <a:pt x="454195" y="94614"/>
                  </a:moveTo>
                  <a:lnTo>
                    <a:pt x="434593" y="94614"/>
                  </a:lnTo>
                  <a:lnTo>
                    <a:pt x="439068" y="101258"/>
                  </a:lnTo>
                  <a:lnTo>
                    <a:pt x="464280" y="130921"/>
                  </a:lnTo>
                  <a:lnTo>
                    <a:pt x="475995" y="140842"/>
                  </a:lnTo>
                  <a:lnTo>
                    <a:pt x="488950" y="128269"/>
                  </a:lnTo>
                  <a:lnTo>
                    <a:pt x="482381" y="123245"/>
                  </a:lnTo>
                  <a:lnTo>
                    <a:pt x="476027" y="117887"/>
                  </a:lnTo>
                  <a:lnTo>
                    <a:pt x="469911" y="112196"/>
                  </a:lnTo>
                  <a:lnTo>
                    <a:pt x="464057" y="106171"/>
                  </a:lnTo>
                  <a:lnTo>
                    <a:pt x="458440" y="99837"/>
                  </a:lnTo>
                  <a:lnTo>
                    <a:pt x="454195" y="94614"/>
                  </a:lnTo>
                  <a:close/>
                </a:path>
                <a:path w="520700" h="185419">
                  <a:moveTo>
                    <a:pt x="464184" y="15875"/>
                  </a:moveTo>
                  <a:lnTo>
                    <a:pt x="450103" y="16160"/>
                  </a:lnTo>
                  <a:lnTo>
                    <a:pt x="436499" y="16255"/>
                  </a:lnTo>
                  <a:lnTo>
                    <a:pt x="377443" y="16255"/>
                  </a:lnTo>
                  <a:lnTo>
                    <a:pt x="377443" y="30987"/>
                  </a:lnTo>
                  <a:lnTo>
                    <a:pt x="421766" y="30987"/>
                  </a:lnTo>
                  <a:lnTo>
                    <a:pt x="436625" y="30733"/>
                  </a:lnTo>
                  <a:lnTo>
                    <a:pt x="444373" y="30479"/>
                  </a:lnTo>
                  <a:lnTo>
                    <a:pt x="462705" y="30479"/>
                  </a:lnTo>
                  <a:lnTo>
                    <a:pt x="463611" y="24066"/>
                  </a:lnTo>
                  <a:lnTo>
                    <a:pt x="464184" y="15875"/>
                  </a:lnTo>
                  <a:close/>
                </a:path>
                <a:path w="520700" h="185419">
                  <a:moveTo>
                    <a:pt x="339343" y="0"/>
                  </a:moveTo>
                  <a:lnTo>
                    <a:pt x="321944" y="0"/>
                  </a:lnTo>
                  <a:lnTo>
                    <a:pt x="321944" y="58038"/>
                  </a:lnTo>
                  <a:lnTo>
                    <a:pt x="266445" y="58038"/>
                  </a:lnTo>
                  <a:lnTo>
                    <a:pt x="266445" y="73151"/>
                  </a:lnTo>
                  <a:lnTo>
                    <a:pt x="321944" y="73151"/>
                  </a:lnTo>
                  <a:lnTo>
                    <a:pt x="321944" y="185038"/>
                  </a:lnTo>
                  <a:lnTo>
                    <a:pt x="339343" y="185038"/>
                  </a:lnTo>
                  <a:lnTo>
                    <a:pt x="339343" y="0"/>
                  </a:lnTo>
                  <a:close/>
                </a:path>
                <a:path w="520700" h="185419">
                  <a:moveTo>
                    <a:pt x="215137" y="13207"/>
                  </a:moveTo>
                  <a:lnTo>
                    <a:pt x="197357" y="13207"/>
                  </a:lnTo>
                  <a:lnTo>
                    <a:pt x="197357" y="133603"/>
                  </a:lnTo>
                  <a:lnTo>
                    <a:pt x="236474" y="133730"/>
                  </a:lnTo>
                  <a:lnTo>
                    <a:pt x="242569" y="133730"/>
                  </a:lnTo>
                  <a:lnTo>
                    <a:pt x="285114" y="129666"/>
                  </a:lnTo>
                  <a:lnTo>
                    <a:pt x="304164" y="125729"/>
                  </a:lnTo>
                  <a:lnTo>
                    <a:pt x="304164" y="118237"/>
                  </a:lnTo>
                  <a:lnTo>
                    <a:pt x="238886" y="118237"/>
                  </a:lnTo>
                  <a:lnTo>
                    <a:pt x="215137" y="117982"/>
                  </a:lnTo>
                  <a:lnTo>
                    <a:pt x="215137" y="13207"/>
                  </a:lnTo>
                  <a:close/>
                </a:path>
                <a:path w="520700" h="185419">
                  <a:moveTo>
                    <a:pt x="304164" y="110489"/>
                  </a:moveTo>
                  <a:lnTo>
                    <a:pt x="258476" y="117570"/>
                  </a:lnTo>
                  <a:lnTo>
                    <a:pt x="238886" y="118237"/>
                  </a:lnTo>
                  <a:lnTo>
                    <a:pt x="304164" y="118237"/>
                  </a:lnTo>
                  <a:lnTo>
                    <a:pt x="304164" y="110489"/>
                  </a:lnTo>
                  <a:close/>
                </a:path>
                <a:path w="520700" h="185419">
                  <a:moveTo>
                    <a:pt x="71881" y="11302"/>
                  </a:moveTo>
                  <a:lnTo>
                    <a:pt x="53466" y="11302"/>
                  </a:lnTo>
                  <a:lnTo>
                    <a:pt x="53734" y="17950"/>
                  </a:lnTo>
                  <a:lnTo>
                    <a:pt x="53793" y="30626"/>
                  </a:lnTo>
                  <a:lnTo>
                    <a:pt x="47053" y="70675"/>
                  </a:lnTo>
                  <a:lnTo>
                    <a:pt x="27906" y="106900"/>
                  </a:lnTo>
                  <a:lnTo>
                    <a:pt x="0" y="133350"/>
                  </a:lnTo>
                  <a:lnTo>
                    <a:pt x="12573" y="144525"/>
                  </a:lnTo>
                  <a:lnTo>
                    <a:pt x="41020" y="117220"/>
                  </a:lnTo>
                  <a:lnTo>
                    <a:pt x="60959" y="81914"/>
                  </a:lnTo>
                  <a:lnTo>
                    <a:pt x="77836" y="81914"/>
                  </a:lnTo>
                  <a:lnTo>
                    <a:pt x="76453" y="79581"/>
                  </a:lnTo>
                  <a:lnTo>
                    <a:pt x="71691" y="69804"/>
                  </a:lnTo>
                  <a:lnTo>
                    <a:pt x="67690" y="59562"/>
                  </a:lnTo>
                  <a:lnTo>
                    <a:pt x="69087" y="52324"/>
                  </a:lnTo>
                  <a:lnTo>
                    <a:pt x="70230" y="44703"/>
                  </a:lnTo>
                  <a:lnTo>
                    <a:pt x="71119" y="36702"/>
                  </a:lnTo>
                  <a:lnTo>
                    <a:pt x="71596" y="30626"/>
                  </a:lnTo>
                  <a:lnTo>
                    <a:pt x="71881" y="24384"/>
                  </a:lnTo>
                  <a:lnTo>
                    <a:pt x="71881" y="11302"/>
                  </a:lnTo>
                  <a:close/>
                </a:path>
                <a:path w="520700" h="185419">
                  <a:moveTo>
                    <a:pt x="77836" y="81914"/>
                  </a:moveTo>
                  <a:lnTo>
                    <a:pt x="60959" y="81914"/>
                  </a:lnTo>
                  <a:lnTo>
                    <a:pt x="65460" y="90916"/>
                  </a:lnTo>
                  <a:lnTo>
                    <a:pt x="87747" y="122156"/>
                  </a:lnTo>
                  <a:lnTo>
                    <a:pt x="108838" y="140462"/>
                  </a:lnTo>
                  <a:lnTo>
                    <a:pt x="120141" y="127507"/>
                  </a:lnTo>
                  <a:lnTo>
                    <a:pt x="111232" y="121007"/>
                  </a:lnTo>
                  <a:lnTo>
                    <a:pt x="102965" y="113887"/>
                  </a:lnTo>
                  <a:lnTo>
                    <a:pt x="95317" y="106148"/>
                  </a:lnTo>
                  <a:lnTo>
                    <a:pt x="88264" y="97789"/>
                  </a:lnTo>
                  <a:lnTo>
                    <a:pt x="81978" y="88905"/>
                  </a:lnTo>
                  <a:lnTo>
                    <a:pt x="77836" y="81914"/>
                  </a:lnTo>
                  <a:close/>
                </a:path>
                <a:path w="520700" h="185419">
                  <a:moveTo>
                    <a:pt x="520700" y="0"/>
                  </a:moveTo>
                  <a:lnTo>
                    <a:pt x="503300" y="0"/>
                  </a:lnTo>
                  <a:lnTo>
                    <a:pt x="503300" y="185038"/>
                  </a:lnTo>
                  <a:lnTo>
                    <a:pt x="520700" y="185038"/>
                  </a:lnTo>
                  <a:lnTo>
                    <a:pt x="520700" y="0"/>
                  </a:lnTo>
                  <a:close/>
                </a:path>
                <a:path w="520700" h="185419">
                  <a:moveTo>
                    <a:pt x="157987" y="0"/>
                  </a:moveTo>
                  <a:lnTo>
                    <a:pt x="140588" y="0"/>
                  </a:lnTo>
                  <a:lnTo>
                    <a:pt x="140588" y="185038"/>
                  </a:lnTo>
                  <a:lnTo>
                    <a:pt x="157987" y="185038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856090" y="2407920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19">
                  <a:moveTo>
                    <a:pt x="464184" y="15875"/>
                  </a:moveTo>
                  <a:lnTo>
                    <a:pt x="455439" y="56761"/>
                  </a:lnTo>
                  <a:lnTo>
                    <a:pt x="443991" y="80263"/>
                  </a:lnTo>
                  <a:lnTo>
                    <a:pt x="448395" y="86883"/>
                  </a:lnTo>
                  <a:lnTo>
                    <a:pt x="476027" y="117887"/>
                  </a:lnTo>
                  <a:lnTo>
                    <a:pt x="488950" y="128269"/>
                  </a:lnTo>
                  <a:lnTo>
                    <a:pt x="475995" y="140842"/>
                  </a:lnTo>
                  <a:lnTo>
                    <a:pt x="448542" y="113831"/>
                  </a:lnTo>
                  <a:lnTo>
                    <a:pt x="434593" y="94614"/>
                  </a:lnTo>
                  <a:lnTo>
                    <a:pt x="428541" y="102689"/>
                  </a:lnTo>
                  <a:lnTo>
                    <a:pt x="401173" y="130865"/>
                  </a:lnTo>
                  <a:lnTo>
                    <a:pt x="378205" y="146938"/>
                  </a:lnTo>
                  <a:lnTo>
                    <a:pt x="366522" y="135254"/>
                  </a:lnTo>
                  <a:lnTo>
                    <a:pt x="374471" y="130611"/>
                  </a:lnTo>
                  <a:lnTo>
                    <a:pt x="382111" y="125444"/>
                  </a:lnTo>
                  <a:lnTo>
                    <a:pt x="415012" y="93249"/>
                  </a:lnTo>
                  <a:lnTo>
                    <a:pt x="436879" y="57150"/>
                  </a:lnTo>
                  <a:lnTo>
                    <a:pt x="444373" y="30479"/>
                  </a:lnTo>
                  <a:lnTo>
                    <a:pt x="436625" y="30733"/>
                  </a:lnTo>
                  <a:lnTo>
                    <a:pt x="429132" y="30860"/>
                  </a:lnTo>
                  <a:lnTo>
                    <a:pt x="421766" y="30987"/>
                  </a:lnTo>
                  <a:lnTo>
                    <a:pt x="414400" y="30987"/>
                  </a:lnTo>
                  <a:lnTo>
                    <a:pt x="406907" y="30987"/>
                  </a:lnTo>
                  <a:lnTo>
                    <a:pt x="399287" y="30987"/>
                  </a:lnTo>
                  <a:lnTo>
                    <a:pt x="377443" y="30987"/>
                  </a:lnTo>
                  <a:lnTo>
                    <a:pt x="377443" y="16255"/>
                  </a:lnTo>
                  <a:lnTo>
                    <a:pt x="436499" y="16255"/>
                  </a:lnTo>
                  <a:lnTo>
                    <a:pt x="443235" y="16232"/>
                  </a:lnTo>
                  <a:lnTo>
                    <a:pt x="450103" y="16160"/>
                  </a:lnTo>
                  <a:lnTo>
                    <a:pt x="457090" y="16041"/>
                  </a:lnTo>
                  <a:lnTo>
                    <a:pt x="464184" y="15875"/>
                  </a:lnTo>
                  <a:close/>
                </a:path>
                <a:path w="520700" h="185419">
                  <a:moveTo>
                    <a:pt x="197357" y="13207"/>
                  </a:moveTo>
                  <a:lnTo>
                    <a:pt x="215137" y="13207"/>
                  </a:lnTo>
                  <a:lnTo>
                    <a:pt x="215137" y="117982"/>
                  </a:lnTo>
                  <a:lnTo>
                    <a:pt x="238886" y="118237"/>
                  </a:lnTo>
                  <a:lnTo>
                    <a:pt x="284448" y="114258"/>
                  </a:lnTo>
                  <a:lnTo>
                    <a:pt x="304164" y="110489"/>
                  </a:lnTo>
                  <a:lnTo>
                    <a:pt x="304164" y="125729"/>
                  </a:lnTo>
                  <a:lnTo>
                    <a:pt x="261492" y="132587"/>
                  </a:lnTo>
                  <a:lnTo>
                    <a:pt x="255142" y="133095"/>
                  </a:lnTo>
                  <a:lnTo>
                    <a:pt x="248792" y="133603"/>
                  </a:lnTo>
                  <a:lnTo>
                    <a:pt x="242569" y="133730"/>
                  </a:lnTo>
                  <a:lnTo>
                    <a:pt x="236474" y="133730"/>
                  </a:lnTo>
                  <a:lnTo>
                    <a:pt x="197357" y="133603"/>
                  </a:lnTo>
                  <a:lnTo>
                    <a:pt x="197357" y="13207"/>
                  </a:lnTo>
                  <a:close/>
                </a:path>
                <a:path w="520700" h="185419">
                  <a:moveTo>
                    <a:pt x="53466" y="11302"/>
                  </a:moveTo>
                  <a:lnTo>
                    <a:pt x="71881" y="11302"/>
                  </a:lnTo>
                  <a:lnTo>
                    <a:pt x="71977" y="17950"/>
                  </a:lnTo>
                  <a:lnTo>
                    <a:pt x="67690" y="59562"/>
                  </a:lnTo>
                  <a:lnTo>
                    <a:pt x="71691" y="69804"/>
                  </a:lnTo>
                  <a:lnTo>
                    <a:pt x="95317" y="106148"/>
                  </a:lnTo>
                  <a:lnTo>
                    <a:pt x="120141" y="127507"/>
                  </a:lnTo>
                  <a:lnTo>
                    <a:pt x="108838" y="140462"/>
                  </a:lnTo>
                  <a:lnTo>
                    <a:pt x="75747" y="107489"/>
                  </a:lnTo>
                  <a:lnTo>
                    <a:pt x="60959" y="81914"/>
                  </a:lnTo>
                  <a:lnTo>
                    <a:pt x="56844" y="91557"/>
                  </a:lnTo>
                  <a:lnTo>
                    <a:pt x="34611" y="124773"/>
                  </a:lnTo>
                  <a:lnTo>
                    <a:pt x="12573" y="144525"/>
                  </a:lnTo>
                  <a:lnTo>
                    <a:pt x="0" y="133350"/>
                  </a:lnTo>
                  <a:lnTo>
                    <a:pt x="6018" y="128726"/>
                  </a:lnTo>
                  <a:lnTo>
                    <a:pt x="11858" y="123793"/>
                  </a:lnTo>
                  <a:lnTo>
                    <a:pt x="36808" y="93704"/>
                  </a:lnTo>
                  <a:lnTo>
                    <a:pt x="51561" y="52958"/>
                  </a:lnTo>
                  <a:lnTo>
                    <a:pt x="53919" y="22544"/>
                  </a:lnTo>
                  <a:lnTo>
                    <a:pt x="53466" y="11302"/>
                  </a:lnTo>
                  <a:close/>
                </a:path>
                <a:path w="520700" h="185419">
                  <a:moveTo>
                    <a:pt x="503300" y="0"/>
                  </a:moveTo>
                  <a:lnTo>
                    <a:pt x="520700" y="0"/>
                  </a:lnTo>
                  <a:lnTo>
                    <a:pt x="520700" y="185038"/>
                  </a:lnTo>
                  <a:lnTo>
                    <a:pt x="503300" y="185038"/>
                  </a:lnTo>
                  <a:lnTo>
                    <a:pt x="503300" y="0"/>
                  </a:lnTo>
                  <a:close/>
                </a:path>
                <a:path w="520700" h="185419">
                  <a:moveTo>
                    <a:pt x="321944" y="0"/>
                  </a:moveTo>
                  <a:lnTo>
                    <a:pt x="339343" y="0"/>
                  </a:lnTo>
                  <a:lnTo>
                    <a:pt x="339343" y="185038"/>
                  </a:lnTo>
                  <a:lnTo>
                    <a:pt x="321944" y="185038"/>
                  </a:lnTo>
                  <a:lnTo>
                    <a:pt x="321944" y="73151"/>
                  </a:lnTo>
                  <a:lnTo>
                    <a:pt x="266445" y="73151"/>
                  </a:lnTo>
                  <a:lnTo>
                    <a:pt x="266445" y="58038"/>
                  </a:lnTo>
                  <a:lnTo>
                    <a:pt x="321944" y="58038"/>
                  </a:lnTo>
                  <a:lnTo>
                    <a:pt x="321944" y="0"/>
                  </a:lnTo>
                  <a:close/>
                </a:path>
                <a:path w="520700" h="185419">
                  <a:moveTo>
                    <a:pt x="140588" y="0"/>
                  </a:moveTo>
                  <a:lnTo>
                    <a:pt x="157987" y="0"/>
                  </a:lnTo>
                  <a:lnTo>
                    <a:pt x="157987" y="185038"/>
                  </a:lnTo>
                  <a:lnTo>
                    <a:pt x="140588" y="185038"/>
                  </a:lnTo>
                  <a:lnTo>
                    <a:pt x="1405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1" name="object 10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445370" y="2403220"/>
            <a:ext cx="349376" cy="195961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64602" y="5602452"/>
            <a:ext cx="1646936" cy="226745"/>
          </a:xfrm>
          <a:prstGeom prst="rect">
            <a:avLst/>
          </a:prstGeom>
        </p:spPr>
      </p:pic>
      <p:sp>
        <p:nvSpPr>
          <p:cNvPr id="103" name="object 103"/>
          <p:cNvSpPr/>
          <p:nvPr/>
        </p:nvSpPr>
        <p:spPr>
          <a:xfrm>
            <a:off x="7866888" y="5935979"/>
            <a:ext cx="3136900" cy="3175"/>
          </a:xfrm>
          <a:custGeom>
            <a:avLst/>
            <a:gdLst/>
            <a:ahLst/>
            <a:cxnLst/>
            <a:rect l="l" t="t" r="r" b="b"/>
            <a:pathLst>
              <a:path w="3136900" h="3175">
                <a:moveTo>
                  <a:pt x="0" y="3175"/>
                </a:moveTo>
                <a:lnTo>
                  <a:pt x="31369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4" name="object 104"/>
          <p:cNvGrpSpPr/>
          <p:nvPr/>
        </p:nvGrpSpPr>
        <p:grpSpPr>
          <a:xfrm>
            <a:off x="8742426" y="4960149"/>
            <a:ext cx="94615" cy="24765"/>
            <a:chOff x="8742426" y="4960149"/>
            <a:chExt cx="94615" cy="24765"/>
          </a:xfrm>
        </p:grpSpPr>
        <p:sp>
          <p:nvSpPr>
            <p:cNvPr id="105" name="object 105"/>
            <p:cNvSpPr/>
            <p:nvPr/>
          </p:nvSpPr>
          <p:spPr>
            <a:xfrm>
              <a:off x="8746998" y="4964721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8746998" y="4964721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/>
          <p:cNvGrpSpPr/>
          <p:nvPr/>
        </p:nvGrpSpPr>
        <p:grpSpPr>
          <a:xfrm>
            <a:off x="9024111" y="4883658"/>
            <a:ext cx="357505" cy="192405"/>
            <a:chOff x="9024111" y="4883658"/>
            <a:chExt cx="357505" cy="192405"/>
          </a:xfrm>
        </p:grpSpPr>
        <p:sp>
          <p:nvSpPr>
            <p:cNvPr id="108" name="object 108"/>
            <p:cNvSpPr/>
            <p:nvPr/>
          </p:nvSpPr>
          <p:spPr>
            <a:xfrm>
              <a:off x="9028683" y="4888230"/>
              <a:ext cx="348615" cy="183515"/>
            </a:xfrm>
            <a:custGeom>
              <a:avLst/>
              <a:gdLst/>
              <a:ahLst/>
              <a:cxnLst/>
              <a:rect l="l" t="t" r="r" b="b"/>
              <a:pathLst>
                <a:path w="348615" h="183514">
                  <a:moveTo>
                    <a:pt x="218186" y="134239"/>
                  </a:moveTo>
                  <a:lnTo>
                    <a:pt x="200787" y="134239"/>
                  </a:lnTo>
                  <a:lnTo>
                    <a:pt x="200787" y="182245"/>
                  </a:lnTo>
                  <a:lnTo>
                    <a:pt x="323469" y="182245"/>
                  </a:lnTo>
                  <a:lnTo>
                    <a:pt x="323469" y="167005"/>
                  </a:lnTo>
                  <a:lnTo>
                    <a:pt x="218186" y="167005"/>
                  </a:lnTo>
                  <a:lnTo>
                    <a:pt x="218186" y="134239"/>
                  </a:lnTo>
                  <a:close/>
                </a:path>
                <a:path w="348615" h="183514">
                  <a:moveTo>
                    <a:pt x="146685" y="105156"/>
                  </a:moveTo>
                  <a:lnTo>
                    <a:pt x="30352" y="105156"/>
                  </a:lnTo>
                  <a:lnTo>
                    <a:pt x="30352" y="119761"/>
                  </a:lnTo>
                  <a:lnTo>
                    <a:pt x="129540" y="119761"/>
                  </a:lnTo>
                  <a:lnTo>
                    <a:pt x="129540" y="136652"/>
                  </a:lnTo>
                  <a:lnTo>
                    <a:pt x="30352" y="136652"/>
                  </a:lnTo>
                  <a:lnTo>
                    <a:pt x="30352" y="183007"/>
                  </a:lnTo>
                  <a:lnTo>
                    <a:pt x="150749" y="183007"/>
                  </a:lnTo>
                  <a:lnTo>
                    <a:pt x="150749" y="168021"/>
                  </a:lnTo>
                  <a:lnTo>
                    <a:pt x="47625" y="168021"/>
                  </a:lnTo>
                  <a:lnTo>
                    <a:pt x="47625" y="150876"/>
                  </a:lnTo>
                  <a:lnTo>
                    <a:pt x="146685" y="150876"/>
                  </a:lnTo>
                  <a:lnTo>
                    <a:pt x="146685" y="105156"/>
                  </a:lnTo>
                  <a:close/>
                </a:path>
                <a:path w="348615" h="183514">
                  <a:moveTo>
                    <a:pt x="92719" y="22352"/>
                  </a:moveTo>
                  <a:lnTo>
                    <a:pt x="74549" y="22352"/>
                  </a:lnTo>
                  <a:lnTo>
                    <a:pt x="70689" y="32738"/>
                  </a:lnTo>
                  <a:lnTo>
                    <a:pt x="65198" y="42195"/>
                  </a:lnTo>
                  <a:lnTo>
                    <a:pt x="27304" y="71278"/>
                  </a:lnTo>
                  <a:lnTo>
                    <a:pt x="0" y="81280"/>
                  </a:lnTo>
                  <a:lnTo>
                    <a:pt x="9779" y="95250"/>
                  </a:lnTo>
                  <a:lnTo>
                    <a:pt x="51446" y="76098"/>
                  </a:lnTo>
                  <a:lnTo>
                    <a:pt x="80311" y="48736"/>
                  </a:lnTo>
                  <a:lnTo>
                    <a:pt x="90588" y="29106"/>
                  </a:lnTo>
                  <a:lnTo>
                    <a:pt x="92719" y="22352"/>
                  </a:lnTo>
                  <a:close/>
                </a:path>
                <a:path w="348615" h="183514">
                  <a:moveTo>
                    <a:pt x="146685" y="0"/>
                  </a:moveTo>
                  <a:lnTo>
                    <a:pt x="129286" y="0"/>
                  </a:lnTo>
                  <a:lnTo>
                    <a:pt x="129286" y="27178"/>
                  </a:lnTo>
                  <a:lnTo>
                    <a:pt x="99314" y="27178"/>
                  </a:lnTo>
                  <a:lnTo>
                    <a:pt x="99314" y="41783"/>
                  </a:lnTo>
                  <a:lnTo>
                    <a:pt x="129540" y="41783"/>
                  </a:lnTo>
                  <a:lnTo>
                    <a:pt x="129540" y="60071"/>
                  </a:lnTo>
                  <a:lnTo>
                    <a:pt x="94234" y="60071"/>
                  </a:lnTo>
                  <a:lnTo>
                    <a:pt x="94234" y="74803"/>
                  </a:lnTo>
                  <a:lnTo>
                    <a:pt x="129286" y="74803"/>
                  </a:lnTo>
                  <a:lnTo>
                    <a:pt x="129286" y="94615"/>
                  </a:lnTo>
                  <a:lnTo>
                    <a:pt x="146685" y="94615"/>
                  </a:lnTo>
                  <a:lnTo>
                    <a:pt x="146685" y="0"/>
                  </a:lnTo>
                  <a:close/>
                </a:path>
                <a:path w="348615" h="183514">
                  <a:moveTo>
                    <a:pt x="95250" y="7747"/>
                  </a:moveTo>
                  <a:lnTo>
                    <a:pt x="81057" y="8032"/>
                  </a:lnTo>
                  <a:lnTo>
                    <a:pt x="67056" y="8128"/>
                  </a:lnTo>
                  <a:lnTo>
                    <a:pt x="8509" y="8128"/>
                  </a:lnTo>
                  <a:lnTo>
                    <a:pt x="8509" y="22860"/>
                  </a:lnTo>
                  <a:lnTo>
                    <a:pt x="50926" y="22860"/>
                  </a:lnTo>
                  <a:lnTo>
                    <a:pt x="66421" y="22606"/>
                  </a:lnTo>
                  <a:lnTo>
                    <a:pt x="74549" y="22352"/>
                  </a:lnTo>
                  <a:lnTo>
                    <a:pt x="92719" y="22352"/>
                  </a:lnTo>
                  <a:lnTo>
                    <a:pt x="92789" y="22129"/>
                  </a:lnTo>
                  <a:lnTo>
                    <a:pt x="94347" y="15009"/>
                  </a:lnTo>
                  <a:lnTo>
                    <a:pt x="95250" y="7747"/>
                  </a:lnTo>
                  <a:close/>
                </a:path>
                <a:path w="348615" h="183514">
                  <a:moveTo>
                    <a:pt x="348107" y="105664"/>
                  </a:moveTo>
                  <a:lnTo>
                    <a:pt x="172085" y="105664"/>
                  </a:lnTo>
                  <a:lnTo>
                    <a:pt x="172085" y="120650"/>
                  </a:lnTo>
                  <a:lnTo>
                    <a:pt x="348107" y="120650"/>
                  </a:lnTo>
                  <a:lnTo>
                    <a:pt x="348107" y="105664"/>
                  </a:lnTo>
                  <a:close/>
                </a:path>
                <a:path w="348615" h="183514">
                  <a:moveTo>
                    <a:pt x="268732" y="84709"/>
                  </a:moveTo>
                  <a:lnTo>
                    <a:pt x="250825" y="84709"/>
                  </a:lnTo>
                  <a:lnTo>
                    <a:pt x="250825" y="105664"/>
                  </a:lnTo>
                  <a:lnTo>
                    <a:pt x="268732" y="105664"/>
                  </a:lnTo>
                  <a:lnTo>
                    <a:pt x="268732" y="84709"/>
                  </a:lnTo>
                  <a:close/>
                </a:path>
                <a:path w="348615" h="183514">
                  <a:moveTo>
                    <a:pt x="317754" y="5080"/>
                  </a:moveTo>
                  <a:lnTo>
                    <a:pt x="201168" y="5080"/>
                  </a:lnTo>
                  <a:lnTo>
                    <a:pt x="201168" y="20066"/>
                  </a:lnTo>
                  <a:lnTo>
                    <a:pt x="300482" y="20066"/>
                  </a:lnTo>
                  <a:lnTo>
                    <a:pt x="300482" y="38100"/>
                  </a:lnTo>
                  <a:lnTo>
                    <a:pt x="201168" y="38100"/>
                  </a:lnTo>
                  <a:lnTo>
                    <a:pt x="201168" y="84709"/>
                  </a:lnTo>
                  <a:lnTo>
                    <a:pt x="322072" y="84709"/>
                  </a:lnTo>
                  <a:lnTo>
                    <a:pt x="322072" y="70104"/>
                  </a:lnTo>
                  <a:lnTo>
                    <a:pt x="218694" y="70104"/>
                  </a:lnTo>
                  <a:lnTo>
                    <a:pt x="218694" y="52324"/>
                  </a:lnTo>
                  <a:lnTo>
                    <a:pt x="317754" y="52324"/>
                  </a:lnTo>
                  <a:lnTo>
                    <a:pt x="317754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24111" y="4883658"/>
              <a:ext cx="357251" cy="192151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9425305" y="4881245"/>
            <a:ext cx="364490" cy="196850"/>
            <a:chOff x="9425305" y="4881245"/>
            <a:chExt cx="364490" cy="196850"/>
          </a:xfrm>
        </p:grpSpPr>
        <p:sp>
          <p:nvSpPr>
            <p:cNvPr id="111" name="object 111"/>
            <p:cNvSpPr/>
            <p:nvPr/>
          </p:nvSpPr>
          <p:spPr>
            <a:xfrm>
              <a:off x="9429877" y="4885817"/>
              <a:ext cx="355600" cy="187960"/>
            </a:xfrm>
            <a:custGeom>
              <a:avLst/>
              <a:gdLst/>
              <a:ahLst/>
              <a:cxnLst/>
              <a:rect l="l" t="t" r="r" b="b"/>
              <a:pathLst>
                <a:path w="355600" h="187960">
                  <a:moveTo>
                    <a:pt x="327278" y="115061"/>
                  </a:moveTo>
                  <a:lnTo>
                    <a:pt x="207645" y="115061"/>
                  </a:lnTo>
                  <a:lnTo>
                    <a:pt x="207645" y="129539"/>
                  </a:lnTo>
                  <a:lnTo>
                    <a:pt x="310006" y="129539"/>
                  </a:lnTo>
                  <a:lnTo>
                    <a:pt x="310006" y="143890"/>
                  </a:lnTo>
                  <a:lnTo>
                    <a:pt x="207645" y="143890"/>
                  </a:lnTo>
                  <a:lnTo>
                    <a:pt x="207645" y="187451"/>
                  </a:lnTo>
                  <a:lnTo>
                    <a:pt x="332104" y="187451"/>
                  </a:lnTo>
                  <a:lnTo>
                    <a:pt x="332104" y="173100"/>
                  </a:lnTo>
                  <a:lnTo>
                    <a:pt x="224917" y="173100"/>
                  </a:lnTo>
                  <a:lnTo>
                    <a:pt x="224917" y="157479"/>
                  </a:lnTo>
                  <a:lnTo>
                    <a:pt x="327278" y="157479"/>
                  </a:lnTo>
                  <a:lnTo>
                    <a:pt x="327278" y="115061"/>
                  </a:lnTo>
                  <a:close/>
                </a:path>
                <a:path w="355600" h="187960">
                  <a:moveTo>
                    <a:pt x="275971" y="97916"/>
                  </a:moveTo>
                  <a:lnTo>
                    <a:pt x="258064" y="97916"/>
                  </a:lnTo>
                  <a:lnTo>
                    <a:pt x="258064" y="115061"/>
                  </a:lnTo>
                  <a:lnTo>
                    <a:pt x="275971" y="115061"/>
                  </a:lnTo>
                  <a:lnTo>
                    <a:pt x="275971" y="97916"/>
                  </a:lnTo>
                  <a:close/>
                </a:path>
                <a:path w="355600" h="187960">
                  <a:moveTo>
                    <a:pt x="355346" y="83946"/>
                  </a:moveTo>
                  <a:lnTo>
                    <a:pt x="179324" y="83946"/>
                  </a:lnTo>
                  <a:lnTo>
                    <a:pt x="179324" y="97916"/>
                  </a:lnTo>
                  <a:lnTo>
                    <a:pt x="355346" y="97916"/>
                  </a:lnTo>
                  <a:lnTo>
                    <a:pt x="355346" y="83946"/>
                  </a:lnTo>
                  <a:close/>
                </a:path>
                <a:path w="355600" h="187960">
                  <a:moveTo>
                    <a:pt x="312741" y="35686"/>
                  </a:moveTo>
                  <a:lnTo>
                    <a:pt x="292226" y="35686"/>
                  </a:lnTo>
                  <a:lnTo>
                    <a:pt x="287400" y="38861"/>
                  </a:lnTo>
                  <a:lnTo>
                    <a:pt x="281686" y="42036"/>
                  </a:lnTo>
                  <a:lnTo>
                    <a:pt x="245108" y="55905"/>
                  </a:lnTo>
                  <a:lnTo>
                    <a:pt x="202263" y="64621"/>
                  </a:lnTo>
                  <a:lnTo>
                    <a:pt x="194691" y="65404"/>
                  </a:lnTo>
                  <a:lnTo>
                    <a:pt x="201929" y="77977"/>
                  </a:lnTo>
                  <a:lnTo>
                    <a:pt x="245774" y="69580"/>
                  </a:lnTo>
                  <a:lnTo>
                    <a:pt x="271652" y="60578"/>
                  </a:lnTo>
                  <a:lnTo>
                    <a:pt x="317424" y="60578"/>
                  </a:lnTo>
                  <a:lnTo>
                    <a:pt x="313070" y="59705"/>
                  </a:lnTo>
                  <a:lnTo>
                    <a:pt x="300198" y="56552"/>
                  </a:lnTo>
                  <a:lnTo>
                    <a:pt x="287908" y="52958"/>
                  </a:lnTo>
                  <a:lnTo>
                    <a:pt x="295021" y="49148"/>
                  </a:lnTo>
                  <a:lnTo>
                    <a:pt x="301244" y="45084"/>
                  </a:lnTo>
                  <a:lnTo>
                    <a:pt x="306577" y="40893"/>
                  </a:lnTo>
                  <a:lnTo>
                    <a:pt x="311784" y="36702"/>
                  </a:lnTo>
                  <a:lnTo>
                    <a:pt x="312741" y="35686"/>
                  </a:lnTo>
                  <a:close/>
                </a:path>
                <a:path w="355600" h="187960">
                  <a:moveTo>
                    <a:pt x="317424" y="60578"/>
                  </a:moveTo>
                  <a:lnTo>
                    <a:pt x="271652" y="60578"/>
                  </a:lnTo>
                  <a:lnTo>
                    <a:pt x="278776" y="63343"/>
                  </a:lnTo>
                  <a:lnTo>
                    <a:pt x="316769" y="74517"/>
                  </a:lnTo>
                  <a:lnTo>
                    <a:pt x="332486" y="77469"/>
                  </a:lnTo>
                  <a:lnTo>
                    <a:pt x="340614" y="64642"/>
                  </a:lnTo>
                  <a:lnTo>
                    <a:pt x="326439" y="62386"/>
                  </a:lnTo>
                  <a:lnTo>
                    <a:pt x="317424" y="60578"/>
                  </a:lnTo>
                  <a:close/>
                </a:path>
                <a:path w="355600" h="187960">
                  <a:moveTo>
                    <a:pt x="315468" y="22351"/>
                  </a:moveTo>
                  <a:lnTo>
                    <a:pt x="301847" y="22637"/>
                  </a:lnTo>
                  <a:lnTo>
                    <a:pt x="288798" y="22732"/>
                  </a:lnTo>
                  <a:lnTo>
                    <a:pt x="207009" y="22732"/>
                  </a:lnTo>
                  <a:lnTo>
                    <a:pt x="207009" y="36448"/>
                  </a:lnTo>
                  <a:lnTo>
                    <a:pt x="262254" y="36448"/>
                  </a:lnTo>
                  <a:lnTo>
                    <a:pt x="277114" y="36194"/>
                  </a:lnTo>
                  <a:lnTo>
                    <a:pt x="292226" y="35686"/>
                  </a:lnTo>
                  <a:lnTo>
                    <a:pt x="312741" y="35686"/>
                  </a:lnTo>
                  <a:lnTo>
                    <a:pt x="315849" y="32384"/>
                  </a:lnTo>
                  <a:lnTo>
                    <a:pt x="318516" y="27939"/>
                  </a:lnTo>
                  <a:lnTo>
                    <a:pt x="319150" y="26923"/>
                  </a:lnTo>
                  <a:lnTo>
                    <a:pt x="319277" y="25653"/>
                  </a:lnTo>
                  <a:lnTo>
                    <a:pt x="318007" y="23113"/>
                  </a:lnTo>
                  <a:lnTo>
                    <a:pt x="316992" y="22478"/>
                  </a:lnTo>
                  <a:lnTo>
                    <a:pt x="315468" y="22351"/>
                  </a:lnTo>
                  <a:close/>
                </a:path>
                <a:path w="355600" h="187960">
                  <a:moveTo>
                    <a:pt x="172212" y="145160"/>
                  </a:moveTo>
                  <a:lnTo>
                    <a:pt x="0" y="145160"/>
                  </a:lnTo>
                  <a:lnTo>
                    <a:pt x="0" y="159892"/>
                  </a:lnTo>
                  <a:lnTo>
                    <a:pt x="172212" y="159892"/>
                  </a:lnTo>
                  <a:lnTo>
                    <a:pt x="172212" y="145160"/>
                  </a:lnTo>
                  <a:close/>
                </a:path>
                <a:path w="355600" h="187960">
                  <a:moveTo>
                    <a:pt x="96266" y="104647"/>
                  </a:moveTo>
                  <a:lnTo>
                    <a:pt x="78358" y="104647"/>
                  </a:lnTo>
                  <a:lnTo>
                    <a:pt x="78358" y="145160"/>
                  </a:lnTo>
                  <a:lnTo>
                    <a:pt x="96266" y="145160"/>
                  </a:lnTo>
                  <a:lnTo>
                    <a:pt x="96266" y="104647"/>
                  </a:lnTo>
                  <a:close/>
                </a:path>
                <a:path w="355600" h="187960">
                  <a:moveTo>
                    <a:pt x="144399" y="18414"/>
                  </a:moveTo>
                  <a:lnTo>
                    <a:pt x="28701" y="18414"/>
                  </a:lnTo>
                  <a:lnTo>
                    <a:pt x="28701" y="104647"/>
                  </a:lnTo>
                  <a:lnTo>
                    <a:pt x="146303" y="104647"/>
                  </a:lnTo>
                  <a:lnTo>
                    <a:pt x="146303" y="89407"/>
                  </a:lnTo>
                  <a:lnTo>
                    <a:pt x="46608" y="89407"/>
                  </a:lnTo>
                  <a:lnTo>
                    <a:pt x="46608" y="33654"/>
                  </a:lnTo>
                  <a:lnTo>
                    <a:pt x="144399" y="33654"/>
                  </a:lnTo>
                  <a:lnTo>
                    <a:pt x="144399" y="18414"/>
                  </a:lnTo>
                  <a:close/>
                </a:path>
                <a:path w="355600" h="187960">
                  <a:moveTo>
                    <a:pt x="296672" y="0"/>
                  </a:moveTo>
                  <a:lnTo>
                    <a:pt x="231013" y="0"/>
                  </a:lnTo>
                  <a:lnTo>
                    <a:pt x="231013" y="13969"/>
                  </a:lnTo>
                  <a:lnTo>
                    <a:pt x="296672" y="13969"/>
                  </a:lnTo>
                  <a:lnTo>
                    <a:pt x="296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25305" y="4881245"/>
              <a:ext cx="364490" cy="196596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8742426" y="5350293"/>
            <a:ext cx="94615" cy="24765"/>
            <a:chOff x="8742426" y="5350293"/>
            <a:chExt cx="94615" cy="24765"/>
          </a:xfrm>
        </p:grpSpPr>
        <p:sp>
          <p:nvSpPr>
            <p:cNvPr id="114" name="object 114"/>
            <p:cNvSpPr/>
            <p:nvPr/>
          </p:nvSpPr>
          <p:spPr>
            <a:xfrm>
              <a:off x="8746998" y="5354865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85332" y="0"/>
                  </a:moveTo>
                  <a:lnTo>
                    <a:pt x="0" y="0"/>
                  </a:lnTo>
                  <a:lnTo>
                    <a:pt x="0" y="15201"/>
                  </a:lnTo>
                  <a:lnTo>
                    <a:pt x="85332" y="15201"/>
                  </a:lnTo>
                  <a:lnTo>
                    <a:pt x="85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8746998" y="5354865"/>
              <a:ext cx="85725" cy="15240"/>
            </a:xfrm>
            <a:custGeom>
              <a:avLst/>
              <a:gdLst/>
              <a:ahLst/>
              <a:cxnLst/>
              <a:rect l="l" t="t" r="r" b="b"/>
              <a:pathLst>
                <a:path w="85725" h="15239">
                  <a:moveTo>
                    <a:pt x="0" y="15201"/>
                  </a:moveTo>
                  <a:lnTo>
                    <a:pt x="85332" y="15201"/>
                  </a:lnTo>
                  <a:lnTo>
                    <a:pt x="85332" y="0"/>
                  </a:lnTo>
                  <a:lnTo>
                    <a:pt x="0" y="0"/>
                  </a:lnTo>
                  <a:lnTo>
                    <a:pt x="0" y="152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9016872" y="5273802"/>
            <a:ext cx="725805" cy="194945"/>
            <a:chOff x="9016872" y="5273802"/>
            <a:chExt cx="725805" cy="194945"/>
          </a:xfrm>
        </p:grpSpPr>
        <p:sp>
          <p:nvSpPr>
            <p:cNvPr id="117" name="object 117"/>
            <p:cNvSpPr/>
            <p:nvPr/>
          </p:nvSpPr>
          <p:spPr>
            <a:xfrm>
              <a:off x="9021444" y="5278374"/>
              <a:ext cx="716280" cy="186055"/>
            </a:xfrm>
            <a:custGeom>
              <a:avLst/>
              <a:gdLst/>
              <a:ahLst/>
              <a:cxnLst/>
              <a:rect l="l" t="t" r="r" b="b"/>
              <a:pathLst>
                <a:path w="716279" h="186054">
                  <a:moveTo>
                    <a:pt x="716279" y="143763"/>
                  </a:moveTo>
                  <a:lnTo>
                    <a:pt x="544068" y="143763"/>
                  </a:lnTo>
                  <a:lnTo>
                    <a:pt x="544068" y="158495"/>
                  </a:lnTo>
                  <a:lnTo>
                    <a:pt x="716279" y="158495"/>
                  </a:lnTo>
                  <a:lnTo>
                    <a:pt x="716279" y="143763"/>
                  </a:lnTo>
                  <a:close/>
                </a:path>
                <a:path w="716279" h="186054">
                  <a:moveTo>
                    <a:pt x="172211" y="143509"/>
                  </a:moveTo>
                  <a:lnTo>
                    <a:pt x="0" y="143509"/>
                  </a:lnTo>
                  <a:lnTo>
                    <a:pt x="0" y="158369"/>
                  </a:lnTo>
                  <a:lnTo>
                    <a:pt x="172211" y="158369"/>
                  </a:lnTo>
                  <a:lnTo>
                    <a:pt x="172211" y="143509"/>
                  </a:lnTo>
                  <a:close/>
                </a:path>
                <a:path w="716279" h="186054">
                  <a:moveTo>
                    <a:pt x="521334" y="117347"/>
                  </a:moveTo>
                  <a:lnTo>
                    <a:pt x="397890" y="117347"/>
                  </a:lnTo>
                  <a:lnTo>
                    <a:pt x="397890" y="132587"/>
                  </a:lnTo>
                  <a:lnTo>
                    <a:pt x="503935" y="132587"/>
                  </a:lnTo>
                  <a:lnTo>
                    <a:pt x="503935" y="185673"/>
                  </a:lnTo>
                  <a:lnTo>
                    <a:pt x="521334" y="185673"/>
                  </a:lnTo>
                  <a:lnTo>
                    <a:pt x="521334" y="117347"/>
                  </a:lnTo>
                  <a:close/>
                </a:path>
                <a:path w="716279" h="186054">
                  <a:moveTo>
                    <a:pt x="60705" y="37464"/>
                  </a:moveTo>
                  <a:lnTo>
                    <a:pt x="43306" y="37464"/>
                  </a:lnTo>
                  <a:lnTo>
                    <a:pt x="44703" y="91820"/>
                  </a:lnTo>
                  <a:lnTo>
                    <a:pt x="20065" y="91820"/>
                  </a:lnTo>
                  <a:lnTo>
                    <a:pt x="20065" y="106679"/>
                  </a:lnTo>
                  <a:lnTo>
                    <a:pt x="152780" y="106679"/>
                  </a:lnTo>
                  <a:lnTo>
                    <a:pt x="152780" y="92075"/>
                  </a:lnTo>
                  <a:lnTo>
                    <a:pt x="61722" y="92075"/>
                  </a:lnTo>
                  <a:lnTo>
                    <a:pt x="60705" y="37464"/>
                  </a:lnTo>
                  <a:close/>
                </a:path>
                <a:path w="716279" h="186054">
                  <a:moveTo>
                    <a:pt x="129666" y="37464"/>
                  </a:moveTo>
                  <a:lnTo>
                    <a:pt x="112268" y="37464"/>
                  </a:lnTo>
                  <a:lnTo>
                    <a:pt x="110362" y="92075"/>
                  </a:lnTo>
                  <a:lnTo>
                    <a:pt x="152780" y="92075"/>
                  </a:lnTo>
                  <a:lnTo>
                    <a:pt x="152780" y="91820"/>
                  </a:lnTo>
                  <a:lnTo>
                    <a:pt x="127380" y="91820"/>
                  </a:lnTo>
                  <a:lnTo>
                    <a:pt x="129666" y="37464"/>
                  </a:lnTo>
                  <a:close/>
                </a:path>
                <a:path w="716279" h="186054">
                  <a:moveTo>
                    <a:pt x="149732" y="16001"/>
                  </a:moveTo>
                  <a:lnTo>
                    <a:pt x="23240" y="16001"/>
                  </a:lnTo>
                  <a:lnTo>
                    <a:pt x="23240" y="30860"/>
                  </a:lnTo>
                  <a:lnTo>
                    <a:pt x="149732" y="30860"/>
                  </a:lnTo>
                  <a:lnTo>
                    <a:pt x="149732" y="16001"/>
                  </a:lnTo>
                  <a:close/>
                </a:path>
                <a:path w="716279" h="186054">
                  <a:moveTo>
                    <a:pt x="688085" y="14223"/>
                  </a:moveTo>
                  <a:lnTo>
                    <a:pt x="572388" y="14223"/>
                  </a:lnTo>
                  <a:lnTo>
                    <a:pt x="572388" y="112903"/>
                  </a:lnTo>
                  <a:lnTo>
                    <a:pt x="691006" y="112903"/>
                  </a:lnTo>
                  <a:lnTo>
                    <a:pt x="691006" y="98297"/>
                  </a:lnTo>
                  <a:lnTo>
                    <a:pt x="589787" y="98297"/>
                  </a:lnTo>
                  <a:lnTo>
                    <a:pt x="589787" y="68960"/>
                  </a:lnTo>
                  <a:lnTo>
                    <a:pt x="684910" y="68960"/>
                  </a:lnTo>
                  <a:lnTo>
                    <a:pt x="684910" y="54737"/>
                  </a:lnTo>
                  <a:lnTo>
                    <a:pt x="589787" y="54737"/>
                  </a:lnTo>
                  <a:lnTo>
                    <a:pt x="589787" y="29209"/>
                  </a:lnTo>
                  <a:lnTo>
                    <a:pt x="688085" y="29209"/>
                  </a:lnTo>
                  <a:lnTo>
                    <a:pt x="688085" y="14223"/>
                  </a:lnTo>
                  <a:close/>
                </a:path>
                <a:path w="716279" h="186054">
                  <a:moveTo>
                    <a:pt x="353568" y="144144"/>
                  </a:moveTo>
                  <a:lnTo>
                    <a:pt x="181355" y="144144"/>
                  </a:lnTo>
                  <a:lnTo>
                    <a:pt x="181355" y="158876"/>
                  </a:lnTo>
                  <a:lnTo>
                    <a:pt x="353568" y="158876"/>
                  </a:lnTo>
                  <a:lnTo>
                    <a:pt x="353568" y="144144"/>
                  </a:lnTo>
                  <a:close/>
                </a:path>
                <a:path w="716279" h="186054">
                  <a:moveTo>
                    <a:pt x="276605" y="111125"/>
                  </a:moveTo>
                  <a:lnTo>
                    <a:pt x="258318" y="111125"/>
                  </a:lnTo>
                  <a:lnTo>
                    <a:pt x="258318" y="144144"/>
                  </a:lnTo>
                  <a:lnTo>
                    <a:pt x="276605" y="144144"/>
                  </a:lnTo>
                  <a:lnTo>
                    <a:pt x="276605" y="111125"/>
                  </a:lnTo>
                  <a:close/>
                </a:path>
                <a:path w="716279" h="186054">
                  <a:moveTo>
                    <a:pt x="325374" y="13207"/>
                  </a:moveTo>
                  <a:lnTo>
                    <a:pt x="209423" y="13207"/>
                  </a:lnTo>
                  <a:lnTo>
                    <a:pt x="209423" y="28447"/>
                  </a:lnTo>
                  <a:lnTo>
                    <a:pt x="307975" y="28447"/>
                  </a:lnTo>
                  <a:lnTo>
                    <a:pt x="307975" y="55117"/>
                  </a:lnTo>
                  <a:lnTo>
                    <a:pt x="209676" y="55117"/>
                  </a:lnTo>
                  <a:lnTo>
                    <a:pt x="209676" y="111125"/>
                  </a:lnTo>
                  <a:lnTo>
                    <a:pt x="331470" y="111125"/>
                  </a:lnTo>
                  <a:lnTo>
                    <a:pt x="331470" y="96265"/>
                  </a:lnTo>
                  <a:lnTo>
                    <a:pt x="227075" y="96265"/>
                  </a:lnTo>
                  <a:lnTo>
                    <a:pt x="227075" y="69595"/>
                  </a:lnTo>
                  <a:lnTo>
                    <a:pt x="325374" y="69595"/>
                  </a:lnTo>
                  <a:lnTo>
                    <a:pt x="325374" y="13207"/>
                  </a:lnTo>
                  <a:close/>
                </a:path>
                <a:path w="716279" h="186054">
                  <a:moveTo>
                    <a:pt x="486663" y="2031"/>
                  </a:moveTo>
                  <a:lnTo>
                    <a:pt x="470026" y="2031"/>
                  </a:lnTo>
                  <a:lnTo>
                    <a:pt x="470026" y="46862"/>
                  </a:lnTo>
                  <a:lnTo>
                    <a:pt x="444500" y="46862"/>
                  </a:lnTo>
                  <a:lnTo>
                    <a:pt x="444500" y="61467"/>
                  </a:lnTo>
                  <a:lnTo>
                    <a:pt x="470026" y="61467"/>
                  </a:lnTo>
                  <a:lnTo>
                    <a:pt x="470026" y="107441"/>
                  </a:lnTo>
                  <a:lnTo>
                    <a:pt x="486663" y="107441"/>
                  </a:lnTo>
                  <a:lnTo>
                    <a:pt x="486663" y="2031"/>
                  </a:lnTo>
                  <a:close/>
                </a:path>
                <a:path w="716279" h="186054">
                  <a:moveTo>
                    <a:pt x="441295" y="23748"/>
                  </a:moveTo>
                  <a:lnTo>
                    <a:pt x="423418" y="23748"/>
                  </a:lnTo>
                  <a:lnTo>
                    <a:pt x="422275" y="29971"/>
                  </a:lnTo>
                  <a:lnTo>
                    <a:pt x="419988" y="36321"/>
                  </a:lnTo>
                  <a:lnTo>
                    <a:pt x="413638" y="49275"/>
                  </a:lnTo>
                  <a:lnTo>
                    <a:pt x="409575" y="55625"/>
                  </a:lnTo>
                  <a:lnTo>
                    <a:pt x="404495" y="61721"/>
                  </a:lnTo>
                  <a:lnTo>
                    <a:pt x="399414" y="67944"/>
                  </a:lnTo>
                  <a:lnTo>
                    <a:pt x="363220" y="94234"/>
                  </a:lnTo>
                  <a:lnTo>
                    <a:pt x="375411" y="106044"/>
                  </a:lnTo>
                  <a:lnTo>
                    <a:pt x="408320" y="80518"/>
                  </a:lnTo>
                  <a:lnTo>
                    <a:pt x="417322" y="70357"/>
                  </a:lnTo>
                  <a:lnTo>
                    <a:pt x="437271" y="70357"/>
                  </a:lnTo>
                  <a:lnTo>
                    <a:pt x="436118" y="69468"/>
                  </a:lnTo>
                  <a:lnTo>
                    <a:pt x="430783" y="64007"/>
                  </a:lnTo>
                  <a:lnTo>
                    <a:pt x="426338" y="57784"/>
                  </a:lnTo>
                  <a:lnTo>
                    <a:pt x="429861" y="51946"/>
                  </a:lnTo>
                  <a:lnTo>
                    <a:pt x="432990" y="46037"/>
                  </a:lnTo>
                  <a:lnTo>
                    <a:pt x="435715" y="40032"/>
                  </a:lnTo>
                  <a:lnTo>
                    <a:pt x="438023" y="33909"/>
                  </a:lnTo>
                  <a:lnTo>
                    <a:pt x="440944" y="25653"/>
                  </a:lnTo>
                  <a:lnTo>
                    <a:pt x="441295" y="23748"/>
                  </a:lnTo>
                  <a:close/>
                </a:path>
                <a:path w="716279" h="186054">
                  <a:moveTo>
                    <a:pt x="437271" y="70357"/>
                  </a:moveTo>
                  <a:lnTo>
                    <a:pt x="417322" y="70357"/>
                  </a:lnTo>
                  <a:lnTo>
                    <a:pt x="421639" y="76326"/>
                  </a:lnTo>
                  <a:lnTo>
                    <a:pt x="426593" y="81660"/>
                  </a:lnTo>
                  <a:lnTo>
                    <a:pt x="437514" y="91312"/>
                  </a:lnTo>
                  <a:lnTo>
                    <a:pt x="443229" y="95503"/>
                  </a:lnTo>
                  <a:lnTo>
                    <a:pt x="448945" y="99187"/>
                  </a:lnTo>
                  <a:lnTo>
                    <a:pt x="461009" y="86740"/>
                  </a:lnTo>
                  <a:lnTo>
                    <a:pt x="454659" y="83057"/>
                  </a:lnTo>
                  <a:lnTo>
                    <a:pt x="448309" y="78866"/>
                  </a:lnTo>
                  <a:lnTo>
                    <a:pt x="437271" y="70357"/>
                  </a:lnTo>
                  <a:close/>
                </a:path>
                <a:path w="716279" h="186054">
                  <a:moveTo>
                    <a:pt x="442975" y="9397"/>
                  </a:moveTo>
                  <a:lnTo>
                    <a:pt x="434975" y="9651"/>
                  </a:lnTo>
                  <a:lnTo>
                    <a:pt x="427608" y="9778"/>
                  </a:lnTo>
                  <a:lnTo>
                    <a:pt x="375665" y="9778"/>
                  </a:lnTo>
                  <a:lnTo>
                    <a:pt x="375665" y="24384"/>
                  </a:lnTo>
                  <a:lnTo>
                    <a:pt x="396494" y="24384"/>
                  </a:lnTo>
                  <a:lnTo>
                    <a:pt x="402081" y="24256"/>
                  </a:lnTo>
                  <a:lnTo>
                    <a:pt x="407670" y="24256"/>
                  </a:lnTo>
                  <a:lnTo>
                    <a:pt x="418464" y="24003"/>
                  </a:lnTo>
                  <a:lnTo>
                    <a:pt x="423418" y="23748"/>
                  </a:lnTo>
                  <a:lnTo>
                    <a:pt x="441295" y="23748"/>
                  </a:lnTo>
                  <a:lnTo>
                    <a:pt x="442468" y="17398"/>
                  </a:lnTo>
                  <a:lnTo>
                    <a:pt x="442975" y="9397"/>
                  </a:lnTo>
                  <a:close/>
                </a:path>
                <a:path w="716279" h="186054">
                  <a:moveTo>
                    <a:pt x="521334" y="0"/>
                  </a:moveTo>
                  <a:lnTo>
                    <a:pt x="504571" y="0"/>
                  </a:lnTo>
                  <a:lnTo>
                    <a:pt x="504571" y="107441"/>
                  </a:lnTo>
                  <a:lnTo>
                    <a:pt x="521334" y="107441"/>
                  </a:lnTo>
                  <a:lnTo>
                    <a:pt x="521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9021444" y="5278374"/>
              <a:ext cx="716280" cy="186055"/>
            </a:xfrm>
            <a:custGeom>
              <a:avLst/>
              <a:gdLst/>
              <a:ahLst/>
              <a:cxnLst/>
              <a:rect l="l" t="t" r="r" b="b"/>
              <a:pathLst>
                <a:path w="716279" h="186054">
                  <a:moveTo>
                    <a:pt x="544068" y="143763"/>
                  </a:moveTo>
                  <a:lnTo>
                    <a:pt x="716279" y="143763"/>
                  </a:lnTo>
                  <a:lnTo>
                    <a:pt x="716279" y="158495"/>
                  </a:lnTo>
                  <a:lnTo>
                    <a:pt x="544068" y="158495"/>
                  </a:lnTo>
                  <a:lnTo>
                    <a:pt x="544068" y="143763"/>
                  </a:lnTo>
                  <a:close/>
                </a:path>
                <a:path w="716279" h="186054">
                  <a:moveTo>
                    <a:pt x="0" y="143509"/>
                  </a:moveTo>
                  <a:lnTo>
                    <a:pt x="172211" y="143509"/>
                  </a:lnTo>
                  <a:lnTo>
                    <a:pt x="172211" y="158369"/>
                  </a:lnTo>
                  <a:lnTo>
                    <a:pt x="0" y="158369"/>
                  </a:lnTo>
                  <a:lnTo>
                    <a:pt x="0" y="143509"/>
                  </a:lnTo>
                  <a:close/>
                </a:path>
                <a:path w="716279" h="186054">
                  <a:moveTo>
                    <a:pt x="397890" y="117347"/>
                  </a:moveTo>
                  <a:lnTo>
                    <a:pt x="521334" y="117347"/>
                  </a:lnTo>
                  <a:lnTo>
                    <a:pt x="521334" y="185673"/>
                  </a:lnTo>
                  <a:lnTo>
                    <a:pt x="503935" y="185673"/>
                  </a:lnTo>
                  <a:lnTo>
                    <a:pt x="503935" y="132587"/>
                  </a:lnTo>
                  <a:lnTo>
                    <a:pt x="397890" y="132587"/>
                  </a:lnTo>
                  <a:lnTo>
                    <a:pt x="397890" y="117347"/>
                  </a:lnTo>
                  <a:close/>
                </a:path>
                <a:path w="716279" h="186054">
                  <a:moveTo>
                    <a:pt x="43306" y="37464"/>
                  </a:moveTo>
                  <a:lnTo>
                    <a:pt x="60705" y="37464"/>
                  </a:lnTo>
                  <a:lnTo>
                    <a:pt x="61722" y="92075"/>
                  </a:lnTo>
                  <a:lnTo>
                    <a:pt x="110362" y="92075"/>
                  </a:lnTo>
                  <a:lnTo>
                    <a:pt x="112268" y="37464"/>
                  </a:lnTo>
                  <a:lnTo>
                    <a:pt x="129666" y="37464"/>
                  </a:lnTo>
                  <a:lnTo>
                    <a:pt x="127380" y="91820"/>
                  </a:lnTo>
                  <a:lnTo>
                    <a:pt x="152780" y="91820"/>
                  </a:lnTo>
                  <a:lnTo>
                    <a:pt x="152780" y="106679"/>
                  </a:lnTo>
                  <a:lnTo>
                    <a:pt x="20065" y="106679"/>
                  </a:lnTo>
                  <a:lnTo>
                    <a:pt x="20065" y="91820"/>
                  </a:lnTo>
                  <a:lnTo>
                    <a:pt x="44703" y="91820"/>
                  </a:lnTo>
                  <a:lnTo>
                    <a:pt x="43306" y="37464"/>
                  </a:lnTo>
                  <a:close/>
                </a:path>
                <a:path w="716279" h="186054">
                  <a:moveTo>
                    <a:pt x="23240" y="16001"/>
                  </a:moveTo>
                  <a:lnTo>
                    <a:pt x="149732" y="16001"/>
                  </a:lnTo>
                  <a:lnTo>
                    <a:pt x="149732" y="30860"/>
                  </a:lnTo>
                  <a:lnTo>
                    <a:pt x="23240" y="30860"/>
                  </a:lnTo>
                  <a:lnTo>
                    <a:pt x="23240" y="16001"/>
                  </a:lnTo>
                  <a:close/>
                </a:path>
                <a:path w="716279" h="186054">
                  <a:moveTo>
                    <a:pt x="572388" y="14223"/>
                  </a:moveTo>
                  <a:lnTo>
                    <a:pt x="688085" y="14223"/>
                  </a:lnTo>
                  <a:lnTo>
                    <a:pt x="688085" y="29209"/>
                  </a:lnTo>
                  <a:lnTo>
                    <a:pt x="589787" y="29209"/>
                  </a:lnTo>
                  <a:lnTo>
                    <a:pt x="589787" y="54737"/>
                  </a:lnTo>
                  <a:lnTo>
                    <a:pt x="684910" y="54737"/>
                  </a:lnTo>
                  <a:lnTo>
                    <a:pt x="684910" y="68960"/>
                  </a:lnTo>
                  <a:lnTo>
                    <a:pt x="589787" y="68960"/>
                  </a:lnTo>
                  <a:lnTo>
                    <a:pt x="589787" y="98297"/>
                  </a:lnTo>
                  <a:lnTo>
                    <a:pt x="691006" y="98297"/>
                  </a:lnTo>
                  <a:lnTo>
                    <a:pt x="691006" y="112903"/>
                  </a:lnTo>
                  <a:lnTo>
                    <a:pt x="572388" y="112903"/>
                  </a:lnTo>
                  <a:lnTo>
                    <a:pt x="572388" y="14223"/>
                  </a:lnTo>
                  <a:close/>
                </a:path>
                <a:path w="716279" h="186054">
                  <a:moveTo>
                    <a:pt x="209423" y="13207"/>
                  </a:moveTo>
                  <a:lnTo>
                    <a:pt x="325374" y="13207"/>
                  </a:lnTo>
                  <a:lnTo>
                    <a:pt x="325374" y="69595"/>
                  </a:lnTo>
                  <a:lnTo>
                    <a:pt x="227075" y="69595"/>
                  </a:lnTo>
                  <a:lnTo>
                    <a:pt x="227075" y="96265"/>
                  </a:lnTo>
                  <a:lnTo>
                    <a:pt x="331470" y="96265"/>
                  </a:lnTo>
                  <a:lnTo>
                    <a:pt x="331470" y="111125"/>
                  </a:lnTo>
                  <a:lnTo>
                    <a:pt x="276605" y="111125"/>
                  </a:lnTo>
                  <a:lnTo>
                    <a:pt x="276605" y="144144"/>
                  </a:lnTo>
                  <a:lnTo>
                    <a:pt x="353568" y="144144"/>
                  </a:lnTo>
                  <a:lnTo>
                    <a:pt x="353568" y="158876"/>
                  </a:lnTo>
                  <a:lnTo>
                    <a:pt x="181355" y="158876"/>
                  </a:lnTo>
                  <a:lnTo>
                    <a:pt x="181355" y="144144"/>
                  </a:lnTo>
                  <a:lnTo>
                    <a:pt x="258318" y="144144"/>
                  </a:lnTo>
                  <a:lnTo>
                    <a:pt x="258318" y="111125"/>
                  </a:lnTo>
                  <a:lnTo>
                    <a:pt x="209676" y="111125"/>
                  </a:lnTo>
                  <a:lnTo>
                    <a:pt x="209676" y="55117"/>
                  </a:lnTo>
                  <a:lnTo>
                    <a:pt x="307975" y="55117"/>
                  </a:lnTo>
                  <a:lnTo>
                    <a:pt x="307975" y="28447"/>
                  </a:lnTo>
                  <a:lnTo>
                    <a:pt x="209423" y="28447"/>
                  </a:lnTo>
                  <a:lnTo>
                    <a:pt x="209423" y="13207"/>
                  </a:lnTo>
                  <a:close/>
                </a:path>
                <a:path w="716279" h="186054">
                  <a:moveTo>
                    <a:pt x="442975" y="9397"/>
                  </a:moveTo>
                  <a:lnTo>
                    <a:pt x="429861" y="51946"/>
                  </a:lnTo>
                  <a:lnTo>
                    <a:pt x="426338" y="57784"/>
                  </a:lnTo>
                  <a:lnTo>
                    <a:pt x="430783" y="64007"/>
                  </a:lnTo>
                  <a:lnTo>
                    <a:pt x="461009" y="86740"/>
                  </a:lnTo>
                  <a:lnTo>
                    <a:pt x="448945" y="99187"/>
                  </a:lnTo>
                  <a:lnTo>
                    <a:pt x="417322" y="70357"/>
                  </a:lnTo>
                  <a:lnTo>
                    <a:pt x="412970" y="75521"/>
                  </a:lnTo>
                  <a:lnTo>
                    <a:pt x="381412" y="102381"/>
                  </a:lnTo>
                  <a:lnTo>
                    <a:pt x="375411" y="106044"/>
                  </a:lnTo>
                  <a:lnTo>
                    <a:pt x="363220" y="94234"/>
                  </a:lnTo>
                  <a:lnTo>
                    <a:pt x="369458" y="90803"/>
                  </a:lnTo>
                  <a:lnTo>
                    <a:pt x="375411" y="87169"/>
                  </a:lnTo>
                  <a:lnTo>
                    <a:pt x="404495" y="61721"/>
                  </a:lnTo>
                  <a:lnTo>
                    <a:pt x="409575" y="55625"/>
                  </a:lnTo>
                  <a:lnTo>
                    <a:pt x="413638" y="49275"/>
                  </a:lnTo>
                  <a:lnTo>
                    <a:pt x="416813" y="42798"/>
                  </a:lnTo>
                  <a:lnTo>
                    <a:pt x="419988" y="36321"/>
                  </a:lnTo>
                  <a:lnTo>
                    <a:pt x="422275" y="29971"/>
                  </a:lnTo>
                  <a:lnTo>
                    <a:pt x="423418" y="23748"/>
                  </a:lnTo>
                  <a:lnTo>
                    <a:pt x="418464" y="24003"/>
                  </a:lnTo>
                  <a:lnTo>
                    <a:pt x="413130" y="24129"/>
                  </a:lnTo>
                  <a:lnTo>
                    <a:pt x="407670" y="24256"/>
                  </a:lnTo>
                  <a:lnTo>
                    <a:pt x="402081" y="24256"/>
                  </a:lnTo>
                  <a:lnTo>
                    <a:pt x="396494" y="24384"/>
                  </a:lnTo>
                  <a:lnTo>
                    <a:pt x="390651" y="24384"/>
                  </a:lnTo>
                  <a:lnTo>
                    <a:pt x="375665" y="24384"/>
                  </a:lnTo>
                  <a:lnTo>
                    <a:pt x="375665" y="9778"/>
                  </a:lnTo>
                  <a:lnTo>
                    <a:pt x="427608" y="9778"/>
                  </a:lnTo>
                  <a:lnTo>
                    <a:pt x="434975" y="9651"/>
                  </a:lnTo>
                  <a:lnTo>
                    <a:pt x="442975" y="9397"/>
                  </a:lnTo>
                  <a:close/>
                </a:path>
                <a:path w="716279" h="186054">
                  <a:moveTo>
                    <a:pt x="470026" y="2031"/>
                  </a:moveTo>
                  <a:lnTo>
                    <a:pt x="486663" y="2031"/>
                  </a:lnTo>
                  <a:lnTo>
                    <a:pt x="486663" y="107441"/>
                  </a:lnTo>
                  <a:lnTo>
                    <a:pt x="470026" y="107441"/>
                  </a:lnTo>
                  <a:lnTo>
                    <a:pt x="470026" y="61467"/>
                  </a:lnTo>
                  <a:lnTo>
                    <a:pt x="444500" y="61467"/>
                  </a:lnTo>
                  <a:lnTo>
                    <a:pt x="444500" y="46862"/>
                  </a:lnTo>
                  <a:lnTo>
                    <a:pt x="470026" y="46862"/>
                  </a:lnTo>
                  <a:lnTo>
                    <a:pt x="470026" y="2031"/>
                  </a:lnTo>
                  <a:close/>
                </a:path>
                <a:path w="716279" h="186054">
                  <a:moveTo>
                    <a:pt x="504571" y="0"/>
                  </a:moveTo>
                  <a:lnTo>
                    <a:pt x="521334" y="0"/>
                  </a:lnTo>
                  <a:lnTo>
                    <a:pt x="521334" y="107441"/>
                  </a:lnTo>
                  <a:lnTo>
                    <a:pt x="504571" y="107441"/>
                  </a:lnTo>
                  <a:lnTo>
                    <a:pt x="50457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9782429" y="5273675"/>
            <a:ext cx="530225" cy="194310"/>
            <a:chOff x="9782429" y="5273675"/>
            <a:chExt cx="530225" cy="194310"/>
          </a:xfrm>
        </p:grpSpPr>
        <p:sp>
          <p:nvSpPr>
            <p:cNvPr id="120" name="object 120"/>
            <p:cNvSpPr/>
            <p:nvPr/>
          </p:nvSpPr>
          <p:spPr>
            <a:xfrm>
              <a:off x="9787001" y="5278247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20">
                  <a:moveTo>
                    <a:pt x="520700" y="118109"/>
                  </a:moveTo>
                  <a:lnTo>
                    <a:pt x="405256" y="118109"/>
                  </a:lnTo>
                  <a:lnTo>
                    <a:pt x="405256" y="182371"/>
                  </a:lnTo>
                  <a:lnTo>
                    <a:pt x="520700" y="182371"/>
                  </a:lnTo>
                  <a:lnTo>
                    <a:pt x="520700" y="167131"/>
                  </a:lnTo>
                  <a:lnTo>
                    <a:pt x="422655" y="167131"/>
                  </a:lnTo>
                  <a:lnTo>
                    <a:pt x="422655" y="133730"/>
                  </a:lnTo>
                  <a:lnTo>
                    <a:pt x="520700" y="133730"/>
                  </a:lnTo>
                  <a:lnTo>
                    <a:pt x="520700" y="118109"/>
                  </a:lnTo>
                  <a:close/>
                </a:path>
                <a:path w="520700" h="185420">
                  <a:moveTo>
                    <a:pt x="520700" y="133730"/>
                  </a:moveTo>
                  <a:lnTo>
                    <a:pt x="503300" y="133730"/>
                  </a:lnTo>
                  <a:lnTo>
                    <a:pt x="503300" y="167131"/>
                  </a:lnTo>
                  <a:lnTo>
                    <a:pt x="520700" y="167131"/>
                  </a:lnTo>
                  <a:lnTo>
                    <a:pt x="520700" y="133730"/>
                  </a:lnTo>
                  <a:close/>
                </a:path>
                <a:path w="520700" h="185420">
                  <a:moveTo>
                    <a:pt x="250571" y="11429"/>
                  </a:moveTo>
                  <a:lnTo>
                    <a:pt x="232155" y="11429"/>
                  </a:lnTo>
                  <a:lnTo>
                    <a:pt x="232679" y="22671"/>
                  </a:lnTo>
                  <a:lnTo>
                    <a:pt x="232537" y="33353"/>
                  </a:lnTo>
                  <a:lnTo>
                    <a:pt x="222839" y="78946"/>
                  </a:lnTo>
                  <a:lnTo>
                    <a:pt x="201549" y="113029"/>
                  </a:lnTo>
                  <a:lnTo>
                    <a:pt x="178689" y="133476"/>
                  </a:lnTo>
                  <a:lnTo>
                    <a:pt x="191262" y="144652"/>
                  </a:lnTo>
                  <a:lnTo>
                    <a:pt x="219709" y="117347"/>
                  </a:lnTo>
                  <a:lnTo>
                    <a:pt x="239649" y="82041"/>
                  </a:lnTo>
                  <a:lnTo>
                    <a:pt x="256550" y="82041"/>
                  </a:lnTo>
                  <a:lnTo>
                    <a:pt x="255158" y="79708"/>
                  </a:lnTo>
                  <a:lnTo>
                    <a:pt x="250382" y="69931"/>
                  </a:lnTo>
                  <a:lnTo>
                    <a:pt x="246379" y="59689"/>
                  </a:lnTo>
                  <a:lnTo>
                    <a:pt x="247903" y="52450"/>
                  </a:lnTo>
                  <a:lnTo>
                    <a:pt x="249047" y="44830"/>
                  </a:lnTo>
                  <a:lnTo>
                    <a:pt x="249808" y="36829"/>
                  </a:lnTo>
                  <a:lnTo>
                    <a:pt x="250303" y="30753"/>
                  </a:lnTo>
                  <a:lnTo>
                    <a:pt x="250618" y="24510"/>
                  </a:lnTo>
                  <a:lnTo>
                    <a:pt x="250719" y="18077"/>
                  </a:lnTo>
                  <a:lnTo>
                    <a:pt x="250571" y="11429"/>
                  </a:lnTo>
                  <a:close/>
                </a:path>
                <a:path w="520700" h="185420">
                  <a:moveTo>
                    <a:pt x="256550" y="82041"/>
                  </a:moveTo>
                  <a:lnTo>
                    <a:pt x="239649" y="82041"/>
                  </a:lnTo>
                  <a:lnTo>
                    <a:pt x="244149" y="91043"/>
                  </a:lnTo>
                  <a:lnTo>
                    <a:pt x="266489" y="122283"/>
                  </a:lnTo>
                  <a:lnTo>
                    <a:pt x="287527" y="140588"/>
                  </a:lnTo>
                  <a:lnTo>
                    <a:pt x="298830" y="127634"/>
                  </a:lnTo>
                  <a:lnTo>
                    <a:pt x="289923" y="121134"/>
                  </a:lnTo>
                  <a:lnTo>
                    <a:pt x="281670" y="114014"/>
                  </a:lnTo>
                  <a:lnTo>
                    <a:pt x="274060" y="106275"/>
                  </a:lnTo>
                  <a:lnTo>
                    <a:pt x="267080" y="97916"/>
                  </a:lnTo>
                  <a:lnTo>
                    <a:pt x="260721" y="89032"/>
                  </a:lnTo>
                  <a:lnTo>
                    <a:pt x="256550" y="82041"/>
                  </a:lnTo>
                  <a:close/>
                </a:path>
                <a:path w="520700" h="185420">
                  <a:moveTo>
                    <a:pt x="71881" y="11429"/>
                  </a:moveTo>
                  <a:lnTo>
                    <a:pt x="53467" y="11429"/>
                  </a:lnTo>
                  <a:lnTo>
                    <a:pt x="53734" y="18077"/>
                  </a:lnTo>
                  <a:lnTo>
                    <a:pt x="53793" y="30753"/>
                  </a:lnTo>
                  <a:lnTo>
                    <a:pt x="47053" y="70802"/>
                  </a:lnTo>
                  <a:lnTo>
                    <a:pt x="27906" y="107027"/>
                  </a:lnTo>
                  <a:lnTo>
                    <a:pt x="0" y="133476"/>
                  </a:lnTo>
                  <a:lnTo>
                    <a:pt x="12573" y="144652"/>
                  </a:lnTo>
                  <a:lnTo>
                    <a:pt x="41021" y="117347"/>
                  </a:lnTo>
                  <a:lnTo>
                    <a:pt x="60959" y="82041"/>
                  </a:lnTo>
                  <a:lnTo>
                    <a:pt x="77836" y="82041"/>
                  </a:lnTo>
                  <a:lnTo>
                    <a:pt x="76453" y="79708"/>
                  </a:lnTo>
                  <a:lnTo>
                    <a:pt x="71691" y="69931"/>
                  </a:lnTo>
                  <a:lnTo>
                    <a:pt x="67691" y="59689"/>
                  </a:lnTo>
                  <a:lnTo>
                    <a:pt x="69088" y="52450"/>
                  </a:lnTo>
                  <a:lnTo>
                    <a:pt x="70230" y="44830"/>
                  </a:lnTo>
                  <a:lnTo>
                    <a:pt x="71120" y="36829"/>
                  </a:lnTo>
                  <a:lnTo>
                    <a:pt x="71596" y="30753"/>
                  </a:lnTo>
                  <a:lnTo>
                    <a:pt x="71881" y="24510"/>
                  </a:lnTo>
                  <a:lnTo>
                    <a:pt x="71881" y="11429"/>
                  </a:lnTo>
                  <a:close/>
                </a:path>
                <a:path w="520700" h="185420">
                  <a:moveTo>
                    <a:pt x="77836" y="82041"/>
                  </a:moveTo>
                  <a:lnTo>
                    <a:pt x="60959" y="82041"/>
                  </a:lnTo>
                  <a:lnTo>
                    <a:pt x="65460" y="91043"/>
                  </a:lnTo>
                  <a:lnTo>
                    <a:pt x="87747" y="122283"/>
                  </a:lnTo>
                  <a:lnTo>
                    <a:pt x="108839" y="140588"/>
                  </a:lnTo>
                  <a:lnTo>
                    <a:pt x="120142" y="127634"/>
                  </a:lnTo>
                  <a:lnTo>
                    <a:pt x="111232" y="121134"/>
                  </a:lnTo>
                  <a:lnTo>
                    <a:pt x="102965" y="114014"/>
                  </a:lnTo>
                  <a:lnTo>
                    <a:pt x="95317" y="106275"/>
                  </a:lnTo>
                  <a:lnTo>
                    <a:pt x="88265" y="97916"/>
                  </a:lnTo>
                  <a:lnTo>
                    <a:pt x="81978" y="89032"/>
                  </a:lnTo>
                  <a:lnTo>
                    <a:pt x="77836" y="82041"/>
                  </a:lnTo>
                  <a:close/>
                </a:path>
                <a:path w="520700" h="185420">
                  <a:moveTo>
                    <a:pt x="520700" y="0"/>
                  </a:moveTo>
                  <a:lnTo>
                    <a:pt x="503300" y="0"/>
                  </a:lnTo>
                  <a:lnTo>
                    <a:pt x="503300" y="43941"/>
                  </a:lnTo>
                  <a:lnTo>
                    <a:pt x="470662" y="43941"/>
                  </a:lnTo>
                  <a:lnTo>
                    <a:pt x="470662" y="59562"/>
                  </a:lnTo>
                  <a:lnTo>
                    <a:pt x="503300" y="59562"/>
                  </a:lnTo>
                  <a:lnTo>
                    <a:pt x="503300" y="107568"/>
                  </a:lnTo>
                  <a:lnTo>
                    <a:pt x="520700" y="107568"/>
                  </a:lnTo>
                  <a:lnTo>
                    <a:pt x="520700" y="0"/>
                  </a:lnTo>
                  <a:close/>
                </a:path>
                <a:path w="520700" h="185420">
                  <a:moveTo>
                    <a:pt x="461308" y="22859"/>
                  </a:moveTo>
                  <a:lnTo>
                    <a:pt x="442341" y="22859"/>
                  </a:lnTo>
                  <a:lnTo>
                    <a:pt x="440435" y="29717"/>
                  </a:lnTo>
                  <a:lnTo>
                    <a:pt x="437133" y="36702"/>
                  </a:lnTo>
                  <a:lnTo>
                    <a:pt x="409952" y="67794"/>
                  </a:lnTo>
                  <a:lnTo>
                    <a:pt x="373393" y="89654"/>
                  </a:lnTo>
                  <a:lnTo>
                    <a:pt x="366775" y="92201"/>
                  </a:lnTo>
                  <a:lnTo>
                    <a:pt x="378205" y="104774"/>
                  </a:lnTo>
                  <a:lnTo>
                    <a:pt x="413127" y="85897"/>
                  </a:lnTo>
                  <a:lnTo>
                    <a:pt x="433450" y="68198"/>
                  </a:lnTo>
                  <a:lnTo>
                    <a:pt x="455469" y="68198"/>
                  </a:lnTo>
                  <a:lnTo>
                    <a:pt x="452754" y="65785"/>
                  </a:lnTo>
                  <a:lnTo>
                    <a:pt x="449325" y="62864"/>
                  </a:lnTo>
                  <a:lnTo>
                    <a:pt x="446277" y="59816"/>
                  </a:lnTo>
                  <a:lnTo>
                    <a:pt x="443483" y="56641"/>
                  </a:lnTo>
                  <a:lnTo>
                    <a:pt x="447486" y="51212"/>
                  </a:lnTo>
                  <a:lnTo>
                    <a:pt x="451119" y="45592"/>
                  </a:lnTo>
                  <a:lnTo>
                    <a:pt x="454396" y="39782"/>
                  </a:lnTo>
                  <a:lnTo>
                    <a:pt x="457326" y="33781"/>
                  </a:lnTo>
                  <a:lnTo>
                    <a:pt x="459827" y="27610"/>
                  </a:lnTo>
                  <a:lnTo>
                    <a:pt x="461308" y="22859"/>
                  </a:lnTo>
                  <a:close/>
                </a:path>
                <a:path w="520700" h="185420">
                  <a:moveTo>
                    <a:pt x="455469" y="68198"/>
                  </a:moveTo>
                  <a:lnTo>
                    <a:pt x="433450" y="68198"/>
                  </a:lnTo>
                  <a:lnTo>
                    <a:pt x="437993" y="72981"/>
                  </a:lnTo>
                  <a:lnTo>
                    <a:pt x="469925" y="97234"/>
                  </a:lnTo>
                  <a:lnTo>
                    <a:pt x="475615" y="100329"/>
                  </a:lnTo>
                  <a:lnTo>
                    <a:pt x="486282" y="87502"/>
                  </a:lnTo>
                  <a:lnTo>
                    <a:pt x="482600" y="85724"/>
                  </a:lnTo>
                  <a:lnTo>
                    <a:pt x="478917" y="83692"/>
                  </a:lnTo>
                  <a:lnTo>
                    <a:pt x="475106" y="81533"/>
                  </a:lnTo>
                  <a:lnTo>
                    <a:pt x="471170" y="79247"/>
                  </a:lnTo>
                  <a:lnTo>
                    <a:pt x="467359" y="76834"/>
                  </a:lnTo>
                  <a:lnTo>
                    <a:pt x="463550" y="74167"/>
                  </a:lnTo>
                  <a:lnTo>
                    <a:pt x="459867" y="71627"/>
                  </a:lnTo>
                  <a:lnTo>
                    <a:pt x="456183" y="68833"/>
                  </a:lnTo>
                  <a:lnTo>
                    <a:pt x="455469" y="68198"/>
                  </a:lnTo>
                  <a:close/>
                </a:path>
                <a:path w="520700" h="185420">
                  <a:moveTo>
                    <a:pt x="464184" y="8000"/>
                  </a:moveTo>
                  <a:lnTo>
                    <a:pt x="443575" y="8465"/>
                  </a:lnTo>
                  <a:lnTo>
                    <a:pt x="437006" y="8508"/>
                  </a:lnTo>
                  <a:lnTo>
                    <a:pt x="380110" y="8508"/>
                  </a:lnTo>
                  <a:lnTo>
                    <a:pt x="380110" y="23494"/>
                  </a:lnTo>
                  <a:lnTo>
                    <a:pt x="406273" y="23494"/>
                  </a:lnTo>
                  <a:lnTo>
                    <a:pt x="413512" y="23367"/>
                  </a:lnTo>
                  <a:lnTo>
                    <a:pt x="420877" y="23367"/>
                  </a:lnTo>
                  <a:lnTo>
                    <a:pt x="435228" y="23113"/>
                  </a:lnTo>
                  <a:lnTo>
                    <a:pt x="442341" y="22859"/>
                  </a:lnTo>
                  <a:lnTo>
                    <a:pt x="461308" y="22859"/>
                  </a:lnTo>
                  <a:lnTo>
                    <a:pt x="461803" y="21272"/>
                  </a:lnTo>
                  <a:lnTo>
                    <a:pt x="463256" y="14743"/>
                  </a:lnTo>
                  <a:lnTo>
                    <a:pt x="464184" y="8000"/>
                  </a:lnTo>
                  <a:close/>
                </a:path>
                <a:path w="520700" h="185420">
                  <a:moveTo>
                    <a:pt x="157988" y="126"/>
                  </a:moveTo>
                  <a:lnTo>
                    <a:pt x="140589" y="126"/>
                  </a:lnTo>
                  <a:lnTo>
                    <a:pt x="140589" y="185165"/>
                  </a:lnTo>
                  <a:lnTo>
                    <a:pt x="157988" y="185165"/>
                  </a:lnTo>
                  <a:lnTo>
                    <a:pt x="157988" y="126"/>
                  </a:lnTo>
                  <a:close/>
                </a:path>
                <a:path w="520700" h="185420">
                  <a:moveTo>
                    <a:pt x="329692" y="0"/>
                  </a:moveTo>
                  <a:lnTo>
                    <a:pt x="312293" y="0"/>
                  </a:lnTo>
                  <a:lnTo>
                    <a:pt x="312293" y="185165"/>
                  </a:lnTo>
                  <a:lnTo>
                    <a:pt x="329692" y="185165"/>
                  </a:lnTo>
                  <a:lnTo>
                    <a:pt x="329692" y="88518"/>
                  </a:lnTo>
                  <a:lnTo>
                    <a:pt x="361442" y="88518"/>
                  </a:lnTo>
                  <a:lnTo>
                    <a:pt x="361442" y="72897"/>
                  </a:lnTo>
                  <a:lnTo>
                    <a:pt x="329692" y="72897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9787001" y="5278247"/>
              <a:ext cx="520700" cy="185420"/>
            </a:xfrm>
            <a:custGeom>
              <a:avLst/>
              <a:gdLst/>
              <a:ahLst/>
              <a:cxnLst/>
              <a:rect l="l" t="t" r="r" b="b"/>
              <a:pathLst>
                <a:path w="520700" h="185420">
                  <a:moveTo>
                    <a:pt x="422655" y="133730"/>
                  </a:moveTo>
                  <a:lnTo>
                    <a:pt x="422655" y="167131"/>
                  </a:lnTo>
                  <a:lnTo>
                    <a:pt x="503300" y="167131"/>
                  </a:lnTo>
                  <a:lnTo>
                    <a:pt x="503300" y="133730"/>
                  </a:lnTo>
                  <a:lnTo>
                    <a:pt x="422655" y="133730"/>
                  </a:lnTo>
                  <a:close/>
                </a:path>
                <a:path w="520700" h="185420">
                  <a:moveTo>
                    <a:pt x="405256" y="118109"/>
                  </a:moveTo>
                  <a:lnTo>
                    <a:pt x="520700" y="118109"/>
                  </a:lnTo>
                  <a:lnTo>
                    <a:pt x="520700" y="182371"/>
                  </a:lnTo>
                  <a:lnTo>
                    <a:pt x="405256" y="182371"/>
                  </a:lnTo>
                  <a:lnTo>
                    <a:pt x="405256" y="118109"/>
                  </a:lnTo>
                  <a:close/>
                </a:path>
                <a:path w="520700" h="185420">
                  <a:moveTo>
                    <a:pt x="232155" y="11429"/>
                  </a:moveTo>
                  <a:lnTo>
                    <a:pt x="250571" y="11429"/>
                  </a:lnTo>
                  <a:lnTo>
                    <a:pt x="250719" y="18077"/>
                  </a:lnTo>
                  <a:lnTo>
                    <a:pt x="246379" y="59689"/>
                  </a:lnTo>
                  <a:lnTo>
                    <a:pt x="250382" y="69931"/>
                  </a:lnTo>
                  <a:lnTo>
                    <a:pt x="274060" y="106275"/>
                  </a:lnTo>
                  <a:lnTo>
                    <a:pt x="298830" y="127634"/>
                  </a:lnTo>
                  <a:lnTo>
                    <a:pt x="287527" y="140588"/>
                  </a:lnTo>
                  <a:lnTo>
                    <a:pt x="254436" y="107616"/>
                  </a:lnTo>
                  <a:lnTo>
                    <a:pt x="239649" y="82041"/>
                  </a:lnTo>
                  <a:lnTo>
                    <a:pt x="235533" y="91684"/>
                  </a:lnTo>
                  <a:lnTo>
                    <a:pt x="213354" y="124900"/>
                  </a:lnTo>
                  <a:lnTo>
                    <a:pt x="191262" y="144652"/>
                  </a:lnTo>
                  <a:lnTo>
                    <a:pt x="178689" y="133476"/>
                  </a:lnTo>
                  <a:lnTo>
                    <a:pt x="184761" y="128853"/>
                  </a:lnTo>
                  <a:lnTo>
                    <a:pt x="190595" y="123920"/>
                  </a:lnTo>
                  <a:lnTo>
                    <a:pt x="215568" y="93831"/>
                  </a:lnTo>
                  <a:lnTo>
                    <a:pt x="230250" y="53085"/>
                  </a:lnTo>
                  <a:lnTo>
                    <a:pt x="232679" y="22671"/>
                  </a:lnTo>
                  <a:lnTo>
                    <a:pt x="232155" y="11429"/>
                  </a:lnTo>
                  <a:close/>
                </a:path>
                <a:path w="520700" h="185420">
                  <a:moveTo>
                    <a:pt x="53467" y="11429"/>
                  </a:moveTo>
                  <a:lnTo>
                    <a:pt x="71881" y="11429"/>
                  </a:lnTo>
                  <a:lnTo>
                    <a:pt x="71977" y="18077"/>
                  </a:lnTo>
                  <a:lnTo>
                    <a:pt x="67691" y="59689"/>
                  </a:lnTo>
                  <a:lnTo>
                    <a:pt x="71691" y="69931"/>
                  </a:lnTo>
                  <a:lnTo>
                    <a:pt x="95317" y="106275"/>
                  </a:lnTo>
                  <a:lnTo>
                    <a:pt x="120142" y="127634"/>
                  </a:lnTo>
                  <a:lnTo>
                    <a:pt x="108839" y="140588"/>
                  </a:lnTo>
                  <a:lnTo>
                    <a:pt x="75747" y="107616"/>
                  </a:lnTo>
                  <a:lnTo>
                    <a:pt x="60959" y="82041"/>
                  </a:lnTo>
                  <a:lnTo>
                    <a:pt x="56844" y="91684"/>
                  </a:lnTo>
                  <a:lnTo>
                    <a:pt x="34611" y="124900"/>
                  </a:lnTo>
                  <a:lnTo>
                    <a:pt x="12573" y="144652"/>
                  </a:lnTo>
                  <a:lnTo>
                    <a:pt x="0" y="133476"/>
                  </a:lnTo>
                  <a:lnTo>
                    <a:pt x="6018" y="128853"/>
                  </a:lnTo>
                  <a:lnTo>
                    <a:pt x="11858" y="123920"/>
                  </a:lnTo>
                  <a:lnTo>
                    <a:pt x="36808" y="93831"/>
                  </a:lnTo>
                  <a:lnTo>
                    <a:pt x="51562" y="53085"/>
                  </a:lnTo>
                  <a:lnTo>
                    <a:pt x="53919" y="22671"/>
                  </a:lnTo>
                  <a:lnTo>
                    <a:pt x="53467" y="11429"/>
                  </a:lnTo>
                  <a:close/>
                </a:path>
                <a:path w="520700" h="185420">
                  <a:moveTo>
                    <a:pt x="464184" y="8000"/>
                  </a:moveTo>
                  <a:lnTo>
                    <a:pt x="451119" y="45592"/>
                  </a:lnTo>
                  <a:lnTo>
                    <a:pt x="443483" y="56641"/>
                  </a:lnTo>
                  <a:lnTo>
                    <a:pt x="446277" y="59816"/>
                  </a:lnTo>
                  <a:lnTo>
                    <a:pt x="449325" y="62864"/>
                  </a:lnTo>
                  <a:lnTo>
                    <a:pt x="452754" y="65785"/>
                  </a:lnTo>
                  <a:lnTo>
                    <a:pt x="456183" y="68833"/>
                  </a:lnTo>
                  <a:lnTo>
                    <a:pt x="459867" y="71627"/>
                  </a:lnTo>
                  <a:lnTo>
                    <a:pt x="463550" y="74167"/>
                  </a:lnTo>
                  <a:lnTo>
                    <a:pt x="467359" y="76834"/>
                  </a:lnTo>
                  <a:lnTo>
                    <a:pt x="486282" y="87502"/>
                  </a:lnTo>
                  <a:lnTo>
                    <a:pt x="475615" y="100329"/>
                  </a:lnTo>
                  <a:lnTo>
                    <a:pt x="442833" y="77596"/>
                  </a:lnTo>
                  <a:lnTo>
                    <a:pt x="433450" y="68198"/>
                  </a:lnTo>
                  <a:lnTo>
                    <a:pt x="426930" y="74606"/>
                  </a:lnTo>
                  <a:lnTo>
                    <a:pt x="391572" y="98885"/>
                  </a:lnTo>
                  <a:lnTo>
                    <a:pt x="378205" y="104774"/>
                  </a:lnTo>
                  <a:lnTo>
                    <a:pt x="366775" y="92201"/>
                  </a:lnTo>
                  <a:lnTo>
                    <a:pt x="373393" y="89654"/>
                  </a:lnTo>
                  <a:lnTo>
                    <a:pt x="379904" y="86772"/>
                  </a:lnTo>
                  <a:lnTo>
                    <a:pt x="415163" y="63245"/>
                  </a:lnTo>
                  <a:lnTo>
                    <a:pt x="440435" y="29717"/>
                  </a:lnTo>
                  <a:lnTo>
                    <a:pt x="442341" y="22859"/>
                  </a:lnTo>
                  <a:lnTo>
                    <a:pt x="435228" y="23113"/>
                  </a:lnTo>
                  <a:lnTo>
                    <a:pt x="428117" y="23240"/>
                  </a:lnTo>
                  <a:lnTo>
                    <a:pt x="420877" y="23367"/>
                  </a:lnTo>
                  <a:lnTo>
                    <a:pt x="413512" y="23367"/>
                  </a:lnTo>
                  <a:lnTo>
                    <a:pt x="406273" y="23494"/>
                  </a:lnTo>
                  <a:lnTo>
                    <a:pt x="398906" y="23494"/>
                  </a:lnTo>
                  <a:lnTo>
                    <a:pt x="380110" y="23494"/>
                  </a:lnTo>
                  <a:lnTo>
                    <a:pt x="380110" y="8508"/>
                  </a:lnTo>
                  <a:lnTo>
                    <a:pt x="437006" y="8508"/>
                  </a:lnTo>
                  <a:lnTo>
                    <a:pt x="443575" y="8465"/>
                  </a:lnTo>
                  <a:lnTo>
                    <a:pt x="450310" y="8350"/>
                  </a:lnTo>
                  <a:lnTo>
                    <a:pt x="457188" y="8187"/>
                  </a:lnTo>
                  <a:lnTo>
                    <a:pt x="464184" y="8000"/>
                  </a:lnTo>
                  <a:close/>
                </a:path>
                <a:path w="520700" h="185420">
                  <a:moveTo>
                    <a:pt x="140589" y="126"/>
                  </a:moveTo>
                  <a:lnTo>
                    <a:pt x="157988" y="126"/>
                  </a:lnTo>
                  <a:lnTo>
                    <a:pt x="157988" y="185165"/>
                  </a:lnTo>
                  <a:lnTo>
                    <a:pt x="140589" y="185165"/>
                  </a:lnTo>
                  <a:lnTo>
                    <a:pt x="140589" y="126"/>
                  </a:lnTo>
                  <a:close/>
                </a:path>
                <a:path w="520700" h="185420">
                  <a:moveTo>
                    <a:pt x="503300" y="0"/>
                  </a:moveTo>
                  <a:lnTo>
                    <a:pt x="520700" y="0"/>
                  </a:lnTo>
                  <a:lnTo>
                    <a:pt x="520700" y="107568"/>
                  </a:lnTo>
                  <a:lnTo>
                    <a:pt x="503300" y="107568"/>
                  </a:lnTo>
                  <a:lnTo>
                    <a:pt x="503300" y="59562"/>
                  </a:lnTo>
                  <a:lnTo>
                    <a:pt x="470662" y="59562"/>
                  </a:lnTo>
                  <a:lnTo>
                    <a:pt x="470662" y="43941"/>
                  </a:lnTo>
                  <a:lnTo>
                    <a:pt x="503300" y="43941"/>
                  </a:lnTo>
                  <a:lnTo>
                    <a:pt x="503300" y="0"/>
                  </a:lnTo>
                  <a:close/>
                </a:path>
                <a:path w="520700" h="185420">
                  <a:moveTo>
                    <a:pt x="312293" y="0"/>
                  </a:moveTo>
                  <a:lnTo>
                    <a:pt x="329692" y="0"/>
                  </a:lnTo>
                  <a:lnTo>
                    <a:pt x="329692" y="72897"/>
                  </a:lnTo>
                  <a:lnTo>
                    <a:pt x="361442" y="72897"/>
                  </a:lnTo>
                  <a:lnTo>
                    <a:pt x="361442" y="88518"/>
                  </a:lnTo>
                  <a:lnTo>
                    <a:pt x="329692" y="88518"/>
                  </a:lnTo>
                  <a:lnTo>
                    <a:pt x="329692" y="185165"/>
                  </a:lnTo>
                  <a:lnTo>
                    <a:pt x="312293" y="185165"/>
                  </a:lnTo>
                  <a:lnTo>
                    <a:pt x="31229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5"/>
              <a:t>업</a:t>
            </a:r>
            <a:r>
              <a:rPr dirty="0" spc="-275"/>
              <a:t>종</a:t>
            </a:r>
            <a:r>
              <a:rPr dirty="0" spc="-245"/>
              <a:t>별</a:t>
            </a:r>
            <a:r>
              <a:rPr dirty="0" spc="-305"/>
              <a:t> </a:t>
            </a:r>
            <a:r>
              <a:rPr dirty="0" spc="-260"/>
              <a:t>평</a:t>
            </a:r>
            <a:r>
              <a:rPr dirty="0" spc="-245"/>
              <a:t>균</a:t>
            </a:r>
            <a:r>
              <a:rPr dirty="0" spc="-305"/>
              <a:t> </a:t>
            </a:r>
            <a:r>
              <a:rPr dirty="0" spc="-260"/>
              <a:t>매</a:t>
            </a:r>
            <a:r>
              <a:rPr dirty="0" spc="-245"/>
              <a:t>출</a:t>
            </a:r>
            <a:r>
              <a:rPr dirty="0" spc="-295"/>
              <a:t> </a:t>
            </a:r>
            <a:r>
              <a:rPr dirty="0" spc="-265"/>
              <a:t>변</a:t>
            </a:r>
            <a:r>
              <a:rPr dirty="0" spc="-275"/>
              <a:t>화</a:t>
            </a:r>
            <a:r>
              <a:rPr dirty="0" spc="-245"/>
              <a:t>율</a:t>
            </a:r>
            <a:r>
              <a:rPr dirty="0" spc="-305"/>
              <a:t> </a:t>
            </a:r>
            <a:r>
              <a:rPr dirty="0" spc="-260"/>
              <a:t>시</a:t>
            </a:r>
            <a:r>
              <a:rPr dirty="0" spc="-270"/>
              <a:t>기</a:t>
            </a:r>
            <a:r>
              <a:rPr dirty="0" spc="-245"/>
              <a:t>별</a:t>
            </a:r>
            <a:r>
              <a:rPr dirty="0" spc="-305"/>
              <a:t> </a:t>
            </a:r>
            <a:r>
              <a:rPr dirty="0" spc="-260"/>
              <a:t>비교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8142" y="4006088"/>
            <a:ext cx="460883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눈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뒤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단위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권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군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집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평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균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액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변화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율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앞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선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클래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활용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여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계산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860548"/>
            <a:ext cx="5288280" cy="29199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6" name="object 6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10" name="object 10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13" name="object 13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469883" y="386334"/>
            <a:ext cx="894080" cy="332105"/>
            <a:chOff x="8469883" y="386334"/>
            <a:chExt cx="894080" cy="332105"/>
          </a:xfrm>
        </p:grpSpPr>
        <p:sp>
          <p:nvSpPr>
            <p:cNvPr id="16" name="object 16"/>
            <p:cNvSpPr/>
            <p:nvPr/>
          </p:nvSpPr>
          <p:spPr>
            <a:xfrm>
              <a:off x="8474455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39" y="31829"/>
                  </a:lnTo>
                  <a:lnTo>
                    <a:pt x="326024" y="67198"/>
                  </a:lnTo>
                  <a:lnTo>
                    <a:pt x="314499" y="109474"/>
                  </a:lnTo>
                  <a:lnTo>
                    <a:pt x="313054" y="134239"/>
                  </a:lnTo>
                  <a:lnTo>
                    <a:pt x="313414" y="147052"/>
                  </a:lnTo>
                  <a:lnTo>
                    <a:pt x="322157" y="191801"/>
                  </a:lnTo>
                  <a:lnTo>
                    <a:pt x="341247" y="224901"/>
                  </a:lnTo>
                  <a:lnTo>
                    <a:pt x="377777" y="247221"/>
                  </a:lnTo>
                  <a:lnTo>
                    <a:pt x="395477" y="249301"/>
                  </a:lnTo>
                  <a:lnTo>
                    <a:pt x="404504" y="248779"/>
                  </a:lnTo>
                  <a:lnTo>
                    <a:pt x="442826" y="231521"/>
                  </a:lnTo>
                  <a:lnTo>
                    <a:pt x="395477" y="231521"/>
                  </a:lnTo>
                  <a:lnTo>
                    <a:pt x="388689" y="231090"/>
                  </a:lnTo>
                  <a:lnTo>
                    <a:pt x="354881" y="210980"/>
                  </a:lnTo>
                  <a:lnTo>
                    <a:pt x="337693" y="174498"/>
                  </a:lnTo>
                  <a:lnTo>
                    <a:pt x="333248" y="134239"/>
                  </a:lnTo>
                  <a:lnTo>
                    <a:pt x="333531" y="123285"/>
                  </a:lnTo>
                  <a:lnTo>
                    <a:pt x="340197" y="85232"/>
                  </a:lnTo>
                  <a:lnTo>
                    <a:pt x="359600" y="52165"/>
                  </a:lnTo>
                  <a:lnTo>
                    <a:pt x="395477" y="36830"/>
                  </a:lnTo>
                  <a:lnTo>
                    <a:pt x="442826" y="36830"/>
                  </a:lnTo>
                  <a:lnTo>
                    <a:pt x="436489" y="31829"/>
                  </a:lnTo>
                  <a:lnTo>
                    <a:pt x="429133" y="27305"/>
                  </a:lnTo>
                  <a:lnTo>
                    <a:pt x="421320" y="23731"/>
                  </a:lnTo>
                  <a:lnTo>
                    <a:pt x="413115" y="21193"/>
                  </a:lnTo>
                  <a:lnTo>
                    <a:pt x="40450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26" y="36830"/>
                  </a:moveTo>
                  <a:lnTo>
                    <a:pt x="395477" y="36830"/>
                  </a:lnTo>
                  <a:lnTo>
                    <a:pt x="402193" y="37278"/>
                  </a:lnTo>
                  <a:lnTo>
                    <a:pt x="408622" y="38608"/>
                  </a:lnTo>
                  <a:lnTo>
                    <a:pt x="440309" y="63373"/>
                  </a:lnTo>
                  <a:lnTo>
                    <a:pt x="455062" y="103092"/>
                  </a:lnTo>
                  <a:lnTo>
                    <a:pt x="457580" y="134239"/>
                  </a:lnTo>
                  <a:lnTo>
                    <a:pt x="457297" y="145119"/>
                  </a:lnTo>
                  <a:lnTo>
                    <a:pt x="450685" y="183118"/>
                  </a:lnTo>
                  <a:lnTo>
                    <a:pt x="431276" y="216233"/>
                  </a:lnTo>
                  <a:lnTo>
                    <a:pt x="395477" y="231521"/>
                  </a:lnTo>
                  <a:lnTo>
                    <a:pt x="442826" y="231521"/>
                  </a:lnTo>
                  <a:lnTo>
                    <a:pt x="468689" y="191801"/>
                  </a:lnTo>
                  <a:lnTo>
                    <a:pt x="477414" y="147052"/>
                  </a:lnTo>
                  <a:lnTo>
                    <a:pt x="477774" y="134239"/>
                  </a:lnTo>
                  <a:lnTo>
                    <a:pt x="477414" y="121570"/>
                  </a:lnTo>
                  <a:lnTo>
                    <a:pt x="468689" y="76709"/>
                  </a:lnTo>
                  <a:lnTo>
                    <a:pt x="449581" y="43449"/>
                  </a:lnTo>
                  <a:lnTo>
                    <a:pt x="443309" y="37211"/>
                  </a:lnTo>
                  <a:lnTo>
                    <a:pt x="442826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2964" y="117856"/>
                  </a:lnTo>
                  <a:lnTo>
                    <a:pt x="92964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39945" y="237821"/>
                  </a:lnTo>
                  <a:lnTo>
                    <a:pt x="82915" y="235124"/>
                  </a:lnTo>
                  <a:lnTo>
                    <a:pt x="124968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430" y="220091"/>
                  </a:lnTo>
                  <a:lnTo>
                    <a:pt x="19430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736" y="219852"/>
                  </a:lnTo>
                  <a:lnTo>
                    <a:pt x="37592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4936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0" y="116840"/>
                  </a:lnTo>
                  <a:lnTo>
                    <a:pt x="800480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4936" y="322707"/>
                  </a:lnTo>
                  <a:lnTo>
                    <a:pt x="884936" y="0"/>
                  </a:lnTo>
                  <a:close/>
                </a:path>
                <a:path w="885190" h="323215">
                  <a:moveTo>
                    <a:pt x="777367" y="25908"/>
                  </a:moveTo>
                  <a:lnTo>
                    <a:pt x="639572" y="25908"/>
                  </a:lnTo>
                  <a:lnTo>
                    <a:pt x="639572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451" y="229987"/>
                  </a:lnTo>
                  <a:lnTo>
                    <a:pt x="833120" y="226441"/>
                  </a:lnTo>
                  <a:lnTo>
                    <a:pt x="833120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367" y="43688"/>
                  </a:lnTo>
                  <a:lnTo>
                    <a:pt x="777367" y="25908"/>
                  </a:lnTo>
                  <a:close/>
                </a:path>
                <a:path w="885190" h="323215">
                  <a:moveTo>
                    <a:pt x="833120" y="209423"/>
                  </a:moveTo>
                  <a:lnTo>
                    <a:pt x="789328" y="217924"/>
                  </a:lnTo>
                  <a:lnTo>
                    <a:pt x="741489" y="222170"/>
                  </a:lnTo>
                  <a:lnTo>
                    <a:pt x="708533" y="223012"/>
                  </a:lnTo>
                  <a:lnTo>
                    <a:pt x="833120" y="223012"/>
                  </a:lnTo>
                  <a:lnTo>
                    <a:pt x="833120" y="209423"/>
                  </a:lnTo>
                  <a:close/>
                </a:path>
                <a:path w="885190" h="323215">
                  <a:moveTo>
                    <a:pt x="568325" y="0"/>
                  </a:moveTo>
                  <a:lnTo>
                    <a:pt x="547751" y="0"/>
                  </a:lnTo>
                  <a:lnTo>
                    <a:pt x="547751" y="322707"/>
                  </a:lnTo>
                  <a:lnTo>
                    <a:pt x="568325" y="322707"/>
                  </a:lnTo>
                  <a:lnTo>
                    <a:pt x="568325" y="0"/>
                  </a:lnTo>
                  <a:close/>
                </a:path>
                <a:path w="885190" h="323215">
                  <a:moveTo>
                    <a:pt x="256286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286" y="322707"/>
                  </a:lnTo>
                  <a:lnTo>
                    <a:pt x="25628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807703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229" y="0"/>
                  </a:moveTo>
                  <a:lnTo>
                    <a:pt x="26352" y="15335"/>
                  </a:lnTo>
                  <a:lnTo>
                    <a:pt x="6949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949" y="146288"/>
                  </a:lnTo>
                  <a:lnTo>
                    <a:pt x="26352" y="179403"/>
                  </a:lnTo>
                  <a:lnTo>
                    <a:pt x="62229" y="194690"/>
                  </a:lnTo>
                  <a:lnTo>
                    <a:pt x="68945" y="194260"/>
                  </a:lnTo>
                  <a:lnTo>
                    <a:pt x="102752" y="174150"/>
                  </a:lnTo>
                  <a:lnTo>
                    <a:pt x="119888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437" y="48402"/>
                  </a:lnTo>
                  <a:lnTo>
                    <a:pt x="98028" y="15335"/>
                  </a:lnTo>
                  <a:lnTo>
                    <a:pt x="62229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9883" y="415036"/>
              <a:ext cx="148336" cy="2183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9455" y="412242"/>
              <a:ext cx="202692" cy="2239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67419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513" y="19177"/>
                  </a:moveTo>
                  <a:lnTo>
                    <a:pt x="343525" y="31829"/>
                  </a:lnTo>
                  <a:lnTo>
                    <a:pt x="371887" y="67198"/>
                  </a:lnTo>
                  <a:lnTo>
                    <a:pt x="383365" y="109474"/>
                  </a:lnTo>
                  <a:lnTo>
                    <a:pt x="384809" y="134239"/>
                  </a:lnTo>
                  <a:lnTo>
                    <a:pt x="384450" y="147052"/>
                  </a:lnTo>
                  <a:lnTo>
                    <a:pt x="375725" y="191801"/>
                  </a:lnTo>
                  <a:lnTo>
                    <a:pt x="356617" y="224901"/>
                  </a:lnTo>
                  <a:lnTo>
                    <a:pt x="320151" y="247221"/>
                  </a:lnTo>
                  <a:lnTo>
                    <a:pt x="302513" y="249301"/>
                  </a:lnTo>
                  <a:lnTo>
                    <a:pt x="293467" y="248779"/>
                  </a:lnTo>
                  <a:lnTo>
                    <a:pt x="254555" y="231140"/>
                  </a:lnTo>
                  <a:lnTo>
                    <a:pt x="229193" y="191801"/>
                  </a:lnTo>
                  <a:lnTo>
                    <a:pt x="220450" y="147052"/>
                  </a:lnTo>
                  <a:lnTo>
                    <a:pt x="220090" y="134239"/>
                  </a:lnTo>
                  <a:lnTo>
                    <a:pt x="220450" y="121570"/>
                  </a:lnTo>
                  <a:lnTo>
                    <a:pt x="229193" y="76709"/>
                  </a:lnTo>
                  <a:lnTo>
                    <a:pt x="248283" y="43449"/>
                  </a:lnTo>
                  <a:lnTo>
                    <a:pt x="284813" y="21193"/>
                  </a:lnTo>
                  <a:lnTo>
                    <a:pt x="302513" y="19177"/>
                  </a:lnTo>
                  <a:close/>
                </a:path>
                <a:path w="792479" h="323215">
                  <a:moveTo>
                    <a:pt x="73532" y="3556"/>
                  </a:moveTo>
                  <a:lnTo>
                    <a:pt x="92709" y="3556"/>
                  </a:lnTo>
                  <a:lnTo>
                    <a:pt x="92709" y="314579"/>
                  </a:lnTo>
                  <a:lnTo>
                    <a:pt x="73532" y="314579"/>
                  </a:lnTo>
                  <a:lnTo>
                    <a:pt x="73532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2" y="117856"/>
                  </a:lnTo>
                  <a:lnTo>
                    <a:pt x="73532" y="3556"/>
                  </a:lnTo>
                  <a:close/>
                </a:path>
                <a:path w="792479" h="323215">
                  <a:moveTo>
                    <a:pt x="772159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59" y="322707"/>
                  </a:lnTo>
                  <a:lnTo>
                    <a:pt x="772159" y="134493"/>
                  </a:lnTo>
                  <a:lnTo>
                    <a:pt x="707516" y="134493"/>
                  </a:lnTo>
                  <a:lnTo>
                    <a:pt x="707516" y="116840"/>
                  </a:lnTo>
                  <a:lnTo>
                    <a:pt x="772159" y="116840"/>
                  </a:lnTo>
                  <a:lnTo>
                    <a:pt x="772159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890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890" y="322707"/>
                  </a:lnTo>
                  <a:lnTo>
                    <a:pt x="1438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482073" y="386334"/>
            <a:ext cx="1202055" cy="335915"/>
            <a:chOff x="9482073" y="386334"/>
            <a:chExt cx="1202055" cy="335915"/>
          </a:xfrm>
        </p:grpSpPr>
        <p:sp>
          <p:nvSpPr>
            <p:cNvPr id="22" name="object 22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389" y="231521"/>
                  </a:moveTo>
                  <a:lnTo>
                    <a:pt x="51815" y="231521"/>
                  </a:lnTo>
                  <a:lnTo>
                    <a:pt x="51815" y="317754"/>
                  </a:lnTo>
                  <a:lnTo>
                    <a:pt x="262000" y="317754"/>
                  </a:lnTo>
                  <a:lnTo>
                    <a:pt x="262000" y="299974"/>
                  </a:lnTo>
                  <a:lnTo>
                    <a:pt x="72389" y="299974"/>
                  </a:lnTo>
                  <a:lnTo>
                    <a:pt x="72389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0" y="191770"/>
                  </a:lnTo>
                  <a:lnTo>
                    <a:pt x="150240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085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085" y="191770"/>
                  </a:lnTo>
                  <a:lnTo>
                    <a:pt x="307085" y="173990"/>
                  </a:lnTo>
                  <a:close/>
                </a:path>
                <a:path w="588009" h="323850">
                  <a:moveTo>
                    <a:pt x="587501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89" y="231521"/>
                  </a:lnTo>
                  <a:lnTo>
                    <a:pt x="567689" y="323850"/>
                  </a:lnTo>
                  <a:lnTo>
                    <a:pt x="587501" y="323850"/>
                  </a:lnTo>
                  <a:lnTo>
                    <a:pt x="587501" y="213741"/>
                  </a:lnTo>
                  <a:close/>
                </a:path>
                <a:path w="588009" h="323850">
                  <a:moveTo>
                    <a:pt x="73786" y="381"/>
                  </a:moveTo>
                  <a:lnTo>
                    <a:pt x="53212" y="381"/>
                  </a:lnTo>
                  <a:lnTo>
                    <a:pt x="53212" y="130937"/>
                  </a:lnTo>
                  <a:lnTo>
                    <a:pt x="253492" y="130937"/>
                  </a:lnTo>
                  <a:lnTo>
                    <a:pt x="253492" y="113284"/>
                  </a:lnTo>
                  <a:lnTo>
                    <a:pt x="73786" y="113284"/>
                  </a:lnTo>
                  <a:lnTo>
                    <a:pt x="73786" y="64643"/>
                  </a:lnTo>
                  <a:lnTo>
                    <a:pt x="253492" y="64643"/>
                  </a:lnTo>
                  <a:lnTo>
                    <a:pt x="253492" y="46863"/>
                  </a:lnTo>
                  <a:lnTo>
                    <a:pt x="73786" y="46863"/>
                  </a:lnTo>
                  <a:lnTo>
                    <a:pt x="73786" y="381"/>
                  </a:lnTo>
                  <a:close/>
                </a:path>
                <a:path w="588009" h="323850">
                  <a:moveTo>
                    <a:pt x="253492" y="64643"/>
                  </a:moveTo>
                  <a:lnTo>
                    <a:pt x="232918" y="64643"/>
                  </a:lnTo>
                  <a:lnTo>
                    <a:pt x="232918" y="113284"/>
                  </a:lnTo>
                  <a:lnTo>
                    <a:pt x="253492" y="113284"/>
                  </a:lnTo>
                  <a:lnTo>
                    <a:pt x="253492" y="64643"/>
                  </a:lnTo>
                  <a:close/>
                </a:path>
                <a:path w="588009" h="323850">
                  <a:moveTo>
                    <a:pt x="253492" y="381"/>
                  </a:moveTo>
                  <a:lnTo>
                    <a:pt x="232918" y="381"/>
                  </a:lnTo>
                  <a:lnTo>
                    <a:pt x="232918" y="46863"/>
                  </a:lnTo>
                  <a:lnTo>
                    <a:pt x="253492" y="46863"/>
                  </a:lnTo>
                  <a:lnTo>
                    <a:pt x="253492" y="381"/>
                  </a:lnTo>
                  <a:close/>
                </a:path>
                <a:path w="588009" h="323850">
                  <a:moveTo>
                    <a:pt x="587501" y="0"/>
                  </a:moveTo>
                  <a:lnTo>
                    <a:pt x="567689" y="0"/>
                  </a:lnTo>
                  <a:lnTo>
                    <a:pt x="567689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89" y="84455"/>
                  </a:lnTo>
                  <a:lnTo>
                    <a:pt x="567689" y="192405"/>
                  </a:lnTo>
                  <a:lnTo>
                    <a:pt x="587501" y="192405"/>
                  </a:lnTo>
                  <a:lnTo>
                    <a:pt x="587501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336" y="8128"/>
                  </a:lnTo>
                  <a:lnTo>
                    <a:pt x="410458" y="34724"/>
                  </a:lnTo>
                  <a:lnTo>
                    <a:pt x="407209" y="59070"/>
                  </a:lnTo>
                  <a:lnTo>
                    <a:pt x="390651" y="100965"/>
                  </a:lnTo>
                  <a:lnTo>
                    <a:pt x="361505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18" y="149709"/>
                  </a:lnTo>
                  <a:lnTo>
                    <a:pt x="405034" y="114077"/>
                  </a:lnTo>
                  <a:lnTo>
                    <a:pt x="419226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14" y="55840"/>
                  </a:lnTo>
                  <a:lnTo>
                    <a:pt x="429513" y="49434"/>
                  </a:lnTo>
                  <a:lnTo>
                    <a:pt x="431915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226" y="86233"/>
                  </a:lnTo>
                  <a:lnTo>
                    <a:pt x="426489" y="99804"/>
                  </a:lnTo>
                  <a:lnTo>
                    <a:pt x="454278" y="135255"/>
                  </a:lnTo>
                  <a:lnTo>
                    <a:pt x="489336" y="162454"/>
                  </a:lnTo>
                  <a:lnTo>
                    <a:pt x="502284" y="169672"/>
                  </a:lnTo>
                  <a:lnTo>
                    <a:pt x="516127" y="154432"/>
                  </a:lnTo>
                  <a:lnTo>
                    <a:pt x="501961" y="146357"/>
                  </a:lnTo>
                  <a:lnTo>
                    <a:pt x="488426" y="137366"/>
                  </a:lnTo>
                  <a:lnTo>
                    <a:pt x="475533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815" y="231521"/>
                  </a:moveTo>
                  <a:lnTo>
                    <a:pt x="72389" y="231521"/>
                  </a:lnTo>
                  <a:lnTo>
                    <a:pt x="72389" y="299974"/>
                  </a:lnTo>
                  <a:lnTo>
                    <a:pt x="262000" y="299974"/>
                  </a:lnTo>
                  <a:lnTo>
                    <a:pt x="262000" y="317754"/>
                  </a:lnTo>
                  <a:lnTo>
                    <a:pt x="51815" y="317754"/>
                  </a:lnTo>
                  <a:lnTo>
                    <a:pt x="51815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501" y="213741"/>
                  </a:lnTo>
                  <a:lnTo>
                    <a:pt x="587501" y="323850"/>
                  </a:lnTo>
                  <a:lnTo>
                    <a:pt x="567689" y="323850"/>
                  </a:lnTo>
                  <a:lnTo>
                    <a:pt x="567689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085" y="173990"/>
                  </a:lnTo>
                  <a:lnTo>
                    <a:pt x="307085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0" y="259207"/>
                  </a:lnTo>
                  <a:lnTo>
                    <a:pt x="150240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786" y="64643"/>
                  </a:moveTo>
                  <a:lnTo>
                    <a:pt x="73786" y="113284"/>
                  </a:lnTo>
                  <a:lnTo>
                    <a:pt x="232918" y="113284"/>
                  </a:lnTo>
                  <a:lnTo>
                    <a:pt x="232918" y="64643"/>
                  </a:lnTo>
                  <a:lnTo>
                    <a:pt x="73786" y="64643"/>
                  </a:lnTo>
                  <a:close/>
                </a:path>
                <a:path w="588009" h="323850">
                  <a:moveTo>
                    <a:pt x="410336" y="8128"/>
                  </a:moveTo>
                  <a:lnTo>
                    <a:pt x="431673" y="8128"/>
                  </a:lnTo>
                  <a:lnTo>
                    <a:pt x="431915" y="15317"/>
                  </a:lnTo>
                  <a:lnTo>
                    <a:pt x="428414" y="55840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1961" y="146357"/>
                  </a:lnTo>
                  <a:lnTo>
                    <a:pt x="516127" y="154432"/>
                  </a:lnTo>
                  <a:lnTo>
                    <a:pt x="502284" y="169672"/>
                  </a:lnTo>
                  <a:lnTo>
                    <a:pt x="465298" y="145258"/>
                  </a:lnTo>
                  <a:lnTo>
                    <a:pt x="434752" y="112506"/>
                  </a:lnTo>
                  <a:lnTo>
                    <a:pt x="419226" y="86233"/>
                  </a:lnTo>
                  <a:lnTo>
                    <a:pt x="412773" y="100572"/>
                  </a:lnTo>
                  <a:lnTo>
                    <a:pt x="385699" y="138684"/>
                  </a:lnTo>
                  <a:lnTo>
                    <a:pt x="349033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3" y="150292"/>
                  </a:lnTo>
                  <a:lnTo>
                    <a:pt x="361505" y="135382"/>
                  </a:lnTo>
                  <a:lnTo>
                    <a:pt x="390651" y="100965"/>
                  </a:lnTo>
                  <a:lnTo>
                    <a:pt x="407209" y="59070"/>
                  </a:lnTo>
                  <a:lnTo>
                    <a:pt x="410458" y="34724"/>
                  </a:lnTo>
                  <a:lnTo>
                    <a:pt x="410336" y="8128"/>
                  </a:lnTo>
                  <a:close/>
                </a:path>
                <a:path w="588009" h="323850">
                  <a:moveTo>
                    <a:pt x="53212" y="381"/>
                  </a:moveTo>
                  <a:lnTo>
                    <a:pt x="73786" y="381"/>
                  </a:lnTo>
                  <a:lnTo>
                    <a:pt x="73786" y="46863"/>
                  </a:lnTo>
                  <a:lnTo>
                    <a:pt x="232918" y="46863"/>
                  </a:lnTo>
                  <a:lnTo>
                    <a:pt x="232918" y="381"/>
                  </a:lnTo>
                  <a:lnTo>
                    <a:pt x="253492" y="381"/>
                  </a:lnTo>
                  <a:lnTo>
                    <a:pt x="253492" y="130937"/>
                  </a:lnTo>
                  <a:lnTo>
                    <a:pt x="53212" y="130937"/>
                  </a:lnTo>
                  <a:lnTo>
                    <a:pt x="53212" y="381"/>
                  </a:lnTo>
                  <a:close/>
                </a:path>
                <a:path w="588009" h="323850">
                  <a:moveTo>
                    <a:pt x="567689" y="0"/>
                  </a:moveTo>
                  <a:lnTo>
                    <a:pt x="587501" y="0"/>
                  </a:lnTo>
                  <a:lnTo>
                    <a:pt x="587501" y="192405"/>
                  </a:lnTo>
                  <a:lnTo>
                    <a:pt x="567689" y="192405"/>
                  </a:lnTo>
                  <a:lnTo>
                    <a:pt x="567689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89" y="66040"/>
                  </a:lnTo>
                  <a:lnTo>
                    <a:pt x="56768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91317" y="486282"/>
              <a:ext cx="388620" cy="210820"/>
            </a:xfrm>
            <a:custGeom>
              <a:avLst/>
              <a:gdLst/>
              <a:ahLst/>
              <a:cxnLst/>
              <a:rect l="l" t="t" r="r" b="b"/>
              <a:pathLst>
                <a:path w="388620" h="210820">
                  <a:moveTo>
                    <a:pt x="355091" y="134238"/>
                  </a:moveTo>
                  <a:lnTo>
                    <a:pt x="223647" y="134238"/>
                  </a:lnTo>
                  <a:lnTo>
                    <a:pt x="223647" y="144906"/>
                  </a:lnTo>
                  <a:lnTo>
                    <a:pt x="342264" y="144906"/>
                  </a:lnTo>
                  <a:lnTo>
                    <a:pt x="342264" y="165734"/>
                  </a:lnTo>
                  <a:lnTo>
                    <a:pt x="223647" y="165734"/>
                  </a:lnTo>
                  <a:lnTo>
                    <a:pt x="223647" y="209930"/>
                  </a:lnTo>
                  <a:lnTo>
                    <a:pt x="360806" y="209930"/>
                  </a:lnTo>
                  <a:lnTo>
                    <a:pt x="360806" y="199136"/>
                  </a:lnTo>
                  <a:lnTo>
                    <a:pt x="236474" y="199136"/>
                  </a:lnTo>
                  <a:lnTo>
                    <a:pt x="236474" y="176021"/>
                  </a:lnTo>
                  <a:lnTo>
                    <a:pt x="355091" y="176021"/>
                  </a:lnTo>
                  <a:lnTo>
                    <a:pt x="355091" y="134238"/>
                  </a:lnTo>
                  <a:close/>
                </a:path>
                <a:path w="388620" h="210820">
                  <a:moveTo>
                    <a:pt x="295655" y="109474"/>
                  </a:moveTo>
                  <a:lnTo>
                    <a:pt x="282193" y="109474"/>
                  </a:lnTo>
                  <a:lnTo>
                    <a:pt x="282193" y="134238"/>
                  </a:lnTo>
                  <a:lnTo>
                    <a:pt x="295655" y="134238"/>
                  </a:lnTo>
                  <a:lnTo>
                    <a:pt x="295655" y="109474"/>
                  </a:lnTo>
                  <a:close/>
                </a:path>
                <a:path w="388620" h="210820">
                  <a:moveTo>
                    <a:pt x="388238" y="98805"/>
                  </a:moveTo>
                  <a:lnTo>
                    <a:pt x="190500" y="98805"/>
                  </a:lnTo>
                  <a:lnTo>
                    <a:pt x="190500" y="109474"/>
                  </a:lnTo>
                  <a:lnTo>
                    <a:pt x="388238" y="109474"/>
                  </a:lnTo>
                  <a:lnTo>
                    <a:pt x="388238" y="98805"/>
                  </a:lnTo>
                  <a:close/>
                </a:path>
                <a:path w="388620" h="210820">
                  <a:moveTo>
                    <a:pt x="77215" y="22225"/>
                  </a:moveTo>
                  <a:lnTo>
                    <a:pt x="0" y="22225"/>
                  </a:lnTo>
                  <a:lnTo>
                    <a:pt x="0" y="151637"/>
                  </a:lnTo>
                  <a:lnTo>
                    <a:pt x="77215" y="151637"/>
                  </a:lnTo>
                  <a:lnTo>
                    <a:pt x="77215" y="140207"/>
                  </a:lnTo>
                  <a:lnTo>
                    <a:pt x="12573" y="140207"/>
                  </a:lnTo>
                  <a:lnTo>
                    <a:pt x="12573" y="33654"/>
                  </a:lnTo>
                  <a:lnTo>
                    <a:pt x="77215" y="33654"/>
                  </a:lnTo>
                  <a:lnTo>
                    <a:pt x="77215" y="22225"/>
                  </a:lnTo>
                  <a:close/>
                </a:path>
                <a:path w="388620" h="210820">
                  <a:moveTo>
                    <a:pt x="77215" y="33654"/>
                  </a:moveTo>
                  <a:lnTo>
                    <a:pt x="64642" y="33654"/>
                  </a:lnTo>
                  <a:lnTo>
                    <a:pt x="64642" y="140207"/>
                  </a:lnTo>
                  <a:lnTo>
                    <a:pt x="77215" y="140207"/>
                  </a:lnTo>
                  <a:lnTo>
                    <a:pt x="77215" y="33654"/>
                  </a:lnTo>
                  <a:close/>
                </a:path>
                <a:path w="388620" h="210820">
                  <a:moveTo>
                    <a:pt x="342514" y="34289"/>
                  </a:moveTo>
                  <a:lnTo>
                    <a:pt x="326771" y="34289"/>
                  </a:lnTo>
                  <a:lnTo>
                    <a:pt x="322960" y="38734"/>
                  </a:lnTo>
                  <a:lnTo>
                    <a:pt x="317118" y="43052"/>
                  </a:lnTo>
                  <a:lnTo>
                    <a:pt x="281685" y="59436"/>
                  </a:lnTo>
                  <a:lnTo>
                    <a:pt x="237738" y="71741"/>
                  </a:lnTo>
                  <a:lnTo>
                    <a:pt x="208787" y="76580"/>
                  </a:lnTo>
                  <a:lnTo>
                    <a:pt x="213867" y="87121"/>
                  </a:lnTo>
                  <a:lnTo>
                    <a:pt x="255397" y="79120"/>
                  </a:lnTo>
                  <a:lnTo>
                    <a:pt x="294004" y="66801"/>
                  </a:lnTo>
                  <a:lnTo>
                    <a:pt x="328216" y="66801"/>
                  </a:lnTo>
                  <a:lnTo>
                    <a:pt x="321452" y="65119"/>
                  </a:lnTo>
                  <a:lnTo>
                    <a:pt x="313914" y="63047"/>
                  </a:lnTo>
                  <a:lnTo>
                    <a:pt x="306577" y="60832"/>
                  </a:lnTo>
                  <a:lnTo>
                    <a:pt x="313219" y="57405"/>
                  </a:lnTo>
                  <a:lnTo>
                    <a:pt x="319420" y="53800"/>
                  </a:lnTo>
                  <a:lnTo>
                    <a:pt x="325169" y="50028"/>
                  </a:lnTo>
                  <a:lnTo>
                    <a:pt x="330453" y="46100"/>
                  </a:lnTo>
                  <a:lnTo>
                    <a:pt x="337311" y="40639"/>
                  </a:lnTo>
                  <a:lnTo>
                    <a:pt x="342264" y="34797"/>
                  </a:lnTo>
                  <a:lnTo>
                    <a:pt x="342514" y="34289"/>
                  </a:lnTo>
                  <a:close/>
                </a:path>
                <a:path w="388620" h="210820">
                  <a:moveTo>
                    <a:pt x="328216" y="66801"/>
                  </a:moveTo>
                  <a:lnTo>
                    <a:pt x="294004" y="66801"/>
                  </a:lnTo>
                  <a:lnTo>
                    <a:pt x="302388" y="70016"/>
                  </a:lnTo>
                  <a:lnTo>
                    <a:pt x="346979" y="82502"/>
                  </a:lnTo>
                  <a:lnTo>
                    <a:pt x="364871" y="85725"/>
                  </a:lnTo>
                  <a:lnTo>
                    <a:pt x="370458" y="74294"/>
                  </a:lnTo>
                  <a:lnTo>
                    <a:pt x="361938" y="73173"/>
                  </a:lnTo>
                  <a:lnTo>
                    <a:pt x="353536" y="71897"/>
                  </a:lnTo>
                  <a:lnTo>
                    <a:pt x="345277" y="70455"/>
                  </a:lnTo>
                  <a:lnTo>
                    <a:pt x="337184" y="68833"/>
                  </a:lnTo>
                  <a:lnTo>
                    <a:pt x="329205" y="67048"/>
                  </a:lnTo>
                  <a:lnTo>
                    <a:pt x="328216" y="66801"/>
                  </a:lnTo>
                  <a:close/>
                </a:path>
                <a:path w="388620" h="210820">
                  <a:moveTo>
                    <a:pt x="343915" y="24002"/>
                  </a:moveTo>
                  <a:lnTo>
                    <a:pt x="342773" y="24002"/>
                  </a:lnTo>
                  <a:lnTo>
                    <a:pt x="327644" y="24399"/>
                  </a:lnTo>
                  <a:lnTo>
                    <a:pt x="313943" y="24511"/>
                  </a:lnTo>
                  <a:lnTo>
                    <a:pt x="223138" y="24511"/>
                  </a:lnTo>
                  <a:lnTo>
                    <a:pt x="223138" y="35432"/>
                  </a:lnTo>
                  <a:lnTo>
                    <a:pt x="276732" y="35432"/>
                  </a:lnTo>
                  <a:lnTo>
                    <a:pt x="281812" y="35305"/>
                  </a:lnTo>
                  <a:lnTo>
                    <a:pt x="286892" y="35305"/>
                  </a:lnTo>
                  <a:lnTo>
                    <a:pt x="297306" y="35051"/>
                  </a:lnTo>
                  <a:lnTo>
                    <a:pt x="302386" y="35051"/>
                  </a:lnTo>
                  <a:lnTo>
                    <a:pt x="317626" y="34670"/>
                  </a:lnTo>
                  <a:lnTo>
                    <a:pt x="322325" y="34416"/>
                  </a:lnTo>
                  <a:lnTo>
                    <a:pt x="326771" y="34289"/>
                  </a:lnTo>
                  <a:lnTo>
                    <a:pt x="342514" y="34289"/>
                  </a:lnTo>
                  <a:lnTo>
                    <a:pt x="345439" y="28320"/>
                  </a:lnTo>
                  <a:lnTo>
                    <a:pt x="346075" y="27177"/>
                  </a:lnTo>
                  <a:lnTo>
                    <a:pt x="346075" y="26162"/>
                  </a:lnTo>
                  <a:lnTo>
                    <a:pt x="345439" y="25272"/>
                  </a:lnTo>
                  <a:lnTo>
                    <a:pt x="344931" y="24383"/>
                  </a:lnTo>
                  <a:lnTo>
                    <a:pt x="343915" y="24002"/>
                  </a:lnTo>
                  <a:close/>
                </a:path>
                <a:path w="388620" h="210820">
                  <a:moveTo>
                    <a:pt x="163956" y="92201"/>
                  </a:moveTo>
                  <a:lnTo>
                    <a:pt x="151383" y="92201"/>
                  </a:lnTo>
                  <a:lnTo>
                    <a:pt x="151383" y="210819"/>
                  </a:lnTo>
                  <a:lnTo>
                    <a:pt x="163956" y="210819"/>
                  </a:lnTo>
                  <a:lnTo>
                    <a:pt x="163956" y="92201"/>
                  </a:lnTo>
                  <a:close/>
                </a:path>
                <a:path w="388620" h="210820">
                  <a:moveTo>
                    <a:pt x="117093" y="5333"/>
                  </a:moveTo>
                  <a:lnTo>
                    <a:pt x="104648" y="5333"/>
                  </a:lnTo>
                  <a:lnTo>
                    <a:pt x="104648" y="205486"/>
                  </a:lnTo>
                  <a:lnTo>
                    <a:pt x="117093" y="205486"/>
                  </a:lnTo>
                  <a:lnTo>
                    <a:pt x="117093" y="92201"/>
                  </a:lnTo>
                  <a:lnTo>
                    <a:pt x="163956" y="92201"/>
                  </a:lnTo>
                  <a:lnTo>
                    <a:pt x="163956" y="80771"/>
                  </a:lnTo>
                  <a:lnTo>
                    <a:pt x="117093" y="80771"/>
                  </a:lnTo>
                  <a:lnTo>
                    <a:pt x="117093" y="5333"/>
                  </a:lnTo>
                  <a:close/>
                </a:path>
                <a:path w="388620" h="210820">
                  <a:moveTo>
                    <a:pt x="163956" y="3047"/>
                  </a:moveTo>
                  <a:lnTo>
                    <a:pt x="151383" y="3047"/>
                  </a:lnTo>
                  <a:lnTo>
                    <a:pt x="151383" y="80771"/>
                  </a:lnTo>
                  <a:lnTo>
                    <a:pt x="163956" y="80771"/>
                  </a:lnTo>
                  <a:lnTo>
                    <a:pt x="163956" y="3047"/>
                  </a:lnTo>
                  <a:close/>
                </a:path>
                <a:path w="388620" h="210820">
                  <a:moveTo>
                    <a:pt x="323341" y="0"/>
                  </a:moveTo>
                  <a:lnTo>
                    <a:pt x="249935" y="0"/>
                  </a:lnTo>
                  <a:lnTo>
                    <a:pt x="249935" y="11429"/>
                  </a:lnTo>
                  <a:lnTo>
                    <a:pt x="323341" y="11429"/>
                  </a:lnTo>
                  <a:lnTo>
                    <a:pt x="3233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6745" y="481711"/>
              <a:ext cx="397382" cy="21996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744327" y="484758"/>
            <a:ext cx="579755" cy="217170"/>
            <a:chOff x="10744327" y="484758"/>
            <a:chExt cx="579755" cy="217170"/>
          </a:xfrm>
        </p:grpSpPr>
        <p:sp>
          <p:nvSpPr>
            <p:cNvPr id="29" name="object 29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5" y="12319"/>
                  </a:moveTo>
                  <a:lnTo>
                    <a:pt x="246760" y="12319"/>
                  </a:lnTo>
                  <a:lnTo>
                    <a:pt x="239522" y="14097"/>
                  </a:lnTo>
                  <a:lnTo>
                    <a:pt x="210058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915" y="135110"/>
                  </a:lnTo>
                  <a:lnTo>
                    <a:pt x="246760" y="160401"/>
                  </a:lnTo>
                  <a:lnTo>
                    <a:pt x="262635" y="160401"/>
                  </a:lnTo>
                  <a:lnTo>
                    <a:pt x="269875" y="158623"/>
                  </a:lnTo>
                  <a:lnTo>
                    <a:pt x="276478" y="155194"/>
                  </a:lnTo>
                  <a:lnTo>
                    <a:pt x="282955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1" y="147447"/>
                  </a:lnTo>
                  <a:lnTo>
                    <a:pt x="217550" y="112268"/>
                  </a:lnTo>
                  <a:lnTo>
                    <a:pt x="214756" y="86360"/>
                  </a:lnTo>
                  <a:lnTo>
                    <a:pt x="214925" y="79311"/>
                  </a:lnTo>
                  <a:lnTo>
                    <a:pt x="229361" y="35306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5" y="21082"/>
                  </a:lnTo>
                  <a:lnTo>
                    <a:pt x="276478" y="17526"/>
                  </a:lnTo>
                  <a:lnTo>
                    <a:pt x="269875" y="14097"/>
                  </a:lnTo>
                  <a:lnTo>
                    <a:pt x="262635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730" y="23749"/>
                  </a:lnTo>
                  <a:lnTo>
                    <a:pt x="266065" y="25273"/>
                  </a:lnTo>
                  <a:lnTo>
                    <a:pt x="271018" y="28194"/>
                  </a:lnTo>
                  <a:lnTo>
                    <a:pt x="275844" y="31115"/>
                  </a:lnTo>
                  <a:lnTo>
                    <a:pt x="280034" y="35306"/>
                  </a:lnTo>
                  <a:lnTo>
                    <a:pt x="283591" y="40767"/>
                  </a:lnTo>
                  <a:lnTo>
                    <a:pt x="287274" y="46228"/>
                  </a:lnTo>
                  <a:lnTo>
                    <a:pt x="294767" y="86360"/>
                  </a:lnTo>
                  <a:lnTo>
                    <a:pt x="294578" y="93408"/>
                  </a:lnTo>
                  <a:lnTo>
                    <a:pt x="283591" y="131953"/>
                  </a:lnTo>
                  <a:lnTo>
                    <a:pt x="280034" y="137414"/>
                  </a:lnTo>
                  <a:lnTo>
                    <a:pt x="275844" y="141605"/>
                  </a:lnTo>
                  <a:lnTo>
                    <a:pt x="271018" y="144526"/>
                  </a:lnTo>
                  <a:lnTo>
                    <a:pt x="266065" y="147447"/>
                  </a:lnTo>
                  <a:lnTo>
                    <a:pt x="260730" y="148971"/>
                  </a:lnTo>
                  <a:lnTo>
                    <a:pt x="285964" y="148971"/>
                  </a:lnTo>
                  <a:lnTo>
                    <a:pt x="305631" y="109862"/>
                  </a:lnTo>
                  <a:lnTo>
                    <a:pt x="307721" y="86360"/>
                  </a:lnTo>
                  <a:lnTo>
                    <a:pt x="307484" y="78188"/>
                  </a:lnTo>
                  <a:lnTo>
                    <a:pt x="296554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6" y="2286"/>
                  </a:moveTo>
                  <a:lnTo>
                    <a:pt x="107187" y="2286"/>
                  </a:lnTo>
                  <a:lnTo>
                    <a:pt x="107187" y="75819"/>
                  </a:lnTo>
                  <a:lnTo>
                    <a:pt x="59944" y="75819"/>
                  </a:lnTo>
                  <a:lnTo>
                    <a:pt x="59944" y="87249"/>
                  </a:lnTo>
                  <a:lnTo>
                    <a:pt x="107187" y="87249"/>
                  </a:lnTo>
                  <a:lnTo>
                    <a:pt x="107187" y="202438"/>
                  </a:lnTo>
                  <a:lnTo>
                    <a:pt x="119506" y="202438"/>
                  </a:lnTo>
                  <a:lnTo>
                    <a:pt x="119506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661" y="144399"/>
                  </a:lnTo>
                  <a:lnTo>
                    <a:pt x="89661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661" y="133477"/>
                  </a:moveTo>
                  <a:lnTo>
                    <a:pt x="44370" y="141081"/>
                  </a:lnTo>
                  <a:lnTo>
                    <a:pt x="24256" y="141732"/>
                  </a:lnTo>
                  <a:lnTo>
                    <a:pt x="89661" y="141732"/>
                  </a:lnTo>
                  <a:lnTo>
                    <a:pt x="89661" y="133477"/>
                  </a:lnTo>
                  <a:close/>
                </a:path>
                <a:path w="570229" h="208279">
                  <a:moveTo>
                    <a:pt x="570102" y="0"/>
                  </a:moveTo>
                  <a:lnTo>
                    <a:pt x="557276" y="0"/>
                  </a:lnTo>
                  <a:lnTo>
                    <a:pt x="557276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276" y="86614"/>
                  </a:lnTo>
                  <a:lnTo>
                    <a:pt x="557276" y="207772"/>
                  </a:lnTo>
                  <a:lnTo>
                    <a:pt x="570102" y="207772"/>
                  </a:lnTo>
                  <a:lnTo>
                    <a:pt x="570102" y="0"/>
                  </a:lnTo>
                  <a:close/>
                </a:path>
                <a:path w="570229" h="208279">
                  <a:moveTo>
                    <a:pt x="500760" y="16637"/>
                  </a:moveTo>
                  <a:lnTo>
                    <a:pt x="412115" y="16637"/>
                  </a:lnTo>
                  <a:lnTo>
                    <a:pt x="412115" y="154940"/>
                  </a:lnTo>
                  <a:lnTo>
                    <a:pt x="453517" y="154940"/>
                  </a:lnTo>
                  <a:lnTo>
                    <a:pt x="464353" y="154799"/>
                  </a:lnTo>
                  <a:lnTo>
                    <a:pt x="507269" y="151564"/>
                  </a:lnTo>
                  <a:lnTo>
                    <a:pt x="536701" y="145796"/>
                  </a:lnTo>
                  <a:lnTo>
                    <a:pt x="536701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553" y="90424"/>
                  </a:lnTo>
                  <a:lnTo>
                    <a:pt x="495553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0" y="28067"/>
                  </a:lnTo>
                  <a:lnTo>
                    <a:pt x="500760" y="16637"/>
                  </a:lnTo>
                  <a:close/>
                </a:path>
                <a:path w="570229" h="208279">
                  <a:moveTo>
                    <a:pt x="536701" y="134874"/>
                  </a:moveTo>
                  <a:lnTo>
                    <a:pt x="498348" y="141478"/>
                  </a:lnTo>
                  <a:lnTo>
                    <a:pt x="456437" y="143510"/>
                  </a:lnTo>
                  <a:lnTo>
                    <a:pt x="536701" y="143510"/>
                  </a:lnTo>
                  <a:lnTo>
                    <a:pt x="536701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5" y="0"/>
                  </a:lnTo>
                  <a:lnTo>
                    <a:pt x="352805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5100" y="0"/>
                  </a:moveTo>
                  <a:lnTo>
                    <a:pt x="152526" y="0"/>
                  </a:lnTo>
                  <a:lnTo>
                    <a:pt x="152526" y="207772"/>
                  </a:lnTo>
                  <a:lnTo>
                    <a:pt x="165100" y="207772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761" y="23749"/>
                  </a:moveTo>
                  <a:lnTo>
                    <a:pt x="248793" y="23749"/>
                  </a:lnTo>
                  <a:lnTo>
                    <a:pt x="243331" y="25273"/>
                  </a:lnTo>
                  <a:lnTo>
                    <a:pt x="238505" y="28194"/>
                  </a:lnTo>
                  <a:lnTo>
                    <a:pt x="233679" y="31115"/>
                  </a:lnTo>
                  <a:lnTo>
                    <a:pt x="229361" y="35306"/>
                  </a:lnTo>
                  <a:lnTo>
                    <a:pt x="225805" y="40767"/>
                  </a:lnTo>
                  <a:lnTo>
                    <a:pt x="222250" y="46228"/>
                  </a:lnTo>
                  <a:lnTo>
                    <a:pt x="214756" y="86360"/>
                  </a:lnTo>
                  <a:lnTo>
                    <a:pt x="214925" y="93408"/>
                  </a:lnTo>
                  <a:lnTo>
                    <a:pt x="225805" y="131953"/>
                  </a:lnTo>
                  <a:lnTo>
                    <a:pt x="229361" y="137414"/>
                  </a:lnTo>
                  <a:lnTo>
                    <a:pt x="233679" y="141605"/>
                  </a:lnTo>
                  <a:lnTo>
                    <a:pt x="238505" y="144526"/>
                  </a:lnTo>
                  <a:lnTo>
                    <a:pt x="243331" y="147447"/>
                  </a:lnTo>
                  <a:lnTo>
                    <a:pt x="248793" y="148971"/>
                  </a:lnTo>
                  <a:lnTo>
                    <a:pt x="254761" y="148971"/>
                  </a:lnTo>
                  <a:lnTo>
                    <a:pt x="260730" y="148971"/>
                  </a:lnTo>
                  <a:lnTo>
                    <a:pt x="283591" y="131953"/>
                  </a:lnTo>
                  <a:lnTo>
                    <a:pt x="287274" y="126492"/>
                  </a:lnTo>
                  <a:lnTo>
                    <a:pt x="294767" y="86360"/>
                  </a:lnTo>
                  <a:lnTo>
                    <a:pt x="294578" y="79311"/>
                  </a:lnTo>
                  <a:lnTo>
                    <a:pt x="283591" y="40767"/>
                  </a:lnTo>
                  <a:lnTo>
                    <a:pt x="280034" y="35306"/>
                  </a:lnTo>
                  <a:lnTo>
                    <a:pt x="275844" y="31115"/>
                  </a:lnTo>
                  <a:lnTo>
                    <a:pt x="271018" y="28194"/>
                  </a:lnTo>
                  <a:lnTo>
                    <a:pt x="266065" y="25273"/>
                  </a:lnTo>
                  <a:lnTo>
                    <a:pt x="260730" y="23749"/>
                  </a:lnTo>
                  <a:lnTo>
                    <a:pt x="254761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256" y="141732"/>
                  </a:lnTo>
                  <a:lnTo>
                    <a:pt x="34665" y="141567"/>
                  </a:lnTo>
                  <a:lnTo>
                    <a:pt x="76692" y="136525"/>
                  </a:lnTo>
                  <a:lnTo>
                    <a:pt x="89661" y="133477"/>
                  </a:lnTo>
                  <a:lnTo>
                    <a:pt x="89661" y="144399"/>
                  </a:lnTo>
                  <a:lnTo>
                    <a:pt x="85344" y="145796"/>
                  </a:lnTo>
                  <a:lnTo>
                    <a:pt x="80518" y="147066"/>
                  </a:lnTo>
                  <a:lnTo>
                    <a:pt x="75056" y="148082"/>
                  </a:lnTo>
                  <a:lnTo>
                    <a:pt x="69723" y="149098"/>
                  </a:lnTo>
                  <a:lnTo>
                    <a:pt x="64007" y="150114"/>
                  </a:lnTo>
                  <a:lnTo>
                    <a:pt x="57911" y="150876"/>
                  </a:lnTo>
                  <a:lnTo>
                    <a:pt x="51943" y="151638"/>
                  </a:lnTo>
                  <a:lnTo>
                    <a:pt x="45847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8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2115" y="16637"/>
                  </a:moveTo>
                  <a:lnTo>
                    <a:pt x="500760" y="16637"/>
                  </a:lnTo>
                  <a:lnTo>
                    <a:pt x="500760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553" y="78994"/>
                  </a:lnTo>
                  <a:lnTo>
                    <a:pt x="495553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7" y="143510"/>
                  </a:lnTo>
                  <a:lnTo>
                    <a:pt x="467129" y="143388"/>
                  </a:lnTo>
                  <a:lnTo>
                    <a:pt x="508448" y="140285"/>
                  </a:lnTo>
                  <a:lnTo>
                    <a:pt x="536701" y="134874"/>
                  </a:lnTo>
                  <a:lnTo>
                    <a:pt x="536701" y="145796"/>
                  </a:lnTo>
                  <a:lnTo>
                    <a:pt x="496697" y="152781"/>
                  </a:lnTo>
                  <a:lnTo>
                    <a:pt x="453517" y="154940"/>
                  </a:lnTo>
                  <a:lnTo>
                    <a:pt x="412115" y="154940"/>
                  </a:lnTo>
                  <a:lnTo>
                    <a:pt x="412115" y="16637"/>
                  </a:lnTo>
                  <a:close/>
                </a:path>
                <a:path w="570229" h="208279">
                  <a:moveTo>
                    <a:pt x="254761" y="12319"/>
                  </a:moveTo>
                  <a:lnTo>
                    <a:pt x="262635" y="12319"/>
                  </a:lnTo>
                  <a:lnTo>
                    <a:pt x="269875" y="14097"/>
                  </a:lnTo>
                  <a:lnTo>
                    <a:pt x="299450" y="43259"/>
                  </a:lnTo>
                  <a:lnTo>
                    <a:pt x="307721" y="86360"/>
                  </a:lnTo>
                  <a:lnTo>
                    <a:pt x="307484" y="94622"/>
                  </a:lnTo>
                  <a:lnTo>
                    <a:pt x="296554" y="135110"/>
                  </a:lnTo>
                  <a:lnTo>
                    <a:pt x="262635" y="160401"/>
                  </a:lnTo>
                  <a:lnTo>
                    <a:pt x="254761" y="160401"/>
                  </a:lnTo>
                  <a:lnTo>
                    <a:pt x="246760" y="160401"/>
                  </a:lnTo>
                  <a:lnTo>
                    <a:pt x="212915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915" y="37629"/>
                  </a:lnTo>
                  <a:lnTo>
                    <a:pt x="246760" y="12319"/>
                  </a:lnTo>
                  <a:lnTo>
                    <a:pt x="254761" y="12319"/>
                  </a:lnTo>
                  <a:close/>
                </a:path>
                <a:path w="570229" h="208279">
                  <a:moveTo>
                    <a:pt x="107187" y="2286"/>
                  </a:moveTo>
                  <a:lnTo>
                    <a:pt x="119506" y="2286"/>
                  </a:lnTo>
                  <a:lnTo>
                    <a:pt x="119506" y="202438"/>
                  </a:lnTo>
                  <a:lnTo>
                    <a:pt x="107187" y="202438"/>
                  </a:lnTo>
                  <a:lnTo>
                    <a:pt x="107187" y="87249"/>
                  </a:lnTo>
                  <a:lnTo>
                    <a:pt x="59944" y="87249"/>
                  </a:lnTo>
                  <a:lnTo>
                    <a:pt x="59944" y="75819"/>
                  </a:lnTo>
                  <a:lnTo>
                    <a:pt x="107187" y="75819"/>
                  </a:lnTo>
                  <a:lnTo>
                    <a:pt x="107187" y="2286"/>
                  </a:lnTo>
                  <a:close/>
                </a:path>
                <a:path w="570229" h="208279">
                  <a:moveTo>
                    <a:pt x="557276" y="0"/>
                  </a:moveTo>
                  <a:lnTo>
                    <a:pt x="570102" y="0"/>
                  </a:lnTo>
                  <a:lnTo>
                    <a:pt x="570102" y="207772"/>
                  </a:lnTo>
                  <a:lnTo>
                    <a:pt x="557276" y="207772"/>
                  </a:lnTo>
                  <a:lnTo>
                    <a:pt x="557276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276" y="75184"/>
                  </a:lnTo>
                  <a:lnTo>
                    <a:pt x="557276" y="0"/>
                  </a:lnTo>
                  <a:close/>
                </a:path>
                <a:path w="570229" h="208279">
                  <a:moveTo>
                    <a:pt x="352805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5" y="207772"/>
                  </a:lnTo>
                  <a:lnTo>
                    <a:pt x="352805" y="0"/>
                  </a:lnTo>
                  <a:close/>
                </a:path>
                <a:path w="570229" h="208279">
                  <a:moveTo>
                    <a:pt x="152526" y="0"/>
                  </a:moveTo>
                  <a:lnTo>
                    <a:pt x="165100" y="0"/>
                  </a:lnTo>
                  <a:lnTo>
                    <a:pt x="165100" y="207772"/>
                  </a:lnTo>
                  <a:lnTo>
                    <a:pt x="152526" y="207772"/>
                  </a:lnTo>
                  <a:lnTo>
                    <a:pt x="15252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1391645" y="484758"/>
            <a:ext cx="387985" cy="217804"/>
            <a:chOff x="11391645" y="484758"/>
            <a:chExt cx="387985" cy="217804"/>
          </a:xfrm>
        </p:grpSpPr>
        <p:sp>
          <p:nvSpPr>
            <p:cNvPr id="32" name="object 32"/>
            <p:cNvSpPr/>
            <p:nvPr/>
          </p:nvSpPr>
          <p:spPr>
            <a:xfrm>
              <a:off x="11396217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400" y="148971"/>
                  </a:lnTo>
                  <a:lnTo>
                    <a:pt x="33400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235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235" y="166878"/>
                  </a:lnTo>
                  <a:lnTo>
                    <a:pt x="110235" y="123444"/>
                  </a:lnTo>
                  <a:close/>
                </a:path>
                <a:path w="378459" h="208915">
                  <a:moveTo>
                    <a:pt x="197738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8" y="123444"/>
                  </a:lnTo>
                  <a:lnTo>
                    <a:pt x="197738" y="112014"/>
                  </a:lnTo>
                  <a:close/>
                </a:path>
                <a:path w="378459" h="208915">
                  <a:moveTo>
                    <a:pt x="378459" y="137541"/>
                  </a:moveTo>
                  <a:lnTo>
                    <a:pt x="247014" y="137541"/>
                  </a:lnTo>
                  <a:lnTo>
                    <a:pt x="247014" y="148971"/>
                  </a:lnTo>
                  <a:lnTo>
                    <a:pt x="365632" y="148971"/>
                  </a:lnTo>
                  <a:lnTo>
                    <a:pt x="365632" y="208407"/>
                  </a:lnTo>
                  <a:lnTo>
                    <a:pt x="378459" y="208407"/>
                  </a:lnTo>
                  <a:lnTo>
                    <a:pt x="378459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89" y="127"/>
                  </a:lnTo>
                  <a:lnTo>
                    <a:pt x="34289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986" y="41529"/>
                  </a:lnTo>
                  <a:lnTo>
                    <a:pt x="149986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986" y="127"/>
                  </a:lnTo>
                  <a:lnTo>
                    <a:pt x="149986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459" y="0"/>
                  </a:moveTo>
                  <a:lnTo>
                    <a:pt x="365632" y="0"/>
                  </a:lnTo>
                  <a:lnTo>
                    <a:pt x="365632" y="42418"/>
                  </a:lnTo>
                  <a:lnTo>
                    <a:pt x="314451" y="42418"/>
                  </a:lnTo>
                  <a:lnTo>
                    <a:pt x="314451" y="54356"/>
                  </a:lnTo>
                  <a:lnTo>
                    <a:pt x="365632" y="54356"/>
                  </a:lnTo>
                  <a:lnTo>
                    <a:pt x="365632" y="123825"/>
                  </a:lnTo>
                  <a:lnTo>
                    <a:pt x="378459" y="123825"/>
                  </a:lnTo>
                  <a:lnTo>
                    <a:pt x="378459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6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900" y="114427"/>
                  </a:lnTo>
                  <a:lnTo>
                    <a:pt x="248411" y="89154"/>
                  </a:lnTo>
                  <a:lnTo>
                    <a:pt x="270001" y="55499"/>
                  </a:lnTo>
                  <a:lnTo>
                    <a:pt x="282819" y="55499"/>
                  </a:lnTo>
                  <a:lnTo>
                    <a:pt x="279536" y="49911"/>
                  </a:lnTo>
                  <a:lnTo>
                    <a:pt x="275081" y="40005"/>
                  </a:lnTo>
                  <a:lnTo>
                    <a:pt x="276351" y="34671"/>
                  </a:lnTo>
                  <a:lnTo>
                    <a:pt x="277113" y="29083"/>
                  </a:lnTo>
                  <a:lnTo>
                    <a:pt x="277749" y="23241"/>
                  </a:lnTo>
                  <a:lnTo>
                    <a:pt x="278256" y="17526"/>
                  </a:lnTo>
                  <a:lnTo>
                    <a:pt x="278383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19" y="55499"/>
                  </a:moveTo>
                  <a:lnTo>
                    <a:pt x="270001" y="55499"/>
                  </a:lnTo>
                  <a:lnTo>
                    <a:pt x="274695" y="64260"/>
                  </a:lnTo>
                  <a:lnTo>
                    <a:pt x="299700" y="93450"/>
                  </a:lnTo>
                  <a:lnTo>
                    <a:pt x="323596" y="109220"/>
                  </a:lnTo>
                  <a:lnTo>
                    <a:pt x="332485" y="99441"/>
                  </a:lnTo>
                  <a:lnTo>
                    <a:pt x="323292" y="94202"/>
                  </a:lnTo>
                  <a:lnTo>
                    <a:pt x="314563" y="88392"/>
                  </a:lnTo>
                  <a:lnTo>
                    <a:pt x="306286" y="82010"/>
                  </a:lnTo>
                  <a:lnTo>
                    <a:pt x="298450" y="75057"/>
                  </a:lnTo>
                  <a:lnTo>
                    <a:pt x="291209" y="67437"/>
                  </a:lnTo>
                  <a:lnTo>
                    <a:pt x="284908" y="59055"/>
                  </a:lnTo>
                  <a:lnTo>
                    <a:pt x="28281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91645" y="484758"/>
              <a:ext cx="387603" cy="217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매</a:t>
            </a:r>
            <a:r>
              <a:rPr dirty="0" spc="-245"/>
              <a:t>출</a:t>
            </a:r>
            <a:r>
              <a:rPr dirty="0" spc="-305"/>
              <a:t> </a:t>
            </a:r>
            <a:r>
              <a:rPr dirty="0" spc="-260"/>
              <a:t>변화</a:t>
            </a:r>
            <a:r>
              <a:rPr dirty="0" spc="-245"/>
              <a:t>율</a:t>
            </a:r>
            <a:r>
              <a:rPr dirty="0" spc="-320"/>
              <a:t> </a:t>
            </a:r>
            <a:r>
              <a:rPr dirty="0" spc="-260"/>
              <a:t>❽</a:t>
            </a:r>
            <a:r>
              <a:rPr dirty="0" spc="-245"/>
              <a:t>위</a:t>
            </a:r>
            <a:r>
              <a:rPr dirty="0" spc="-295"/>
              <a:t> </a:t>
            </a:r>
            <a:r>
              <a:rPr dirty="0" spc="5"/>
              <a:t>30</a:t>
            </a:r>
            <a:r>
              <a:rPr dirty="0" spc="30"/>
              <a:t>%</a:t>
            </a:r>
            <a:r>
              <a:rPr dirty="0" spc="-300"/>
              <a:t> </a:t>
            </a:r>
            <a:r>
              <a:rPr dirty="0" spc="-245"/>
              <a:t>셀</a:t>
            </a:r>
            <a:r>
              <a:rPr dirty="0" spc="-280"/>
              <a:t> </a:t>
            </a:r>
            <a:r>
              <a:rPr dirty="0" spc="-260"/>
              <a:t>추출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69883" y="386334"/>
            <a:ext cx="894080" cy="332105"/>
            <a:chOff x="8469883" y="386334"/>
            <a:chExt cx="894080" cy="332105"/>
          </a:xfrm>
        </p:grpSpPr>
        <p:sp>
          <p:nvSpPr>
            <p:cNvPr id="4" name="object 4"/>
            <p:cNvSpPr/>
            <p:nvPr/>
          </p:nvSpPr>
          <p:spPr>
            <a:xfrm>
              <a:off x="8474455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39" y="31829"/>
                  </a:lnTo>
                  <a:lnTo>
                    <a:pt x="326024" y="67198"/>
                  </a:lnTo>
                  <a:lnTo>
                    <a:pt x="314499" y="109474"/>
                  </a:lnTo>
                  <a:lnTo>
                    <a:pt x="313054" y="134239"/>
                  </a:lnTo>
                  <a:lnTo>
                    <a:pt x="313414" y="147052"/>
                  </a:lnTo>
                  <a:lnTo>
                    <a:pt x="322157" y="191801"/>
                  </a:lnTo>
                  <a:lnTo>
                    <a:pt x="341247" y="224901"/>
                  </a:lnTo>
                  <a:lnTo>
                    <a:pt x="377777" y="247221"/>
                  </a:lnTo>
                  <a:lnTo>
                    <a:pt x="395477" y="249301"/>
                  </a:lnTo>
                  <a:lnTo>
                    <a:pt x="404504" y="248779"/>
                  </a:lnTo>
                  <a:lnTo>
                    <a:pt x="442826" y="231521"/>
                  </a:lnTo>
                  <a:lnTo>
                    <a:pt x="395477" y="231521"/>
                  </a:lnTo>
                  <a:lnTo>
                    <a:pt x="388689" y="231090"/>
                  </a:lnTo>
                  <a:lnTo>
                    <a:pt x="354881" y="210980"/>
                  </a:lnTo>
                  <a:lnTo>
                    <a:pt x="337693" y="174498"/>
                  </a:lnTo>
                  <a:lnTo>
                    <a:pt x="333248" y="134239"/>
                  </a:lnTo>
                  <a:lnTo>
                    <a:pt x="333531" y="123285"/>
                  </a:lnTo>
                  <a:lnTo>
                    <a:pt x="340197" y="85232"/>
                  </a:lnTo>
                  <a:lnTo>
                    <a:pt x="359600" y="52165"/>
                  </a:lnTo>
                  <a:lnTo>
                    <a:pt x="395477" y="36830"/>
                  </a:lnTo>
                  <a:lnTo>
                    <a:pt x="442826" y="36830"/>
                  </a:lnTo>
                  <a:lnTo>
                    <a:pt x="436489" y="31829"/>
                  </a:lnTo>
                  <a:lnTo>
                    <a:pt x="429133" y="27305"/>
                  </a:lnTo>
                  <a:lnTo>
                    <a:pt x="421320" y="23731"/>
                  </a:lnTo>
                  <a:lnTo>
                    <a:pt x="413115" y="21193"/>
                  </a:lnTo>
                  <a:lnTo>
                    <a:pt x="40450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26" y="36830"/>
                  </a:moveTo>
                  <a:lnTo>
                    <a:pt x="395477" y="36830"/>
                  </a:lnTo>
                  <a:lnTo>
                    <a:pt x="402193" y="37278"/>
                  </a:lnTo>
                  <a:lnTo>
                    <a:pt x="408622" y="38608"/>
                  </a:lnTo>
                  <a:lnTo>
                    <a:pt x="440309" y="63373"/>
                  </a:lnTo>
                  <a:lnTo>
                    <a:pt x="455062" y="103092"/>
                  </a:lnTo>
                  <a:lnTo>
                    <a:pt x="457580" y="134239"/>
                  </a:lnTo>
                  <a:lnTo>
                    <a:pt x="457297" y="145119"/>
                  </a:lnTo>
                  <a:lnTo>
                    <a:pt x="450685" y="183118"/>
                  </a:lnTo>
                  <a:lnTo>
                    <a:pt x="431276" y="216233"/>
                  </a:lnTo>
                  <a:lnTo>
                    <a:pt x="395477" y="231521"/>
                  </a:lnTo>
                  <a:lnTo>
                    <a:pt x="442826" y="231521"/>
                  </a:lnTo>
                  <a:lnTo>
                    <a:pt x="468689" y="191801"/>
                  </a:lnTo>
                  <a:lnTo>
                    <a:pt x="477414" y="147052"/>
                  </a:lnTo>
                  <a:lnTo>
                    <a:pt x="477774" y="134239"/>
                  </a:lnTo>
                  <a:lnTo>
                    <a:pt x="477414" y="121570"/>
                  </a:lnTo>
                  <a:lnTo>
                    <a:pt x="468689" y="76709"/>
                  </a:lnTo>
                  <a:lnTo>
                    <a:pt x="449581" y="43449"/>
                  </a:lnTo>
                  <a:lnTo>
                    <a:pt x="443309" y="37211"/>
                  </a:lnTo>
                  <a:lnTo>
                    <a:pt x="442826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2964" y="117856"/>
                  </a:lnTo>
                  <a:lnTo>
                    <a:pt x="92964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39945" y="237821"/>
                  </a:lnTo>
                  <a:lnTo>
                    <a:pt x="82915" y="235124"/>
                  </a:lnTo>
                  <a:lnTo>
                    <a:pt x="124968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430" y="220091"/>
                  </a:lnTo>
                  <a:lnTo>
                    <a:pt x="19430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736" y="219852"/>
                  </a:lnTo>
                  <a:lnTo>
                    <a:pt x="37592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4936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0" y="116840"/>
                  </a:lnTo>
                  <a:lnTo>
                    <a:pt x="800480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4936" y="322707"/>
                  </a:lnTo>
                  <a:lnTo>
                    <a:pt x="884936" y="0"/>
                  </a:lnTo>
                  <a:close/>
                </a:path>
                <a:path w="885190" h="323215">
                  <a:moveTo>
                    <a:pt x="777367" y="25908"/>
                  </a:moveTo>
                  <a:lnTo>
                    <a:pt x="639572" y="25908"/>
                  </a:lnTo>
                  <a:lnTo>
                    <a:pt x="639572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451" y="229987"/>
                  </a:lnTo>
                  <a:lnTo>
                    <a:pt x="833120" y="226441"/>
                  </a:lnTo>
                  <a:lnTo>
                    <a:pt x="833120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367" y="43688"/>
                  </a:lnTo>
                  <a:lnTo>
                    <a:pt x="777367" y="25908"/>
                  </a:lnTo>
                  <a:close/>
                </a:path>
                <a:path w="885190" h="323215">
                  <a:moveTo>
                    <a:pt x="833120" y="209423"/>
                  </a:moveTo>
                  <a:lnTo>
                    <a:pt x="789328" y="217924"/>
                  </a:lnTo>
                  <a:lnTo>
                    <a:pt x="741489" y="222170"/>
                  </a:lnTo>
                  <a:lnTo>
                    <a:pt x="708533" y="223012"/>
                  </a:lnTo>
                  <a:lnTo>
                    <a:pt x="833120" y="223012"/>
                  </a:lnTo>
                  <a:lnTo>
                    <a:pt x="833120" y="209423"/>
                  </a:lnTo>
                  <a:close/>
                </a:path>
                <a:path w="885190" h="323215">
                  <a:moveTo>
                    <a:pt x="568325" y="0"/>
                  </a:moveTo>
                  <a:lnTo>
                    <a:pt x="547751" y="0"/>
                  </a:lnTo>
                  <a:lnTo>
                    <a:pt x="547751" y="322707"/>
                  </a:lnTo>
                  <a:lnTo>
                    <a:pt x="568325" y="322707"/>
                  </a:lnTo>
                  <a:lnTo>
                    <a:pt x="568325" y="0"/>
                  </a:lnTo>
                  <a:close/>
                </a:path>
                <a:path w="885190" h="323215">
                  <a:moveTo>
                    <a:pt x="256286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286" y="322707"/>
                  </a:lnTo>
                  <a:lnTo>
                    <a:pt x="25628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07703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229" y="0"/>
                  </a:moveTo>
                  <a:lnTo>
                    <a:pt x="26352" y="15335"/>
                  </a:lnTo>
                  <a:lnTo>
                    <a:pt x="6949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949" y="146288"/>
                  </a:lnTo>
                  <a:lnTo>
                    <a:pt x="26352" y="179403"/>
                  </a:lnTo>
                  <a:lnTo>
                    <a:pt x="62229" y="194690"/>
                  </a:lnTo>
                  <a:lnTo>
                    <a:pt x="68945" y="194260"/>
                  </a:lnTo>
                  <a:lnTo>
                    <a:pt x="102752" y="174150"/>
                  </a:lnTo>
                  <a:lnTo>
                    <a:pt x="119888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437" y="48402"/>
                  </a:lnTo>
                  <a:lnTo>
                    <a:pt x="98028" y="15335"/>
                  </a:lnTo>
                  <a:lnTo>
                    <a:pt x="62229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455" y="412242"/>
              <a:ext cx="202692" cy="2239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9883" y="415036"/>
              <a:ext cx="148336" cy="218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67419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513" y="19177"/>
                  </a:moveTo>
                  <a:lnTo>
                    <a:pt x="343525" y="31829"/>
                  </a:lnTo>
                  <a:lnTo>
                    <a:pt x="371887" y="67198"/>
                  </a:lnTo>
                  <a:lnTo>
                    <a:pt x="383365" y="109474"/>
                  </a:lnTo>
                  <a:lnTo>
                    <a:pt x="384809" y="134239"/>
                  </a:lnTo>
                  <a:lnTo>
                    <a:pt x="384450" y="147052"/>
                  </a:lnTo>
                  <a:lnTo>
                    <a:pt x="375725" y="191801"/>
                  </a:lnTo>
                  <a:lnTo>
                    <a:pt x="356617" y="224901"/>
                  </a:lnTo>
                  <a:lnTo>
                    <a:pt x="320151" y="247221"/>
                  </a:lnTo>
                  <a:lnTo>
                    <a:pt x="302513" y="249301"/>
                  </a:lnTo>
                  <a:lnTo>
                    <a:pt x="293467" y="248779"/>
                  </a:lnTo>
                  <a:lnTo>
                    <a:pt x="254555" y="231140"/>
                  </a:lnTo>
                  <a:lnTo>
                    <a:pt x="229193" y="191801"/>
                  </a:lnTo>
                  <a:lnTo>
                    <a:pt x="220450" y="147052"/>
                  </a:lnTo>
                  <a:lnTo>
                    <a:pt x="220090" y="134239"/>
                  </a:lnTo>
                  <a:lnTo>
                    <a:pt x="220450" y="121570"/>
                  </a:lnTo>
                  <a:lnTo>
                    <a:pt x="229193" y="76709"/>
                  </a:lnTo>
                  <a:lnTo>
                    <a:pt x="248283" y="43449"/>
                  </a:lnTo>
                  <a:lnTo>
                    <a:pt x="284813" y="21193"/>
                  </a:lnTo>
                  <a:lnTo>
                    <a:pt x="302513" y="19177"/>
                  </a:lnTo>
                  <a:close/>
                </a:path>
                <a:path w="792479" h="323215">
                  <a:moveTo>
                    <a:pt x="73532" y="3556"/>
                  </a:moveTo>
                  <a:lnTo>
                    <a:pt x="92709" y="3556"/>
                  </a:lnTo>
                  <a:lnTo>
                    <a:pt x="92709" y="314579"/>
                  </a:lnTo>
                  <a:lnTo>
                    <a:pt x="73532" y="314579"/>
                  </a:lnTo>
                  <a:lnTo>
                    <a:pt x="73532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2" y="117856"/>
                  </a:lnTo>
                  <a:lnTo>
                    <a:pt x="73532" y="3556"/>
                  </a:lnTo>
                  <a:close/>
                </a:path>
                <a:path w="792479" h="323215">
                  <a:moveTo>
                    <a:pt x="772159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59" y="322707"/>
                  </a:lnTo>
                  <a:lnTo>
                    <a:pt x="772159" y="134493"/>
                  </a:lnTo>
                  <a:lnTo>
                    <a:pt x="707516" y="134493"/>
                  </a:lnTo>
                  <a:lnTo>
                    <a:pt x="707516" y="116840"/>
                  </a:lnTo>
                  <a:lnTo>
                    <a:pt x="772159" y="116840"/>
                  </a:lnTo>
                  <a:lnTo>
                    <a:pt x="772159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890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890" y="322707"/>
                  </a:lnTo>
                  <a:lnTo>
                    <a:pt x="1438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482073" y="386334"/>
            <a:ext cx="1202055" cy="335915"/>
            <a:chOff x="9482073" y="386334"/>
            <a:chExt cx="1202055" cy="335915"/>
          </a:xfrm>
        </p:grpSpPr>
        <p:sp>
          <p:nvSpPr>
            <p:cNvPr id="10" name="object 10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389" y="231521"/>
                  </a:moveTo>
                  <a:lnTo>
                    <a:pt x="51815" y="231521"/>
                  </a:lnTo>
                  <a:lnTo>
                    <a:pt x="51815" y="317754"/>
                  </a:lnTo>
                  <a:lnTo>
                    <a:pt x="262000" y="317754"/>
                  </a:lnTo>
                  <a:lnTo>
                    <a:pt x="262000" y="299974"/>
                  </a:lnTo>
                  <a:lnTo>
                    <a:pt x="72389" y="299974"/>
                  </a:lnTo>
                  <a:lnTo>
                    <a:pt x="72389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0" y="191770"/>
                  </a:lnTo>
                  <a:lnTo>
                    <a:pt x="150240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085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085" y="191770"/>
                  </a:lnTo>
                  <a:lnTo>
                    <a:pt x="307085" y="173990"/>
                  </a:lnTo>
                  <a:close/>
                </a:path>
                <a:path w="588009" h="323850">
                  <a:moveTo>
                    <a:pt x="587501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89" y="231521"/>
                  </a:lnTo>
                  <a:lnTo>
                    <a:pt x="567689" y="323850"/>
                  </a:lnTo>
                  <a:lnTo>
                    <a:pt x="587501" y="323850"/>
                  </a:lnTo>
                  <a:lnTo>
                    <a:pt x="587501" y="213741"/>
                  </a:lnTo>
                  <a:close/>
                </a:path>
                <a:path w="588009" h="323850">
                  <a:moveTo>
                    <a:pt x="73786" y="381"/>
                  </a:moveTo>
                  <a:lnTo>
                    <a:pt x="53212" y="381"/>
                  </a:lnTo>
                  <a:lnTo>
                    <a:pt x="53212" y="130937"/>
                  </a:lnTo>
                  <a:lnTo>
                    <a:pt x="253492" y="130937"/>
                  </a:lnTo>
                  <a:lnTo>
                    <a:pt x="253492" y="113284"/>
                  </a:lnTo>
                  <a:lnTo>
                    <a:pt x="73786" y="113284"/>
                  </a:lnTo>
                  <a:lnTo>
                    <a:pt x="73786" y="64643"/>
                  </a:lnTo>
                  <a:lnTo>
                    <a:pt x="253492" y="64643"/>
                  </a:lnTo>
                  <a:lnTo>
                    <a:pt x="253492" y="46863"/>
                  </a:lnTo>
                  <a:lnTo>
                    <a:pt x="73786" y="46863"/>
                  </a:lnTo>
                  <a:lnTo>
                    <a:pt x="73786" y="381"/>
                  </a:lnTo>
                  <a:close/>
                </a:path>
                <a:path w="588009" h="323850">
                  <a:moveTo>
                    <a:pt x="253492" y="64643"/>
                  </a:moveTo>
                  <a:lnTo>
                    <a:pt x="232918" y="64643"/>
                  </a:lnTo>
                  <a:lnTo>
                    <a:pt x="232918" y="113284"/>
                  </a:lnTo>
                  <a:lnTo>
                    <a:pt x="253492" y="113284"/>
                  </a:lnTo>
                  <a:lnTo>
                    <a:pt x="253492" y="64643"/>
                  </a:lnTo>
                  <a:close/>
                </a:path>
                <a:path w="588009" h="323850">
                  <a:moveTo>
                    <a:pt x="253492" y="381"/>
                  </a:moveTo>
                  <a:lnTo>
                    <a:pt x="232918" y="381"/>
                  </a:lnTo>
                  <a:lnTo>
                    <a:pt x="232918" y="46863"/>
                  </a:lnTo>
                  <a:lnTo>
                    <a:pt x="253492" y="46863"/>
                  </a:lnTo>
                  <a:lnTo>
                    <a:pt x="253492" y="381"/>
                  </a:lnTo>
                  <a:close/>
                </a:path>
                <a:path w="588009" h="323850">
                  <a:moveTo>
                    <a:pt x="587501" y="0"/>
                  </a:moveTo>
                  <a:lnTo>
                    <a:pt x="567689" y="0"/>
                  </a:lnTo>
                  <a:lnTo>
                    <a:pt x="567689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89" y="84455"/>
                  </a:lnTo>
                  <a:lnTo>
                    <a:pt x="567689" y="192405"/>
                  </a:lnTo>
                  <a:lnTo>
                    <a:pt x="587501" y="192405"/>
                  </a:lnTo>
                  <a:lnTo>
                    <a:pt x="587501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336" y="8128"/>
                  </a:lnTo>
                  <a:lnTo>
                    <a:pt x="410458" y="34724"/>
                  </a:lnTo>
                  <a:lnTo>
                    <a:pt x="407209" y="59070"/>
                  </a:lnTo>
                  <a:lnTo>
                    <a:pt x="390651" y="100965"/>
                  </a:lnTo>
                  <a:lnTo>
                    <a:pt x="361505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18" y="149709"/>
                  </a:lnTo>
                  <a:lnTo>
                    <a:pt x="405034" y="114077"/>
                  </a:lnTo>
                  <a:lnTo>
                    <a:pt x="419226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14" y="55840"/>
                  </a:lnTo>
                  <a:lnTo>
                    <a:pt x="429513" y="49434"/>
                  </a:lnTo>
                  <a:lnTo>
                    <a:pt x="431915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226" y="86233"/>
                  </a:lnTo>
                  <a:lnTo>
                    <a:pt x="426489" y="99804"/>
                  </a:lnTo>
                  <a:lnTo>
                    <a:pt x="454278" y="135255"/>
                  </a:lnTo>
                  <a:lnTo>
                    <a:pt x="489336" y="162454"/>
                  </a:lnTo>
                  <a:lnTo>
                    <a:pt x="502284" y="169672"/>
                  </a:lnTo>
                  <a:lnTo>
                    <a:pt x="516127" y="154432"/>
                  </a:lnTo>
                  <a:lnTo>
                    <a:pt x="501961" y="146357"/>
                  </a:lnTo>
                  <a:lnTo>
                    <a:pt x="488426" y="137366"/>
                  </a:lnTo>
                  <a:lnTo>
                    <a:pt x="475533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815" y="231521"/>
                  </a:moveTo>
                  <a:lnTo>
                    <a:pt x="72389" y="231521"/>
                  </a:lnTo>
                  <a:lnTo>
                    <a:pt x="72389" y="299974"/>
                  </a:lnTo>
                  <a:lnTo>
                    <a:pt x="262000" y="299974"/>
                  </a:lnTo>
                  <a:lnTo>
                    <a:pt x="262000" y="317754"/>
                  </a:lnTo>
                  <a:lnTo>
                    <a:pt x="51815" y="317754"/>
                  </a:lnTo>
                  <a:lnTo>
                    <a:pt x="51815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501" y="213741"/>
                  </a:lnTo>
                  <a:lnTo>
                    <a:pt x="587501" y="323850"/>
                  </a:lnTo>
                  <a:lnTo>
                    <a:pt x="567689" y="323850"/>
                  </a:lnTo>
                  <a:lnTo>
                    <a:pt x="567689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085" y="173990"/>
                  </a:lnTo>
                  <a:lnTo>
                    <a:pt x="307085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0" y="259207"/>
                  </a:lnTo>
                  <a:lnTo>
                    <a:pt x="150240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786" y="64643"/>
                  </a:moveTo>
                  <a:lnTo>
                    <a:pt x="73786" y="113284"/>
                  </a:lnTo>
                  <a:lnTo>
                    <a:pt x="232918" y="113284"/>
                  </a:lnTo>
                  <a:lnTo>
                    <a:pt x="232918" y="64643"/>
                  </a:lnTo>
                  <a:lnTo>
                    <a:pt x="73786" y="64643"/>
                  </a:lnTo>
                  <a:close/>
                </a:path>
                <a:path w="588009" h="323850">
                  <a:moveTo>
                    <a:pt x="410336" y="8128"/>
                  </a:moveTo>
                  <a:lnTo>
                    <a:pt x="431673" y="8128"/>
                  </a:lnTo>
                  <a:lnTo>
                    <a:pt x="431915" y="15317"/>
                  </a:lnTo>
                  <a:lnTo>
                    <a:pt x="428414" y="55840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1961" y="146357"/>
                  </a:lnTo>
                  <a:lnTo>
                    <a:pt x="516127" y="154432"/>
                  </a:lnTo>
                  <a:lnTo>
                    <a:pt x="502284" y="169672"/>
                  </a:lnTo>
                  <a:lnTo>
                    <a:pt x="465298" y="145258"/>
                  </a:lnTo>
                  <a:lnTo>
                    <a:pt x="434752" y="112506"/>
                  </a:lnTo>
                  <a:lnTo>
                    <a:pt x="419226" y="86233"/>
                  </a:lnTo>
                  <a:lnTo>
                    <a:pt x="412773" y="100572"/>
                  </a:lnTo>
                  <a:lnTo>
                    <a:pt x="385699" y="138684"/>
                  </a:lnTo>
                  <a:lnTo>
                    <a:pt x="349033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3" y="150292"/>
                  </a:lnTo>
                  <a:lnTo>
                    <a:pt x="361505" y="135382"/>
                  </a:lnTo>
                  <a:lnTo>
                    <a:pt x="390651" y="100965"/>
                  </a:lnTo>
                  <a:lnTo>
                    <a:pt x="407209" y="59070"/>
                  </a:lnTo>
                  <a:lnTo>
                    <a:pt x="410458" y="34724"/>
                  </a:lnTo>
                  <a:lnTo>
                    <a:pt x="410336" y="8128"/>
                  </a:lnTo>
                  <a:close/>
                </a:path>
                <a:path w="588009" h="323850">
                  <a:moveTo>
                    <a:pt x="53212" y="381"/>
                  </a:moveTo>
                  <a:lnTo>
                    <a:pt x="73786" y="381"/>
                  </a:lnTo>
                  <a:lnTo>
                    <a:pt x="73786" y="46863"/>
                  </a:lnTo>
                  <a:lnTo>
                    <a:pt x="232918" y="46863"/>
                  </a:lnTo>
                  <a:lnTo>
                    <a:pt x="232918" y="381"/>
                  </a:lnTo>
                  <a:lnTo>
                    <a:pt x="253492" y="381"/>
                  </a:lnTo>
                  <a:lnTo>
                    <a:pt x="253492" y="130937"/>
                  </a:lnTo>
                  <a:lnTo>
                    <a:pt x="53212" y="130937"/>
                  </a:lnTo>
                  <a:lnTo>
                    <a:pt x="53212" y="381"/>
                  </a:lnTo>
                  <a:close/>
                </a:path>
                <a:path w="588009" h="323850">
                  <a:moveTo>
                    <a:pt x="567689" y="0"/>
                  </a:moveTo>
                  <a:lnTo>
                    <a:pt x="587501" y="0"/>
                  </a:lnTo>
                  <a:lnTo>
                    <a:pt x="587501" y="192405"/>
                  </a:lnTo>
                  <a:lnTo>
                    <a:pt x="567689" y="192405"/>
                  </a:lnTo>
                  <a:lnTo>
                    <a:pt x="567689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89" y="66040"/>
                  </a:lnTo>
                  <a:lnTo>
                    <a:pt x="56768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91317" y="486282"/>
              <a:ext cx="388620" cy="210820"/>
            </a:xfrm>
            <a:custGeom>
              <a:avLst/>
              <a:gdLst/>
              <a:ahLst/>
              <a:cxnLst/>
              <a:rect l="l" t="t" r="r" b="b"/>
              <a:pathLst>
                <a:path w="388620" h="210820">
                  <a:moveTo>
                    <a:pt x="355091" y="134238"/>
                  </a:moveTo>
                  <a:lnTo>
                    <a:pt x="223647" y="134238"/>
                  </a:lnTo>
                  <a:lnTo>
                    <a:pt x="223647" y="144906"/>
                  </a:lnTo>
                  <a:lnTo>
                    <a:pt x="342264" y="144906"/>
                  </a:lnTo>
                  <a:lnTo>
                    <a:pt x="342264" y="165734"/>
                  </a:lnTo>
                  <a:lnTo>
                    <a:pt x="223647" y="165734"/>
                  </a:lnTo>
                  <a:lnTo>
                    <a:pt x="223647" y="209930"/>
                  </a:lnTo>
                  <a:lnTo>
                    <a:pt x="360806" y="209930"/>
                  </a:lnTo>
                  <a:lnTo>
                    <a:pt x="360806" y="199136"/>
                  </a:lnTo>
                  <a:lnTo>
                    <a:pt x="236474" y="199136"/>
                  </a:lnTo>
                  <a:lnTo>
                    <a:pt x="236474" y="176021"/>
                  </a:lnTo>
                  <a:lnTo>
                    <a:pt x="355091" y="176021"/>
                  </a:lnTo>
                  <a:lnTo>
                    <a:pt x="355091" y="134238"/>
                  </a:lnTo>
                  <a:close/>
                </a:path>
                <a:path w="388620" h="210820">
                  <a:moveTo>
                    <a:pt x="295655" y="109474"/>
                  </a:moveTo>
                  <a:lnTo>
                    <a:pt x="282193" y="109474"/>
                  </a:lnTo>
                  <a:lnTo>
                    <a:pt x="282193" y="134238"/>
                  </a:lnTo>
                  <a:lnTo>
                    <a:pt x="295655" y="134238"/>
                  </a:lnTo>
                  <a:lnTo>
                    <a:pt x="295655" y="109474"/>
                  </a:lnTo>
                  <a:close/>
                </a:path>
                <a:path w="388620" h="210820">
                  <a:moveTo>
                    <a:pt x="388238" y="98805"/>
                  </a:moveTo>
                  <a:lnTo>
                    <a:pt x="190500" y="98805"/>
                  </a:lnTo>
                  <a:lnTo>
                    <a:pt x="190500" y="109474"/>
                  </a:lnTo>
                  <a:lnTo>
                    <a:pt x="388238" y="109474"/>
                  </a:lnTo>
                  <a:lnTo>
                    <a:pt x="388238" y="98805"/>
                  </a:lnTo>
                  <a:close/>
                </a:path>
                <a:path w="388620" h="210820">
                  <a:moveTo>
                    <a:pt x="77215" y="22225"/>
                  </a:moveTo>
                  <a:lnTo>
                    <a:pt x="0" y="22225"/>
                  </a:lnTo>
                  <a:lnTo>
                    <a:pt x="0" y="151637"/>
                  </a:lnTo>
                  <a:lnTo>
                    <a:pt x="77215" y="151637"/>
                  </a:lnTo>
                  <a:lnTo>
                    <a:pt x="77215" y="140207"/>
                  </a:lnTo>
                  <a:lnTo>
                    <a:pt x="12573" y="140207"/>
                  </a:lnTo>
                  <a:lnTo>
                    <a:pt x="12573" y="33654"/>
                  </a:lnTo>
                  <a:lnTo>
                    <a:pt x="77215" y="33654"/>
                  </a:lnTo>
                  <a:lnTo>
                    <a:pt x="77215" y="22225"/>
                  </a:lnTo>
                  <a:close/>
                </a:path>
                <a:path w="388620" h="210820">
                  <a:moveTo>
                    <a:pt x="77215" y="33654"/>
                  </a:moveTo>
                  <a:lnTo>
                    <a:pt x="64642" y="33654"/>
                  </a:lnTo>
                  <a:lnTo>
                    <a:pt x="64642" y="140207"/>
                  </a:lnTo>
                  <a:lnTo>
                    <a:pt x="77215" y="140207"/>
                  </a:lnTo>
                  <a:lnTo>
                    <a:pt x="77215" y="33654"/>
                  </a:lnTo>
                  <a:close/>
                </a:path>
                <a:path w="388620" h="210820">
                  <a:moveTo>
                    <a:pt x="342514" y="34289"/>
                  </a:moveTo>
                  <a:lnTo>
                    <a:pt x="326771" y="34289"/>
                  </a:lnTo>
                  <a:lnTo>
                    <a:pt x="322960" y="38734"/>
                  </a:lnTo>
                  <a:lnTo>
                    <a:pt x="317118" y="43052"/>
                  </a:lnTo>
                  <a:lnTo>
                    <a:pt x="281685" y="59436"/>
                  </a:lnTo>
                  <a:lnTo>
                    <a:pt x="237738" y="71741"/>
                  </a:lnTo>
                  <a:lnTo>
                    <a:pt x="208787" y="76580"/>
                  </a:lnTo>
                  <a:lnTo>
                    <a:pt x="213867" y="87121"/>
                  </a:lnTo>
                  <a:lnTo>
                    <a:pt x="255397" y="79120"/>
                  </a:lnTo>
                  <a:lnTo>
                    <a:pt x="294004" y="66801"/>
                  </a:lnTo>
                  <a:lnTo>
                    <a:pt x="328216" y="66801"/>
                  </a:lnTo>
                  <a:lnTo>
                    <a:pt x="321452" y="65119"/>
                  </a:lnTo>
                  <a:lnTo>
                    <a:pt x="313914" y="63047"/>
                  </a:lnTo>
                  <a:lnTo>
                    <a:pt x="306577" y="60832"/>
                  </a:lnTo>
                  <a:lnTo>
                    <a:pt x="313219" y="57405"/>
                  </a:lnTo>
                  <a:lnTo>
                    <a:pt x="319420" y="53800"/>
                  </a:lnTo>
                  <a:lnTo>
                    <a:pt x="325169" y="50028"/>
                  </a:lnTo>
                  <a:lnTo>
                    <a:pt x="330453" y="46100"/>
                  </a:lnTo>
                  <a:lnTo>
                    <a:pt x="337311" y="40639"/>
                  </a:lnTo>
                  <a:lnTo>
                    <a:pt x="342264" y="34797"/>
                  </a:lnTo>
                  <a:lnTo>
                    <a:pt x="342514" y="34289"/>
                  </a:lnTo>
                  <a:close/>
                </a:path>
                <a:path w="388620" h="210820">
                  <a:moveTo>
                    <a:pt x="328216" y="66801"/>
                  </a:moveTo>
                  <a:lnTo>
                    <a:pt x="294004" y="66801"/>
                  </a:lnTo>
                  <a:lnTo>
                    <a:pt x="302388" y="70016"/>
                  </a:lnTo>
                  <a:lnTo>
                    <a:pt x="346979" y="82502"/>
                  </a:lnTo>
                  <a:lnTo>
                    <a:pt x="364871" y="85725"/>
                  </a:lnTo>
                  <a:lnTo>
                    <a:pt x="370458" y="74294"/>
                  </a:lnTo>
                  <a:lnTo>
                    <a:pt x="361938" y="73173"/>
                  </a:lnTo>
                  <a:lnTo>
                    <a:pt x="353536" y="71897"/>
                  </a:lnTo>
                  <a:lnTo>
                    <a:pt x="345277" y="70455"/>
                  </a:lnTo>
                  <a:lnTo>
                    <a:pt x="337184" y="68833"/>
                  </a:lnTo>
                  <a:lnTo>
                    <a:pt x="329205" y="67048"/>
                  </a:lnTo>
                  <a:lnTo>
                    <a:pt x="328216" y="66801"/>
                  </a:lnTo>
                  <a:close/>
                </a:path>
                <a:path w="388620" h="210820">
                  <a:moveTo>
                    <a:pt x="343915" y="24002"/>
                  </a:moveTo>
                  <a:lnTo>
                    <a:pt x="342773" y="24002"/>
                  </a:lnTo>
                  <a:lnTo>
                    <a:pt x="327644" y="24399"/>
                  </a:lnTo>
                  <a:lnTo>
                    <a:pt x="313943" y="24511"/>
                  </a:lnTo>
                  <a:lnTo>
                    <a:pt x="223138" y="24511"/>
                  </a:lnTo>
                  <a:lnTo>
                    <a:pt x="223138" y="35432"/>
                  </a:lnTo>
                  <a:lnTo>
                    <a:pt x="276732" y="35432"/>
                  </a:lnTo>
                  <a:lnTo>
                    <a:pt x="281812" y="35305"/>
                  </a:lnTo>
                  <a:lnTo>
                    <a:pt x="286892" y="35305"/>
                  </a:lnTo>
                  <a:lnTo>
                    <a:pt x="297306" y="35051"/>
                  </a:lnTo>
                  <a:lnTo>
                    <a:pt x="302386" y="35051"/>
                  </a:lnTo>
                  <a:lnTo>
                    <a:pt x="317626" y="34670"/>
                  </a:lnTo>
                  <a:lnTo>
                    <a:pt x="322325" y="34416"/>
                  </a:lnTo>
                  <a:lnTo>
                    <a:pt x="326771" y="34289"/>
                  </a:lnTo>
                  <a:lnTo>
                    <a:pt x="342514" y="34289"/>
                  </a:lnTo>
                  <a:lnTo>
                    <a:pt x="345439" y="28320"/>
                  </a:lnTo>
                  <a:lnTo>
                    <a:pt x="346075" y="27177"/>
                  </a:lnTo>
                  <a:lnTo>
                    <a:pt x="346075" y="26162"/>
                  </a:lnTo>
                  <a:lnTo>
                    <a:pt x="345439" y="25272"/>
                  </a:lnTo>
                  <a:lnTo>
                    <a:pt x="344931" y="24383"/>
                  </a:lnTo>
                  <a:lnTo>
                    <a:pt x="343915" y="24002"/>
                  </a:lnTo>
                  <a:close/>
                </a:path>
                <a:path w="388620" h="210820">
                  <a:moveTo>
                    <a:pt x="163956" y="92201"/>
                  </a:moveTo>
                  <a:lnTo>
                    <a:pt x="151383" y="92201"/>
                  </a:lnTo>
                  <a:lnTo>
                    <a:pt x="151383" y="210819"/>
                  </a:lnTo>
                  <a:lnTo>
                    <a:pt x="163956" y="210819"/>
                  </a:lnTo>
                  <a:lnTo>
                    <a:pt x="163956" y="92201"/>
                  </a:lnTo>
                  <a:close/>
                </a:path>
                <a:path w="388620" h="210820">
                  <a:moveTo>
                    <a:pt x="117093" y="5333"/>
                  </a:moveTo>
                  <a:lnTo>
                    <a:pt x="104648" y="5333"/>
                  </a:lnTo>
                  <a:lnTo>
                    <a:pt x="104648" y="205486"/>
                  </a:lnTo>
                  <a:lnTo>
                    <a:pt x="117093" y="205486"/>
                  </a:lnTo>
                  <a:lnTo>
                    <a:pt x="117093" y="92201"/>
                  </a:lnTo>
                  <a:lnTo>
                    <a:pt x="163956" y="92201"/>
                  </a:lnTo>
                  <a:lnTo>
                    <a:pt x="163956" y="80771"/>
                  </a:lnTo>
                  <a:lnTo>
                    <a:pt x="117093" y="80771"/>
                  </a:lnTo>
                  <a:lnTo>
                    <a:pt x="117093" y="5333"/>
                  </a:lnTo>
                  <a:close/>
                </a:path>
                <a:path w="388620" h="210820">
                  <a:moveTo>
                    <a:pt x="163956" y="3047"/>
                  </a:moveTo>
                  <a:lnTo>
                    <a:pt x="151383" y="3047"/>
                  </a:lnTo>
                  <a:lnTo>
                    <a:pt x="151383" y="80771"/>
                  </a:lnTo>
                  <a:lnTo>
                    <a:pt x="163956" y="80771"/>
                  </a:lnTo>
                  <a:lnTo>
                    <a:pt x="163956" y="3047"/>
                  </a:lnTo>
                  <a:close/>
                </a:path>
                <a:path w="388620" h="210820">
                  <a:moveTo>
                    <a:pt x="323341" y="0"/>
                  </a:moveTo>
                  <a:lnTo>
                    <a:pt x="249935" y="0"/>
                  </a:lnTo>
                  <a:lnTo>
                    <a:pt x="249935" y="11429"/>
                  </a:lnTo>
                  <a:lnTo>
                    <a:pt x="323341" y="11429"/>
                  </a:lnTo>
                  <a:lnTo>
                    <a:pt x="3233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745" y="481711"/>
              <a:ext cx="397382" cy="21996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744327" y="484758"/>
            <a:ext cx="579755" cy="217170"/>
            <a:chOff x="10744327" y="484758"/>
            <a:chExt cx="579755" cy="217170"/>
          </a:xfrm>
        </p:grpSpPr>
        <p:sp>
          <p:nvSpPr>
            <p:cNvPr id="17" name="object 17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5" y="12319"/>
                  </a:moveTo>
                  <a:lnTo>
                    <a:pt x="246760" y="12319"/>
                  </a:lnTo>
                  <a:lnTo>
                    <a:pt x="239522" y="14097"/>
                  </a:lnTo>
                  <a:lnTo>
                    <a:pt x="210058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915" y="135110"/>
                  </a:lnTo>
                  <a:lnTo>
                    <a:pt x="246760" y="160401"/>
                  </a:lnTo>
                  <a:lnTo>
                    <a:pt x="262635" y="160401"/>
                  </a:lnTo>
                  <a:lnTo>
                    <a:pt x="269875" y="158623"/>
                  </a:lnTo>
                  <a:lnTo>
                    <a:pt x="276478" y="155194"/>
                  </a:lnTo>
                  <a:lnTo>
                    <a:pt x="282955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1" y="147447"/>
                  </a:lnTo>
                  <a:lnTo>
                    <a:pt x="217550" y="112268"/>
                  </a:lnTo>
                  <a:lnTo>
                    <a:pt x="214756" y="86360"/>
                  </a:lnTo>
                  <a:lnTo>
                    <a:pt x="214925" y="79311"/>
                  </a:lnTo>
                  <a:lnTo>
                    <a:pt x="229361" y="35306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5" y="21082"/>
                  </a:lnTo>
                  <a:lnTo>
                    <a:pt x="276478" y="17526"/>
                  </a:lnTo>
                  <a:lnTo>
                    <a:pt x="269875" y="14097"/>
                  </a:lnTo>
                  <a:lnTo>
                    <a:pt x="262635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730" y="23749"/>
                  </a:lnTo>
                  <a:lnTo>
                    <a:pt x="266065" y="25273"/>
                  </a:lnTo>
                  <a:lnTo>
                    <a:pt x="271018" y="28194"/>
                  </a:lnTo>
                  <a:lnTo>
                    <a:pt x="275844" y="31115"/>
                  </a:lnTo>
                  <a:lnTo>
                    <a:pt x="280034" y="35306"/>
                  </a:lnTo>
                  <a:lnTo>
                    <a:pt x="283591" y="40767"/>
                  </a:lnTo>
                  <a:lnTo>
                    <a:pt x="287274" y="46228"/>
                  </a:lnTo>
                  <a:lnTo>
                    <a:pt x="294767" y="86360"/>
                  </a:lnTo>
                  <a:lnTo>
                    <a:pt x="294578" y="93408"/>
                  </a:lnTo>
                  <a:lnTo>
                    <a:pt x="283591" y="131953"/>
                  </a:lnTo>
                  <a:lnTo>
                    <a:pt x="280034" y="137414"/>
                  </a:lnTo>
                  <a:lnTo>
                    <a:pt x="275844" y="141605"/>
                  </a:lnTo>
                  <a:lnTo>
                    <a:pt x="271018" y="144526"/>
                  </a:lnTo>
                  <a:lnTo>
                    <a:pt x="266065" y="147447"/>
                  </a:lnTo>
                  <a:lnTo>
                    <a:pt x="260730" y="148971"/>
                  </a:lnTo>
                  <a:lnTo>
                    <a:pt x="285964" y="148971"/>
                  </a:lnTo>
                  <a:lnTo>
                    <a:pt x="305631" y="109862"/>
                  </a:lnTo>
                  <a:lnTo>
                    <a:pt x="307721" y="86360"/>
                  </a:lnTo>
                  <a:lnTo>
                    <a:pt x="307484" y="78188"/>
                  </a:lnTo>
                  <a:lnTo>
                    <a:pt x="296554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6" y="2286"/>
                  </a:moveTo>
                  <a:lnTo>
                    <a:pt x="107187" y="2286"/>
                  </a:lnTo>
                  <a:lnTo>
                    <a:pt x="107187" y="75819"/>
                  </a:lnTo>
                  <a:lnTo>
                    <a:pt x="59944" y="75819"/>
                  </a:lnTo>
                  <a:lnTo>
                    <a:pt x="59944" y="87249"/>
                  </a:lnTo>
                  <a:lnTo>
                    <a:pt x="107187" y="87249"/>
                  </a:lnTo>
                  <a:lnTo>
                    <a:pt x="107187" y="202438"/>
                  </a:lnTo>
                  <a:lnTo>
                    <a:pt x="119506" y="202438"/>
                  </a:lnTo>
                  <a:lnTo>
                    <a:pt x="119506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661" y="144399"/>
                  </a:lnTo>
                  <a:lnTo>
                    <a:pt x="89661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661" y="133477"/>
                  </a:moveTo>
                  <a:lnTo>
                    <a:pt x="44370" y="141081"/>
                  </a:lnTo>
                  <a:lnTo>
                    <a:pt x="24256" y="141732"/>
                  </a:lnTo>
                  <a:lnTo>
                    <a:pt x="89661" y="141732"/>
                  </a:lnTo>
                  <a:lnTo>
                    <a:pt x="89661" y="133477"/>
                  </a:lnTo>
                  <a:close/>
                </a:path>
                <a:path w="570229" h="208279">
                  <a:moveTo>
                    <a:pt x="570102" y="0"/>
                  </a:moveTo>
                  <a:lnTo>
                    <a:pt x="557276" y="0"/>
                  </a:lnTo>
                  <a:lnTo>
                    <a:pt x="557276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276" y="86614"/>
                  </a:lnTo>
                  <a:lnTo>
                    <a:pt x="557276" y="207772"/>
                  </a:lnTo>
                  <a:lnTo>
                    <a:pt x="570102" y="207772"/>
                  </a:lnTo>
                  <a:lnTo>
                    <a:pt x="570102" y="0"/>
                  </a:lnTo>
                  <a:close/>
                </a:path>
                <a:path w="570229" h="208279">
                  <a:moveTo>
                    <a:pt x="500760" y="16637"/>
                  </a:moveTo>
                  <a:lnTo>
                    <a:pt x="412115" y="16637"/>
                  </a:lnTo>
                  <a:lnTo>
                    <a:pt x="412115" y="154940"/>
                  </a:lnTo>
                  <a:lnTo>
                    <a:pt x="453517" y="154940"/>
                  </a:lnTo>
                  <a:lnTo>
                    <a:pt x="464353" y="154799"/>
                  </a:lnTo>
                  <a:lnTo>
                    <a:pt x="507269" y="151564"/>
                  </a:lnTo>
                  <a:lnTo>
                    <a:pt x="536701" y="145796"/>
                  </a:lnTo>
                  <a:lnTo>
                    <a:pt x="536701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553" y="90424"/>
                  </a:lnTo>
                  <a:lnTo>
                    <a:pt x="495553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0" y="28067"/>
                  </a:lnTo>
                  <a:lnTo>
                    <a:pt x="500760" y="16637"/>
                  </a:lnTo>
                  <a:close/>
                </a:path>
                <a:path w="570229" h="208279">
                  <a:moveTo>
                    <a:pt x="536701" y="134874"/>
                  </a:moveTo>
                  <a:lnTo>
                    <a:pt x="498348" y="141478"/>
                  </a:lnTo>
                  <a:lnTo>
                    <a:pt x="456437" y="143510"/>
                  </a:lnTo>
                  <a:lnTo>
                    <a:pt x="536701" y="143510"/>
                  </a:lnTo>
                  <a:lnTo>
                    <a:pt x="536701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5" y="0"/>
                  </a:lnTo>
                  <a:lnTo>
                    <a:pt x="352805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5100" y="0"/>
                  </a:moveTo>
                  <a:lnTo>
                    <a:pt x="152526" y="0"/>
                  </a:lnTo>
                  <a:lnTo>
                    <a:pt x="152526" y="207772"/>
                  </a:lnTo>
                  <a:lnTo>
                    <a:pt x="165100" y="207772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761" y="23749"/>
                  </a:moveTo>
                  <a:lnTo>
                    <a:pt x="248793" y="23749"/>
                  </a:lnTo>
                  <a:lnTo>
                    <a:pt x="243331" y="25273"/>
                  </a:lnTo>
                  <a:lnTo>
                    <a:pt x="238505" y="28194"/>
                  </a:lnTo>
                  <a:lnTo>
                    <a:pt x="233679" y="31115"/>
                  </a:lnTo>
                  <a:lnTo>
                    <a:pt x="229361" y="35306"/>
                  </a:lnTo>
                  <a:lnTo>
                    <a:pt x="225805" y="40767"/>
                  </a:lnTo>
                  <a:lnTo>
                    <a:pt x="222250" y="46228"/>
                  </a:lnTo>
                  <a:lnTo>
                    <a:pt x="214756" y="86360"/>
                  </a:lnTo>
                  <a:lnTo>
                    <a:pt x="214925" y="93408"/>
                  </a:lnTo>
                  <a:lnTo>
                    <a:pt x="225805" y="131953"/>
                  </a:lnTo>
                  <a:lnTo>
                    <a:pt x="229361" y="137414"/>
                  </a:lnTo>
                  <a:lnTo>
                    <a:pt x="233679" y="141605"/>
                  </a:lnTo>
                  <a:lnTo>
                    <a:pt x="238505" y="144526"/>
                  </a:lnTo>
                  <a:lnTo>
                    <a:pt x="243331" y="147447"/>
                  </a:lnTo>
                  <a:lnTo>
                    <a:pt x="248793" y="148971"/>
                  </a:lnTo>
                  <a:lnTo>
                    <a:pt x="254761" y="148971"/>
                  </a:lnTo>
                  <a:lnTo>
                    <a:pt x="260730" y="148971"/>
                  </a:lnTo>
                  <a:lnTo>
                    <a:pt x="283591" y="131953"/>
                  </a:lnTo>
                  <a:lnTo>
                    <a:pt x="287274" y="126492"/>
                  </a:lnTo>
                  <a:lnTo>
                    <a:pt x="294767" y="86360"/>
                  </a:lnTo>
                  <a:lnTo>
                    <a:pt x="294578" y="79311"/>
                  </a:lnTo>
                  <a:lnTo>
                    <a:pt x="283591" y="40767"/>
                  </a:lnTo>
                  <a:lnTo>
                    <a:pt x="280034" y="35306"/>
                  </a:lnTo>
                  <a:lnTo>
                    <a:pt x="275844" y="31115"/>
                  </a:lnTo>
                  <a:lnTo>
                    <a:pt x="271018" y="28194"/>
                  </a:lnTo>
                  <a:lnTo>
                    <a:pt x="266065" y="25273"/>
                  </a:lnTo>
                  <a:lnTo>
                    <a:pt x="260730" y="23749"/>
                  </a:lnTo>
                  <a:lnTo>
                    <a:pt x="254761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256" y="141732"/>
                  </a:lnTo>
                  <a:lnTo>
                    <a:pt x="34665" y="141567"/>
                  </a:lnTo>
                  <a:lnTo>
                    <a:pt x="76692" y="136525"/>
                  </a:lnTo>
                  <a:lnTo>
                    <a:pt x="89661" y="133477"/>
                  </a:lnTo>
                  <a:lnTo>
                    <a:pt x="89661" y="144399"/>
                  </a:lnTo>
                  <a:lnTo>
                    <a:pt x="85344" y="145796"/>
                  </a:lnTo>
                  <a:lnTo>
                    <a:pt x="80518" y="147066"/>
                  </a:lnTo>
                  <a:lnTo>
                    <a:pt x="75056" y="148082"/>
                  </a:lnTo>
                  <a:lnTo>
                    <a:pt x="69723" y="149098"/>
                  </a:lnTo>
                  <a:lnTo>
                    <a:pt x="64007" y="150114"/>
                  </a:lnTo>
                  <a:lnTo>
                    <a:pt x="57911" y="150876"/>
                  </a:lnTo>
                  <a:lnTo>
                    <a:pt x="51943" y="151638"/>
                  </a:lnTo>
                  <a:lnTo>
                    <a:pt x="45847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8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2115" y="16637"/>
                  </a:moveTo>
                  <a:lnTo>
                    <a:pt x="500760" y="16637"/>
                  </a:lnTo>
                  <a:lnTo>
                    <a:pt x="500760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553" y="78994"/>
                  </a:lnTo>
                  <a:lnTo>
                    <a:pt x="495553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7" y="143510"/>
                  </a:lnTo>
                  <a:lnTo>
                    <a:pt x="467129" y="143388"/>
                  </a:lnTo>
                  <a:lnTo>
                    <a:pt x="508448" y="140285"/>
                  </a:lnTo>
                  <a:lnTo>
                    <a:pt x="536701" y="134874"/>
                  </a:lnTo>
                  <a:lnTo>
                    <a:pt x="536701" y="145796"/>
                  </a:lnTo>
                  <a:lnTo>
                    <a:pt x="496697" y="152781"/>
                  </a:lnTo>
                  <a:lnTo>
                    <a:pt x="453517" y="154940"/>
                  </a:lnTo>
                  <a:lnTo>
                    <a:pt x="412115" y="154940"/>
                  </a:lnTo>
                  <a:lnTo>
                    <a:pt x="412115" y="16637"/>
                  </a:lnTo>
                  <a:close/>
                </a:path>
                <a:path w="570229" h="208279">
                  <a:moveTo>
                    <a:pt x="254761" y="12319"/>
                  </a:moveTo>
                  <a:lnTo>
                    <a:pt x="262635" y="12319"/>
                  </a:lnTo>
                  <a:lnTo>
                    <a:pt x="269875" y="14097"/>
                  </a:lnTo>
                  <a:lnTo>
                    <a:pt x="299450" y="43259"/>
                  </a:lnTo>
                  <a:lnTo>
                    <a:pt x="307721" y="86360"/>
                  </a:lnTo>
                  <a:lnTo>
                    <a:pt x="307484" y="94622"/>
                  </a:lnTo>
                  <a:lnTo>
                    <a:pt x="296554" y="135110"/>
                  </a:lnTo>
                  <a:lnTo>
                    <a:pt x="262635" y="160401"/>
                  </a:lnTo>
                  <a:lnTo>
                    <a:pt x="254761" y="160401"/>
                  </a:lnTo>
                  <a:lnTo>
                    <a:pt x="246760" y="160401"/>
                  </a:lnTo>
                  <a:lnTo>
                    <a:pt x="212915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915" y="37629"/>
                  </a:lnTo>
                  <a:lnTo>
                    <a:pt x="246760" y="12319"/>
                  </a:lnTo>
                  <a:lnTo>
                    <a:pt x="254761" y="12319"/>
                  </a:lnTo>
                  <a:close/>
                </a:path>
                <a:path w="570229" h="208279">
                  <a:moveTo>
                    <a:pt x="107187" y="2286"/>
                  </a:moveTo>
                  <a:lnTo>
                    <a:pt x="119506" y="2286"/>
                  </a:lnTo>
                  <a:lnTo>
                    <a:pt x="119506" y="202438"/>
                  </a:lnTo>
                  <a:lnTo>
                    <a:pt x="107187" y="202438"/>
                  </a:lnTo>
                  <a:lnTo>
                    <a:pt x="107187" y="87249"/>
                  </a:lnTo>
                  <a:lnTo>
                    <a:pt x="59944" y="87249"/>
                  </a:lnTo>
                  <a:lnTo>
                    <a:pt x="59944" y="75819"/>
                  </a:lnTo>
                  <a:lnTo>
                    <a:pt x="107187" y="75819"/>
                  </a:lnTo>
                  <a:lnTo>
                    <a:pt x="107187" y="2286"/>
                  </a:lnTo>
                  <a:close/>
                </a:path>
                <a:path w="570229" h="208279">
                  <a:moveTo>
                    <a:pt x="557276" y="0"/>
                  </a:moveTo>
                  <a:lnTo>
                    <a:pt x="570102" y="0"/>
                  </a:lnTo>
                  <a:lnTo>
                    <a:pt x="570102" y="207772"/>
                  </a:lnTo>
                  <a:lnTo>
                    <a:pt x="557276" y="207772"/>
                  </a:lnTo>
                  <a:lnTo>
                    <a:pt x="557276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276" y="75184"/>
                  </a:lnTo>
                  <a:lnTo>
                    <a:pt x="557276" y="0"/>
                  </a:lnTo>
                  <a:close/>
                </a:path>
                <a:path w="570229" h="208279">
                  <a:moveTo>
                    <a:pt x="352805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5" y="207772"/>
                  </a:lnTo>
                  <a:lnTo>
                    <a:pt x="352805" y="0"/>
                  </a:lnTo>
                  <a:close/>
                </a:path>
                <a:path w="570229" h="208279">
                  <a:moveTo>
                    <a:pt x="152526" y="0"/>
                  </a:moveTo>
                  <a:lnTo>
                    <a:pt x="165100" y="0"/>
                  </a:lnTo>
                  <a:lnTo>
                    <a:pt x="165100" y="207772"/>
                  </a:lnTo>
                  <a:lnTo>
                    <a:pt x="152526" y="207772"/>
                  </a:lnTo>
                  <a:lnTo>
                    <a:pt x="15252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1391645" y="484758"/>
            <a:ext cx="387985" cy="217804"/>
            <a:chOff x="11391645" y="484758"/>
            <a:chExt cx="387985" cy="217804"/>
          </a:xfrm>
        </p:grpSpPr>
        <p:sp>
          <p:nvSpPr>
            <p:cNvPr id="20" name="object 20"/>
            <p:cNvSpPr/>
            <p:nvPr/>
          </p:nvSpPr>
          <p:spPr>
            <a:xfrm>
              <a:off x="11396217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400" y="148971"/>
                  </a:lnTo>
                  <a:lnTo>
                    <a:pt x="33400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235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235" y="166878"/>
                  </a:lnTo>
                  <a:lnTo>
                    <a:pt x="110235" y="123444"/>
                  </a:lnTo>
                  <a:close/>
                </a:path>
                <a:path w="378459" h="208915">
                  <a:moveTo>
                    <a:pt x="197738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8" y="123444"/>
                  </a:lnTo>
                  <a:lnTo>
                    <a:pt x="197738" y="112014"/>
                  </a:lnTo>
                  <a:close/>
                </a:path>
                <a:path w="378459" h="208915">
                  <a:moveTo>
                    <a:pt x="378459" y="137541"/>
                  </a:moveTo>
                  <a:lnTo>
                    <a:pt x="247014" y="137541"/>
                  </a:lnTo>
                  <a:lnTo>
                    <a:pt x="247014" y="148971"/>
                  </a:lnTo>
                  <a:lnTo>
                    <a:pt x="365632" y="148971"/>
                  </a:lnTo>
                  <a:lnTo>
                    <a:pt x="365632" y="208407"/>
                  </a:lnTo>
                  <a:lnTo>
                    <a:pt x="378459" y="208407"/>
                  </a:lnTo>
                  <a:lnTo>
                    <a:pt x="378459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89" y="127"/>
                  </a:lnTo>
                  <a:lnTo>
                    <a:pt x="34289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986" y="41529"/>
                  </a:lnTo>
                  <a:lnTo>
                    <a:pt x="149986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986" y="127"/>
                  </a:lnTo>
                  <a:lnTo>
                    <a:pt x="149986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459" y="0"/>
                  </a:moveTo>
                  <a:lnTo>
                    <a:pt x="365632" y="0"/>
                  </a:lnTo>
                  <a:lnTo>
                    <a:pt x="365632" y="42418"/>
                  </a:lnTo>
                  <a:lnTo>
                    <a:pt x="314451" y="42418"/>
                  </a:lnTo>
                  <a:lnTo>
                    <a:pt x="314451" y="54356"/>
                  </a:lnTo>
                  <a:lnTo>
                    <a:pt x="365632" y="54356"/>
                  </a:lnTo>
                  <a:lnTo>
                    <a:pt x="365632" y="123825"/>
                  </a:lnTo>
                  <a:lnTo>
                    <a:pt x="378459" y="123825"/>
                  </a:lnTo>
                  <a:lnTo>
                    <a:pt x="378459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6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900" y="114427"/>
                  </a:lnTo>
                  <a:lnTo>
                    <a:pt x="248411" y="89154"/>
                  </a:lnTo>
                  <a:lnTo>
                    <a:pt x="270001" y="55499"/>
                  </a:lnTo>
                  <a:lnTo>
                    <a:pt x="282819" y="55499"/>
                  </a:lnTo>
                  <a:lnTo>
                    <a:pt x="279536" y="49911"/>
                  </a:lnTo>
                  <a:lnTo>
                    <a:pt x="275081" y="40005"/>
                  </a:lnTo>
                  <a:lnTo>
                    <a:pt x="276351" y="34671"/>
                  </a:lnTo>
                  <a:lnTo>
                    <a:pt x="277113" y="29083"/>
                  </a:lnTo>
                  <a:lnTo>
                    <a:pt x="277749" y="23241"/>
                  </a:lnTo>
                  <a:lnTo>
                    <a:pt x="278256" y="17526"/>
                  </a:lnTo>
                  <a:lnTo>
                    <a:pt x="278383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19" y="55499"/>
                  </a:moveTo>
                  <a:lnTo>
                    <a:pt x="270001" y="55499"/>
                  </a:lnTo>
                  <a:lnTo>
                    <a:pt x="274695" y="64260"/>
                  </a:lnTo>
                  <a:lnTo>
                    <a:pt x="299700" y="93450"/>
                  </a:lnTo>
                  <a:lnTo>
                    <a:pt x="323596" y="109220"/>
                  </a:lnTo>
                  <a:lnTo>
                    <a:pt x="332485" y="99441"/>
                  </a:lnTo>
                  <a:lnTo>
                    <a:pt x="323292" y="94202"/>
                  </a:lnTo>
                  <a:lnTo>
                    <a:pt x="314563" y="88392"/>
                  </a:lnTo>
                  <a:lnTo>
                    <a:pt x="306286" y="82010"/>
                  </a:lnTo>
                  <a:lnTo>
                    <a:pt x="298450" y="75057"/>
                  </a:lnTo>
                  <a:lnTo>
                    <a:pt x="291209" y="67437"/>
                  </a:lnTo>
                  <a:lnTo>
                    <a:pt x="284908" y="59055"/>
                  </a:lnTo>
                  <a:lnTo>
                    <a:pt x="28281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1645" y="484758"/>
              <a:ext cx="387603" cy="2175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619492" y="3770198"/>
            <a:ext cx="33877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변화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율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0">
                <a:solidFill>
                  <a:srgbClr val="767070"/>
                </a:solidFill>
                <a:latin typeface="Gulim"/>
                <a:cs typeface="Gulim"/>
              </a:rPr>
              <a:t>M</a:t>
            </a:r>
            <a:r>
              <a:rPr dirty="0" sz="1600">
                <a:solidFill>
                  <a:srgbClr val="767070"/>
                </a:solidFill>
                <a:latin typeface="Gulim"/>
                <a:cs typeface="Gulim"/>
              </a:rPr>
              <a:t>i</a:t>
            </a:r>
            <a:r>
              <a:rPr dirty="0" sz="1600" spc="5">
                <a:solidFill>
                  <a:srgbClr val="767070"/>
                </a:solidFill>
                <a:latin typeface="Gulim"/>
                <a:cs typeface="Gulim"/>
              </a:rPr>
              <a:t>n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M</a:t>
            </a:r>
            <a:r>
              <a:rPr dirty="0" sz="1600" spc="-25">
                <a:solidFill>
                  <a:srgbClr val="767070"/>
                </a:solidFill>
                <a:latin typeface="Gulim"/>
                <a:cs typeface="Gulim"/>
              </a:rPr>
              <a:t>a</a:t>
            </a:r>
            <a:r>
              <a:rPr dirty="0" sz="1600" spc="40">
                <a:solidFill>
                  <a:srgbClr val="767070"/>
                </a:solidFill>
                <a:latin typeface="Gulim"/>
                <a:cs typeface="Gulim"/>
              </a:rPr>
              <a:t>x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결과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값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이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5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높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은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5">
                <a:solidFill>
                  <a:srgbClr val="767070"/>
                </a:solidFill>
                <a:latin typeface="Gulim"/>
                <a:cs typeface="Gulim"/>
              </a:rPr>
              <a:t>30%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5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종</a:t>
            </a:r>
            <a:r>
              <a:rPr dirty="0" sz="1600" spc="-7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클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러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11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셀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744" y="2578607"/>
            <a:ext cx="6423659" cy="365206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5" name="object 25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9" name="object 29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2" name="object 32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매</a:t>
            </a:r>
            <a:r>
              <a:rPr dirty="0" spc="-245"/>
              <a:t>출</a:t>
            </a:r>
            <a:r>
              <a:rPr dirty="0" spc="-305"/>
              <a:t> </a:t>
            </a:r>
            <a:r>
              <a:rPr dirty="0" spc="-260"/>
              <a:t>변화</a:t>
            </a:r>
            <a:r>
              <a:rPr dirty="0" spc="-245"/>
              <a:t>율</a:t>
            </a:r>
            <a:r>
              <a:rPr dirty="0" spc="-320"/>
              <a:t> </a:t>
            </a:r>
            <a:r>
              <a:rPr dirty="0" spc="-260"/>
              <a:t>❽</a:t>
            </a:r>
            <a:r>
              <a:rPr dirty="0" spc="-245"/>
              <a:t>위</a:t>
            </a:r>
            <a:r>
              <a:rPr dirty="0" spc="-295"/>
              <a:t> </a:t>
            </a:r>
            <a:r>
              <a:rPr dirty="0" spc="5"/>
              <a:t>30</a:t>
            </a:r>
            <a:r>
              <a:rPr dirty="0" spc="30"/>
              <a:t>%</a:t>
            </a:r>
            <a:r>
              <a:rPr dirty="0" spc="-305"/>
              <a:t> </a:t>
            </a:r>
            <a:r>
              <a:rPr dirty="0" spc="-245"/>
              <a:t>셀</a:t>
            </a:r>
            <a:r>
              <a:rPr dirty="0" spc="-280"/>
              <a:t> </a:t>
            </a:r>
            <a:r>
              <a:rPr dirty="0" spc="-260"/>
              <a:t>추출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69883" y="386334"/>
            <a:ext cx="894080" cy="332105"/>
            <a:chOff x="8469883" y="386334"/>
            <a:chExt cx="894080" cy="332105"/>
          </a:xfrm>
        </p:grpSpPr>
        <p:sp>
          <p:nvSpPr>
            <p:cNvPr id="4" name="object 4"/>
            <p:cNvSpPr/>
            <p:nvPr/>
          </p:nvSpPr>
          <p:spPr>
            <a:xfrm>
              <a:off x="8474455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39" y="31829"/>
                  </a:lnTo>
                  <a:lnTo>
                    <a:pt x="326024" y="67198"/>
                  </a:lnTo>
                  <a:lnTo>
                    <a:pt x="314499" y="109474"/>
                  </a:lnTo>
                  <a:lnTo>
                    <a:pt x="313054" y="134239"/>
                  </a:lnTo>
                  <a:lnTo>
                    <a:pt x="313414" y="147052"/>
                  </a:lnTo>
                  <a:lnTo>
                    <a:pt x="322157" y="191801"/>
                  </a:lnTo>
                  <a:lnTo>
                    <a:pt x="341247" y="224901"/>
                  </a:lnTo>
                  <a:lnTo>
                    <a:pt x="377777" y="247221"/>
                  </a:lnTo>
                  <a:lnTo>
                    <a:pt x="395477" y="249301"/>
                  </a:lnTo>
                  <a:lnTo>
                    <a:pt x="404504" y="248779"/>
                  </a:lnTo>
                  <a:lnTo>
                    <a:pt x="442826" y="231521"/>
                  </a:lnTo>
                  <a:lnTo>
                    <a:pt x="395477" y="231521"/>
                  </a:lnTo>
                  <a:lnTo>
                    <a:pt x="388689" y="231090"/>
                  </a:lnTo>
                  <a:lnTo>
                    <a:pt x="354881" y="210980"/>
                  </a:lnTo>
                  <a:lnTo>
                    <a:pt x="337693" y="174498"/>
                  </a:lnTo>
                  <a:lnTo>
                    <a:pt x="333248" y="134239"/>
                  </a:lnTo>
                  <a:lnTo>
                    <a:pt x="333531" y="123285"/>
                  </a:lnTo>
                  <a:lnTo>
                    <a:pt x="340197" y="85232"/>
                  </a:lnTo>
                  <a:lnTo>
                    <a:pt x="359600" y="52165"/>
                  </a:lnTo>
                  <a:lnTo>
                    <a:pt x="395477" y="36830"/>
                  </a:lnTo>
                  <a:lnTo>
                    <a:pt x="442826" y="36830"/>
                  </a:lnTo>
                  <a:lnTo>
                    <a:pt x="436489" y="31829"/>
                  </a:lnTo>
                  <a:lnTo>
                    <a:pt x="429133" y="27305"/>
                  </a:lnTo>
                  <a:lnTo>
                    <a:pt x="421320" y="23731"/>
                  </a:lnTo>
                  <a:lnTo>
                    <a:pt x="413115" y="21193"/>
                  </a:lnTo>
                  <a:lnTo>
                    <a:pt x="40450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26" y="36830"/>
                  </a:moveTo>
                  <a:lnTo>
                    <a:pt x="395477" y="36830"/>
                  </a:lnTo>
                  <a:lnTo>
                    <a:pt x="402193" y="37278"/>
                  </a:lnTo>
                  <a:lnTo>
                    <a:pt x="408622" y="38608"/>
                  </a:lnTo>
                  <a:lnTo>
                    <a:pt x="440309" y="63373"/>
                  </a:lnTo>
                  <a:lnTo>
                    <a:pt x="455062" y="103092"/>
                  </a:lnTo>
                  <a:lnTo>
                    <a:pt x="457580" y="134239"/>
                  </a:lnTo>
                  <a:lnTo>
                    <a:pt x="457297" y="145119"/>
                  </a:lnTo>
                  <a:lnTo>
                    <a:pt x="450685" y="183118"/>
                  </a:lnTo>
                  <a:lnTo>
                    <a:pt x="431276" y="216233"/>
                  </a:lnTo>
                  <a:lnTo>
                    <a:pt x="395477" y="231521"/>
                  </a:lnTo>
                  <a:lnTo>
                    <a:pt x="442826" y="231521"/>
                  </a:lnTo>
                  <a:lnTo>
                    <a:pt x="468689" y="191801"/>
                  </a:lnTo>
                  <a:lnTo>
                    <a:pt x="477414" y="147052"/>
                  </a:lnTo>
                  <a:lnTo>
                    <a:pt x="477774" y="134239"/>
                  </a:lnTo>
                  <a:lnTo>
                    <a:pt x="477414" y="121570"/>
                  </a:lnTo>
                  <a:lnTo>
                    <a:pt x="468689" y="76709"/>
                  </a:lnTo>
                  <a:lnTo>
                    <a:pt x="449581" y="43449"/>
                  </a:lnTo>
                  <a:lnTo>
                    <a:pt x="443309" y="37211"/>
                  </a:lnTo>
                  <a:lnTo>
                    <a:pt x="442826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2964" y="117856"/>
                  </a:lnTo>
                  <a:lnTo>
                    <a:pt x="92964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39945" y="237821"/>
                  </a:lnTo>
                  <a:lnTo>
                    <a:pt x="82915" y="235124"/>
                  </a:lnTo>
                  <a:lnTo>
                    <a:pt x="124968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430" y="220091"/>
                  </a:lnTo>
                  <a:lnTo>
                    <a:pt x="19430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736" y="219852"/>
                  </a:lnTo>
                  <a:lnTo>
                    <a:pt x="37592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4936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0" y="116840"/>
                  </a:lnTo>
                  <a:lnTo>
                    <a:pt x="800480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4936" y="322707"/>
                  </a:lnTo>
                  <a:lnTo>
                    <a:pt x="884936" y="0"/>
                  </a:lnTo>
                  <a:close/>
                </a:path>
                <a:path w="885190" h="323215">
                  <a:moveTo>
                    <a:pt x="777367" y="25908"/>
                  </a:moveTo>
                  <a:lnTo>
                    <a:pt x="639572" y="25908"/>
                  </a:lnTo>
                  <a:lnTo>
                    <a:pt x="639572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451" y="229987"/>
                  </a:lnTo>
                  <a:lnTo>
                    <a:pt x="833120" y="226441"/>
                  </a:lnTo>
                  <a:lnTo>
                    <a:pt x="833120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367" y="43688"/>
                  </a:lnTo>
                  <a:lnTo>
                    <a:pt x="777367" y="25908"/>
                  </a:lnTo>
                  <a:close/>
                </a:path>
                <a:path w="885190" h="323215">
                  <a:moveTo>
                    <a:pt x="833120" y="209423"/>
                  </a:moveTo>
                  <a:lnTo>
                    <a:pt x="789328" y="217924"/>
                  </a:lnTo>
                  <a:lnTo>
                    <a:pt x="741489" y="222170"/>
                  </a:lnTo>
                  <a:lnTo>
                    <a:pt x="708533" y="223012"/>
                  </a:lnTo>
                  <a:lnTo>
                    <a:pt x="833120" y="223012"/>
                  </a:lnTo>
                  <a:lnTo>
                    <a:pt x="833120" y="209423"/>
                  </a:lnTo>
                  <a:close/>
                </a:path>
                <a:path w="885190" h="323215">
                  <a:moveTo>
                    <a:pt x="568325" y="0"/>
                  </a:moveTo>
                  <a:lnTo>
                    <a:pt x="547751" y="0"/>
                  </a:lnTo>
                  <a:lnTo>
                    <a:pt x="547751" y="322707"/>
                  </a:lnTo>
                  <a:lnTo>
                    <a:pt x="568325" y="322707"/>
                  </a:lnTo>
                  <a:lnTo>
                    <a:pt x="568325" y="0"/>
                  </a:lnTo>
                  <a:close/>
                </a:path>
                <a:path w="885190" h="323215">
                  <a:moveTo>
                    <a:pt x="256286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286" y="322707"/>
                  </a:lnTo>
                  <a:lnTo>
                    <a:pt x="25628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07703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229" y="0"/>
                  </a:moveTo>
                  <a:lnTo>
                    <a:pt x="26352" y="15335"/>
                  </a:lnTo>
                  <a:lnTo>
                    <a:pt x="6949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949" y="146288"/>
                  </a:lnTo>
                  <a:lnTo>
                    <a:pt x="26352" y="179403"/>
                  </a:lnTo>
                  <a:lnTo>
                    <a:pt x="62229" y="194690"/>
                  </a:lnTo>
                  <a:lnTo>
                    <a:pt x="68945" y="194260"/>
                  </a:lnTo>
                  <a:lnTo>
                    <a:pt x="102752" y="174150"/>
                  </a:lnTo>
                  <a:lnTo>
                    <a:pt x="119888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437" y="48402"/>
                  </a:lnTo>
                  <a:lnTo>
                    <a:pt x="98028" y="15335"/>
                  </a:lnTo>
                  <a:lnTo>
                    <a:pt x="62229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9883" y="415036"/>
              <a:ext cx="148336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9455" y="412242"/>
              <a:ext cx="202692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67419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513" y="19177"/>
                  </a:moveTo>
                  <a:lnTo>
                    <a:pt x="343525" y="31829"/>
                  </a:lnTo>
                  <a:lnTo>
                    <a:pt x="371887" y="67198"/>
                  </a:lnTo>
                  <a:lnTo>
                    <a:pt x="383365" y="109474"/>
                  </a:lnTo>
                  <a:lnTo>
                    <a:pt x="384809" y="134239"/>
                  </a:lnTo>
                  <a:lnTo>
                    <a:pt x="384450" y="147052"/>
                  </a:lnTo>
                  <a:lnTo>
                    <a:pt x="375725" y="191801"/>
                  </a:lnTo>
                  <a:lnTo>
                    <a:pt x="356617" y="224901"/>
                  </a:lnTo>
                  <a:lnTo>
                    <a:pt x="320151" y="247221"/>
                  </a:lnTo>
                  <a:lnTo>
                    <a:pt x="302513" y="249301"/>
                  </a:lnTo>
                  <a:lnTo>
                    <a:pt x="293467" y="248779"/>
                  </a:lnTo>
                  <a:lnTo>
                    <a:pt x="254555" y="231140"/>
                  </a:lnTo>
                  <a:lnTo>
                    <a:pt x="229193" y="191801"/>
                  </a:lnTo>
                  <a:lnTo>
                    <a:pt x="220450" y="147052"/>
                  </a:lnTo>
                  <a:lnTo>
                    <a:pt x="220090" y="134239"/>
                  </a:lnTo>
                  <a:lnTo>
                    <a:pt x="220450" y="121570"/>
                  </a:lnTo>
                  <a:lnTo>
                    <a:pt x="229193" y="76709"/>
                  </a:lnTo>
                  <a:lnTo>
                    <a:pt x="248283" y="43449"/>
                  </a:lnTo>
                  <a:lnTo>
                    <a:pt x="284813" y="21193"/>
                  </a:lnTo>
                  <a:lnTo>
                    <a:pt x="302513" y="19177"/>
                  </a:lnTo>
                  <a:close/>
                </a:path>
                <a:path w="792479" h="323215">
                  <a:moveTo>
                    <a:pt x="73532" y="3556"/>
                  </a:moveTo>
                  <a:lnTo>
                    <a:pt x="92709" y="3556"/>
                  </a:lnTo>
                  <a:lnTo>
                    <a:pt x="92709" y="314579"/>
                  </a:lnTo>
                  <a:lnTo>
                    <a:pt x="73532" y="314579"/>
                  </a:lnTo>
                  <a:lnTo>
                    <a:pt x="73532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2" y="117856"/>
                  </a:lnTo>
                  <a:lnTo>
                    <a:pt x="73532" y="3556"/>
                  </a:lnTo>
                  <a:close/>
                </a:path>
                <a:path w="792479" h="323215">
                  <a:moveTo>
                    <a:pt x="772159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59" y="322707"/>
                  </a:lnTo>
                  <a:lnTo>
                    <a:pt x="772159" y="134493"/>
                  </a:lnTo>
                  <a:lnTo>
                    <a:pt x="707516" y="134493"/>
                  </a:lnTo>
                  <a:lnTo>
                    <a:pt x="707516" y="116840"/>
                  </a:lnTo>
                  <a:lnTo>
                    <a:pt x="772159" y="116840"/>
                  </a:lnTo>
                  <a:lnTo>
                    <a:pt x="772159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890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890" y="322707"/>
                  </a:lnTo>
                  <a:lnTo>
                    <a:pt x="1438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482073" y="386334"/>
            <a:ext cx="1202055" cy="335915"/>
            <a:chOff x="9482073" y="386334"/>
            <a:chExt cx="1202055" cy="335915"/>
          </a:xfrm>
        </p:grpSpPr>
        <p:sp>
          <p:nvSpPr>
            <p:cNvPr id="10" name="object 10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389" y="231521"/>
                  </a:moveTo>
                  <a:lnTo>
                    <a:pt x="51815" y="231521"/>
                  </a:lnTo>
                  <a:lnTo>
                    <a:pt x="51815" y="317754"/>
                  </a:lnTo>
                  <a:lnTo>
                    <a:pt x="262000" y="317754"/>
                  </a:lnTo>
                  <a:lnTo>
                    <a:pt x="262000" y="299974"/>
                  </a:lnTo>
                  <a:lnTo>
                    <a:pt x="72389" y="299974"/>
                  </a:lnTo>
                  <a:lnTo>
                    <a:pt x="72389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0" y="191770"/>
                  </a:lnTo>
                  <a:lnTo>
                    <a:pt x="150240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085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085" y="191770"/>
                  </a:lnTo>
                  <a:lnTo>
                    <a:pt x="307085" y="173990"/>
                  </a:lnTo>
                  <a:close/>
                </a:path>
                <a:path w="588009" h="323850">
                  <a:moveTo>
                    <a:pt x="587501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89" y="231521"/>
                  </a:lnTo>
                  <a:lnTo>
                    <a:pt x="567689" y="323850"/>
                  </a:lnTo>
                  <a:lnTo>
                    <a:pt x="587501" y="323850"/>
                  </a:lnTo>
                  <a:lnTo>
                    <a:pt x="587501" y="213741"/>
                  </a:lnTo>
                  <a:close/>
                </a:path>
                <a:path w="588009" h="323850">
                  <a:moveTo>
                    <a:pt x="73786" y="381"/>
                  </a:moveTo>
                  <a:lnTo>
                    <a:pt x="53212" y="381"/>
                  </a:lnTo>
                  <a:lnTo>
                    <a:pt x="53212" y="130937"/>
                  </a:lnTo>
                  <a:lnTo>
                    <a:pt x="253492" y="130937"/>
                  </a:lnTo>
                  <a:lnTo>
                    <a:pt x="253492" y="113284"/>
                  </a:lnTo>
                  <a:lnTo>
                    <a:pt x="73786" y="113284"/>
                  </a:lnTo>
                  <a:lnTo>
                    <a:pt x="73786" y="64643"/>
                  </a:lnTo>
                  <a:lnTo>
                    <a:pt x="253492" y="64643"/>
                  </a:lnTo>
                  <a:lnTo>
                    <a:pt x="253492" y="46863"/>
                  </a:lnTo>
                  <a:lnTo>
                    <a:pt x="73786" y="46863"/>
                  </a:lnTo>
                  <a:lnTo>
                    <a:pt x="73786" y="381"/>
                  </a:lnTo>
                  <a:close/>
                </a:path>
                <a:path w="588009" h="323850">
                  <a:moveTo>
                    <a:pt x="253492" y="64643"/>
                  </a:moveTo>
                  <a:lnTo>
                    <a:pt x="232918" y="64643"/>
                  </a:lnTo>
                  <a:lnTo>
                    <a:pt x="232918" y="113284"/>
                  </a:lnTo>
                  <a:lnTo>
                    <a:pt x="253492" y="113284"/>
                  </a:lnTo>
                  <a:lnTo>
                    <a:pt x="253492" y="64643"/>
                  </a:lnTo>
                  <a:close/>
                </a:path>
                <a:path w="588009" h="323850">
                  <a:moveTo>
                    <a:pt x="253492" y="381"/>
                  </a:moveTo>
                  <a:lnTo>
                    <a:pt x="232918" y="381"/>
                  </a:lnTo>
                  <a:lnTo>
                    <a:pt x="232918" y="46863"/>
                  </a:lnTo>
                  <a:lnTo>
                    <a:pt x="253492" y="46863"/>
                  </a:lnTo>
                  <a:lnTo>
                    <a:pt x="253492" y="381"/>
                  </a:lnTo>
                  <a:close/>
                </a:path>
                <a:path w="588009" h="323850">
                  <a:moveTo>
                    <a:pt x="587501" y="0"/>
                  </a:moveTo>
                  <a:lnTo>
                    <a:pt x="567689" y="0"/>
                  </a:lnTo>
                  <a:lnTo>
                    <a:pt x="567689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89" y="84455"/>
                  </a:lnTo>
                  <a:lnTo>
                    <a:pt x="567689" y="192405"/>
                  </a:lnTo>
                  <a:lnTo>
                    <a:pt x="587501" y="192405"/>
                  </a:lnTo>
                  <a:lnTo>
                    <a:pt x="587501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336" y="8128"/>
                  </a:lnTo>
                  <a:lnTo>
                    <a:pt x="410458" y="34724"/>
                  </a:lnTo>
                  <a:lnTo>
                    <a:pt x="407209" y="59070"/>
                  </a:lnTo>
                  <a:lnTo>
                    <a:pt x="390651" y="100965"/>
                  </a:lnTo>
                  <a:lnTo>
                    <a:pt x="361505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18" y="149709"/>
                  </a:lnTo>
                  <a:lnTo>
                    <a:pt x="405034" y="114077"/>
                  </a:lnTo>
                  <a:lnTo>
                    <a:pt x="419226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14" y="55840"/>
                  </a:lnTo>
                  <a:lnTo>
                    <a:pt x="429513" y="49434"/>
                  </a:lnTo>
                  <a:lnTo>
                    <a:pt x="431915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226" y="86233"/>
                  </a:lnTo>
                  <a:lnTo>
                    <a:pt x="426489" y="99804"/>
                  </a:lnTo>
                  <a:lnTo>
                    <a:pt x="454278" y="135255"/>
                  </a:lnTo>
                  <a:lnTo>
                    <a:pt x="489336" y="162454"/>
                  </a:lnTo>
                  <a:lnTo>
                    <a:pt x="502284" y="169672"/>
                  </a:lnTo>
                  <a:lnTo>
                    <a:pt x="516127" y="154432"/>
                  </a:lnTo>
                  <a:lnTo>
                    <a:pt x="501961" y="146357"/>
                  </a:lnTo>
                  <a:lnTo>
                    <a:pt x="488426" y="137366"/>
                  </a:lnTo>
                  <a:lnTo>
                    <a:pt x="475533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86645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815" y="231521"/>
                  </a:moveTo>
                  <a:lnTo>
                    <a:pt x="72389" y="231521"/>
                  </a:lnTo>
                  <a:lnTo>
                    <a:pt x="72389" y="299974"/>
                  </a:lnTo>
                  <a:lnTo>
                    <a:pt x="262000" y="299974"/>
                  </a:lnTo>
                  <a:lnTo>
                    <a:pt x="262000" y="317754"/>
                  </a:lnTo>
                  <a:lnTo>
                    <a:pt x="51815" y="317754"/>
                  </a:lnTo>
                  <a:lnTo>
                    <a:pt x="51815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501" y="213741"/>
                  </a:lnTo>
                  <a:lnTo>
                    <a:pt x="587501" y="323850"/>
                  </a:lnTo>
                  <a:lnTo>
                    <a:pt x="567689" y="323850"/>
                  </a:lnTo>
                  <a:lnTo>
                    <a:pt x="567689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085" y="173990"/>
                  </a:lnTo>
                  <a:lnTo>
                    <a:pt x="307085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0" y="259207"/>
                  </a:lnTo>
                  <a:lnTo>
                    <a:pt x="150240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786" y="64643"/>
                  </a:moveTo>
                  <a:lnTo>
                    <a:pt x="73786" y="113284"/>
                  </a:lnTo>
                  <a:lnTo>
                    <a:pt x="232918" y="113284"/>
                  </a:lnTo>
                  <a:lnTo>
                    <a:pt x="232918" y="64643"/>
                  </a:lnTo>
                  <a:lnTo>
                    <a:pt x="73786" y="64643"/>
                  </a:lnTo>
                  <a:close/>
                </a:path>
                <a:path w="588009" h="323850">
                  <a:moveTo>
                    <a:pt x="410336" y="8128"/>
                  </a:moveTo>
                  <a:lnTo>
                    <a:pt x="431673" y="8128"/>
                  </a:lnTo>
                  <a:lnTo>
                    <a:pt x="431915" y="15317"/>
                  </a:lnTo>
                  <a:lnTo>
                    <a:pt x="428414" y="55840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1961" y="146357"/>
                  </a:lnTo>
                  <a:lnTo>
                    <a:pt x="516127" y="154432"/>
                  </a:lnTo>
                  <a:lnTo>
                    <a:pt x="502284" y="169672"/>
                  </a:lnTo>
                  <a:lnTo>
                    <a:pt x="465298" y="145258"/>
                  </a:lnTo>
                  <a:lnTo>
                    <a:pt x="434752" y="112506"/>
                  </a:lnTo>
                  <a:lnTo>
                    <a:pt x="419226" y="86233"/>
                  </a:lnTo>
                  <a:lnTo>
                    <a:pt x="412773" y="100572"/>
                  </a:lnTo>
                  <a:lnTo>
                    <a:pt x="385699" y="138684"/>
                  </a:lnTo>
                  <a:lnTo>
                    <a:pt x="349033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3" y="150292"/>
                  </a:lnTo>
                  <a:lnTo>
                    <a:pt x="361505" y="135382"/>
                  </a:lnTo>
                  <a:lnTo>
                    <a:pt x="390651" y="100965"/>
                  </a:lnTo>
                  <a:lnTo>
                    <a:pt x="407209" y="59070"/>
                  </a:lnTo>
                  <a:lnTo>
                    <a:pt x="410458" y="34724"/>
                  </a:lnTo>
                  <a:lnTo>
                    <a:pt x="410336" y="8128"/>
                  </a:lnTo>
                  <a:close/>
                </a:path>
                <a:path w="588009" h="323850">
                  <a:moveTo>
                    <a:pt x="53212" y="381"/>
                  </a:moveTo>
                  <a:lnTo>
                    <a:pt x="73786" y="381"/>
                  </a:lnTo>
                  <a:lnTo>
                    <a:pt x="73786" y="46863"/>
                  </a:lnTo>
                  <a:lnTo>
                    <a:pt x="232918" y="46863"/>
                  </a:lnTo>
                  <a:lnTo>
                    <a:pt x="232918" y="381"/>
                  </a:lnTo>
                  <a:lnTo>
                    <a:pt x="253492" y="381"/>
                  </a:lnTo>
                  <a:lnTo>
                    <a:pt x="253492" y="130937"/>
                  </a:lnTo>
                  <a:lnTo>
                    <a:pt x="53212" y="130937"/>
                  </a:lnTo>
                  <a:lnTo>
                    <a:pt x="53212" y="381"/>
                  </a:lnTo>
                  <a:close/>
                </a:path>
                <a:path w="588009" h="323850">
                  <a:moveTo>
                    <a:pt x="567689" y="0"/>
                  </a:moveTo>
                  <a:lnTo>
                    <a:pt x="587501" y="0"/>
                  </a:lnTo>
                  <a:lnTo>
                    <a:pt x="587501" y="192405"/>
                  </a:lnTo>
                  <a:lnTo>
                    <a:pt x="567689" y="192405"/>
                  </a:lnTo>
                  <a:lnTo>
                    <a:pt x="567689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89" y="66040"/>
                  </a:lnTo>
                  <a:lnTo>
                    <a:pt x="56768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20629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91317" y="486282"/>
              <a:ext cx="388620" cy="210820"/>
            </a:xfrm>
            <a:custGeom>
              <a:avLst/>
              <a:gdLst/>
              <a:ahLst/>
              <a:cxnLst/>
              <a:rect l="l" t="t" r="r" b="b"/>
              <a:pathLst>
                <a:path w="388620" h="210820">
                  <a:moveTo>
                    <a:pt x="355091" y="134238"/>
                  </a:moveTo>
                  <a:lnTo>
                    <a:pt x="223647" y="134238"/>
                  </a:lnTo>
                  <a:lnTo>
                    <a:pt x="223647" y="144906"/>
                  </a:lnTo>
                  <a:lnTo>
                    <a:pt x="342264" y="144906"/>
                  </a:lnTo>
                  <a:lnTo>
                    <a:pt x="342264" y="165734"/>
                  </a:lnTo>
                  <a:lnTo>
                    <a:pt x="223647" y="165734"/>
                  </a:lnTo>
                  <a:lnTo>
                    <a:pt x="223647" y="209930"/>
                  </a:lnTo>
                  <a:lnTo>
                    <a:pt x="360806" y="209930"/>
                  </a:lnTo>
                  <a:lnTo>
                    <a:pt x="360806" y="199136"/>
                  </a:lnTo>
                  <a:lnTo>
                    <a:pt x="236474" y="199136"/>
                  </a:lnTo>
                  <a:lnTo>
                    <a:pt x="236474" y="176021"/>
                  </a:lnTo>
                  <a:lnTo>
                    <a:pt x="355091" y="176021"/>
                  </a:lnTo>
                  <a:lnTo>
                    <a:pt x="355091" y="134238"/>
                  </a:lnTo>
                  <a:close/>
                </a:path>
                <a:path w="388620" h="210820">
                  <a:moveTo>
                    <a:pt x="295655" y="109474"/>
                  </a:moveTo>
                  <a:lnTo>
                    <a:pt x="282193" y="109474"/>
                  </a:lnTo>
                  <a:lnTo>
                    <a:pt x="282193" y="134238"/>
                  </a:lnTo>
                  <a:lnTo>
                    <a:pt x="295655" y="134238"/>
                  </a:lnTo>
                  <a:lnTo>
                    <a:pt x="295655" y="109474"/>
                  </a:lnTo>
                  <a:close/>
                </a:path>
                <a:path w="388620" h="210820">
                  <a:moveTo>
                    <a:pt x="388238" y="98805"/>
                  </a:moveTo>
                  <a:lnTo>
                    <a:pt x="190500" y="98805"/>
                  </a:lnTo>
                  <a:lnTo>
                    <a:pt x="190500" y="109474"/>
                  </a:lnTo>
                  <a:lnTo>
                    <a:pt x="388238" y="109474"/>
                  </a:lnTo>
                  <a:lnTo>
                    <a:pt x="388238" y="98805"/>
                  </a:lnTo>
                  <a:close/>
                </a:path>
                <a:path w="388620" h="210820">
                  <a:moveTo>
                    <a:pt x="77215" y="22225"/>
                  </a:moveTo>
                  <a:lnTo>
                    <a:pt x="0" y="22225"/>
                  </a:lnTo>
                  <a:lnTo>
                    <a:pt x="0" y="151637"/>
                  </a:lnTo>
                  <a:lnTo>
                    <a:pt x="77215" y="151637"/>
                  </a:lnTo>
                  <a:lnTo>
                    <a:pt x="77215" y="140207"/>
                  </a:lnTo>
                  <a:lnTo>
                    <a:pt x="12573" y="140207"/>
                  </a:lnTo>
                  <a:lnTo>
                    <a:pt x="12573" y="33654"/>
                  </a:lnTo>
                  <a:lnTo>
                    <a:pt x="77215" y="33654"/>
                  </a:lnTo>
                  <a:lnTo>
                    <a:pt x="77215" y="22225"/>
                  </a:lnTo>
                  <a:close/>
                </a:path>
                <a:path w="388620" h="210820">
                  <a:moveTo>
                    <a:pt x="77215" y="33654"/>
                  </a:moveTo>
                  <a:lnTo>
                    <a:pt x="64642" y="33654"/>
                  </a:lnTo>
                  <a:lnTo>
                    <a:pt x="64642" y="140207"/>
                  </a:lnTo>
                  <a:lnTo>
                    <a:pt x="77215" y="140207"/>
                  </a:lnTo>
                  <a:lnTo>
                    <a:pt x="77215" y="33654"/>
                  </a:lnTo>
                  <a:close/>
                </a:path>
                <a:path w="388620" h="210820">
                  <a:moveTo>
                    <a:pt x="342514" y="34289"/>
                  </a:moveTo>
                  <a:lnTo>
                    <a:pt x="326771" y="34289"/>
                  </a:lnTo>
                  <a:lnTo>
                    <a:pt x="322960" y="38734"/>
                  </a:lnTo>
                  <a:lnTo>
                    <a:pt x="317118" y="43052"/>
                  </a:lnTo>
                  <a:lnTo>
                    <a:pt x="281685" y="59436"/>
                  </a:lnTo>
                  <a:lnTo>
                    <a:pt x="237738" y="71741"/>
                  </a:lnTo>
                  <a:lnTo>
                    <a:pt x="208787" y="76580"/>
                  </a:lnTo>
                  <a:lnTo>
                    <a:pt x="213867" y="87121"/>
                  </a:lnTo>
                  <a:lnTo>
                    <a:pt x="255397" y="79120"/>
                  </a:lnTo>
                  <a:lnTo>
                    <a:pt x="294004" y="66801"/>
                  </a:lnTo>
                  <a:lnTo>
                    <a:pt x="328216" y="66801"/>
                  </a:lnTo>
                  <a:lnTo>
                    <a:pt x="321452" y="65119"/>
                  </a:lnTo>
                  <a:lnTo>
                    <a:pt x="313914" y="63047"/>
                  </a:lnTo>
                  <a:lnTo>
                    <a:pt x="306577" y="60832"/>
                  </a:lnTo>
                  <a:lnTo>
                    <a:pt x="313219" y="57405"/>
                  </a:lnTo>
                  <a:lnTo>
                    <a:pt x="319420" y="53800"/>
                  </a:lnTo>
                  <a:lnTo>
                    <a:pt x="325169" y="50028"/>
                  </a:lnTo>
                  <a:lnTo>
                    <a:pt x="330453" y="46100"/>
                  </a:lnTo>
                  <a:lnTo>
                    <a:pt x="337311" y="40639"/>
                  </a:lnTo>
                  <a:lnTo>
                    <a:pt x="342264" y="34797"/>
                  </a:lnTo>
                  <a:lnTo>
                    <a:pt x="342514" y="34289"/>
                  </a:lnTo>
                  <a:close/>
                </a:path>
                <a:path w="388620" h="210820">
                  <a:moveTo>
                    <a:pt x="328216" y="66801"/>
                  </a:moveTo>
                  <a:lnTo>
                    <a:pt x="294004" y="66801"/>
                  </a:lnTo>
                  <a:lnTo>
                    <a:pt x="302388" y="70016"/>
                  </a:lnTo>
                  <a:lnTo>
                    <a:pt x="346979" y="82502"/>
                  </a:lnTo>
                  <a:lnTo>
                    <a:pt x="364871" y="85725"/>
                  </a:lnTo>
                  <a:lnTo>
                    <a:pt x="370458" y="74294"/>
                  </a:lnTo>
                  <a:lnTo>
                    <a:pt x="361938" y="73173"/>
                  </a:lnTo>
                  <a:lnTo>
                    <a:pt x="353536" y="71897"/>
                  </a:lnTo>
                  <a:lnTo>
                    <a:pt x="345277" y="70455"/>
                  </a:lnTo>
                  <a:lnTo>
                    <a:pt x="337184" y="68833"/>
                  </a:lnTo>
                  <a:lnTo>
                    <a:pt x="329205" y="67048"/>
                  </a:lnTo>
                  <a:lnTo>
                    <a:pt x="328216" y="66801"/>
                  </a:lnTo>
                  <a:close/>
                </a:path>
                <a:path w="388620" h="210820">
                  <a:moveTo>
                    <a:pt x="343915" y="24002"/>
                  </a:moveTo>
                  <a:lnTo>
                    <a:pt x="342773" y="24002"/>
                  </a:lnTo>
                  <a:lnTo>
                    <a:pt x="327644" y="24399"/>
                  </a:lnTo>
                  <a:lnTo>
                    <a:pt x="313943" y="24511"/>
                  </a:lnTo>
                  <a:lnTo>
                    <a:pt x="223138" y="24511"/>
                  </a:lnTo>
                  <a:lnTo>
                    <a:pt x="223138" y="35432"/>
                  </a:lnTo>
                  <a:lnTo>
                    <a:pt x="276732" y="35432"/>
                  </a:lnTo>
                  <a:lnTo>
                    <a:pt x="281812" y="35305"/>
                  </a:lnTo>
                  <a:lnTo>
                    <a:pt x="286892" y="35305"/>
                  </a:lnTo>
                  <a:lnTo>
                    <a:pt x="297306" y="35051"/>
                  </a:lnTo>
                  <a:lnTo>
                    <a:pt x="302386" y="35051"/>
                  </a:lnTo>
                  <a:lnTo>
                    <a:pt x="317626" y="34670"/>
                  </a:lnTo>
                  <a:lnTo>
                    <a:pt x="322325" y="34416"/>
                  </a:lnTo>
                  <a:lnTo>
                    <a:pt x="326771" y="34289"/>
                  </a:lnTo>
                  <a:lnTo>
                    <a:pt x="342514" y="34289"/>
                  </a:lnTo>
                  <a:lnTo>
                    <a:pt x="345439" y="28320"/>
                  </a:lnTo>
                  <a:lnTo>
                    <a:pt x="346075" y="27177"/>
                  </a:lnTo>
                  <a:lnTo>
                    <a:pt x="346075" y="26162"/>
                  </a:lnTo>
                  <a:lnTo>
                    <a:pt x="345439" y="25272"/>
                  </a:lnTo>
                  <a:lnTo>
                    <a:pt x="344931" y="24383"/>
                  </a:lnTo>
                  <a:lnTo>
                    <a:pt x="343915" y="24002"/>
                  </a:lnTo>
                  <a:close/>
                </a:path>
                <a:path w="388620" h="210820">
                  <a:moveTo>
                    <a:pt x="163956" y="92201"/>
                  </a:moveTo>
                  <a:lnTo>
                    <a:pt x="151383" y="92201"/>
                  </a:lnTo>
                  <a:lnTo>
                    <a:pt x="151383" y="210819"/>
                  </a:lnTo>
                  <a:lnTo>
                    <a:pt x="163956" y="210819"/>
                  </a:lnTo>
                  <a:lnTo>
                    <a:pt x="163956" y="92201"/>
                  </a:lnTo>
                  <a:close/>
                </a:path>
                <a:path w="388620" h="210820">
                  <a:moveTo>
                    <a:pt x="117093" y="5333"/>
                  </a:moveTo>
                  <a:lnTo>
                    <a:pt x="104648" y="5333"/>
                  </a:lnTo>
                  <a:lnTo>
                    <a:pt x="104648" y="205486"/>
                  </a:lnTo>
                  <a:lnTo>
                    <a:pt x="117093" y="205486"/>
                  </a:lnTo>
                  <a:lnTo>
                    <a:pt x="117093" y="92201"/>
                  </a:lnTo>
                  <a:lnTo>
                    <a:pt x="163956" y="92201"/>
                  </a:lnTo>
                  <a:lnTo>
                    <a:pt x="163956" y="80771"/>
                  </a:lnTo>
                  <a:lnTo>
                    <a:pt x="117093" y="80771"/>
                  </a:lnTo>
                  <a:lnTo>
                    <a:pt x="117093" y="5333"/>
                  </a:lnTo>
                  <a:close/>
                </a:path>
                <a:path w="388620" h="210820">
                  <a:moveTo>
                    <a:pt x="163956" y="3047"/>
                  </a:moveTo>
                  <a:lnTo>
                    <a:pt x="151383" y="3047"/>
                  </a:lnTo>
                  <a:lnTo>
                    <a:pt x="151383" y="80771"/>
                  </a:lnTo>
                  <a:lnTo>
                    <a:pt x="163956" y="80771"/>
                  </a:lnTo>
                  <a:lnTo>
                    <a:pt x="163956" y="3047"/>
                  </a:lnTo>
                  <a:close/>
                </a:path>
                <a:path w="388620" h="210820">
                  <a:moveTo>
                    <a:pt x="323341" y="0"/>
                  </a:moveTo>
                  <a:lnTo>
                    <a:pt x="249935" y="0"/>
                  </a:lnTo>
                  <a:lnTo>
                    <a:pt x="249935" y="11429"/>
                  </a:lnTo>
                  <a:lnTo>
                    <a:pt x="323341" y="11429"/>
                  </a:lnTo>
                  <a:lnTo>
                    <a:pt x="3233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745" y="481711"/>
              <a:ext cx="397382" cy="21996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744327" y="484758"/>
            <a:ext cx="579755" cy="217170"/>
            <a:chOff x="10744327" y="484758"/>
            <a:chExt cx="579755" cy="217170"/>
          </a:xfrm>
        </p:grpSpPr>
        <p:sp>
          <p:nvSpPr>
            <p:cNvPr id="17" name="object 17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5" y="12319"/>
                  </a:moveTo>
                  <a:lnTo>
                    <a:pt x="246760" y="12319"/>
                  </a:lnTo>
                  <a:lnTo>
                    <a:pt x="239522" y="14097"/>
                  </a:lnTo>
                  <a:lnTo>
                    <a:pt x="210058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915" y="135110"/>
                  </a:lnTo>
                  <a:lnTo>
                    <a:pt x="246760" y="160401"/>
                  </a:lnTo>
                  <a:lnTo>
                    <a:pt x="262635" y="160401"/>
                  </a:lnTo>
                  <a:lnTo>
                    <a:pt x="269875" y="158623"/>
                  </a:lnTo>
                  <a:lnTo>
                    <a:pt x="276478" y="155194"/>
                  </a:lnTo>
                  <a:lnTo>
                    <a:pt x="282955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1" y="147447"/>
                  </a:lnTo>
                  <a:lnTo>
                    <a:pt x="217550" y="112268"/>
                  </a:lnTo>
                  <a:lnTo>
                    <a:pt x="214756" y="86360"/>
                  </a:lnTo>
                  <a:lnTo>
                    <a:pt x="214925" y="79311"/>
                  </a:lnTo>
                  <a:lnTo>
                    <a:pt x="229361" y="35306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5" y="21082"/>
                  </a:lnTo>
                  <a:lnTo>
                    <a:pt x="276478" y="17526"/>
                  </a:lnTo>
                  <a:lnTo>
                    <a:pt x="269875" y="14097"/>
                  </a:lnTo>
                  <a:lnTo>
                    <a:pt x="262635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730" y="23749"/>
                  </a:lnTo>
                  <a:lnTo>
                    <a:pt x="266065" y="25273"/>
                  </a:lnTo>
                  <a:lnTo>
                    <a:pt x="271018" y="28194"/>
                  </a:lnTo>
                  <a:lnTo>
                    <a:pt x="275844" y="31115"/>
                  </a:lnTo>
                  <a:lnTo>
                    <a:pt x="280034" y="35306"/>
                  </a:lnTo>
                  <a:lnTo>
                    <a:pt x="283591" y="40767"/>
                  </a:lnTo>
                  <a:lnTo>
                    <a:pt x="287274" y="46228"/>
                  </a:lnTo>
                  <a:lnTo>
                    <a:pt x="294767" y="86360"/>
                  </a:lnTo>
                  <a:lnTo>
                    <a:pt x="294578" y="93408"/>
                  </a:lnTo>
                  <a:lnTo>
                    <a:pt x="283591" y="131953"/>
                  </a:lnTo>
                  <a:lnTo>
                    <a:pt x="280034" y="137414"/>
                  </a:lnTo>
                  <a:lnTo>
                    <a:pt x="275844" y="141605"/>
                  </a:lnTo>
                  <a:lnTo>
                    <a:pt x="271018" y="144526"/>
                  </a:lnTo>
                  <a:lnTo>
                    <a:pt x="266065" y="147447"/>
                  </a:lnTo>
                  <a:lnTo>
                    <a:pt x="260730" y="148971"/>
                  </a:lnTo>
                  <a:lnTo>
                    <a:pt x="285964" y="148971"/>
                  </a:lnTo>
                  <a:lnTo>
                    <a:pt x="305631" y="109862"/>
                  </a:lnTo>
                  <a:lnTo>
                    <a:pt x="307721" y="86360"/>
                  </a:lnTo>
                  <a:lnTo>
                    <a:pt x="307484" y="78188"/>
                  </a:lnTo>
                  <a:lnTo>
                    <a:pt x="296554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6" y="2286"/>
                  </a:moveTo>
                  <a:lnTo>
                    <a:pt x="107187" y="2286"/>
                  </a:lnTo>
                  <a:lnTo>
                    <a:pt x="107187" y="75819"/>
                  </a:lnTo>
                  <a:lnTo>
                    <a:pt x="59944" y="75819"/>
                  </a:lnTo>
                  <a:lnTo>
                    <a:pt x="59944" y="87249"/>
                  </a:lnTo>
                  <a:lnTo>
                    <a:pt x="107187" y="87249"/>
                  </a:lnTo>
                  <a:lnTo>
                    <a:pt x="107187" y="202438"/>
                  </a:lnTo>
                  <a:lnTo>
                    <a:pt x="119506" y="202438"/>
                  </a:lnTo>
                  <a:lnTo>
                    <a:pt x="119506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661" y="144399"/>
                  </a:lnTo>
                  <a:lnTo>
                    <a:pt x="89661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661" y="133477"/>
                  </a:moveTo>
                  <a:lnTo>
                    <a:pt x="44370" y="141081"/>
                  </a:lnTo>
                  <a:lnTo>
                    <a:pt x="24256" y="141732"/>
                  </a:lnTo>
                  <a:lnTo>
                    <a:pt x="89661" y="141732"/>
                  </a:lnTo>
                  <a:lnTo>
                    <a:pt x="89661" y="133477"/>
                  </a:lnTo>
                  <a:close/>
                </a:path>
                <a:path w="570229" h="208279">
                  <a:moveTo>
                    <a:pt x="570102" y="0"/>
                  </a:moveTo>
                  <a:lnTo>
                    <a:pt x="557276" y="0"/>
                  </a:lnTo>
                  <a:lnTo>
                    <a:pt x="557276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276" y="86614"/>
                  </a:lnTo>
                  <a:lnTo>
                    <a:pt x="557276" y="207772"/>
                  </a:lnTo>
                  <a:lnTo>
                    <a:pt x="570102" y="207772"/>
                  </a:lnTo>
                  <a:lnTo>
                    <a:pt x="570102" y="0"/>
                  </a:lnTo>
                  <a:close/>
                </a:path>
                <a:path w="570229" h="208279">
                  <a:moveTo>
                    <a:pt x="500760" y="16637"/>
                  </a:moveTo>
                  <a:lnTo>
                    <a:pt x="412115" y="16637"/>
                  </a:lnTo>
                  <a:lnTo>
                    <a:pt x="412115" y="154940"/>
                  </a:lnTo>
                  <a:lnTo>
                    <a:pt x="453517" y="154940"/>
                  </a:lnTo>
                  <a:lnTo>
                    <a:pt x="464353" y="154799"/>
                  </a:lnTo>
                  <a:lnTo>
                    <a:pt x="507269" y="151564"/>
                  </a:lnTo>
                  <a:lnTo>
                    <a:pt x="536701" y="145796"/>
                  </a:lnTo>
                  <a:lnTo>
                    <a:pt x="536701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553" y="90424"/>
                  </a:lnTo>
                  <a:lnTo>
                    <a:pt x="495553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0" y="28067"/>
                  </a:lnTo>
                  <a:lnTo>
                    <a:pt x="500760" y="16637"/>
                  </a:lnTo>
                  <a:close/>
                </a:path>
                <a:path w="570229" h="208279">
                  <a:moveTo>
                    <a:pt x="536701" y="134874"/>
                  </a:moveTo>
                  <a:lnTo>
                    <a:pt x="498348" y="141478"/>
                  </a:lnTo>
                  <a:lnTo>
                    <a:pt x="456437" y="143510"/>
                  </a:lnTo>
                  <a:lnTo>
                    <a:pt x="536701" y="143510"/>
                  </a:lnTo>
                  <a:lnTo>
                    <a:pt x="536701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5" y="0"/>
                  </a:lnTo>
                  <a:lnTo>
                    <a:pt x="352805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5100" y="0"/>
                  </a:moveTo>
                  <a:lnTo>
                    <a:pt x="152526" y="0"/>
                  </a:lnTo>
                  <a:lnTo>
                    <a:pt x="152526" y="207772"/>
                  </a:lnTo>
                  <a:lnTo>
                    <a:pt x="165100" y="207772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748899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761" y="23749"/>
                  </a:moveTo>
                  <a:lnTo>
                    <a:pt x="248793" y="23749"/>
                  </a:lnTo>
                  <a:lnTo>
                    <a:pt x="243331" y="25273"/>
                  </a:lnTo>
                  <a:lnTo>
                    <a:pt x="238505" y="28194"/>
                  </a:lnTo>
                  <a:lnTo>
                    <a:pt x="233679" y="31115"/>
                  </a:lnTo>
                  <a:lnTo>
                    <a:pt x="229361" y="35306"/>
                  </a:lnTo>
                  <a:lnTo>
                    <a:pt x="225805" y="40767"/>
                  </a:lnTo>
                  <a:lnTo>
                    <a:pt x="222250" y="46228"/>
                  </a:lnTo>
                  <a:lnTo>
                    <a:pt x="214756" y="86360"/>
                  </a:lnTo>
                  <a:lnTo>
                    <a:pt x="214925" y="93408"/>
                  </a:lnTo>
                  <a:lnTo>
                    <a:pt x="225805" y="131953"/>
                  </a:lnTo>
                  <a:lnTo>
                    <a:pt x="229361" y="137414"/>
                  </a:lnTo>
                  <a:lnTo>
                    <a:pt x="233679" y="141605"/>
                  </a:lnTo>
                  <a:lnTo>
                    <a:pt x="238505" y="144526"/>
                  </a:lnTo>
                  <a:lnTo>
                    <a:pt x="243331" y="147447"/>
                  </a:lnTo>
                  <a:lnTo>
                    <a:pt x="248793" y="148971"/>
                  </a:lnTo>
                  <a:lnTo>
                    <a:pt x="254761" y="148971"/>
                  </a:lnTo>
                  <a:lnTo>
                    <a:pt x="260730" y="148971"/>
                  </a:lnTo>
                  <a:lnTo>
                    <a:pt x="283591" y="131953"/>
                  </a:lnTo>
                  <a:lnTo>
                    <a:pt x="287274" y="126492"/>
                  </a:lnTo>
                  <a:lnTo>
                    <a:pt x="294767" y="86360"/>
                  </a:lnTo>
                  <a:lnTo>
                    <a:pt x="294578" y="79311"/>
                  </a:lnTo>
                  <a:lnTo>
                    <a:pt x="283591" y="40767"/>
                  </a:lnTo>
                  <a:lnTo>
                    <a:pt x="280034" y="35306"/>
                  </a:lnTo>
                  <a:lnTo>
                    <a:pt x="275844" y="31115"/>
                  </a:lnTo>
                  <a:lnTo>
                    <a:pt x="271018" y="28194"/>
                  </a:lnTo>
                  <a:lnTo>
                    <a:pt x="266065" y="25273"/>
                  </a:lnTo>
                  <a:lnTo>
                    <a:pt x="260730" y="23749"/>
                  </a:lnTo>
                  <a:lnTo>
                    <a:pt x="254761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256" y="141732"/>
                  </a:lnTo>
                  <a:lnTo>
                    <a:pt x="34665" y="141567"/>
                  </a:lnTo>
                  <a:lnTo>
                    <a:pt x="76692" y="136525"/>
                  </a:lnTo>
                  <a:lnTo>
                    <a:pt x="89661" y="133477"/>
                  </a:lnTo>
                  <a:lnTo>
                    <a:pt x="89661" y="144399"/>
                  </a:lnTo>
                  <a:lnTo>
                    <a:pt x="85344" y="145796"/>
                  </a:lnTo>
                  <a:lnTo>
                    <a:pt x="80518" y="147066"/>
                  </a:lnTo>
                  <a:lnTo>
                    <a:pt x="75056" y="148082"/>
                  </a:lnTo>
                  <a:lnTo>
                    <a:pt x="69723" y="149098"/>
                  </a:lnTo>
                  <a:lnTo>
                    <a:pt x="64007" y="150114"/>
                  </a:lnTo>
                  <a:lnTo>
                    <a:pt x="57911" y="150876"/>
                  </a:lnTo>
                  <a:lnTo>
                    <a:pt x="51943" y="151638"/>
                  </a:lnTo>
                  <a:lnTo>
                    <a:pt x="45847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8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2115" y="16637"/>
                  </a:moveTo>
                  <a:lnTo>
                    <a:pt x="500760" y="16637"/>
                  </a:lnTo>
                  <a:lnTo>
                    <a:pt x="500760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553" y="78994"/>
                  </a:lnTo>
                  <a:lnTo>
                    <a:pt x="495553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7" y="143510"/>
                  </a:lnTo>
                  <a:lnTo>
                    <a:pt x="467129" y="143388"/>
                  </a:lnTo>
                  <a:lnTo>
                    <a:pt x="508448" y="140285"/>
                  </a:lnTo>
                  <a:lnTo>
                    <a:pt x="536701" y="134874"/>
                  </a:lnTo>
                  <a:lnTo>
                    <a:pt x="536701" y="145796"/>
                  </a:lnTo>
                  <a:lnTo>
                    <a:pt x="496697" y="152781"/>
                  </a:lnTo>
                  <a:lnTo>
                    <a:pt x="453517" y="154940"/>
                  </a:lnTo>
                  <a:lnTo>
                    <a:pt x="412115" y="154940"/>
                  </a:lnTo>
                  <a:lnTo>
                    <a:pt x="412115" y="16637"/>
                  </a:lnTo>
                  <a:close/>
                </a:path>
                <a:path w="570229" h="208279">
                  <a:moveTo>
                    <a:pt x="254761" y="12319"/>
                  </a:moveTo>
                  <a:lnTo>
                    <a:pt x="262635" y="12319"/>
                  </a:lnTo>
                  <a:lnTo>
                    <a:pt x="269875" y="14097"/>
                  </a:lnTo>
                  <a:lnTo>
                    <a:pt x="299450" y="43259"/>
                  </a:lnTo>
                  <a:lnTo>
                    <a:pt x="307721" y="86360"/>
                  </a:lnTo>
                  <a:lnTo>
                    <a:pt x="307484" y="94622"/>
                  </a:lnTo>
                  <a:lnTo>
                    <a:pt x="296554" y="135110"/>
                  </a:lnTo>
                  <a:lnTo>
                    <a:pt x="262635" y="160401"/>
                  </a:lnTo>
                  <a:lnTo>
                    <a:pt x="254761" y="160401"/>
                  </a:lnTo>
                  <a:lnTo>
                    <a:pt x="246760" y="160401"/>
                  </a:lnTo>
                  <a:lnTo>
                    <a:pt x="212915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915" y="37629"/>
                  </a:lnTo>
                  <a:lnTo>
                    <a:pt x="246760" y="12319"/>
                  </a:lnTo>
                  <a:lnTo>
                    <a:pt x="254761" y="12319"/>
                  </a:lnTo>
                  <a:close/>
                </a:path>
                <a:path w="570229" h="208279">
                  <a:moveTo>
                    <a:pt x="107187" y="2286"/>
                  </a:moveTo>
                  <a:lnTo>
                    <a:pt x="119506" y="2286"/>
                  </a:lnTo>
                  <a:lnTo>
                    <a:pt x="119506" y="202438"/>
                  </a:lnTo>
                  <a:lnTo>
                    <a:pt x="107187" y="202438"/>
                  </a:lnTo>
                  <a:lnTo>
                    <a:pt x="107187" y="87249"/>
                  </a:lnTo>
                  <a:lnTo>
                    <a:pt x="59944" y="87249"/>
                  </a:lnTo>
                  <a:lnTo>
                    <a:pt x="59944" y="75819"/>
                  </a:lnTo>
                  <a:lnTo>
                    <a:pt x="107187" y="75819"/>
                  </a:lnTo>
                  <a:lnTo>
                    <a:pt x="107187" y="2286"/>
                  </a:lnTo>
                  <a:close/>
                </a:path>
                <a:path w="570229" h="208279">
                  <a:moveTo>
                    <a:pt x="557276" y="0"/>
                  </a:moveTo>
                  <a:lnTo>
                    <a:pt x="570102" y="0"/>
                  </a:lnTo>
                  <a:lnTo>
                    <a:pt x="570102" y="207772"/>
                  </a:lnTo>
                  <a:lnTo>
                    <a:pt x="557276" y="207772"/>
                  </a:lnTo>
                  <a:lnTo>
                    <a:pt x="557276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276" y="75184"/>
                  </a:lnTo>
                  <a:lnTo>
                    <a:pt x="557276" y="0"/>
                  </a:lnTo>
                  <a:close/>
                </a:path>
                <a:path w="570229" h="208279">
                  <a:moveTo>
                    <a:pt x="352805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5" y="207772"/>
                  </a:lnTo>
                  <a:lnTo>
                    <a:pt x="352805" y="0"/>
                  </a:lnTo>
                  <a:close/>
                </a:path>
                <a:path w="570229" h="208279">
                  <a:moveTo>
                    <a:pt x="152526" y="0"/>
                  </a:moveTo>
                  <a:lnTo>
                    <a:pt x="165100" y="0"/>
                  </a:lnTo>
                  <a:lnTo>
                    <a:pt x="165100" y="207772"/>
                  </a:lnTo>
                  <a:lnTo>
                    <a:pt x="152526" y="207772"/>
                  </a:lnTo>
                  <a:lnTo>
                    <a:pt x="15252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1391645" y="484758"/>
            <a:ext cx="387985" cy="217804"/>
            <a:chOff x="11391645" y="484758"/>
            <a:chExt cx="387985" cy="217804"/>
          </a:xfrm>
        </p:grpSpPr>
        <p:sp>
          <p:nvSpPr>
            <p:cNvPr id="20" name="object 20"/>
            <p:cNvSpPr/>
            <p:nvPr/>
          </p:nvSpPr>
          <p:spPr>
            <a:xfrm>
              <a:off x="11396217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400" y="148971"/>
                  </a:lnTo>
                  <a:lnTo>
                    <a:pt x="33400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235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235" y="166878"/>
                  </a:lnTo>
                  <a:lnTo>
                    <a:pt x="110235" y="123444"/>
                  </a:lnTo>
                  <a:close/>
                </a:path>
                <a:path w="378459" h="208915">
                  <a:moveTo>
                    <a:pt x="197738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8" y="123444"/>
                  </a:lnTo>
                  <a:lnTo>
                    <a:pt x="197738" y="112014"/>
                  </a:lnTo>
                  <a:close/>
                </a:path>
                <a:path w="378459" h="208915">
                  <a:moveTo>
                    <a:pt x="378459" y="137541"/>
                  </a:moveTo>
                  <a:lnTo>
                    <a:pt x="247014" y="137541"/>
                  </a:lnTo>
                  <a:lnTo>
                    <a:pt x="247014" y="148971"/>
                  </a:lnTo>
                  <a:lnTo>
                    <a:pt x="365632" y="148971"/>
                  </a:lnTo>
                  <a:lnTo>
                    <a:pt x="365632" y="208407"/>
                  </a:lnTo>
                  <a:lnTo>
                    <a:pt x="378459" y="208407"/>
                  </a:lnTo>
                  <a:lnTo>
                    <a:pt x="378459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89" y="127"/>
                  </a:lnTo>
                  <a:lnTo>
                    <a:pt x="34289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986" y="41529"/>
                  </a:lnTo>
                  <a:lnTo>
                    <a:pt x="149986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986" y="127"/>
                  </a:lnTo>
                  <a:lnTo>
                    <a:pt x="149986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459" y="0"/>
                  </a:moveTo>
                  <a:lnTo>
                    <a:pt x="365632" y="0"/>
                  </a:lnTo>
                  <a:lnTo>
                    <a:pt x="365632" y="42418"/>
                  </a:lnTo>
                  <a:lnTo>
                    <a:pt x="314451" y="42418"/>
                  </a:lnTo>
                  <a:lnTo>
                    <a:pt x="314451" y="54356"/>
                  </a:lnTo>
                  <a:lnTo>
                    <a:pt x="365632" y="54356"/>
                  </a:lnTo>
                  <a:lnTo>
                    <a:pt x="365632" y="123825"/>
                  </a:lnTo>
                  <a:lnTo>
                    <a:pt x="378459" y="123825"/>
                  </a:lnTo>
                  <a:lnTo>
                    <a:pt x="378459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6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900" y="114427"/>
                  </a:lnTo>
                  <a:lnTo>
                    <a:pt x="248411" y="89154"/>
                  </a:lnTo>
                  <a:lnTo>
                    <a:pt x="270001" y="55499"/>
                  </a:lnTo>
                  <a:lnTo>
                    <a:pt x="282819" y="55499"/>
                  </a:lnTo>
                  <a:lnTo>
                    <a:pt x="279536" y="49911"/>
                  </a:lnTo>
                  <a:lnTo>
                    <a:pt x="275081" y="40005"/>
                  </a:lnTo>
                  <a:lnTo>
                    <a:pt x="276351" y="34671"/>
                  </a:lnTo>
                  <a:lnTo>
                    <a:pt x="277113" y="29083"/>
                  </a:lnTo>
                  <a:lnTo>
                    <a:pt x="277749" y="23241"/>
                  </a:lnTo>
                  <a:lnTo>
                    <a:pt x="278256" y="17526"/>
                  </a:lnTo>
                  <a:lnTo>
                    <a:pt x="278383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19" y="55499"/>
                  </a:moveTo>
                  <a:lnTo>
                    <a:pt x="270001" y="55499"/>
                  </a:lnTo>
                  <a:lnTo>
                    <a:pt x="274695" y="64260"/>
                  </a:lnTo>
                  <a:lnTo>
                    <a:pt x="299700" y="93450"/>
                  </a:lnTo>
                  <a:lnTo>
                    <a:pt x="323596" y="109220"/>
                  </a:lnTo>
                  <a:lnTo>
                    <a:pt x="332485" y="99441"/>
                  </a:lnTo>
                  <a:lnTo>
                    <a:pt x="323292" y="94202"/>
                  </a:lnTo>
                  <a:lnTo>
                    <a:pt x="314563" y="88392"/>
                  </a:lnTo>
                  <a:lnTo>
                    <a:pt x="306286" y="82010"/>
                  </a:lnTo>
                  <a:lnTo>
                    <a:pt x="298450" y="75057"/>
                  </a:lnTo>
                  <a:lnTo>
                    <a:pt x="291209" y="67437"/>
                  </a:lnTo>
                  <a:lnTo>
                    <a:pt x="284908" y="59055"/>
                  </a:lnTo>
                  <a:lnTo>
                    <a:pt x="28281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1645" y="484758"/>
              <a:ext cx="387603" cy="2175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91706" y="4006088"/>
            <a:ext cx="47498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정규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변화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율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이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높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은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5">
                <a:solidFill>
                  <a:srgbClr val="767070"/>
                </a:solidFill>
                <a:latin typeface="Gulim"/>
                <a:cs typeface="Gulim"/>
              </a:rPr>
              <a:t>30%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종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합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생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성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및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연관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칙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지지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반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>
                <a:solidFill>
                  <a:srgbClr val="767070"/>
                </a:solidFill>
                <a:latin typeface="Gulim"/>
                <a:cs typeface="Gulim"/>
              </a:rPr>
              <a:t>15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개</a:t>
            </a:r>
            <a:r>
              <a:rPr dirty="0" sz="1600" spc="13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파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일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0139" y="2385060"/>
            <a:ext cx="5367528" cy="418802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5" name="object 25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9" name="object 29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2" name="object 32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매</a:t>
            </a:r>
            <a:r>
              <a:rPr dirty="0" spc="-245"/>
              <a:t>출</a:t>
            </a:r>
            <a:r>
              <a:rPr dirty="0" spc="-305"/>
              <a:t> </a:t>
            </a:r>
            <a:r>
              <a:rPr dirty="0" spc="-260"/>
              <a:t>변화</a:t>
            </a:r>
            <a:r>
              <a:rPr dirty="0" spc="-270"/>
              <a:t>율</a:t>
            </a:r>
            <a:r>
              <a:rPr dirty="0" spc="-245"/>
              <a:t>을</a:t>
            </a:r>
            <a:r>
              <a:rPr dirty="0" spc="-320"/>
              <a:t> </a:t>
            </a:r>
            <a:r>
              <a:rPr dirty="0" spc="-265"/>
              <a:t>기</a:t>
            </a:r>
            <a:r>
              <a:rPr dirty="0" spc="-275"/>
              <a:t>반으</a:t>
            </a:r>
            <a:r>
              <a:rPr dirty="0" spc="-245"/>
              <a:t>로</a:t>
            </a:r>
            <a:r>
              <a:rPr dirty="0" spc="-320"/>
              <a:t> </a:t>
            </a:r>
            <a:r>
              <a:rPr dirty="0" spc="-265"/>
              <a:t>연</a:t>
            </a:r>
            <a:r>
              <a:rPr dirty="0" spc="-275"/>
              <a:t>관</a:t>
            </a:r>
            <a:r>
              <a:rPr dirty="0" spc="-245"/>
              <a:t>성</a:t>
            </a:r>
            <a:r>
              <a:rPr dirty="0" spc="-305"/>
              <a:t> </a:t>
            </a:r>
            <a:r>
              <a:rPr dirty="0" spc="-260"/>
              <a:t>분석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12810" y="386334"/>
            <a:ext cx="894080" cy="332105"/>
            <a:chOff x="8012810" y="386334"/>
            <a:chExt cx="894080" cy="332105"/>
          </a:xfrm>
        </p:grpSpPr>
        <p:sp>
          <p:nvSpPr>
            <p:cNvPr id="4" name="object 4"/>
            <p:cNvSpPr/>
            <p:nvPr/>
          </p:nvSpPr>
          <p:spPr>
            <a:xfrm>
              <a:off x="8017382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350" y="19177"/>
                  </a:moveTo>
                  <a:lnTo>
                    <a:pt x="354339" y="31829"/>
                  </a:lnTo>
                  <a:lnTo>
                    <a:pt x="325977" y="67198"/>
                  </a:lnTo>
                  <a:lnTo>
                    <a:pt x="314499" y="109474"/>
                  </a:lnTo>
                  <a:lnTo>
                    <a:pt x="313055" y="134239"/>
                  </a:lnTo>
                  <a:lnTo>
                    <a:pt x="313414" y="147052"/>
                  </a:lnTo>
                  <a:lnTo>
                    <a:pt x="322139" y="191801"/>
                  </a:lnTo>
                  <a:lnTo>
                    <a:pt x="341247" y="224901"/>
                  </a:lnTo>
                  <a:lnTo>
                    <a:pt x="377761" y="247221"/>
                  </a:lnTo>
                  <a:lnTo>
                    <a:pt x="395350" y="249301"/>
                  </a:lnTo>
                  <a:lnTo>
                    <a:pt x="404397" y="248779"/>
                  </a:lnTo>
                  <a:lnTo>
                    <a:pt x="442826" y="231521"/>
                  </a:lnTo>
                  <a:lnTo>
                    <a:pt x="395350" y="231521"/>
                  </a:lnTo>
                  <a:lnTo>
                    <a:pt x="388635" y="231090"/>
                  </a:lnTo>
                  <a:lnTo>
                    <a:pt x="354881" y="210980"/>
                  </a:lnTo>
                  <a:lnTo>
                    <a:pt x="337693" y="174498"/>
                  </a:lnTo>
                  <a:lnTo>
                    <a:pt x="333248" y="134239"/>
                  </a:lnTo>
                  <a:lnTo>
                    <a:pt x="333531" y="123285"/>
                  </a:lnTo>
                  <a:lnTo>
                    <a:pt x="340143" y="85232"/>
                  </a:lnTo>
                  <a:lnTo>
                    <a:pt x="359600" y="52165"/>
                  </a:lnTo>
                  <a:lnTo>
                    <a:pt x="395350" y="36830"/>
                  </a:lnTo>
                  <a:lnTo>
                    <a:pt x="442826" y="36830"/>
                  </a:lnTo>
                  <a:lnTo>
                    <a:pt x="436489" y="31829"/>
                  </a:lnTo>
                  <a:lnTo>
                    <a:pt x="429133" y="27305"/>
                  </a:lnTo>
                  <a:lnTo>
                    <a:pt x="421300" y="23731"/>
                  </a:lnTo>
                  <a:lnTo>
                    <a:pt x="413051" y="21193"/>
                  </a:lnTo>
                  <a:lnTo>
                    <a:pt x="404397" y="19679"/>
                  </a:lnTo>
                  <a:lnTo>
                    <a:pt x="395350" y="19177"/>
                  </a:lnTo>
                  <a:close/>
                </a:path>
                <a:path w="885190" h="323215">
                  <a:moveTo>
                    <a:pt x="442826" y="36830"/>
                  </a:moveTo>
                  <a:lnTo>
                    <a:pt x="395350" y="36830"/>
                  </a:lnTo>
                  <a:lnTo>
                    <a:pt x="402139" y="37278"/>
                  </a:lnTo>
                  <a:lnTo>
                    <a:pt x="408606" y="38608"/>
                  </a:lnTo>
                  <a:lnTo>
                    <a:pt x="440309" y="63373"/>
                  </a:lnTo>
                  <a:lnTo>
                    <a:pt x="455062" y="103092"/>
                  </a:lnTo>
                  <a:lnTo>
                    <a:pt x="457581" y="134239"/>
                  </a:lnTo>
                  <a:lnTo>
                    <a:pt x="457297" y="145119"/>
                  </a:lnTo>
                  <a:lnTo>
                    <a:pt x="450685" y="183118"/>
                  </a:lnTo>
                  <a:lnTo>
                    <a:pt x="431228" y="216233"/>
                  </a:lnTo>
                  <a:lnTo>
                    <a:pt x="395350" y="231521"/>
                  </a:lnTo>
                  <a:lnTo>
                    <a:pt x="442826" y="231521"/>
                  </a:lnTo>
                  <a:lnTo>
                    <a:pt x="468671" y="191801"/>
                  </a:lnTo>
                  <a:lnTo>
                    <a:pt x="477414" y="147052"/>
                  </a:lnTo>
                  <a:lnTo>
                    <a:pt x="477774" y="134239"/>
                  </a:lnTo>
                  <a:lnTo>
                    <a:pt x="477414" y="121570"/>
                  </a:lnTo>
                  <a:lnTo>
                    <a:pt x="468671" y="76709"/>
                  </a:lnTo>
                  <a:lnTo>
                    <a:pt x="449581" y="43449"/>
                  </a:lnTo>
                  <a:lnTo>
                    <a:pt x="443309" y="37211"/>
                  </a:lnTo>
                  <a:lnTo>
                    <a:pt x="442826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2964" y="117856"/>
                  </a:lnTo>
                  <a:lnTo>
                    <a:pt x="92964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39945" y="237821"/>
                  </a:lnTo>
                  <a:lnTo>
                    <a:pt x="82915" y="235124"/>
                  </a:lnTo>
                  <a:lnTo>
                    <a:pt x="124968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431" y="220091"/>
                  </a:lnTo>
                  <a:lnTo>
                    <a:pt x="19431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758" y="216281"/>
                  </a:lnTo>
                  <a:lnTo>
                    <a:pt x="53734" y="219852"/>
                  </a:lnTo>
                  <a:lnTo>
                    <a:pt x="37592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4936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4936" y="322707"/>
                  </a:lnTo>
                  <a:lnTo>
                    <a:pt x="884936" y="0"/>
                  </a:lnTo>
                  <a:close/>
                </a:path>
                <a:path w="885190" h="323215">
                  <a:moveTo>
                    <a:pt x="777367" y="25908"/>
                  </a:moveTo>
                  <a:lnTo>
                    <a:pt x="639572" y="25908"/>
                  </a:lnTo>
                  <a:lnTo>
                    <a:pt x="639572" y="240665"/>
                  </a:lnTo>
                  <a:lnTo>
                    <a:pt x="703834" y="240665"/>
                  </a:lnTo>
                  <a:lnTo>
                    <a:pt x="720689" y="240470"/>
                  </a:lnTo>
                  <a:lnTo>
                    <a:pt x="771017" y="237363"/>
                  </a:lnTo>
                  <a:lnTo>
                    <a:pt x="818451" y="229987"/>
                  </a:lnTo>
                  <a:lnTo>
                    <a:pt x="833120" y="226441"/>
                  </a:lnTo>
                  <a:lnTo>
                    <a:pt x="833120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367" y="43688"/>
                  </a:lnTo>
                  <a:lnTo>
                    <a:pt x="777367" y="25908"/>
                  </a:lnTo>
                  <a:close/>
                </a:path>
                <a:path w="885190" h="323215">
                  <a:moveTo>
                    <a:pt x="833120" y="209423"/>
                  </a:moveTo>
                  <a:lnTo>
                    <a:pt x="789328" y="217924"/>
                  </a:lnTo>
                  <a:lnTo>
                    <a:pt x="741489" y="222170"/>
                  </a:lnTo>
                  <a:lnTo>
                    <a:pt x="708533" y="223012"/>
                  </a:lnTo>
                  <a:lnTo>
                    <a:pt x="833120" y="223012"/>
                  </a:lnTo>
                  <a:lnTo>
                    <a:pt x="833120" y="209423"/>
                  </a:lnTo>
                  <a:close/>
                </a:path>
                <a:path w="885190" h="323215">
                  <a:moveTo>
                    <a:pt x="568325" y="0"/>
                  </a:moveTo>
                  <a:lnTo>
                    <a:pt x="547751" y="0"/>
                  </a:lnTo>
                  <a:lnTo>
                    <a:pt x="547751" y="322707"/>
                  </a:lnTo>
                  <a:lnTo>
                    <a:pt x="568325" y="322707"/>
                  </a:lnTo>
                  <a:lnTo>
                    <a:pt x="568325" y="0"/>
                  </a:lnTo>
                  <a:close/>
                </a:path>
                <a:path w="885190" h="323215">
                  <a:moveTo>
                    <a:pt x="256286" y="0"/>
                  </a:moveTo>
                  <a:lnTo>
                    <a:pt x="236727" y="0"/>
                  </a:lnTo>
                  <a:lnTo>
                    <a:pt x="236727" y="322707"/>
                  </a:lnTo>
                  <a:lnTo>
                    <a:pt x="256286" y="322707"/>
                  </a:lnTo>
                  <a:lnTo>
                    <a:pt x="25628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50630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52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52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99" y="174150"/>
                  </a:lnTo>
                  <a:lnTo>
                    <a:pt x="119888" y="137667"/>
                  </a:lnTo>
                  <a:lnTo>
                    <a:pt x="124333" y="97409"/>
                  </a:lnTo>
                  <a:lnTo>
                    <a:pt x="124049" y="86455"/>
                  </a:lnTo>
                  <a:lnTo>
                    <a:pt x="117437" y="48402"/>
                  </a:lnTo>
                  <a:lnTo>
                    <a:pt x="97980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2810" y="415036"/>
              <a:ext cx="148336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2382" y="412242"/>
              <a:ext cx="202692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10346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25" y="31829"/>
                  </a:lnTo>
                  <a:lnTo>
                    <a:pt x="371840" y="67198"/>
                  </a:lnTo>
                  <a:lnTo>
                    <a:pt x="383365" y="109474"/>
                  </a:lnTo>
                  <a:lnTo>
                    <a:pt x="384809" y="134239"/>
                  </a:lnTo>
                  <a:lnTo>
                    <a:pt x="384450" y="147052"/>
                  </a:lnTo>
                  <a:lnTo>
                    <a:pt x="375707" y="191801"/>
                  </a:lnTo>
                  <a:lnTo>
                    <a:pt x="356617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413" y="248779"/>
                  </a:lnTo>
                  <a:lnTo>
                    <a:pt x="254555" y="231140"/>
                  </a:lnTo>
                  <a:lnTo>
                    <a:pt x="229175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75" y="76709"/>
                  </a:lnTo>
                  <a:lnTo>
                    <a:pt x="248283" y="43449"/>
                  </a:lnTo>
                  <a:lnTo>
                    <a:pt x="284797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532" y="3556"/>
                  </a:moveTo>
                  <a:lnTo>
                    <a:pt x="92709" y="3556"/>
                  </a:lnTo>
                  <a:lnTo>
                    <a:pt x="92709" y="314579"/>
                  </a:lnTo>
                  <a:lnTo>
                    <a:pt x="73532" y="314579"/>
                  </a:lnTo>
                  <a:lnTo>
                    <a:pt x="73532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2" y="117856"/>
                  </a:lnTo>
                  <a:lnTo>
                    <a:pt x="73532" y="3556"/>
                  </a:lnTo>
                  <a:close/>
                </a:path>
                <a:path w="792479" h="323215">
                  <a:moveTo>
                    <a:pt x="772159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59" y="322707"/>
                  </a:lnTo>
                  <a:lnTo>
                    <a:pt x="772159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59" y="116840"/>
                  </a:lnTo>
                  <a:lnTo>
                    <a:pt x="772159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3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3" y="322707"/>
                  </a:lnTo>
                  <a:lnTo>
                    <a:pt x="1437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025001" y="386334"/>
            <a:ext cx="1202055" cy="335915"/>
            <a:chOff x="9025001" y="386334"/>
            <a:chExt cx="1202055" cy="335915"/>
          </a:xfrm>
        </p:grpSpPr>
        <p:sp>
          <p:nvSpPr>
            <p:cNvPr id="10" name="object 10"/>
            <p:cNvSpPr/>
            <p:nvPr/>
          </p:nvSpPr>
          <p:spPr>
            <a:xfrm>
              <a:off x="9029573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390" y="231521"/>
                  </a:moveTo>
                  <a:lnTo>
                    <a:pt x="51816" y="231521"/>
                  </a:lnTo>
                  <a:lnTo>
                    <a:pt x="51816" y="317754"/>
                  </a:lnTo>
                  <a:lnTo>
                    <a:pt x="262000" y="317754"/>
                  </a:lnTo>
                  <a:lnTo>
                    <a:pt x="262000" y="299974"/>
                  </a:lnTo>
                  <a:lnTo>
                    <a:pt x="72390" y="299974"/>
                  </a:lnTo>
                  <a:lnTo>
                    <a:pt x="72390" y="231521"/>
                  </a:lnTo>
                  <a:close/>
                </a:path>
                <a:path w="588009" h="323850">
                  <a:moveTo>
                    <a:pt x="171069" y="191770"/>
                  </a:moveTo>
                  <a:lnTo>
                    <a:pt x="150113" y="191770"/>
                  </a:lnTo>
                  <a:lnTo>
                    <a:pt x="150113" y="259207"/>
                  </a:lnTo>
                  <a:lnTo>
                    <a:pt x="171069" y="259207"/>
                  </a:lnTo>
                  <a:lnTo>
                    <a:pt x="171069" y="191770"/>
                  </a:lnTo>
                  <a:close/>
                </a:path>
                <a:path w="588009" h="323850">
                  <a:moveTo>
                    <a:pt x="307085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085" y="191770"/>
                  </a:lnTo>
                  <a:lnTo>
                    <a:pt x="307085" y="173990"/>
                  </a:lnTo>
                  <a:close/>
                </a:path>
                <a:path w="588009" h="323850">
                  <a:moveTo>
                    <a:pt x="587501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501" y="323850"/>
                  </a:lnTo>
                  <a:lnTo>
                    <a:pt x="587501" y="213741"/>
                  </a:lnTo>
                  <a:close/>
                </a:path>
                <a:path w="588009" h="323850">
                  <a:moveTo>
                    <a:pt x="73786" y="381"/>
                  </a:moveTo>
                  <a:lnTo>
                    <a:pt x="53212" y="381"/>
                  </a:lnTo>
                  <a:lnTo>
                    <a:pt x="53212" y="130937"/>
                  </a:lnTo>
                  <a:lnTo>
                    <a:pt x="253492" y="130937"/>
                  </a:lnTo>
                  <a:lnTo>
                    <a:pt x="253492" y="113284"/>
                  </a:lnTo>
                  <a:lnTo>
                    <a:pt x="73786" y="113284"/>
                  </a:lnTo>
                  <a:lnTo>
                    <a:pt x="73786" y="64643"/>
                  </a:lnTo>
                  <a:lnTo>
                    <a:pt x="253492" y="64643"/>
                  </a:lnTo>
                  <a:lnTo>
                    <a:pt x="253492" y="46863"/>
                  </a:lnTo>
                  <a:lnTo>
                    <a:pt x="73786" y="46863"/>
                  </a:lnTo>
                  <a:lnTo>
                    <a:pt x="73786" y="381"/>
                  </a:lnTo>
                  <a:close/>
                </a:path>
                <a:path w="588009" h="323850">
                  <a:moveTo>
                    <a:pt x="253492" y="64643"/>
                  </a:moveTo>
                  <a:lnTo>
                    <a:pt x="232918" y="64643"/>
                  </a:lnTo>
                  <a:lnTo>
                    <a:pt x="232918" y="113284"/>
                  </a:lnTo>
                  <a:lnTo>
                    <a:pt x="253492" y="113284"/>
                  </a:lnTo>
                  <a:lnTo>
                    <a:pt x="253492" y="64643"/>
                  </a:lnTo>
                  <a:close/>
                </a:path>
                <a:path w="588009" h="323850">
                  <a:moveTo>
                    <a:pt x="253492" y="381"/>
                  </a:moveTo>
                  <a:lnTo>
                    <a:pt x="232918" y="381"/>
                  </a:lnTo>
                  <a:lnTo>
                    <a:pt x="232918" y="46863"/>
                  </a:lnTo>
                  <a:lnTo>
                    <a:pt x="253492" y="46863"/>
                  </a:lnTo>
                  <a:lnTo>
                    <a:pt x="253492" y="381"/>
                  </a:lnTo>
                  <a:close/>
                </a:path>
                <a:path w="588009" h="323850">
                  <a:moveTo>
                    <a:pt x="587501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060" y="66040"/>
                  </a:lnTo>
                  <a:lnTo>
                    <a:pt x="488060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501" y="192405"/>
                  </a:lnTo>
                  <a:lnTo>
                    <a:pt x="587501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336" y="8128"/>
                  </a:lnTo>
                  <a:lnTo>
                    <a:pt x="410458" y="34724"/>
                  </a:lnTo>
                  <a:lnTo>
                    <a:pt x="407209" y="59070"/>
                  </a:lnTo>
                  <a:lnTo>
                    <a:pt x="390651" y="100965"/>
                  </a:lnTo>
                  <a:lnTo>
                    <a:pt x="361505" y="135382"/>
                  </a:lnTo>
                  <a:lnTo>
                    <a:pt x="320548" y="163703"/>
                  </a:lnTo>
                  <a:lnTo>
                    <a:pt x="335025" y="177927"/>
                  </a:lnTo>
                  <a:lnTo>
                    <a:pt x="374316" y="149709"/>
                  </a:lnTo>
                  <a:lnTo>
                    <a:pt x="404939" y="114077"/>
                  </a:lnTo>
                  <a:lnTo>
                    <a:pt x="419226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361" y="55840"/>
                  </a:lnTo>
                  <a:lnTo>
                    <a:pt x="429466" y="49434"/>
                  </a:lnTo>
                  <a:lnTo>
                    <a:pt x="431915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226" y="86233"/>
                  </a:lnTo>
                  <a:lnTo>
                    <a:pt x="426487" y="99804"/>
                  </a:lnTo>
                  <a:lnTo>
                    <a:pt x="454151" y="135255"/>
                  </a:lnTo>
                  <a:lnTo>
                    <a:pt x="489281" y="162454"/>
                  </a:lnTo>
                  <a:lnTo>
                    <a:pt x="502284" y="169672"/>
                  </a:lnTo>
                  <a:lnTo>
                    <a:pt x="516127" y="154432"/>
                  </a:lnTo>
                  <a:lnTo>
                    <a:pt x="501907" y="146357"/>
                  </a:lnTo>
                  <a:lnTo>
                    <a:pt x="488378" y="137366"/>
                  </a:lnTo>
                  <a:lnTo>
                    <a:pt x="47551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29573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816" y="231521"/>
                  </a:moveTo>
                  <a:lnTo>
                    <a:pt x="72390" y="231521"/>
                  </a:lnTo>
                  <a:lnTo>
                    <a:pt x="72390" y="299974"/>
                  </a:lnTo>
                  <a:lnTo>
                    <a:pt x="262000" y="299974"/>
                  </a:lnTo>
                  <a:lnTo>
                    <a:pt x="262000" y="317754"/>
                  </a:lnTo>
                  <a:lnTo>
                    <a:pt x="51816" y="317754"/>
                  </a:lnTo>
                  <a:lnTo>
                    <a:pt x="51816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501" y="213741"/>
                  </a:lnTo>
                  <a:lnTo>
                    <a:pt x="587501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085" y="173990"/>
                  </a:lnTo>
                  <a:lnTo>
                    <a:pt x="307085" y="191770"/>
                  </a:lnTo>
                  <a:lnTo>
                    <a:pt x="171069" y="191770"/>
                  </a:lnTo>
                  <a:lnTo>
                    <a:pt x="171069" y="259207"/>
                  </a:lnTo>
                  <a:lnTo>
                    <a:pt x="150113" y="259207"/>
                  </a:lnTo>
                  <a:lnTo>
                    <a:pt x="150113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786" y="64643"/>
                  </a:moveTo>
                  <a:lnTo>
                    <a:pt x="73786" y="113284"/>
                  </a:lnTo>
                  <a:lnTo>
                    <a:pt x="232918" y="113284"/>
                  </a:lnTo>
                  <a:lnTo>
                    <a:pt x="232918" y="64643"/>
                  </a:lnTo>
                  <a:lnTo>
                    <a:pt x="73786" y="64643"/>
                  </a:lnTo>
                  <a:close/>
                </a:path>
                <a:path w="588009" h="323850">
                  <a:moveTo>
                    <a:pt x="410336" y="8128"/>
                  </a:moveTo>
                  <a:lnTo>
                    <a:pt x="431673" y="8128"/>
                  </a:lnTo>
                  <a:lnTo>
                    <a:pt x="431915" y="15317"/>
                  </a:lnTo>
                  <a:lnTo>
                    <a:pt x="428361" y="55840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1907" y="146357"/>
                  </a:lnTo>
                  <a:lnTo>
                    <a:pt x="516127" y="154432"/>
                  </a:lnTo>
                  <a:lnTo>
                    <a:pt x="502284" y="169672"/>
                  </a:lnTo>
                  <a:lnTo>
                    <a:pt x="465226" y="145258"/>
                  </a:lnTo>
                  <a:lnTo>
                    <a:pt x="434736" y="112506"/>
                  </a:lnTo>
                  <a:lnTo>
                    <a:pt x="419226" y="86233"/>
                  </a:lnTo>
                  <a:lnTo>
                    <a:pt x="412702" y="100572"/>
                  </a:lnTo>
                  <a:lnTo>
                    <a:pt x="385699" y="138684"/>
                  </a:lnTo>
                  <a:lnTo>
                    <a:pt x="348980" y="169330"/>
                  </a:lnTo>
                  <a:lnTo>
                    <a:pt x="335025" y="177927"/>
                  </a:lnTo>
                  <a:lnTo>
                    <a:pt x="320548" y="163703"/>
                  </a:lnTo>
                  <a:lnTo>
                    <a:pt x="342503" y="150292"/>
                  </a:lnTo>
                  <a:lnTo>
                    <a:pt x="361505" y="135382"/>
                  </a:lnTo>
                  <a:lnTo>
                    <a:pt x="390651" y="100965"/>
                  </a:lnTo>
                  <a:lnTo>
                    <a:pt x="407209" y="59070"/>
                  </a:lnTo>
                  <a:lnTo>
                    <a:pt x="410458" y="34724"/>
                  </a:lnTo>
                  <a:lnTo>
                    <a:pt x="410336" y="8128"/>
                  </a:lnTo>
                  <a:close/>
                </a:path>
                <a:path w="588009" h="323850">
                  <a:moveTo>
                    <a:pt x="53212" y="381"/>
                  </a:moveTo>
                  <a:lnTo>
                    <a:pt x="73786" y="381"/>
                  </a:lnTo>
                  <a:lnTo>
                    <a:pt x="73786" y="46863"/>
                  </a:lnTo>
                  <a:lnTo>
                    <a:pt x="232918" y="46863"/>
                  </a:lnTo>
                  <a:lnTo>
                    <a:pt x="232918" y="381"/>
                  </a:lnTo>
                  <a:lnTo>
                    <a:pt x="253492" y="381"/>
                  </a:lnTo>
                  <a:lnTo>
                    <a:pt x="253492" y="130937"/>
                  </a:lnTo>
                  <a:lnTo>
                    <a:pt x="53212" y="130937"/>
                  </a:lnTo>
                  <a:lnTo>
                    <a:pt x="53212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501" y="0"/>
                  </a:lnTo>
                  <a:lnTo>
                    <a:pt x="587501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060" y="84455"/>
                  </a:lnTo>
                  <a:lnTo>
                    <a:pt x="488060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6355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6355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34245" y="486282"/>
              <a:ext cx="388620" cy="210820"/>
            </a:xfrm>
            <a:custGeom>
              <a:avLst/>
              <a:gdLst/>
              <a:ahLst/>
              <a:cxnLst/>
              <a:rect l="l" t="t" r="r" b="b"/>
              <a:pathLst>
                <a:path w="388620" h="210820">
                  <a:moveTo>
                    <a:pt x="355091" y="134238"/>
                  </a:moveTo>
                  <a:lnTo>
                    <a:pt x="223647" y="134238"/>
                  </a:lnTo>
                  <a:lnTo>
                    <a:pt x="223647" y="144906"/>
                  </a:lnTo>
                  <a:lnTo>
                    <a:pt x="342264" y="144906"/>
                  </a:lnTo>
                  <a:lnTo>
                    <a:pt x="342264" y="165734"/>
                  </a:lnTo>
                  <a:lnTo>
                    <a:pt x="223647" y="165734"/>
                  </a:lnTo>
                  <a:lnTo>
                    <a:pt x="223647" y="209930"/>
                  </a:lnTo>
                  <a:lnTo>
                    <a:pt x="360806" y="209930"/>
                  </a:lnTo>
                  <a:lnTo>
                    <a:pt x="360806" y="199136"/>
                  </a:lnTo>
                  <a:lnTo>
                    <a:pt x="236474" y="199136"/>
                  </a:lnTo>
                  <a:lnTo>
                    <a:pt x="236474" y="176021"/>
                  </a:lnTo>
                  <a:lnTo>
                    <a:pt x="355091" y="176021"/>
                  </a:lnTo>
                  <a:lnTo>
                    <a:pt x="355091" y="134238"/>
                  </a:lnTo>
                  <a:close/>
                </a:path>
                <a:path w="388620" h="210820">
                  <a:moveTo>
                    <a:pt x="295655" y="109474"/>
                  </a:moveTo>
                  <a:lnTo>
                    <a:pt x="282194" y="109474"/>
                  </a:lnTo>
                  <a:lnTo>
                    <a:pt x="282194" y="134238"/>
                  </a:lnTo>
                  <a:lnTo>
                    <a:pt x="295655" y="134238"/>
                  </a:lnTo>
                  <a:lnTo>
                    <a:pt x="295655" y="109474"/>
                  </a:lnTo>
                  <a:close/>
                </a:path>
                <a:path w="388620" h="210820">
                  <a:moveTo>
                    <a:pt x="388238" y="98805"/>
                  </a:moveTo>
                  <a:lnTo>
                    <a:pt x="190500" y="98805"/>
                  </a:lnTo>
                  <a:lnTo>
                    <a:pt x="190500" y="109474"/>
                  </a:lnTo>
                  <a:lnTo>
                    <a:pt x="388238" y="109474"/>
                  </a:lnTo>
                  <a:lnTo>
                    <a:pt x="388238" y="98805"/>
                  </a:lnTo>
                  <a:close/>
                </a:path>
                <a:path w="388620" h="210820">
                  <a:moveTo>
                    <a:pt x="77215" y="22225"/>
                  </a:moveTo>
                  <a:lnTo>
                    <a:pt x="0" y="22225"/>
                  </a:lnTo>
                  <a:lnTo>
                    <a:pt x="0" y="151637"/>
                  </a:lnTo>
                  <a:lnTo>
                    <a:pt x="77215" y="151637"/>
                  </a:lnTo>
                  <a:lnTo>
                    <a:pt x="77215" y="140207"/>
                  </a:lnTo>
                  <a:lnTo>
                    <a:pt x="12573" y="140207"/>
                  </a:lnTo>
                  <a:lnTo>
                    <a:pt x="12573" y="33654"/>
                  </a:lnTo>
                  <a:lnTo>
                    <a:pt x="77215" y="33654"/>
                  </a:lnTo>
                  <a:lnTo>
                    <a:pt x="77215" y="22225"/>
                  </a:lnTo>
                  <a:close/>
                </a:path>
                <a:path w="388620" h="210820">
                  <a:moveTo>
                    <a:pt x="77215" y="33654"/>
                  </a:moveTo>
                  <a:lnTo>
                    <a:pt x="64643" y="33654"/>
                  </a:lnTo>
                  <a:lnTo>
                    <a:pt x="64643" y="140207"/>
                  </a:lnTo>
                  <a:lnTo>
                    <a:pt x="77215" y="140207"/>
                  </a:lnTo>
                  <a:lnTo>
                    <a:pt x="77215" y="33654"/>
                  </a:lnTo>
                  <a:close/>
                </a:path>
                <a:path w="388620" h="210820">
                  <a:moveTo>
                    <a:pt x="342514" y="34289"/>
                  </a:moveTo>
                  <a:lnTo>
                    <a:pt x="326771" y="34289"/>
                  </a:lnTo>
                  <a:lnTo>
                    <a:pt x="322960" y="38734"/>
                  </a:lnTo>
                  <a:lnTo>
                    <a:pt x="317119" y="43052"/>
                  </a:lnTo>
                  <a:lnTo>
                    <a:pt x="281685" y="59436"/>
                  </a:lnTo>
                  <a:lnTo>
                    <a:pt x="237738" y="71741"/>
                  </a:lnTo>
                  <a:lnTo>
                    <a:pt x="208787" y="76580"/>
                  </a:lnTo>
                  <a:lnTo>
                    <a:pt x="213740" y="87121"/>
                  </a:lnTo>
                  <a:lnTo>
                    <a:pt x="255397" y="79120"/>
                  </a:lnTo>
                  <a:lnTo>
                    <a:pt x="294004" y="66801"/>
                  </a:lnTo>
                  <a:lnTo>
                    <a:pt x="328216" y="66801"/>
                  </a:lnTo>
                  <a:lnTo>
                    <a:pt x="321452" y="65119"/>
                  </a:lnTo>
                  <a:lnTo>
                    <a:pt x="313914" y="63047"/>
                  </a:lnTo>
                  <a:lnTo>
                    <a:pt x="306577" y="60832"/>
                  </a:lnTo>
                  <a:lnTo>
                    <a:pt x="313219" y="57405"/>
                  </a:lnTo>
                  <a:lnTo>
                    <a:pt x="319420" y="53800"/>
                  </a:lnTo>
                  <a:lnTo>
                    <a:pt x="325169" y="50028"/>
                  </a:lnTo>
                  <a:lnTo>
                    <a:pt x="330453" y="46100"/>
                  </a:lnTo>
                  <a:lnTo>
                    <a:pt x="337311" y="40639"/>
                  </a:lnTo>
                  <a:lnTo>
                    <a:pt x="342264" y="34797"/>
                  </a:lnTo>
                  <a:lnTo>
                    <a:pt x="342514" y="34289"/>
                  </a:lnTo>
                  <a:close/>
                </a:path>
                <a:path w="388620" h="210820">
                  <a:moveTo>
                    <a:pt x="328216" y="66801"/>
                  </a:moveTo>
                  <a:lnTo>
                    <a:pt x="294004" y="66801"/>
                  </a:lnTo>
                  <a:lnTo>
                    <a:pt x="302388" y="70016"/>
                  </a:lnTo>
                  <a:lnTo>
                    <a:pt x="346979" y="82502"/>
                  </a:lnTo>
                  <a:lnTo>
                    <a:pt x="364871" y="85725"/>
                  </a:lnTo>
                  <a:lnTo>
                    <a:pt x="370331" y="74294"/>
                  </a:lnTo>
                  <a:lnTo>
                    <a:pt x="361830" y="73173"/>
                  </a:lnTo>
                  <a:lnTo>
                    <a:pt x="353472" y="71897"/>
                  </a:lnTo>
                  <a:lnTo>
                    <a:pt x="345257" y="70455"/>
                  </a:lnTo>
                  <a:lnTo>
                    <a:pt x="337184" y="68833"/>
                  </a:lnTo>
                  <a:lnTo>
                    <a:pt x="329205" y="67048"/>
                  </a:lnTo>
                  <a:lnTo>
                    <a:pt x="328216" y="66801"/>
                  </a:lnTo>
                  <a:close/>
                </a:path>
                <a:path w="388620" h="210820">
                  <a:moveTo>
                    <a:pt x="343915" y="24002"/>
                  </a:moveTo>
                  <a:lnTo>
                    <a:pt x="342773" y="24002"/>
                  </a:lnTo>
                  <a:lnTo>
                    <a:pt x="327644" y="24399"/>
                  </a:lnTo>
                  <a:lnTo>
                    <a:pt x="313944" y="24511"/>
                  </a:lnTo>
                  <a:lnTo>
                    <a:pt x="223138" y="24511"/>
                  </a:lnTo>
                  <a:lnTo>
                    <a:pt x="223138" y="35432"/>
                  </a:lnTo>
                  <a:lnTo>
                    <a:pt x="276732" y="35432"/>
                  </a:lnTo>
                  <a:lnTo>
                    <a:pt x="281812" y="35305"/>
                  </a:lnTo>
                  <a:lnTo>
                    <a:pt x="286893" y="35305"/>
                  </a:lnTo>
                  <a:lnTo>
                    <a:pt x="297179" y="35051"/>
                  </a:lnTo>
                  <a:lnTo>
                    <a:pt x="302386" y="35051"/>
                  </a:lnTo>
                  <a:lnTo>
                    <a:pt x="317626" y="34670"/>
                  </a:lnTo>
                  <a:lnTo>
                    <a:pt x="322325" y="34416"/>
                  </a:lnTo>
                  <a:lnTo>
                    <a:pt x="326771" y="34289"/>
                  </a:lnTo>
                  <a:lnTo>
                    <a:pt x="342514" y="34289"/>
                  </a:lnTo>
                  <a:lnTo>
                    <a:pt x="345439" y="28320"/>
                  </a:lnTo>
                  <a:lnTo>
                    <a:pt x="346075" y="27177"/>
                  </a:lnTo>
                  <a:lnTo>
                    <a:pt x="346075" y="26162"/>
                  </a:lnTo>
                  <a:lnTo>
                    <a:pt x="344804" y="24383"/>
                  </a:lnTo>
                  <a:lnTo>
                    <a:pt x="343915" y="24002"/>
                  </a:lnTo>
                  <a:close/>
                </a:path>
                <a:path w="388620" h="210820">
                  <a:moveTo>
                    <a:pt x="163829" y="92201"/>
                  </a:moveTo>
                  <a:lnTo>
                    <a:pt x="151256" y="92201"/>
                  </a:lnTo>
                  <a:lnTo>
                    <a:pt x="151256" y="210819"/>
                  </a:lnTo>
                  <a:lnTo>
                    <a:pt x="163829" y="210819"/>
                  </a:lnTo>
                  <a:lnTo>
                    <a:pt x="163829" y="92201"/>
                  </a:lnTo>
                  <a:close/>
                </a:path>
                <a:path w="388620" h="210820">
                  <a:moveTo>
                    <a:pt x="116966" y="5333"/>
                  </a:moveTo>
                  <a:lnTo>
                    <a:pt x="104648" y="5333"/>
                  </a:lnTo>
                  <a:lnTo>
                    <a:pt x="104648" y="205486"/>
                  </a:lnTo>
                  <a:lnTo>
                    <a:pt x="116966" y="205486"/>
                  </a:lnTo>
                  <a:lnTo>
                    <a:pt x="116966" y="92201"/>
                  </a:lnTo>
                  <a:lnTo>
                    <a:pt x="163829" y="92201"/>
                  </a:lnTo>
                  <a:lnTo>
                    <a:pt x="163829" y="80771"/>
                  </a:lnTo>
                  <a:lnTo>
                    <a:pt x="116966" y="80771"/>
                  </a:lnTo>
                  <a:lnTo>
                    <a:pt x="116966" y="5333"/>
                  </a:lnTo>
                  <a:close/>
                </a:path>
                <a:path w="388620" h="210820">
                  <a:moveTo>
                    <a:pt x="163829" y="3047"/>
                  </a:moveTo>
                  <a:lnTo>
                    <a:pt x="151256" y="3047"/>
                  </a:lnTo>
                  <a:lnTo>
                    <a:pt x="151256" y="80771"/>
                  </a:lnTo>
                  <a:lnTo>
                    <a:pt x="163829" y="80771"/>
                  </a:lnTo>
                  <a:lnTo>
                    <a:pt x="163829" y="3047"/>
                  </a:lnTo>
                  <a:close/>
                </a:path>
                <a:path w="388620" h="210820">
                  <a:moveTo>
                    <a:pt x="323341" y="0"/>
                  </a:moveTo>
                  <a:lnTo>
                    <a:pt x="249935" y="0"/>
                  </a:lnTo>
                  <a:lnTo>
                    <a:pt x="249935" y="11429"/>
                  </a:lnTo>
                  <a:lnTo>
                    <a:pt x="323341" y="11429"/>
                  </a:lnTo>
                  <a:lnTo>
                    <a:pt x="3233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673" y="481711"/>
              <a:ext cx="397382" cy="21996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281031" y="484758"/>
            <a:ext cx="1043305" cy="217170"/>
            <a:chOff x="10281031" y="484758"/>
            <a:chExt cx="1043305" cy="217170"/>
          </a:xfrm>
        </p:grpSpPr>
        <p:sp>
          <p:nvSpPr>
            <p:cNvPr id="17" name="object 17"/>
            <p:cNvSpPr/>
            <p:nvPr/>
          </p:nvSpPr>
          <p:spPr>
            <a:xfrm>
              <a:off x="10285603" y="489330"/>
              <a:ext cx="396240" cy="208279"/>
            </a:xfrm>
            <a:custGeom>
              <a:avLst/>
              <a:gdLst/>
              <a:ahLst/>
              <a:cxnLst/>
              <a:rect l="l" t="t" r="r" b="b"/>
              <a:pathLst>
                <a:path w="396240" h="208279">
                  <a:moveTo>
                    <a:pt x="253619" y="143764"/>
                  </a:moveTo>
                  <a:lnTo>
                    <a:pt x="240538" y="143764"/>
                  </a:lnTo>
                  <a:lnTo>
                    <a:pt x="240538" y="203581"/>
                  </a:lnTo>
                  <a:lnTo>
                    <a:pt x="365125" y="203581"/>
                  </a:lnTo>
                  <a:lnTo>
                    <a:pt x="365125" y="191770"/>
                  </a:lnTo>
                  <a:lnTo>
                    <a:pt x="253619" y="191770"/>
                  </a:lnTo>
                  <a:lnTo>
                    <a:pt x="253619" y="143764"/>
                  </a:lnTo>
                  <a:close/>
                </a:path>
                <a:path w="396240" h="208279">
                  <a:moveTo>
                    <a:pt x="361696" y="0"/>
                  </a:moveTo>
                  <a:lnTo>
                    <a:pt x="348996" y="0"/>
                  </a:lnTo>
                  <a:lnTo>
                    <a:pt x="348996" y="152019"/>
                  </a:lnTo>
                  <a:lnTo>
                    <a:pt x="361696" y="152019"/>
                  </a:lnTo>
                  <a:lnTo>
                    <a:pt x="361696" y="67564"/>
                  </a:lnTo>
                  <a:lnTo>
                    <a:pt x="396240" y="67564"/>
                  </a:lnTo>
                  <a:lnTo>
                    <a:pt x="396240" y="55753"/>
                  </a:lnTo>
                  <a:lnTo>
                    <a:pt x="361696" y="55753"/>
                  </a:lnTo>
                  <a:lnTo>
                    <a:pt x="361696" y="0"/>
                  </a:lnTo>
                  <a:close/>
                </a:path>
                <a:path w="396240" h="208279">
                  <a:moveTo>
                    <a:pt x="222503" y="6604"/>
                  </a:moveTo>
                  <a:lnTo>
                    <a:pt x="209550" y="6604"/>
                  </a:lnTo>
                  <a:lnTo>
                    <a:pt x="209550" y="111760"/>
                  </a:lnTo>
                  <a:lnTo>
                    <a:pt x="303022" y="111760"/>
                  </a:lnTo>
                  <a:lnTo>
                    <a:pt x="303022" y="100330"/>
                  </a:lnTo>
                  <a:lnTo>
                    <a:pt x="222503" y="100330"/>
                  </a:lnTo>
                  <a:lnTo>
                    <a:pt x="222503" y="56007"/>
                  </a:lnTo>
                  <a:lnTo>
                    <a:pt x="303022" y="56007"/>
                  </a:lnTo>
                  <a:lnTo>
                    <a:pt x="303022" y="44577"/>
                  </a:lnTo>
                  <a:lnTo>
                    <a:pt x="222503" y="44577"/>
                  </a:lnTo>
                  <a:lnTo>
                    <a:pt x="222503" y="6604"/>
                  </a:lnTo>
                  <a:close/>
                </a:path>
                <a:path w="396240" h="208279">
                  <a:moveTo>
                    <a:pt x="303022" y="56007"/>
                  </a:moveTo>
                  <a:lnTo>
                    <a:pt x="289941" y="56007"/>
                  </a:lnTo>
                  <a:lnTo>
                    <a:pt x="289941" y="100330"/>
                  </a:lnTo>
                  <a:lnTo>
                    <a:pt x="303022" y="100330"/>
                  </a:lnTo>
                  <a:lnTo>
                    <a:pt x="303022" y="56007"/>
                  </a:lnTo>
                  <a:close/>
                </a:path>
                <a:path w="396240" h="208279">
                  <a:moveTo>
                    <a:pt x="303022" y="6604"/>
                  </a:moveTo>
                  <a:lnTo>
                    <a:pt x="289941" y="6604"/>
                  </a:lnTo>
                  <a:lnTo>
                    <a:pt x="289941" y="44577"/>
                  </a:lnTo>
                  <a:lnTo>
                    <a:pt x="303022" y="44577"/>
                  </a:lnTo>
                  <a:lnTo>
                    <a:pt x="303022" y="6604"/>
                  </a:lnTo>
                  <a:close/>
                </a:path>
                <a:path w="396240" h="208279">
                  <a:moveTo>
                    <a:pt x="106722" y="29210"/>
                  </a:moveTo>
                  <a:lnTo>
                    <a:pt x="93472" y="29210"/>
                  </a:lnTo>
                  <a:lnTo>
                    <a:pt x="92211" y="38328"/>
                  </a:lnTo>
                  <a:lnTo>
                    <a:pt x="90344" y="47386"/>
                  </a:lnTo>
                  <a:lnTo>
                    <a:pt x="72048" y="90941"/>
                  </a:lnTo>
                  <a:lnTo>
                    <a:pt x="46331" y="121902"/>
                  </a:lnTo>
                  <a:lnTo>
                    <a:pt x="10546" y="147550"/>
                  </a:lnTo>
                  <a:lnTo>
                    <a:pt x="0" y="152908"/>
                  </a:lnTo>
                  <a:lnTo>
                    <a:pt x="9651" y="162433"/>
                  </a:lnTo>
                  <a:lnTo>
                    <a:pt x="50149" y="135112"/>
                  </a:lnTo>
                  <a:lnTo>
                    <a:pt x="79882" y="101981"/>
                  </a:lnTo>
                  <a:lnTo>
                    <a:pt x="99202" y="62928"/>
                  </a:lnTo>
                  <a:lnTo>
                    <a:pt x="105046" y="41116"/>
                  </a:lnTo>
                  <a:lnTo>
                    <a:pt x="106722" y="29210"/>
                  </a:lnTo>
                  <a:close/>
                </a:path>
                <a:path w="396240" h="208279">
                  <a:moveTo>
                    <a:pt x="108330" y="17780"/>
                  </a:moveTo>
                  <a:lnTo>
                    <a:pt x="79628" y="18415"/>
                  </a:lnTo>
                  <a:lnTo>
                    <a:pt x="8763" y="18415"/>
                  </a:lnTo>
                  <a:lnTo>
                    <a:pt x="8763" y="29845"/>
                  </a:lnTo>
                  <a:lnTo>
                    <a:pt x="37338" y="29845"/>
                  </a:lnTo>
                  <a:lnTo>
                    <a:pt x="79253" y="29523"/>
                  </a:lnTo>
                  <a:lnTo>
                    <a:pt x="93472" y="29210"/>
                  </a:lnTo>
                  <a:lnTo>
                    <a:pt x="106722" y="29210"/>
                  </a:lnTo>
                  <a:lnTo>
                    <a:pt x="108330" y="17780"/>
                  </a:lnTo>
                  <a:close/>
                </a:path>
                <a:path w="396240" h="208279">
                  <a:moveTo>
                    <a:pt x="168021" y="0"/>
                  </a:moveTo>
                  <a:lnTo>
                    <a:pt x="154813" y="0"/>
                  </a:lnTo>
                  <a:lnTo>
                    <a:pt x="154813" y="207772"/>
                  </a:lnTo>
                  <a:lnTo>
                    <a:pt x="168021" y="207772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08107" y="545337"/>
              <a:ext cx="142875" cy="147955"/>
            </a:xfrm>
            <a:custGeom>
              <a:avLst/>
              <a:gdLst/>
              <a:ahLst/>
              <a:cxnLst/>
              <a:rect l="l" t="t" r="r" b="b"/>
              <a:pathLst>
                <a:path w="142875" h="147954">
                  <a:moveTo>
                    <a:pt x="18034" y="87757"/>
                  </a:moveTo>
                  <a:lnTo>
                    <a:pt x="31115" y="87757"/>
                  </a:lnTo>
                  <a:lnTo>
                    <a:pt x="31115" y="135762"/>
                  </a:lnTo>
                  <a:lnTo>
                    <a:pt x="142621" y="135762"/>
                  </a:lnTo>
                  <a:lnTo>
                    <a:pt x="142621" y="147574"/>
                  </a:lnTo>
                  <a:lnTo>
                    <a:pt x="18034" y="147574"/>
                  </a:lnTo>
                  <a:lnTo>
                    <a:pt x="18034" y="87757"/>
                  </a:lnTo>
                  <a:close/>
                </a:path>
                <a:path w="142875" h="147954">
                  <a:moveTo>
                    <a:pt x="0" y="0"/>
                  </a:moveTo>
                  <a:lnTo>
                    <a:pt x="0" y="44323"/>
                  </a:lnTo>
                  <a:lnTo>
                    <a:pt x="67437" y="44323"/>
                  </a:lnTo>
                  <a:lnTo>
                    <a:pt x="67437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1031" y="502538"/>
              <a:ext cx="117475" cy="15379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40416" y="489330"/>
              <a:ext cx="241935" cy="208279"/>
            </a:xfrm>
            <a:custGeom>
              <a:avLst/>
              <a:gdLst/>
              <a:ahLst/>
              <a:cxnLst/>
              <a:rect l="l" t="t" r="r" b="b"/>
              <a:pathLst>
                <a:path w="241934" h="208279">
                  <a:moveTo>
                    <a:pt x="54736" y="6604"/>
                  </a:moveTo>
                  <a:lnTo>
                    <a:pt x="67690" y="6604"/>
                  </a:lnTo>
                  <a:lnTo>
                    <a:pt x="67690" y="44577"/>
                  </a:lnTo>
                  <a:lnTo>
                    <a:pt x="135127" y="44577"/>
                  </a:lnTo>
                  <a:lnTo>
                    <a:pt x="135127" y="6604"/>
                  </a:lnTo>
                  <a:lnTo>
                    <a:pt x="148208" y="6604"/>
                  </a:lnTo>
                  <a:lnTo>
                    <a:pt x="148208" y="111760"/>
                  </a:lnTo>
                  <a:lnTo>
                    <a:pt x="54736" y="111760"/>
                  </a:lnTo>
                  <a:lnTo>
                    <a:pt x="54736" y="6604"/>
                  </a:lnTo>
                  <a:close/>
                </a:path>
                <a:path w="241934" h="208279">
                  <a:moveTo>
                    <a:pt x="194182" y="0"/>
                  </a:moveTo>
                  <a:lnTo>
                    <a:pt x="206882" y="0"/>
                  </a:lnTo>
                  <a:lnTo>
                    <a:pt x="206882" y="55753"/>
                  </a:lnTo>
                  <a:lnTo>
                    <a:pt x="241426" y="55753"/>
                  </a:lnTo>
                  <a:lnTo>
                    <a:pt x="241426" y="67564"/>
                  </a:lnTo>
                  <a:lnTo>
                    <a:pt x="206882" y="67564"/>
                  </a:lnTo>
                  <a:lnTo>
                    <a:pt x="206882" y="152019"/>
                  </a:lnTo>
                  <a:lnTo>
                    <a:pt x="194182" y="152019"/>
                  </a:lnTo>
                  <a:lnTo>
                    <a:pt x="194182" y="0"/>
                  </a:lnTo>
                  <a:close/>
                </a:path>
                <a:path w="241934" h="208279">
                  <a:moveTo>
                    <a:pt x="0" y="0"/>
                  </a:moveTo>
                  <a:lnTo>
                    <a:pt x="13207" y="0"/>
                  </a:lnTo>
                  <a:lnTo>
                    <a:pt x="13207" y="207772"/>
                  </a:lnTo>
                  <a:lnTo>
                    <a:pt x="0" y="2077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34167" y="489330"/>
              <a:ext cx="585470" cy="208279"/>
            </a:xfrm>
            <a:custGeom>
              <a:avLst/>
              <a:gdLst/>
              <a:ahLst/>
              <a:cxnLst/>
              <a:rect l="l" t="t" r="r" b="b"/>
              <a:pathLst>
                <a:path w="585470" h="208279">
                  <a:moveTo>
                    <a:pt x="522758" y="29210"/>
                  </a:moveTo>
                  <a:lnTo>
                    <a:pt x="509269" y="29210"/>
                  </a:lnTo>
                  <a:lnTo>
                    <a:pt x="508126" y="36830"/>
                  </a:lnTo>
                  <a:lnTo>
                    <a:pt x="506412" y="44640"/>
                  </a:lnTo>
                  <a:lnTo>
                    <a:pt x="488660" y="85586"/>
                  </a:lnTo>
                  <a:lnTo>
                    <a:pt x="462516" y="117963"/>
                  </a:lnTo>
                  <a:lnTo>
                    <a:pt x="424953" y="147482"/>
                  </a:lnTo>
                  <a:lnTo>
                    <a:pt x="413638" y="154051"/>
                  </a:lnTo>
                  <a:lnTo>
                    <a:pt x="423544" y="164084"/>
                  </a:lnTo>
                  <a:lnTo>
                    <a:pt x="461390" y="136398"/>
                  </a:lnTo>
                  <a:lnTo>
                    <a:pt x="491616" y="103505"/>
                  </a:lnTo>
                  <a:lnTo>
                    <a:pt x="506313" y="103505"/>
                  </a:lnTo>
                  <a:lnTo>
                    <a:pt x="504146" y="100631"/>
                  </a:lnTo>
                  <a:lnTo>
                    <a:pt x="498982" y="92964"/>
                  </a:lnTo>
                  <a:lnTo>
                    <a:pt x="504146" y="84294"/>
                  </a:lnTo>
                  <a:lnTo>
                    <a:pt x="508762" y="75422"/>
                  </a:lnTo>
                  <a:lnTo>
                    <a:pt x="512806" y="66335"/>
                  </a:lnTo>
                  <a:lnTo>
                    <a:pt x="516254" y="57023"/>
                  </a:lnTo>
                  <a:lnTo>
                    <a:pt x="519160" y="47498"/>
                  </a:lnTo>
                  <a:lnTo>
                    <a:pt x="521398" y="37782"/>
                  </a:lnTo>
                  <a:lnTo>
                    <a:pt x="522758" y="29210"/>
                  </a:lnTo>
                  <a:close/>
                </a:path>
                <a:path w="585470" h="208279">
                  <a:moveTo>
                    <a:pt x="506313" y="103505"/>
                  </a:moveTo>
                  <a:lnTo>
                    <a:pt x="491616" y="103505"/>
                  </a:lnTo>
                  <a:lnTo>
                    <a:pt x="496786" y="110934"/>
                  </a:lnTo>
                  <a:lnTo>
                    <a:pt x="526589" y="145018"/>
                  </a:lnTo>
                  <a:lnTo>
                    <a:pt x="540765" y="156718"/>
                  </a:lnTo>
                  <a:lnTo>
                    <a:pt x="551687" y="146431"/>
                  </a:lnTo>
                  <a:lnTo>
                    <a:pt x="543615" y="140743"/>
                  </a:lnTo>
                  <a:lnTo>
                    <a:pt x="535971" y="134747"/>
                  </a:lnTo>
                  <a:lnTo>
                    <a:pt x="528756" y="128464"/>
                  </a:lnTo>
                  <a:lnTo>
                    <a:pt x="521969" y="121920"/>
                  </a:lnTo>
                  <a:lnTo>
                    <a:pt x="515663" y="115109"/>
                  </a:lnTo>
                  <a:lnTo>
                    <a:pt x="509714" y="108013"/>
                  </a:lnTo>
                  <a:lnTo>
                    <a:pt x="506313" y="103505"/>
                  </a:lnTo>
                  <a:close/>
                </a:path>
                <a:path w="585470" h="208279">
                  <a:moveTo>
                    <a:pt x="523875" y="17780"/>
                  </a:moveTo>
                  <a:lnTo>
                    <a:pt x="495300" y="18415"/>
                  </a:lnTo>
                  <a:lnTo>
                    <a:pt x="426211" y="18415"/>
                  </a:lnTo>
                  <a:lnTo>
                    <a:pt x="426211" y="29845"/>
                  </a:lnTo>
                  <a:lnTo>
                    <a:pt x="452754" y="29845"/>
                  </a:lnTo>
                  <a:lnTo>
                    <a:pt x="487588" y="29674"/>
                  </a:lnTo>
                  <a:lnTo>
                    <a:pt x="509269" y="29210"/>
                  </a:lnTo>
                  <a:lnTo>
                    <a:pt x="522758" y="29210"/>
                  </a:lnTo>
                  <a:lnTo>
                    <a:pt x="522970" y="27876"/>
                  </a:lnTo>
                  <a:lnTo>
                    <a:pt x="523875" y="17780"/>
                  </a:lnTo>
                  <a:close/>
                </a:path>
                <a:path w="585470" h="208279">
                  <a:moveTo>
                    <a:pt x="380618" y="0"/>
                  </a:moveTo>
                  <a:lnTo>
                    <a:pt x="367918" y="0"/>
                  </a:lnTo>
                  <a:lnTo>
                    <a:pt x="367918" y="68961"/>
                  </a:lnTo>
                  <a:lnTo>
                    <a:pt x="302894" y="68961"/>
                  </a:lnTo>
                  <a:lnTo>
                    <a:pt x="302894" y="80391"/>
                  </a:lnTo>
                  <a:lnTo>
                    <a:pt x="367918" y="80391"/>
                  </a:lnTo>
                  <a:lnTo>
                    <a:pt x="367918" y="207772"/>
                  </a:lnTo>
                  <a:lnTo>
                    <a:pt x="380618" y="207772"/>
                  </a:lnTo>
                  <a:lnTo>
                    <a:pt x="380618" y="0"/>
                  </a:lnTo>
                  <a:close/>
                </a:path>
                <a:path w="585470" h="208279">
                  <a:moveTo>
                    <a:pt x="237362" y="16383"/>
                  </a:moveTo>
                  <a:lnTo>
                    <a:pt x="223900" y="16383"/>
                  </a:lnTo>
                  <a:lnTo>
                    <a:pt x="223900" y="149733"/>
                  </a:lnTo>
                  <a:lnTo>
                    <a:pt x="275462" y="149733"/>
                  </a:lnTo>
                  <a:lnTo>
                    <a:pt x="282701" y="149479"/>
                  </a:lnTo>
                  <a:lnTo>
                    <a:pt x="290194" y="148971"/>
                  </a:lnTo>
                  <a:lnTo>
                    <a:pt x="297560" y="148590"/>
                  </a:lnTo>
                  <a:lnTo>
                    <a:pt x="338581" y="142494"/>
                  </a:lnTo>
                  <a:lnTo>
                    <a:pt x="349123" y="139827"/>
                  </a:lnTo>
                  <a:lnTo>
                    <a:pt x="349123" y="137541"/>
                  </a:lnTo>
                  <a:lnTo>
                    <a:pt x="237362" y="137541"/>
                  </a:lnTo>
                  <a:lnTo>
                    <a:pt x="237362" y="16383"/>
                  </a:lnTo>
                  <a:close/>
                </a:path>
                <a:path w="585470" h="208279">
                  <a:moveTo>
                    <a:pt x="349123" y="128397"/>
                  </a:moveTo>
                  <a:lnTo>
                    <a:pt x="305028" y="136040"/>
                  </a:lnTo>
                  <a:lnTo>
                    <a:pt x="271399" y="137541"/>
                  </a:lnTo>
                  <a:lnTo>
                    <a:pt x="349123" y="137541"/>
                  </a:lnTo>
                  <a:lnTo>
                    <a:pt x="349123" y="128397"/>
                  </a:lnTo>
                  <a:close/>
                </a:path>
                <a:path w="585470" h="208279">
                  <a:moveTo>
                    <a:pt x="77724" y="13208"/>
                  </a:moveTo>
                  <a:lnTo>
                    <a:pt x="63753" y="13208"/>
                  </a:lnTo>
                  <a:lnTo>
                    <a:pt x="64156" y="26566"/>
                  </a:lnTo>
                  <a:lnTo>
                    <a:pt x="63833" y="39211"/>
                  </a:lnTo>
                  <a:lnTo>
                    <a:pt x="55340" y="82915"/>
                  </a:lnTo>
                  <a:lnTo>
                    <a:pt x="37941" y="117109"/>
                  </a:lnTo>
                  <a:lnTo>
                    <a:pt x="6951" y="148207"/>
                  </a:lnTo>
                  <a:lnTo>
                    <a:pt x="0" y="153162"/>
                  </a:lnTo>
                  <a:lnTo>
                    <a:pt x="10540" y="162052"/>
                  </a:lnTo>
                  <a:lnTo>
                    <a:pt x="45592" y="128143"/>
                  </a:lnTo>
                  <a:lnTo>
                    <a:pt x="68833" y="83566"/>
                  </a:lnTo>
                  <a:lnTo>
                    <a:pt x="81381" y="83566"/>
                  </a:lnTo>
                  <a:lnTo>
                    <a:pt x="78414" y="77716"/>
                  </a:lnTo>
                  <a:lnTo>
                    <a:pt x="73532" y="65786"/>
                  </a:lnTo>
                  <a:lnTo>
                    <a:pt x="75795" y="53498"/>
                  </a:lnTo>
                  <a:lnTo>
                    <a:pt x="77247" y="40640"/>
                  </a:lnTo>
                  <a:lnTo>
                    <a:pt x="77890" y="27209"/>
                  </a:lnTo>
                  <a:lnTo>
                    <a:pt x="77724" y="13208"/>
                  </a:lnTo>
                  <a:close/>
                </a:path>
                <a:path w="585470" h="208279">
                  <a:moveTo>
                    <a:pt x="81381" y="83566"/>
                  </a:moveTo>
                  <a:lnTo>
                    <a:pt x="68833" y="83566"/>
                  </a:lnTo>
                  <a:lnTo>
                    <a:pt x="74138" y="95136"/>
                  </a:lnTo>
                  <a:lnTo>
                    <a:pt x="101816" y="134633"/>
                  </a:lnTo>
                  <a:lnTo>
                    <a:pt x="128015" y="157226"/>
                  </a:lnTo>
                  <a:lnTo>
                    <a:pt x="138302" y="147447"/>
                  </a:lnTo>
                  <a:lnTo>
                    <a:pt x="127420" y="139777"/>
                  </a:lnTo>
                  <a:lnTo>
                    <a:pt x="117252" y="131238"/>
                  </a:lnTo>
                  <a:lnTo>
                    <a:pt x="107799" y="121818"/>
                  </a:lnTo>
                  <a:lnTo>
                    <a:pt x="99059" y="111506"/>
                  </a:lnTo>
                  <a:lnTo>
                    <a:pt x="91178" y="100576"/>
                  </a:lnTo>
                  <a:lnTo>
                    <a:pt x="84296" y="89312"/>
                  </a:lnTo>
                  <a:lnTo>
                    <a:pt x="81381" y="83566"/>
                  </a:lnTo>
                  <a:close/>
                </a:path>
                <a:path w="585470" h="208279">
                  <a:moveTo>
                    <a:pt x="585088" y="0"/>
                  </a:moveTo>
                  <a:lnTo>
                    <a:pt x="571880" y="0"/>
                  </a:lnTo>
                  <a:lnTo>
                    <a:pt x="571880" y="207772"/>
                  </a:lnTo>
                  <a:lnTo>
                    <a:pt x="585088" y="207772"/>
                  </a:lnTo>
                  <a:lnTo>
                    <a:pt x="585088" y="0"/>
                  </a:lnTo>
                  <a:close/>
                </a:path>
                <a:path w="585470" h="208279">
                  <a:moveTo>
                    <a:pt x="176656" y="0"/>
                  </a:moveTo>
                  <a:lnTo>
                    <a:pt x="163449" y="0"/>
                  </a:lnTo>
                  <a:lnTo>
                    <a:pt x="163449" y="207772"/>
                  </a:lnTo>
                  <a:lnTo>
                    <a:pt x="176656" y="207772"/>
                  </a:lnTo>
                  <a:lnTo>
                    <a:pt x="17665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734167" y="489330"/>
              <a:ext cx="585470" cy="208279"/>
            </a:xfrm>
            <a:custGeom>
              <a:avLst/>
              <a:gdLst/>
              <a:ahLst/>
              <a:cxnLst/>
              <a:rect l="l" t="t" r="r" b="b"/>
              <a:pathLst>
                <a:path w="585470" h="208279">
                  <a:moveTo>
                    <a:pt x="523875" y="17780"/>
                  </a:moveTo>
                  <a:lnTo>
                    <a:pt x="516254" y="57023"/>
                  </a:lnTo>
                  <a:lnTo>
                    <a:pt x="498982" y="92964"/>
                  </a:lnTo>
                  <a:lnTo>
                    <a:pt x="504146" y="100631"/>
                  </a:lnTo>
                  <a:lnTo>
                    <a:pt x="535971" y="134747"/>
                  </a:lnTo>
                  <a:lnTo>
                    <a:pt x="551687" y="146431"/>
                  </a:lnTo>
                  <a:lnTo>
                    <a:pt x="540765" y="156718"/>
                  </a:lnTo>
                  <a:lnTo>
                    <a:pt x="507886" y="125222"/>
                  </a:lnTo>
                  <a:lnTo>
                    <a:pt x="491616" y="103505"/>
                  </a:lnTo>
                  <a:lnTo>
                    <a:pt x="484858" y="112269"/>
                  </a:lnTo>
                  <a:lnTo>
                    <a:pt x="452602" y="143777"/>
                  </a:lnTo>
                  <a:lnTo>
                    <a:pt x="423544" y="164084"/>
                  </a:lnTo>
                  <a:lnTo>
                    <a:pt x="413638" y="154051"/>
                  </a:lnTo>
                  <a:lnTo>
                    <a:pt x="424953" y="147482"/>
                  </a:lnTo>
                  <a:lnTo>
                    <a:pt x="435483" y="140557"/>
                  </a:lnTo>
                  <a:lnTo>
                    <a:pt x="470074" y="110077"/>
                  </a:lnTo>
                  <a:lnTo>
                    <a:pt x="493522" y="77343"/>
                  </a:lnTo>
                  <a:lnTo>
                    <a:pt x="508126" y="36830"/>
                  </a:lnTo>
                  <a:lnTo>
                    <a:pt x="509269" y="29210"/>
                  </a:lnTo>
                  <a:lnTo>
                    <a:pt x="501788" y="29396"/>
                  </a:lnTo>
                  <a:lnTo>
                    <a:pt x="494569" y="29559"/>
                  </a:lnTo>
                  <a:lnTo>
                    <a:pt x="487588" y="29674"/>
                  </a:lnTo>
                  <a:lnTo>
                    <a:pt x="480822" y="29718"/>
                  </a:lnTo>
                  <a:lnTo>
                    <a:pt x="474007" y="29791"/>
                  </a:lnTo>
                  <a:lnTo>
                    <a:pt x="467074" y="29829"/>
                  </a:lnTo>
                  <a:lnTo>
                    <a:pt x="459997" y="29843"/>
                  </a:lnTo>
                  <a:lnTo>
                    <a:pt x="452754" y="29845"/>
                  </a:lnTo>
                  <a:lnTo>
                    <a:pt x="426211" y="29845"/>
                  </a:lnTo>
                  <a:lnTo>
                    <a:pt x="426211" y="18415"/>
                  </a:lnTo>
                  <a:lnTo>
                    <a:pt x="466725" y="18415"/>
                  </a:lnTo>
                  <a:lnTo>
                    <a:pt x="473868" y="18415"/>
                  </a:lnTo>
                  <a:lnTo>
                    <a:pt x="481012" y="18415"/>
                  </a:lnTo>
                  <a:lnTo>
                    <a:pt x="488156" y="18415"/>
                  </a:lnTo>
                  <a:lnTo>
                    <a:pt x="495300" y="18415"/>
                  </a:lnTo>
                  <a:lnTo>
                    <a:pt x="502372" y="18297"/>
                  </a:lnTo>
                  <a:lnTo>
                    <a:pt x="509492" y="18145"/>
                  </a:lnTo>
                  <a:lnTo>
                    <a:pt x="516659" y="17968"/>
                  </a:lnTo>
                  <a:lnTo>
                    <a:pt x="523875" y="17780"/>
                  </a:lnTo>
                  <a:close/>
                </a:path>
                <a:path w="585470" h="208279">
                  <a:moveTo>
                    <a:pt x="223900" y="16383"/>
                  </a:moveTo>
                  <a:lnTo>
                    <a:pt x="237362" y="16383"/>
                  </a:lnTo>
                  <a:lnTo>
                    <a:pt x="237362" y="137541"/>
                  </a:lnTo>
                  <a:lnTo>
                    <a:pt x="271399" y="137541"/>
                  </a:lnTo>
                  <a:lnTo>
                    <a:pt x="315340" y="134874"/>
                  </a:lnTo>
                  <a:lnTo>
                    <a:pt x="349123" y="128397"/>
                  </a:lnTo>
                  <a:lnTo>
                    <a:pt x="349123" y="139827"/>
                  </a:lnTo>
                  <a:lnTo>
                    <a:pt x="304926" y="147828"/>
                  </a:lnTo>
                  <a:lnTo>
                    <a:pt x="290194" y="148971"/>
                  </a:lnTo>
                  <a:lnTo>
                    <a:pt x="282701" y="149479"/>
                  </a:lnTo>
                  <a:lnTo>
                    <a:pt x="275462" y="149733"/>
                  </a:lnTo>
                  <a:lnTo>
                    <a:pt x="268477" y="149733"/>
                  </a:lnTo>
                  <a:lnTo>
                    <a:pt x="223900" y="149733"/>
                  </a:lnTo>
                  <a:lnTo>
                    <a:pt x="223900" y="16383"/>
                  </a:lnTo>
                  <a:close/>
                </a:path>
                <a:path w="585470" h="208279">
                  <a:moveTo>
                    <a:pt x="63753" y="13208"/>
                  </a:moveTo>
                  <a:lnTo>
                    <a:pt x="77724" y="13208"/>
                  </a:lnTo>
                  <a:lnTo>
                    <a:pt x="77890" y="27209"/>
                  </a:lnTo>
                  <a:lnTo>
                    <a:pt x="77247" y="40640"/>
                  </a:lnTo>
                  <a:lnTo>
                    <a:pt x="75795" y="53498"/>
                  </a:lnTo>
                  <a:lnTo>
                    <a:pt x="73532" y="65786"/>
                  </a:lnTo>
                  <a:lnTo>
                    <a:pt x="78414" y="77716"/>
                  </a:lnTo>
                  <a:lnTo>
                    <a:pt x="99059" y="111506"/>
                  </a:lnTo>
                  <a:lnTo>
                    <a:pt x="127420" y="139777"/>
                  </a:lnTo>
                  <a:lnTo>
                    <a:pt x="138302" y="147447"/>
                  </a:lnTo>
                  <a:lnTo>
                    <a:pt x="128015" y="157226"/>
                  </a:lnTo>
                  <a:lnTo>
                    <a:pt x="93979" y="125730"/>
                  </a:lnTo>
                  <a:lnTo>
                    <a:pt x="68833" y="83566"/>
                  </a:lnTo>
                  <a:lnTo>
                    <a:pt x="64256" y="95781"/>
                  </a:lnTo>
                  <a:lnTo>
                    <a:pt x="37758" y="137548"/>
                  </a:lnTo>
                  <a:lnTo>
                    <a:pt x="10540" y="162052"/>
                  </a:lnTo>
                  <a:lnTo>
                    <a:pt x="0" y="153162"/>
                  </a:lnTo>
                  <a:lnTo>
                    <a:pt x="6951" y="148207"/>
                  </a:lnTo>
                  <a:lnTo>
                    <a:pt x="13700" y="142859"/>
                  </a:lnTo>
                  <a:lnTo>
                    <a:pt x="43009" y="109380"/>
                  </a:lnTo>
                  <a:lnTo>
                    <a:pt x="58412" y="72927"/>
                  </a:lnTo>
                  <a:lnTo>
                    <a:pt x="64156" y="26566"/>
                  </a:lnTo>
                  <a:lnTo>
                    <a:pt x="63753" y="13208"/>
                  </a:lnTo>
                  <a:close/>
                </a:path>
                <a:path w="585470" h="208279">
                  <a:moveTo>
                    <a:pt x="571880" y="0"/>
                  </a:moveTo>
                  <a:lnTo>
                    <a:pt x="585088" y="0"/>
                  </a:lnTo>
                  <a:lnTo>
                    <a:pt x="585088" y="207772"/>
                  </a:lnTo>
                  <a:lnTo>
                    <a:pt x="571880" y="207772"/>
                  </a:lnTo>
                  <a:lnTo>
                    <a:pt x="571880" y="0"/>
                  </a:lnTo>
                  <a:close/>
                </a:path>
                <a:path w="585470" h="208279">
                  <a:moveTo>
                    <a:pt x="367918" y="0"/>
                  </a:moveTo>
                  <a:lnTo>
                    <a:pt x="380618" y="0"/>
                  </a:lnTo>
                  <a:lnTo>
                    <a:pt x="380618" y="207772"/>
                  </a:lnTo>
                  <a:lnTo>
                    <a:pt x="367918" y="207772"/>
                  </a:lnTo>
                  <a:lnTo>
                    <a:pt x="367918" y="80391"/>
                  </a:lnTo>
                  <a:lnTo>
                    <a:pt x="302894" y="80391"/>
                  </a:lnTo>
                  <a:lnTo>
                    <a:pt x="302894" y="68961"/>
                  </a:lnTo>
                  <a:lnTo>
                    <a:pt x="367918" y="68961"/>
                  </a:lnTo>
                  <a:lnTo>
                    <a:pt x="367918" y="0"/>
                  </a:lnTo>
                  <a:close/>
                </a:path>
                <a:path w="585470" h="208279">
                  <a:moveTo>
                    <a:pt x="163449" y="0"/>
                  </a:moveTo>
                  <a:lnTo>
                    <a:pt x="176656" y="0"/>
                  </a:lnTo>
                  <a:lnTo>
                    <a:pt x="176656" y="207772"/>
                  </a:lnTo>
                  <a:lnTo>
                    <a:pt x="163449" y="207772"/>
                  </a:lnTo>
                  <a:lnTo>
                    <a:pt x="16344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394058" y="481711"/>
            <a:ext cx="408940" cy="219075"/>
            <a:chOff x="11394058" y="481711"/>
            <a:chExt cx="408940" cy="219075"/>
          </a:xfrm>
        </p:grpSpPr>
        <p:sp>
          <p:nvSpPr>
            <p:cNvPr id="24" name="object 24"/>
            <p:cNvSpPr/>
            <p:nvPr/>
          </p:nvSpPr>
          <p:spPr>
            <a:xfrm>
              <a:off x="11398630" y="486283"/>
              <a:ext cx="400050" cy="210185"/>
            </a:xfrm>
            <a:custGeom>
              <a:avLst/>
              <a:gdLst/>
              <a:ahLst/>
              <a:cxnLst/>
              <a:rect l="l" t="t" r="r" b="b"/>
              <a:pathLst>
                <a:path w="400050" h="210184">
                  <a:moveTo>
                    <a:pt x="104394" y="139953"/>
                  </a:moveTo>
                  <a:lnTo>
                    <a:pt x="91186" y="139953"/>
                  </a:lnTo>
                  <a:lnTo>
                    <a:pt x="91186" y="209676"/>
                  </a:lnTo>
                  <a:lnTo>
                    <a:pt x="104394" y="209676"/>
                  </a:lnTo>
                  <a:lnTo>
                    <a:pt x="104394" y="139953"/>
                  </a:lnTo>
                  <a:close/>
                </a:path>
                <a:path w="400050" h="210184">
                  <a:moveTo>
                    <a:pt x="192913" y="128524"/>
                  </a:moveTo>
                  <a:lnTo>
                    <a:pt x="0" y="128524"/>
                  </a:lnTo>
                  <a:lnTo>
                    <a:pt x="0" y="139953"/>
                  </a:lnTo>
                  <a:lnTo>
                    <a:pt x="192913" y="139953"/>
                  </a:lnTo>
                  <a:lnTo>
                    <a:pt x="192913" y="128524"/>
                  </a:lnTo>
                  <a:close/>
                </a:path>
                <a:path w="400050" h="210184">
                  <a:moveTo>
                    <a:pt x="366522" y="134238"/>
                  </a:moveTo>
                  <a:lnTo>
                    <a:pt x="235076" y="134238"/>
                  </a:lnTo>
                  <a:lnTo>
                    <a:pt x="235076" y="144906"/>
                  </a:lnTo>
                  <a:lnTo>
                    <a:pt x="353695" y="144906"/>
                  </a:lnTo>
                  <a:lnTo>
                    <a:pt x="353695" y="165734"/>
                  </a:lnTo>
                  <a:lnTo>
                    <a:pt x="235076" y="165734"/>
                  </a:lnTo>
                  <a:lnTo>
                    <a:pt x="235076" y="209930"/>
                  </a:lnTo>
                  <a:lnTo>
                    <a:pt x="372237" y="209930"/>
                  </a:lnTo>
                  <a:lnTo>
                    <a:pt x="372237" y="199136"/>
                  </a:lnTo>
                  <a:lnTo>
                    <a:pt x="247903" y="199136"/>
                  </a:lnTo>
                  <a:lnTo>
                    <a:pt x="247903" y="176021"/>
                  </a:lnTo>
                  <a:lnTo>
                    <a:pt x="366522" y="176021"/>
                  </a:lnTo>
                  <a:lnTo>
                    <a:pt x="366522" y="134238"/>
                  </a:lnTo>
                  <a:close/>
                </a:path>
                <a:path w="400050" h="210184">
                  <a:moveTo>
                    <a:pt x="307086" y="109474"/>
                  </a:moveTo>
                  <a:lnTo>
                    <a:pt x="293624" y="109474"/>
                  </a:lnTo>
                  <a:lnTo>
                    <a:pt x="293624" y="134238"/>
                  </a:lnTo>
                  <a:lnTo>
                    <a:pt x="307086" y="134238"/>
                  </a:lnTo>
                  <a:lnTo>
                    <a:pt x="307086" y="109474"/>
                  </a:lnTo>
                  <a:close/>
                </a:path>
                <a:path w="400050" h="210184">
                  <a:moveTo>
                    <a:pt x="399669" y="98805"/>
                  </a:moveTo>
                  <a:lnTo>
                    <a:pt x="201929" y="98805"/>
                  </a:lnTo>
                  <a:lnTo>
                    <a:pt x="201929" y="109474"/>
                  </a:lnTo>
                  <a:lnTo>
                    <a:pt x="399669" y="109474"/>
                  </a:lnTo>
                  <a:lnTo>
                    <a:pt x="399669" y="98805"/>
                  </a:lnTo>
                  <a:close/>
                </a:path>
                <a:path w="400050" h="210184">
                  <a:moveTo>
                    <a:pt x="126127" y="85089"/>
                  </a:moveTo>
                  <a:lnTo>
                    <a:pt x="98678" y="85089"/>
                  </a:lnTo>
                  <a:lnTo>
                    <a:pt x="107037" y="88778"/>
                  </a:lnTo>
                  <a:lnTo>
                    <a:pt x="143682" y="102703"/>
                  </a:lnTo>
                  <a:lnTo>
                    <a:pt x="171703" y="110489"/>
                  </a:lnTo>
                  <a:lnTo>
                    <a:pt x="177546" y="99694"/>
                  </a:lnTo>
                  <a:lnTo>
                    <a:pt x="168493" y="97694"/>
                  </a:lnTo>
                  <a:lnTo>
                    <a:pt x="159607" y="95503"/>
                  </a:lnTo>
                  <a:lnTo>
                    <a:pt x="150864" y="93122"/>
                  </a:lnTo>
                  <a:lnTo>
                    <a:pt x="142240" y="90550"/>
                  </a:lnTo>
                  <a:lnTo>
                    <a:pt x="133905" y="87832"/>
                  </a:lnTo>
                  <a:lnTo>
                    <a:pt x="126127" y="85089"/>
                  </a:lnTo>
                  <a:close/>
                </a:path>
                <a:path w="400050" h="210184">
                  <a:moveTo>
                    <a:pt x="150865" y="42799"/>
                  </a:moveTo>
                  <a:lnTo>
                    <a:pt x="135756" y="42808"/>
                  </a:lnTo>
                  <a:lnTo>
                    <a:pt x="131952" y="48259"/>
                  </a:lnTo>
                  <a:lnTo>
                    <a:pt x="126365" y="53847"/>
                  </a:lnTo>
                  <a:lnTo>
                    <a:pt x="92075" y="75437"/>
                  </a:lnTo>
                  <a:lnTo>
                    <a:pt x="47065" y="91908"/>
                  </a:lnTo>
                  <a:lnTo>
                    <a:pt x="15240" y="98551"/>
                  </a:lnTo>
                  <a:lnTo>
                    <a:pt x="21209" y="109981"/>
                  </a:lnTo>
                  <a:lnTo>
                    <a:pt x="62357" y="99313"/>
                  </a:lnTo>
                  <a:lnTo>
                    <a:pt x="98678" y="85089"/>
                  </a:lnTo>
                  <a:lnTo>
                    <a:pt x="126127" y="85089"/>
                  </a:lnTo>
                  <a:lnTo>
                    <a:pt x="118094" y="82014"/>
                  </a:lnTo>
                  <a:lnTo>
                    <a:pt x="110617" y="78866"/>
                  </a:lnTo>
                  <a:lnTo>
                    <a:pt x="118141" y="74294"/>
                  </a:lnTo>
                  <a:lnTo>
                    <a:pt x="125095" y="69532"/>
                  </a:lnTo>
                  <a:lnTo>
                    <a:pt x="131476" y="64579"/>
                  </a:lnTo>
                  <a:lnTo>
                    <a:pt x="137287" y="59436"/>
                  </a:lnTo>
                  <a:lnTo>
                    <a:pt x="142478" y="54100"/>
                  </a:lnTo>
                  <a:lnTo>
                    <a:pt x="147002" y="48561"/>
                  </a:lnTo>
                  <a:lnTo>
                    <a:pt x="150865" y="42799"/>
                  </a:lnTo>
                  <a:close/>
                </a:path>
                <a:path w="400050" h="210184">
                  <a:moveTo>
                    <a:pt x="151511" y="32257"/>
                  </a:moveTo>
                  <a:lnTo>
                    <a:pt x="135778" y="32607"/>
                  </a:lnTo>
                  <a:lnTo>
                    <a:pt x="120903" y="32765"/>
                  </a:lnTo>
                  <a:lnTo>
                    <a:pt x="32003" y="32765"/>
                  </a:lnTo>
                  <a:lnTo>
                    <a:pt x="32003" y="43687"/>
                  </a:lnTo>
                  <a:lnTo>
                    <a:pt x="99441" y="43687"/>
                  </a:lnTo>
                  <a:lnTo>
                    <a:pt x="110363" y="43433"/>
                  </a:lnTo>
                  <a:lnTo>
                    <a:pt x="115824" y="43433"/>
                  </a:lnTo>
                  <a:lnTo>
                    <a:pt x="121158" y="43306"/>
                  </a:lnTo>
                  <a:lnTo>
                    <a:pt x="126492" y="43306"/>
                  </a:lnTo>
                  <a:lnTo>
                    <a:pt x="135763" y="42799"/>
                  </a:lnTo>
                  <a:lnTo>
                    <a:pt x="150865" y="42799"/>
                  </a:lnTo>
                  <a:lnTo>
                    <a:pt x="154177" y="36575"/>
                  </a:lnTo>
                  <a:lnTo>
                    <a:pt x="154304" y="33654"/>
                  </a:lnTo>
                  <a:lnTo>
                    <a:pt x="153416" y="32512"/>
                  </a:lnTo>
                  <a:lnTo>
                    <a:pt x="151511" y="32257"/>
                  </a:lnTo>
                  <a:close/>
                </a:path>
                <a:path w="400050" h="210184">
                  <a:moveTo>
                    <a:pt x="353944" y="34289"/>
                  </a:moveTo>
                  <a:lnTo>
                    <a:pt x="338200" y="34289"/>
                  </a:lnTo>
                  <a:lnTo>
                    <a:pt x="334391" y="38734"/>
                  </a:lnTo>
                  <a:lnTo>
                    <a:pt x="328549" y="43052"/>
                  </a:lnTo>
                  <a:lnTo>
                    <a:pt x="293116" y="59436"/>
                  </a:lnTo>
                  <a:lnTo>
                    <a:pt x="249168" y="71741"/>
                  </a:lnTo>
                  <a:lnTo>
                    <a:pt x="220218" y="76580"/>
                  </a:lnTo>
                  <a:lnTo>
                    <a:pt x="225171" y="87121"/>
                  </a:lnTo>
                  <a:lnTo>
                    <a:pt x="266826" y="79120"/>
                  </a:lnTo>
                  <a:lnTo>
                    <a:pt x="305435" y="66801"/>
                  </a:lnTo>
                  <a:lnTo>
                    <a:pt x="339646" y="66801"/>
                  </a:lnTo>
                  <a:lnTo>
                    <a:pt x="332882" y="65119"/>
                  </a:lnTo>
                  <a:lnTo>
                    <a:pt x="325344" y="63047"/>
                  </a:lnTo>
                  <a:lnTo>
                    <a:pt x="318008" y="60832"/>
                  </a:lnTo>
                  <a:lnTo>
                    <a:pt x="324649" y="57405"/>
                  </a:lnTo>
                  <a:lnTo>
                    <a:pt x="330850" y="53800"/>
                  </a:lnTo>
                  <a:lnTo>
                    <a:pt x="336599" y="50028"/>
                  </a:lnTo>
                  <a:lnTo>
                    <a:pt x="341884" y="46100"/>
                  </a:lnTo>
                  <a:lnTo>
                    <a:pt x="348742" y="40639"/>
                  </a:lnTo>
                  <a:lnTo>
                    <a:pt x="353695" y="34797"/>
                  </a:lnTo>
                  <a:lnTo>
                    <a:pt x="353944" y="34289"/>
                  </a:lnTo>
                  <a:close/>
                </a:path>
                <a:path w="400050" h="210184">
                  <a:moveTo>
                    <a:pt x="339646" y="66801"/>
                  </a:moveTo>
                  <a:lnTo>
                    <a:pt x="305435" y="66801"/>
                  </a:lnTo>
                  <a:lnTo>
                    <a:pt x="313818" y="70016"/>
                  </a:lnTo>
                  <a:lnTo>
                    <a:pt x="358409" y="82502"/>
                  </a:lnTo>
                  <a:lnTo>
                    <a:pt x="376300" y="85725"/>
                  </a:lnTo>
                  <a:lnTo>
                    <a:pt x="381762" y="74294"/>
                  </a:lnTo>
                  <a:lnTo>
                    <a:pt x="373260" y="73173"/>
                  </a:lnTo>
                  <a:lnTo>
                    <a:pt x="364902" y="71897"/>
                  </a:lnTo>
                  <a:lnTo>
                    <a:pt x="356687" y="70455"/>
                  </a:lnTo>
                  <a:lnTo>
                    <a:pt x="348615" y="68833"/>
                  </a:lnTo>
                  <a:lnTo>
                    <a:pt x="340635" y="67048"/>
                  </a:lnTo>
                  <a:lnTo>
                    <a:pt x="339646" y="66801"/>
                  </a:lnTo>
                  <a:close/>
                </a:path>
                <a:path w="400050" h="210184">
                  <a:moveTo>
                    <a:pt x="355346" y="24002"/>
                  </a:moveTo>
                  <a:lnTo>
                    <a:pt x="354202" y="24002"/>
                  </a:lnTo>
                  <a:lnTo>
                    <a:pt x="339074" y="24399"/>
                  </a:lnTo>
                  <a:lnTo>
                    <a:pt x="325374" y="24511"/>
                  </a:lnTo>
                  <a:lnTo>
                    <a:pt x="234569" y="24511"/>
                  </a:lnTo>
                  <a:lnTo>
                    <a:pt x="234569" y="35432"/>
                  </a:lnTo>
                  <a:lnTo>
                    <a:pt x="288163" y="35432"/>
                  </a:lnTo>
                  <a:lnTo>
                    <a:pt x="293243" y="35305"/>
                  </a:lnTo>
                  <a:lnTo>
                    <a:pt x="298323" y="35305"/>
                  </a:lnTo>
                  <a:lnTo>
                    <a:pt x="308610" y="35051"/>
                  </a:lnTo>
                  <a:lnTo>
                    <a:pt x="313817" y="35051"/>
                  </a:lnTo>
                  <a:lnTo>
                    <a:pt x="329057" y="34670"/>
                  </a:lnTo>
                  <a:lnTo>
                    <a:pt x="333755" y="34416"/>
                  </a:lnTo>
                  <a:lnTo>
                    <a:pt x="338200" y="34289"/>
                  </a:lnTo>
                  <a:lnTo>
                    <a:pt x="353944" y="34289"/>
                  </a:lnTo>
                  <a:lnTo>
                    <a:pt x="356870" y="28320"/>
                  </a:lnTo>
                  <a:lnTo>
                    <a:pt x="357504" y="27177"/>
                  </a:lnTo>
                  <a:lnTo>
                    <a:pt x="357504" y="26162"/>
                  </a:lnTo>
                  <a:lnTo>
                    <a:pt x="356235" y="24383"/>
                  </a:lnTo>
                  <a:lnTo>
                    <a:pt x="355346" y="24002"/>
                  </a:lnTo>
                  <a:close/>
                </a:path>
                <a:path w="400050" h="210184">
                  <a:moveTo>
                    <a:pt x="130937" y="4825"/>
                  </a:moveTo>
                  <a:lnTo>
                    <a:pt x="56007" y="4825"/>
                  </a:lnTo>
                  <a:lnTo>
                    <a:pt x="56007" y="16255"/>
                  </a:lnTo>
                  <a:lnTo>
                    <a:pt x="130937" y="16255"/>
                  </a:lnTo>
                  <a:lnTo>
                    <a:pt x="130937" y="4825"/>
                  </a:lnTo>
                  <a:close/>
                </a:path>
                <a:path w="400050" h="210184">
                  <a:moveTo>
                    <a:pt x="334772" y="0"/>
                  </a:moveTo>
                  <a:lnTo>
                    <a:pt x="261366" y="0"/>
                  </a:lnTo>
                  <a:lnTo>
                    <a:pt x="261366" y="11429"/>
                  </a:lnTo>
                  <a:lnTo>
                    <a:pt x="334772" y="11429"/>
                  </a:lnTo>
                  <a:lnTo>
                    <a:pt x="33477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4058" y="481711"/>
              <a:ext cx="408813" cy="2190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254622" y="3430270"/>
            <a:ext cx="566737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클러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차원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서</a:t>
            </a:r>
            <a:r>
              <a:rPr dirty="0" sz="16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5">
                <a:solidFill>
                  <a:srgbClr val="767070"/>
                </a:solidFill>
                <a:latin typeface="Gulim"/>
                <a:cs typeface="Gulim"/>
              </a:rPr>
              <a:t>A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pri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o</a:t>
            </a:r>
            <a:r>
              <a:rPr dirty="0" sz="1600" spc="60">
                <a:solidFill>
                  <a:srgbClr val="767070"/>
                </a:solidFill>
                <a:latin typeface="Gulim"/>
                <a:cs typeface="Gulim"/>
              </a:rPr>
              <a:t>r</a:t>
            </a:r>
            <a:r>
              <a:rPr dirty="0" sz="1600" spc="-5">
                <a:solidFill>
                  <a:srgbClr val="767070"/>
                </a:solidFill>
                <a:latin typeface="Gulim"/>
                <a:cs typeface="Gulim"/>
              </a:rPr>
              <a:t>i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통하여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규칙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성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보이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endParaRPr sz="1600">
              <a:latin typeface="Gulim"/>
              <a:cs typeface="Gulim"/>
            </a:endParaRPr>
          </a:p>
          <a:p>
            <a:pPr algn="ctr" marL="12700" marR="5080">
              <a:lnSpc>
                <a:spcPct val="200000"/>
              </a:lnSpc>
            </a:pPr>
            <a:r>
              <a:rPr dirty="0" sz="1600" spc="-15">
                <a:solidFill>
                  <a:srgbClr val="767070"/>
                </a:solidFill>
                <a:latin typeface="Gulim"/>
                <a:cs typeface="Gulim"/>
              </a:rPr>
              <a:t>A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pri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o</a:t>
            </a:r>
            <a:r>
              <a:rPr dirty="0" sz="1600" spc="60">
                <a:solidFill>
                  <a:srgbClr val="767070"/>
                </a:solidFill>
                <a:latin typeface="Gulim"/>
                <a:cs typeface="Gulim"/>
              </a:rPr>
              <a:t>r</a:t>
            </a:r>
            <a:r>
              <a:rPr dirty="0" sz="1600" spc="-5">
                <a:solidFill>
                  <a:srgbClr val="767070"/>
                </a:solidFill>
                <a:latin typeface="Gulim"/>
                <a:cs typeface="Gulim"/>
              </a:rPr>
              <a:t>i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온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반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가지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이라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50">
                <a:solidFill>
                  <a:srgbClr val="767070"/>
                </a:solidFill>
                <a:latin typeface="Gulim"/>
                <a:cs typeface="Gulim"/>
              </a:rPr>
              <a:t>가정  지지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도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80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5">
                <a:solidFill>
                  <a:srgbClr val="767070"/>
                </a:solidFill>
                <a:latin typeface="Gulim"/>
                <a:cs typeface="Gulim"/>
              </a:rPr>
              <a:t>u</a:t>
            </a:r>
            <a:r>
              <a:rPr dirty="0" sz="1600" spc="-50">
                <a:solidFill>
                  <a:srgbClr val="767070"/>
                </a:solidFill>
                <a:latin typeface="Gulim"/>
                <a:cs typeface="Gulim"/>
              </a:rPr>
              <a:t>pp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o</a:t>
            </a:r>
            <a:r>
              <a:rPr dirty="0" sz="1600" spc="60">
                <a:solidFill>
                  <a:srgbClr val="767070"/>
                </a:solidFill>
                <a:latin typeface="Gulim"/>
                <a:cs typeface="Gulim"/>
              </a:rPr>
              <a:t>r</a:t>
            </a:r>
            <a:r>
              <a:rPr dirty="0" sz="1600" spc="55">
                <a:solidFill>
                  <a:srgbClr val="767070"/>
                </a:solidFill>
                <a:latin typeface="Gulim"/>
                <a:cs typeface="Gulim"/>
              </a:rPr>
              <a:t>t</a:t>
            </a:r>
            <a:r>
              <a:rPr dirty="0" sz="1600" spc="95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기반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규칙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성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검증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2291" y="2437867"/>
            <a:ext cx="4680765" cy="346763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9" name="object 2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33" name="object 3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6" name="object 3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매</a:t>
            </a:r>
            <a:r>
              <a:rPr dirty="0" spc="-245"/>
              <a:t>출</a:t>
            </a:r>
            <a:r>
              <a:rPr dirty="0" spc="-305"/>
              <a:t> </a:t>
            </a:r>
            <a:r>
              <a:rPr dirty="0" spc="-260"/>
              <a:t>기</a:t>
            </a:r>
            <a:r>
              <a:rPr dirty="0" spc="-245"/>
              <a:t>준</a:t>
            </a:r>
            <a:r>
              <a:rPr dirty="0" spc="-295"/>
              <a:t> </a:t>
            </a:r>
            <a:r>
              <a:rPr dirty="0" spc="-265"/>
              <a:t>시</a:t>
            </a:r>
            <a:r>
              <a:rPr dirty="0" spc="-275"/>
              <a:t>너</a:t>
            </a:r>
            <a:r>
              <a:rPr dirty="0" spc="-245"/>
              <a:t>지</a:t>
            </a:r>
            <a:r>
              <a:rPr dirty="0" spc="-305"/>
              <a:t> </a:t>
            </a:r>
            <a:r>
              <a:rPr dirty="0" spc="-265"/>
              <a:t>조</a:t>
            </a:r>
            <a:r>
              <a:rPr dirty="0" spc="-275"/>
              <a:t>합</a:t>
            </a:r>
            <a:r>
              <a:rPr dirty="0" spc="-245"/>
              <a:t>을</a:t>
            </a:r>
            <a:r>
              <a:rPr dirty="0" spc="-305"/>
              <a:t> </a:t>
            </a:r>
            <a:r>
              <a:rPr dirty="0" spc="-265"/>
              <a:t>연</a:t>
            </a:r>
            <a:r>
              <a:rPr dirty="0" spc="-275"/>
              <a:t>계소</a:t>
            </a:r>
            <a:r>
              <a:rPr dirty="0" spc="-245"/>
              <a:t>비</a:t>
            </a:r>
            <a:r>
              <a:rPr dirty="0" spc="-320"/>
              <a:t> </a:t>
            </a:r>
            <a:r>
              <a:rPr dirty="0" spc="-260"/>
              <a:t>기</a:t>
            </a:r>
            <a:r>
              <a:rPr dirty="0" spc="-270"/>
              <a:t>준으</a:t>
            </a:r>
            <a:r>
              <a:rPr dirty="0" spc="-245"/>
              <a:t>로</a:t>
            </a:r>
            <a:r>
              <a:rPr dirty="0" spc="-320"/>
              <a:t> </a:t>
            </a:r>
            <a:r>
              <a:rPr dirty="0" spc="-260"/>
              <a:t>재검증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06918" y="386334"/>
            <a:ext cx="894715" cy="332105"/>
            <a:chOff x="7606918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7611490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69" y="103092"/>
                  </a:lnTo>
                  <a:lnTo>
                    <a:pt x="457580" y="134239"/>
                  </a:lnTo>
                  <a:lnTo>
                    <a:pt x="457317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44865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205" y="97409"/>
                  </a:lnTo>
                  <a:lnTo>
                    <a:pt x="123942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18" y="415036"/>
              <a:ext cx="148335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6617" y="412242"/>
              <a:ext cx="202692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04581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10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7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033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3" y="322707"/>
                  </a:lnTo>
                  <a:lnTo>
                    <a:pt x="772033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033" y="116840"/>
                  </a:lnTo>
                  <a:lnTo>
                    <a:pt x="772033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619235" y="386334"/>
            <a:ext cx="1587500" cy="335915"/>
            <a:chOff x="8619235" y="386334"/>
            <a:chExt cx="1587500" cy="335915"/>
          </a:xfrm>
        </p:grpSpPr>
        <p:sp>
          <p:nvSpPr>
            <p:cNvPr id="10" name="object 10"/>
            <p:cNvSpPr/>
            <p:nvPr/>
          </p:nvSpPr>
          <p:spPr>
            <a:xfrm>
              <a:off x="8623807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390" y="231521"/>
                  </a:moveTo>
                  <a:lnTo>
                    <a:pt x="51816" y="231521"/>
                  </a:lnTo>
                  <a:lnTo>
                    <a:pt x="51816" y="317754"/>
                  </a:lnTo>
                  <a:lnTo>
                    <a:pt x="262000" y="317754"/>
                  </a:lnTo>
                  <a:lnTo>
                    <a:pt x="262000" y="299974"/>
                  </a:lnTo>
                  <a:lnTo>
                    <a:pt x="72390" y="299974"/>
                  </a:lnTo>
                  <a:lnTo>
                    <a:pt x="72390" y="231521"/>
                  </a:lnTo>
                  <a:close/>
                </a:path>
                <a:path w="588009" h="323850">
                  <a:moveTo>
                    <a:pt x="171069" y="191770"/>
                  </a:moveTo>
                  <a:lnTo>
                    <a:pt x="150114" y="191770"/>
                  </a:lnTo>
                  <a:lnTo>
                    <a:pt x="150114" y="259207"/>
                  </a:lnTo>
                  <a:lnTo>
                    <a:pt x="171069" y="259207"/>
                  </a:lnTo>
                  <a:lnTo>
                    <a:pt x="171069" y="191770"/>
                  </a:lnTo>
                  <a:close/>
                </a:path>
                <a:path w="588009" h="323850">
                  <a:moveTo>
                    <a:pt x="307086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086" y="191770"/>
                  </a:lnTo>
                  <a:lnTo>
                    <a:pt x="307086" y="173990"/>
                  </a:lnTo>
                  <a:close/>
                </a:path>
                <a:path w="588009" h="323850">
                  <a:moveTo>
                    <a:pt x="587501" y="213741"/>
                  </a:moveTo>
                  <a:lnTo>
                    <a:pt x="383286" y="213741"/>
                  </a:lnTo>
                  <a:lnTo>
                    <a:pt x="383286" y="231521"/>
                  </a:lnTo>
                  <a:lnTo>
                    <a:pt x="567563" y="231521"/>
                  </a:lnTo>
                  <a:lnTo>
                    <a:pt x="567563" y="323850"/>
                  </a:lnTo>
                  <a:lnTo>
                    <a:pt x="587501" y="323850"/>
                  </a:lnTo>
                  <a:lnTo>
                    <a:pt x="587501" y="213741"/>
                  </a:lnTo>
                  <a:close/>
                </a:path>
                <a:path w="588009" h="323850">
                  <a:moveTo>
                    <a:pt x="73787" y="381"/>
                  </a:moveTo>
                  <a:lnTo>
                    <a:pt x="53213" y="381"/>
                  </a:lnTo>
                  <a:lnTo>
                    <a:pt x="53213" y="130937"/>
                  </a:lnTo>
                  <a:lnTo>
                    <a:pt x="253492" y="130937"/>
                  </a:lnTo>
                  <a:lnTo>
                    <a:pt x="253492" y="113284"/>
                  </a:lnTo>
                  <a:lnTo>
                    <a:pt x="73787" y="113284"/>
                  </a:lnTo>
                  <a:lnTo>
                    <a:pt x="73787" y="64643"/>
                  </a:lnTo>
                  <a:lnTo>
                    <a:pt x="253492" y="64643"/>
                  </a:lnTo>
                  <a:lnTo>
                    <a:pt x="253492" y="46863"/>
                  </a:lnTo>
                  <a:lnTo>
                    <a:pt x="73787" y="46863"/>
                  </a:lnTo>
                  <a:lnTo>
                    <a:pt x="73787" y="381"/>
                  </a:lnTo>
                  <a:close/>
                </a:path>
                <a:path w="588009" h="323850">
                  <a:moveTo>
                    <a:pt x="253492" y="64643"/>
                  </a:moveTo>
                  <a:lnTo>
                    <a:pt x="232918" y="64643"/>
                  </a:lnTo>
                  <a:lnTo>
                    <a:pt x="232918" y="113284"/>
                  </a:lnTo>
                  <a:lnTo>
                    <a:pt x="253492" y="113284"/>
                  </a:lnTo>
                  <a:lnTo>
                    <a:pt x="253492" y="64643"/>
                  </a:lnTo>
                  <a:close/>
                </a:path>
                <a:path w="588009" h="323850">
                  <a:moveTo>
                    <a:pt x="253492" y="381"/>
                  </a:moveTo>
                  <a:lnTo>
                    <a:pt x="232918" y="381"/>
                  </a:lnTo>
                  <a:lnTo>
                    <a:pt x="232918" y="46863"/>
                  </a:lnTo>
                  <a:lnTo>
                    <a:pt x="253492" y="46863"/>
                  </a:lnTo>
                  <a:lnTo>
                    <a:pt x="253492" y="381"/>
                  </a:lnTo>
                  <a:close/>
                </a:path>
                <a:path w="588009" h="323850">
                  <a:moveTo>
                    <a:pt x="587501" y="0"/>
                  </a:moveTo>
                  <a:lnTo>
                    <a:pt x="567563" y="0"/>
                  </a:lnTo>
                  <a:lnTo>
                    <a:pt x="567563" y="66040"/>
                  </a:lnTo>
                  <a:lnTo>
                    <a:pt x="488061" y="66040"/>
                  </a:lnTo>
                  <a:lnTo>
                    <a:pt x="488061" y="84455"/>
                  </a:lnTo>
                  <a:lnTo>
                    <a:pt x="567563" y="84455"/>
                  </a:lnTo>
                  <a:lnTo>
                    <a:pt x="567563" y="192405"/>
                  </a:lnTo>
                  <a:lnTo>
                    <a:pt x="587501" y="192405"/>
                  </a:lnTo>
                  <a:lnTo>
                    <a:pt x="587501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337" y="8128"/>
                  </a:lnTo>
                  <a:lnTo>
                    <a:pt x="410404" y="34724"/>
                  </a:lnTo>
                  <a:lnTo>
                    <a:pt x="407161" y="59070"/>
                  </a:lnTo>
                  <a:lnTo>
                    <a:pt x="390651" y="100965"/>
                  </a:lnTo>
                  <a:lnTo>
                    <a:pt x="361489" y="135382"/>
                  </a:lnTo>
                  <a:lnTo>
                    <a:pt x="320421" y="163703"/>
                  </a:lnTo>
                  <a:lnTo>
                    <a:pt x="335025" y="177927"/>
                  </a:lnTo>
                  <a:lnTo>
                    <a:pt x="374316" y="149709"/>
                  </a:lnTo>
                  <a:lnTo>
                    <a:pt x="404939" y="114077"/>
                  </a:lnTo>
                  <a:lnTo>
                    <a:pt x="419226" y="86233"/>
                  </a:lnTo>
                  <a:lnTo>
                    <a:pt x="439079" y="86233"/>
                  </a:lnTo>
                  <a:lnTo>
                    <a:pt x="433951" y="77509"/>
                  </a:lnTo>
                  <a:lnTo>
                    <a:pt x="426974" y="62103"/>
                  </a:lnTo>
                  <a:lnTo>
                    <a:pt x="428305" y="55840"/>
                  </a:lnTo>
                  <a:lnTo>
                    <a:pt x="429434" y="49434"/>
                  </a:lnTo>
                  <a:lnTo>
                    <a:pt x="431859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079" y="86233"/>
                  </a:moveTo>
                  <a:lnTo>
                    <a:pt x="419226" y="86233"/>
                  </a:lnTo>
                  <a:lnTo>
                    <a:pt x="426469" y="99804"/>
                  </a:lnTo>
                  <a:lnTo>
                    <a:pt x="454151" y="135255"/>
                  </a:lnTo>
                  <a:lnTo>
                    <a:pt x="489281" y="162454"/>
                  </a:lnTo>
                  <a:lnTo>
                    <a:pt x="502285" y="169672"/>
                  </a:lnTo>
                  <a:lnTo>
                    <a:pt x="516127" y="154432"/>
                  </a:lnTo>
                  <a:lnTo>
                    <a:pt x="501888" y="146357"/>
                  </a:lnTo>
                  <a:lnTo>
                    <a:pt x="488315" y="137366"/>
                  </a:lnTo>
                  <a:lnTo>
                    <a:pt x="475408" y="127446"/>
                  </a:lnTo>
                  <a:lnTo>
                    <a:pt x="463169" y="116586"/>
                  </a:lnTo>
                  <a:lnTo>
                    <a:pt x="452048" y="104751"/>
                  </a:lnTo>
                  <a:lnTo>
                    <a:pt x="442309" y="91725"/>
                  </a:lnTo>
                  <a:lnTo>
                    <a:pt x="439079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23807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816" y="231521"/>
                  </a:moveTo>
                  <a:lnTo>
                    <a:pt x="72390" y="231521"/>
                  </a:lnTo>
                  <a:lnTo>
                    <a:pt x="72390" y="299974"/>
                  </a:lnTo>
                  <a:lnTo>
                    <a:pt x="262000" y="299974"/>
                  </a:lnTo>
                  <a:lnTo>
                    <a:pt x="262000" y="317754"/>
                  </a:lnTo>
                  <a:lnTo>
                    <a:pt x="51816" y="317754"/>
                  </a:lnTo>
                  <a:lnTo>
                    <a:pt x="51816" y="231521"/>
                  </a:lnTo>
                  <a:close/>
                </a:path>
                <a:path w="588009" h="323850">
                  <a:moveTo>
                    <a:pt x="383286" y="213741"/>
                  </a:moveTo>
                  <a:lnTo>
                    <a:pt x="587501" y="213741"/>
                  </a:lnTo>
                  <a:lnTo>
                    <a:pt x="587501" y="323850"/>
                  </a:lnTo>
                  <a:lnTo>
                    <a:pt x="567563" y="323850"/>
                  </a:lnTo>
                  <a:lnTo>
                    <a:pt x="567563" y="231521"/>
                  </a:lnTo>
                  <a:lnTo>
                    <a:pt x="383286" y="231521"/>
                  </a:lnTo>
                  <a:lnTo>
                    <a:pt x="383286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086" y="173990"/>
                  </a:lnTo>
                  <a:lnTo>
                    <a:pt x="307086" y="191770"/>
                  </a:lnTo>
                  <a:lnTo>
                    <a:pt x="171069" y="191770"/>
                  </a:lnTo>
                  <a:lnTo>
                    <a:pt x="171069" y="259207"/>
                  </a:lnTo>
                  <a:lnTo>
                    <a:pt x="150114" y="259207"/>
                  </a:lnTo>
                  <a:lnTo>
                    <a:pt x="150114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787" y="64643"/>
                  </a:moveTo>
                  <a:lnTo>
                    <a:pt x="73787" y="113284"/>
                  </a:lnTo>
                  <a:lnTo>
                    <a:pt x="232918" y="113284"/>
                  </a:lnTo>
                  <a:lnTo>
                    <a:pt x="232918" y="64643"/>
                  </a:lnTo>
                  <a:lnTo>
                    <a:pt x="73787" y="64643"/>
                  </a:lnTo>
                  <a:close/>
                </a:path>
                <a:path w="588009" h="323850">
                  <a:moveTo>
                    <a:pt x="410337" y="8128"/>
                  </a:moveTo>
                  <a:lnTo>
                    <a:pt x="431673" y="8128"/>
                  </a:lnTo>
                  <a:lnTo>
                    <a:pt x="431859" y="15317"/>
                  </a:lnTo>
                  <a:lnTo>
                    <a:pt x="428305" y="55840"/>
                  </a:lnTo>
                  <a:lnTo>
                    <a:pt x="426974" y="62103"/>
                  </a:lnTo>
                  <a:lnTo>
                    <a:pt x="433951" y="77509"/>
                  </a:lnTo>
                  <a:lnTo>
                    <a:pt x="463169" y="116586"/>
                  </a:lnTo>
                  <a:lnTo>
                    <a:pt x="501888" y="146357"/>
                  </a:lnTo>
                  <a:lnTo>
                    <a:pt x="516127" y="154432"/>
                  </a:lnTo>
                  <a:lnTo>
                    <a:pt x="502285" y="169672"/>
                  </a:lnTo>
                  <a:lnTo>
                    <a:pt x="465226" y="145258"/>
                  </a:lnTo>
                  <a:lnTo>
                    <a:pt x="434689" y="112506"/>
                  </a:lnTo>
                  <a:lnTo>
                    <a:pt x="419226" y="86233"/>
                  </a:lnTo>
                  <a:lnTo>
                    <a:pt x="412702" y="100572"/>
                  </a:lnTo>
                  <a:lnTo>
                    <a:pt x="385699" y="138684"/>
                  </a:lnTo>
                  <a:lnTo>
                    <a:pt x="348980" y="169330"/>
                  </a:lnTo>
                  <a:lnTo>
                    <a:pt x="335025" y="177927"/>
                  </a:lnTo>
                  <a:lnTo>
                    <a:pt x="320421" y="163703"/>
                  </a:lnTo>
                  <a:lnTo>
                    <a:pt x="342449" y="150292"/>
                  </a:lnTo>
                  <a:lnTo>
                    <a:pt x="361489" y="135382"/>
                  </a:lnTo>
                  <a:lnTo>
                    <a:pt x="390651" y="100965"/>
                  </a:lnTo>
                  <a:lnTo>
                    <a:pt x="407161" y="59070"/>
                  </a:lnTo>
                  <a:lnTo>
                    <a:pt x="410404" y="34724"/>
                  </a:lnTo>
                  <a:lnTo>
                    <a:pt x="410337" y="8128"/>
                  </a:lnTo>
                  <a:close/>
                </a:path>
                <a:path w="588009" h="323850">
                  <a:moveTo>
                    <a:pt x="53213" y="381"/>
                  </a:moveTo>
                  <a:lnTo>
                    <a:pt x="73787" y="381"/>
                  </a:lnTo>
                  <a:lnTo>
                    <a:pt x="73787" y="46863"/>
                  </a:lnTo>
                  <a:lnTo>
                    <a:pt x="232918" y="46863"/>
                  </a:lnTo>
                  <a:lnTo>
                    <a:pt x="232918" y="381"/>
                  </a:lnTo>
                  <a:lnTo>
                    <a:pt x="253492" y="381"/>
                  </a:lnTo>
                  <a:lnTo>
                    <a:pt x="253492" y="130937"/>
                  </a:lnTo>
                  <a:lnTo>
                    <a:pt x="53213" y="130937"/>
                  </a:lnTo>
                  <a:lnTo>
                    <a:pt x="53213" y="381"/>
                  </a:lnTo>
                  <a:close/>
                </a:path>
                <a:path w="588009" h="323850">
                  <a:moveTo>
                    <a:pt x="567563" y="0"/>
                  </a:moveTo>
                  <a:lnTo>
                    <a:pt x="587501" y="0"/>
                  </a:lnTo>
                  <a:lnTo>
                    <a:pt x="587501" y="192405"/>
                  </a:lnTo>
                  <a:lnTo>
                    <a:pt x="567563" y="192405"/>
                  </a:lnTo>
                  <a:lnTo>
                    <a:pt x="567563" y="84455"/>
                  </a:lnTo>
                  <a:lnTo>
                    <a:pt x="488061" y="84455"/>
                  </a:lnTo>
                  <a:lnTo>
                    <a:pt x="488061" y="66040"/>
                  </a:lnTo>
                  <a:lnTo>
                    <a:pt x="567563" y="66040"/>
                  </a:lnTo>
                  <a:lnTo>
                    <a:pt x="5675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57791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57791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423399" y="489330"/>
              <a:ext cx="778510" cy="208279"/>
            </a:xfrm>
            <a:custGeom>
              <a:avLst/>
              <a:gdLst/>
              <a:ahLst/>
              <a:cxnLst/>
              <a:rect l="l" t="t" r="r" b="b"/>
              <a:pathLst>
                <a:path w="778509" h="208279">
                  <a:moveTo>
                    <a:pt x="54864" y="139192"/>
                  </a:moveTo>
                  <a:lnTo>
                    <a:pt x="41782" y="139192"/>
                  </a:lnTo>
                  <a:lnTo>
                    <a:pt x="41782" y="203581"/>
                  </a:lnTo>
                  <a:lnTo>
                    <a:pt x="168909" y="203581"/>
                  </a:lnTo>
                  <a:lnTo>
                    <a:pt x="168909" y="191770"/>
                  </a:lnTo>
                  <a:lnTo>
                    <a:pt x="54864" y="191770"/>
                  </a:lnTo>
                  <a:lnTo>
                    <a:pt x="54864" y="139192"/>
                  </a:lnTo>
                  <a:close/>
                </a:path>
                <a:path w="778509" h="208279">
                  <a:moveTo>
                    <a:pt x="165480" y="88138"/>
                  </a:moveTo>
                  <a:lnTo>
                    <a:pt x="152653" y="88138"/>
                  </a:lnTo>
                  <a:lnTo>
                    <a:pt x="152653" y="152019"/>
                  </a:lnTo>
                  <a:lnTo>
                    <a:pt x="165480" y="152019"/>
                  </a:lnTo>
                  <a:lnTo>
                    <a:pt x="165480" y="88138"/>
                  </a:lnTo>
                  <a:close/>
                </a:path>
                <a:path w="778509" h="208279">
                  <a:moveTo>
                    <a:pt x="52831" y="6985"/>
                  </a:moveTo>
                  <a:lnTo>
                    <a:pt x="45211" y="6985"/>
                  </a:lnTo>
                  <a:lnTo>
                    <a:pt x="38100" y="8255"/>
                  </a:lnTo>
                  <a:lnTo>
                    <a:pt x="25146" y="13081"/>
                  </a:lnTo>
                  <a:lnTo>
                    <a:pt x="19557" y="16637"/>
                  </a:lnTo>
                  <a:lnTo>
                    <a:pt x="14985" y="21209"/>
                  </a:lnTo>
                  <a:lnTo>
                    <a:pt x="10286" y="25781"/>
                  </a:lnTo>
                  <a:lnTo>
                    <a:pt x="6603" y="31242"/>
                  </a:lnTo>
                  <a:lnTo>
                    <a:pt x="3936" y="37719"/>
                  </a:lnTo>
                  <a:lnTo>
                    <a:pt x="1270" y="44069"/>
                  </a:lnTo>
                  <a:lnTo>
                    <a:pt x="0" y="51181"/>
                  </a:lnTo>
                  <a:lnTo>
                    <a:pt x="0" y="66675"/>
                  </a:lnTo>
                  <a:lnTo>
                    <a:pt x="19557" y="100330"/>
                  </a:lnTo>
                  <a:lnTo>
                    <a:pt x="45211" y="109855"/>
                  </a:lnTo>
                  <a:lnTo>
                    <a:pt x="52831" y="109855"/>
                  </a:lnTo>
                  <a:lnTo>
                    <a:pt x="88836" y="98425"/>
                  </a:lnTo>
                  <a:lnTo>
                    <a:pt x="47244" y="98425"/>
                  </a:lnTo>
                  <a:lnTo>
                    <a:pt x="41909" y="97536"/>
                  </a:lnTo>
                  <a:lnTo>
                    <a:pt x="37083" y="95631"/>
                  </a:lnTo>
                  <a:lnTo>
                    <a:pt x="32130" y="93726"/>
                  </a:lnTo>
                  <a:lnTo>
                    <a:pt x="27940" y="91059"/>
                  </a:lnTo>
                  <a:lnTo>
                    <a:pt x="24383" y="87630"/>
                  </a:lnTo>
                  <a:lnTo>
                    <a:pt x="20700" y="84201"/>
                  </a:lnTo>
                  <a:lnTo>
                    <a:pt x="18033" y="80010"/>
                  </a:lnTo>
                  <a:lnTo>
                    <a:pt x="16001" y="75184"/>
                  </a:lnTo>
                  <a:lnTo>
                    <a:pt x="13970" y="70231"/>
                  </a:lnTo>
                  <a:lnTo>
                    <a:pt x="13144" y="65278"/>
                  </a:lnTo>
                  <a:lnTo>
                    <a:pt x="13080" y="52959"/>
                  </a:lnTo>
                  <a:lnTo>
                    <a:pt x="13970" y="47498"/>
                  </a:lnTo>
                  <a:lnTo>
                    <a:pt x="16001" y="42418"/>
                  </a:lnTo>
                  <a:lnTo>
                    <a:pt x="18033" y="37465"/>
                  </a:lnTo>
                  <a:lnTo>
                    <a:pt x="20700" y="33147"/>
                  </a:lnTo>
                  <a:lnTo>
                    <a:pt x="24383" y="29718"/>
                  </a:lnTo>
                  <a:lnTo>
                    <a:pt x="27940" y="26162"/>
                  </a:lnTo>
                  <a:lnTo>
                    <a:pt x="32130" y="23368"/>
                  </a:lnTo>
                  <a:lnTo>
                    <a:pt x="37083" y="21463"/>
                  </a:lnTo>
                  <a:lnTo>
                    <a:pt x="41909" y="19431"/>
                  </a:lnTo>
                  <a:lnTo>
                    <a:pt x="47244" y="18415"/>
                  </a:lnTo>
                  <a:lnTo>
                    <a:pt x="88782" y="18415"/>
                  </a:lnTo>
                  <a:lnTo>
                    <a:pt x="86105" y="16129"/>
                  </a:lnTo>
                  <a:lnTo>
                    <a:pt x="78485" y="12573"/>
                  </a:lnTo>
                  <a:lnTo>
                    <a:pt x="72655" y="10146"/>
                  </a:lnTo>
                  <a:lnTo>
                    <a:pt x="66421" y="8397"/>
                  </a:lnTo>
                  <a:lnTo>
                    <a:pt x="59805" y="7340"/>
                  </a:lnTo>
                  <a:lnTo>
                    <a:pt x="52831" y="6985"/>
                  </a:lnTo>
                  <a:close/>
                </a:path>
                <a:path w="778509" h="208279">
                  <a:moveTo>
                    <a:pt x="88782" y="18415"/>
                  </a:moveTo>
                  <a:lnTo>
                    <a:pt x="58800" y="18415"/>
                  </a:lnTo>
                  <a:lnTo>
                    <a:pt x="64134" y="19431"/>
                  </a:lnTo>
                  <a:lnTo>
                    <a:pt x="69088" y="21463"/>
                  </a:lnTo>
                  <a:lnTo>
                    <a:pt x="73914" y="23368"/>
                  </a:lnTo>
                  <a:lnTo>
                    <a:pt x="78104" y="26162"/>
                  </a:lnTo>
                  <a:lnTo>
                    <a:pt x="81660" y="29718"/>
                  </a:lnTo>
                  <a:lnTo>
                    <a:pt x="85344" y="33147"/>
                  </a:lnTo>
                  <a:lnTo>
                    <a:pt x="88138" y="37465"/>
                  </a:lnTo>
                  <a:lnTo>
                    <a:pt x="90043" y="42418"/>
                  </a:lnTo>
                  <a:lnTo>
                    <a:pt x="92075" y="47498"/>
                  </a:lnTo>
                  <a:lnTo>
                    <a:pt x="92901" y="51943"/>
                  </a:lnTo>
                  <a:lnTo>
                    <a:pt x="93018" y="65278"/>
                  </a:lnTo>
                  <a:lnTo>
                    <a:pt x="92075" y="70231"/>
                  </a:lnTo>
                  <a:lnTo>
                    <a:pt x="90043" y="75184"/>
                  </a:lnTo>
                  <a:lnTo>
                    <a:pt x="88138" y="80010"/>
                  </a:lnTo>
                  <a:lnTo>
                    <a:pt x="85344" y="84201"/>
                  </a:lnTo>
                  <a:lnTo>
                    <a:pt x="81660" y="87630"/>
                  </a:lnTo>
                  <a:lnTo>
                    <a:pt x="78104" y="91059"/>
                  </a:lnTo>
                  <a:lnTo>
                    <a:pt x="73914" y="93726"/>
                  </a:lnTo>
                  <a:lnTo>
                    <a:pt x="69088" y="95631"/>
                  </a:lnTo>
                  <a:lnTo>
                    <a:pt x="64134" y="97536"/>
                  </a:lnTo>
                  <a:lnTo>
                    <a:pt x="58800" y="98425"/>
                  </a:lnTo>
                  <a:lnTo>
                    <a:pt x="88836" y="98425"/>
                  </a:lnTo>
                  <a:lnTo>
                    <a:pt x="92836" y="94996"/>
                  </a:lnTo>
                  <a:lnTo>
                    <a:pt x="97663" y="88138"/>
                  </a:lnTo>
                  <a:lnTo>
                    <a:pt x="165480" y="88138"/>
                  </a:lnTo>
                  <a:lnTo>
                    <a:pt x="165480" y="76708"/>
                  </a:lnTo>
                  <a:lnTo>
                    <a:pt x="103124" y="76708"/>
                  </a:lnTo>
                  <a:lnTo>
                    <a:pt x="104013" y="74041"/>
                  </a:lnTo>
                  <a:lnTo>
                    <a:pt x="104775" y="71247"/>
                  </a:lnTo>
                  <a:lnTo>
                    <a:pt x="105791" y="65278"/>
                  </a:lnTo>
                  <a:lnTo>
                    <a:pt x="106045" y="62103"/>
                  </a:lnTo>
                  <a:lnTo>
                    <a:pt x="106045" y="55372"/>
                  </a:lnTo>
                  <a:lnTo>
                    <a:pt x="105791" y="51943"/>
                  </a:lnTo>
                  <a:lnTo>
                    <a:pt x="104521" y="45212"/>
                  </a:lnTo>
                  <a:lnTo>
                    <a:pt x="103758" y="42037"/>
                  </a:lnTo>
                  <a:lnTo>
                    <a:pt x="102616" y="38989"/>
                  </a:lnTo>
                  <a:lnTo>
                    <a:pt x="165480" y="38989"/>
                  </a:lnTo>
                  <a:lnTo>
                    <a:pt x="165480" y="28067"/>
                  </a:lnTo>
                  <a:lnTo>
                    <a:pt x="96900" y="28067"/>
                  </a:lnTo>
                  <a:lnTo>
                    <a:pt x="92201" y="21336"/>
                  </a:lnTo>
                  <a:lnTo>
                    <a:pt x="88782" y="18415"/>
                  </a:lnTo>
                  <a:close/>
                </a:path>
                <a:path w="778509" h="208279">
                  <a:moveTo>
                    <a:pt x="165480" y="38989"/>
                  </a:moveTo>
                  <a:lnTo>
                    <a:pt x="152653" y="38989"/>
                  </a:lnTo>
                  <a:lnTo>
                    <a:pt x="152653" y="76708"/>
                  </a:lnTo>
                  <a:lnTo>
                    <a:pt x="165480" y="76708"/>
                  </a:lnTo>
                  <a:lnTo>
                    <a:pt x="165480" y="38989"/>
                  </a:lnTo>
                  <a:close/>
                </a:path>
                <a:path w="778509" h="208279">
                  <a:moveTo>
                    <a:pt x="165480" y="0"/>
                  </a:moveTo>
                  <a:lnTo>
                    <a:pt x="152653" y="0"/>
                  </a:lnTo>
                  <a:lnTo>
                    <a:pt x="152653" y="28067"/>
                  </a:lnTo>
                  <a:lnTo>
                    <a:pt x="165480" y="28067"/>
                  </a:lnTo>
                  <a:lnTo>
                    <a:pt x="165480" y="0"/>
                  </a:lnTo>
                  <a:close/>
                </a:path>
                <a:path w="778509" h="208279">
                  <a:moveTo>
                    <a:pt x="594995" y="165227"/>
                  </a:moveTo>
                  <a:lnTo>
                    <a:pt x="402081" y="165227"/>
                  </a:lnTo>
                  <a:lnTo>
                    <a:pt x="402081" y="176657"/>
                  </a:lnTo>
                  <a:lnTo>
                    <a:pt x="594995" y="176657"/>
                  </a:lnTo>
                  <a:lnTo>
                    <a:pt x="594995" y="165227"/>
                  </a:lnTo>
                  <a:close/>
                </a:path>
                <a:path w="778509" h="208279">
                  <a:moveTo>
                    <a:pt x="506095" y="112649"/>
                  </a:moveTo>
                  <a:lnTo>
                    <a:pt x="492378" y="112649"/>
                  </a:lnTo>
                  <a:lnTo>
                    <a:pt x="492378" y="165227"/>
                  </a:lnTo>
                  <a:lnTo>
                    <a:pt x="506095" y="165227"/>
                  </a:lnTo>
                  <a:lnTo>
                    <a:pt x="506095" y="112649"/>
                  </a:lnTo>
                  <a:close/>
                </a:path>
                <a:path w="778509" h="208279">
                  <a:moveTo>
                    <a:pt x="508507" y="10287"/>
                  </a:moveTo>
                  <a:lnTo>
                    <a:pt x="494156" y="10287"/>
                  </a:lnTo>
                  <a:lnTo>
                    <a:pt x="494280" y="18313"/>
                  </a:lnTo>
                  <a:lnTo>
                    <a:pt x="493712" y="26209"/>
                  </a:lnTo>
                  <a:lnTo>
                    <a:pt x="480921" y="63176"/>
                  </a:lnTo>
                  <a:lnTo>
                    <a:pt x="451484" y="92710"/>
                  </a:lnTo>
                  <a:lnTo>
                    <a:pt x="416432" y="108585"/>
                  </a:lnTo>
                  <a:lnTo>
                    <a:pt x="424688" y="119761"/>
                  </a:lnTo>
                  <a:lnTo>
                    <a:pt x="460103" y="101955"/>
                  </a:lnTo>
                  <a:lnTo>
                    <a:pt x="493817" y="66982"/>
                  </a:lnTo>
                  <a:lnTo>
                    <a:pt x="499364" y="56388"/>
                  </a:lnTo>
                  <a:lnTo>
                    <a:pt x="513494" y="56388"/>
                  </a:lnTo>
                  <a:lnTo>
                    <a:pt x="511016" y="52451"/>
                  </a:lnTo>
                  <a:lnTo>
                    <a:pt x="507845" y="46446"/>
                  </a:lnTo>
                  <a:lnTo>
                    <a:pt x="505078" y="40132"/>
                  </a:lnTo>
                  <a:lnTo>
                    <a:pt x="506349" y="35433"/>
                  </a:lnTo>
                  <a:lnTo>
                    <a:pt x="507238" y="30607"/>
                  </a:lnTo>
                  <a:lnTo>
                    <a:pt x="508507" y="20701"/>
                  </a:lnTo>
                  <a:lnTo>
                    <a:pt x="508761" y="15621"/>
                  </a:lnTo>
                  <a:lnTo>
                    <a:pt x="508507" y="10287"/>
                  </a:lnTo>
                  <a:close/>
                </a:path>
                <a:path w="778509" h="208279">
                  <a:moveTo>
                    <a:pt x="513494" y="56388"/>
                  </a:moveTo>
                  <a:lnTo>
                    <a:pt x="499364" y="56388"/>
                  </a:lnTo>
                  <a:lnTo>
                    <a:pt x="503427" y="63627"/>
                  </a:lnTo>
                  <a:lnTo>
                    <a:pt x="532002" y="94361"/>
                  </a:lnTo>
                  <a:lnTo>
                    <a:pt x="567690" y="115697"/>
                  </a:lnTo>
                  <a:lnTo>
                    <a:pt x="575309" y="118110"/>
                  </a:lnTo>
                  <a:lnTo>
                    <a:pt x="582676" y="106680"/>
                  </a:lnTo>
                  <a:lnTo>
                    <a:pt x="574801" y="104394"/>
                  </a:lnTo>
                  <a:lnTo>
                    <a:pt x="567054" y="101219"/>
                  </a:lnTo>
                  <a:lnTo>
                    <a:pt x="532366" y="78343"/>
                  </a:lnTo>
                  <a:lnTo>
                    <a:pt x="514615" y="58169"/>
                  </a:lnTo>
                  <a:lnTo>
                    <a:pt x="513494" y="56388"/>
                  </a:lnTo>
                  <a:close/>
                </a:path>
                <a:path w="778509" h="208279">
                  <a:moveTo>
                    <a:pt x="632714" y="16129"/>
                  </a:moveTo>
                  <a:lnTo>
                    <a:pt x="619505" y="16129"/>
                  </a:lnTo>
                  <a:lnTo>
                    <a:pt x="619505" y="151003"/>
                  </a:lnTo>
                  <a:lnTo>
                    <a:pt x="715772" y="151003"/>
                  </a:lnTo>
                  <a:lnTo>
                    <a:pt x="715772" y="139573"/>
                  </a:lnTo>
                  <a:lnTo>
                    <a:pt x="632714" y="139573"/>
                  </a:lnTo>
                  <a:lnTo>
                    <a:pt x="632714" y="80645"/>
                  </a:lnTo>
                  <a:lnTo>
                    <a:pt x="715772" y="80645"/>
                  </a:lnTo>
                  <a:lnTo>
                    <a:pt x="715772" y="69215"/>
                  </a:lnTo>
                  <a:lnTo>
                    <a:pt x="632714" y="69215"/>
                  </a:lnTo>
                  <a:lnTo>
                    <a:pt x="632714" y="16129"/>
                  </a:lnTo>
                  <a:close/>
                </a:path>
                <a:path w="778509" h="208279">
                  <a:moveTo>
                    <a:pt x="715772" y="80645"/>
                  </a:moveTo>
                  <a:lnTo>
                    <a:pt x="702436" y="80645"/>
                  </a:lnTo>
                  <a:lnTo>
                    <a:pt x="702436" y="139573"/>
                  </a:lnTo>
                  <a:lnTo>
                    <a:pt x="715772" y="139573"/>
                  </a:lnTo>
                  <a:lnTo>
                    <a:pt x="715772" y="80645"/>
                  </a:lnTo>
                  <a:close/>
                </a:path>
                <a:path w="778509" h="208279">
                  <a:moveTo>
                    <a:pt x="715772" y="16129"/>
                  </a:moveTo>
                  <a:lnTo>
                    <a:pt x="702436" y="16129"/>
                  </a:lnTo>
                  <a:lnTo>
                    <a:pt x="702436" y="69215"/>
                  </a:lnTo>
                  <a:lnTo>
                    <a:pt x="715772" y="69215"/>
                  </a:lnTo>
                  <a:lnTo>
                    <a:pt x="715772" y="16129"/>
                  </a:lnTo>
                  <a:close/>
                </a:path>
                <a:path w="778509" h="208279">
                  <a:moveTo>
                    <a:pt x="332867" y="66294"/>
                  </a:moveTo>
                  <a:lnTo>
                    <a:pt x="320548" y="66294"/>
                  </a:lnTo>
                  <a:lnTo>
                    <a:pt x="320548" y="110871"/>
                  </a:lnTo>
                  <a:lnTo>
                    <a:pt x="283336" y="110871"/>
                  </a:lnTo>
                  <a:lnTo>
                    <a:pt x="283336" y="122301"/>
                  </a:lnTo>
                  <a:lnTo>
                    <a:pt x="320548" y="122301"/>
                  </a:lnTo>
                  <a:lnTo>
                    <a:pt x="320548" y="202438"/>
                  </a:lnTo>
                  <a:lnTo>
                    <a:pt x="332867" y="202438"/>
                  </a:lnTo>
                  <a:lnTo>
                    <a:pt x="332867" y="66294"/>
                  </a:lnTo>
                  <a:close/>
                </a:path>
                <a:path w="778509" h="208279">
                  <a:moveTo>
                    <a:pt x="289653" y="30099"/>
                  </a:moveTo>
                  <a:lnTo>
                    <a:pt x="275971" y="30099"/>
                  </a:lnTo>
                  <a:lnTo>
                    <a:pt x="275161" y="39121"/>
                  </a:lnTo>
                  <a:lnTo>
                    <a:pt x="273875" y="48085"/>
                  </a:lnTo>
                  <a:lnTo>
                    <a:pt x="260266" y="91324"/>
                  </a:lnTo>
                  <a:lnTo>
                    <a:pt x="233299" y="129540"/>
                  </a:lnTo>
                  <a:lnTo>
                    <a:pt x="201295" y="154305"/>
                  </a:lnTo>
                  <a:lnTo>
                    <a:pt x="211581" y="163195"/>
                  </a:lnTo>
                  <a:lnTo>
                    <a:pt x="247925" y="132851"/>
                  </a:lnTo>
                  <a:lnTo>
                    <a:pt x="272526" y="95250"/>
                  </a:lnTo>
                  <a:lnTo>
                    <a:pt x="283082" y="66294"/>
                  </a:lnTo>
                  <a:lnTo>
                    <a:pt x="332867" y="66294"/>
                  </a:lnTo>
                  <a:lnTo>
                    <a:pt x="332867" y="54864"/>
                  </a:lnTo>
                  <a:lnTo>
                    <a:pt x="285876" y="54864"/>
                  </a:lnTo>
                  <a:lnTo>
                    <a:pt x="287020" y="49149"/>
                  </a:lnTo>
                  <a:lnTo>
                    <a:pt x="288035" y="43180"/>
                  </a:lnTo>
                  <a:lnTo>
                    <a:pt x="289559" y="31242"/>
                  </a:lnTo>
                  <a:lnTo>
                    <a:pt x="289653" y="30099"/>
                  </a:lnTo>
                  <a:close/>
                </a:path>
                <a:path w="778509" h="208279">
                  <a:moveTo>
                    <a:pt x="332867" y="2286"/>
                  </a:moveTo>
                  <a:lnTo>
                    <a:pt x="320548" y="2286"/>
                  </a:lnTo>
                  <a:lnTo>
                    <a:pt x="320548" y="54864"/>
                  </a:lnTo>
                  <a:lnTo>
                    <a:pt x="332867" y="54864"/>
                  </a:lnTo>
                  <a:lnTo>
                    <a:pt x="332867" y="2286"/>
                  </a:lnTo>
                  <a:close/>
                </a:path>
                <a:path w="778509" h="208279">
                  <a:moveTo>
                    <a:pt x="290449" y="18669"/>
                  </a:moveTo>
                  <a:lnTo>
                    <a:pt x="282194" y="19050"/>
                  </a:lnTo>
                  <a:lnTo>
                    <a:pt x="266446" y="19304"/>
                  </a:lnTo>
                  <a:lnTo>
                    <a:pt x="258572" y="19304"/>
                  </a:lnTo>
                  <a:lnTo>
                    <a:pt x="250825" y="19431"/>
                  </a:lnTo>
                  <a:lnTo>
                    <a:pt x="209676" y="19431"/>
                  </a:lnTo>
                  <a:lnTo>
                    <a:pt x="209676" y="30861"/>
                  </a:lnTo>
                  <a:lnTo>
                    <a:pt x="239775" y="30861"/>
                  </a:lnTo>
                  <a:lnTo>
                    <a:pt x="247269" y="30734"/>
                  </a:lnTo>
                  <a:lnTo>
                    <a:pt x="254380" y="30734"/>
                  </a:lnTo>
                  <a:lnTo>
                    <a:pt x="268731" y="30480"/>
                  </a:lnTo>
                  <a:lnTo>
                    <a:pt x="275971" y="30099"/>
                  </a:lnTo>
                  <a:lnTo>
                    <a:pt x="289653" y="30099"/>
                  </a:lnTo>
                  <a:lnTo>
                    <a:pt x="290068" y="25019"/>
                  </a:lnTo>
                  <a:lnTo>
                    <a:pt x="290449" y="18669"/>
                  </a:lnTo>
                  <a:close/>
                </a:path>
                <a:path w="778509" h="208279">
                  <a:moveTo>
                    <a:pt x="778382" y="0"/>
                  </a:moveTo>
                  <a:lnTo>
                    <a:pt x="765175" y="0"/>
                  </a:lnTo>
                  <a:lnTo>
                    <a:pt x="765175" y="207772"/>
                  </a:lnTo>
                  <a:lnTo>
                    <a:pt x="778382" y="207772"/>
                  </a:lnTo>
                  <a:lnTo>
                    <a:pt x="778382" y="0"/>
                  </a:lnTo>
                  <a:close/>
                </a:path>
                <a:path w="778509" h="208279">
                  <a:moveTo>
                    <a:pt x="373125" y="0"/>
                  </a:moveTo>
                  <a:lnTo>
                    <a:pt x="360552" y="0"/>
                  </a:lnTo>
                  <a:lnTo>
                    <a:pt x="360552" y="207772"/>
                  </a:lnTo>
                  <a:lnTo>
                    <a:pt x="373125" y="207772"/>
                  </a:lnTo>
                  <a:lnTo>
                    <a:pt x="37312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23399" y="489330"/>
              <a:ext cx="778510" cy="208279"/>
            </a:xfrm>
            <a:custGeom>
              <a:avLst/>
              <a:gdLst/>
              <a:ahLst/>
              <a:cxnLst/>
              <a:rect l="l" t="t" r="r" b="b"/>
              <a:pathLst>
                <a:path w="778509" h="208279">
                  <a:moveTo>
                    <a:pt x="41782" y="139192"/>
                  </a:moveTo>
                  <a:lnTo>
                    <a:pt x="54864" y="139192"/>
                  </a:lnTo>
                  <a:lnTo>
                    <a:pt x="54864" y="191770"/>
                  </a:lnTo>
                  <a:lnTo>
                    <a:pt x="168909" y="191770"/>
                  </a:lnTo>
                  <a:lnTo>
                    <a:pt x="168909" y="203581"/>
                  </a:lnTo>
                  <a:lnTo>
                    <a:pt x="41782" y="203581"/>
                  </a:lnTo>
                  <a:lnTo>
                    <a:pt x="41782" y="139192"/>
                  </a:lnTo>
                  <a:close/>
                </a:path>
                <a:path w="778509" h="208279">
                  <a:moveTo>
                    <a:pt x="492378" y="112649"/>
                  </a:moveTo>
                  <a:lnTo>
                    <a:pt x="506095" y="112649"/>
                  </a:lnTo>
                  <a:lnTo>
                    <a:pt x="506095" y="165227"/>
                  </a:lnTo>
                  <a:lnTo>
                    <a:pt x="594995" y="165227"/>
                  </a:lnTo>
                  <a:lnTo>
                    <a:pt x="594995" y="176657"/>
                  </a:lnTo>
                  <a:lnTo>
                    <a:pt x="402081" y="176657"/>
                  </a:lnTo>
                  <a:lnTo>
                    <a:pt x="402081" y="165227"/>
                  </a:lnTo>
                  <a:lnTo>
                    <a:pt x="492378" y="165227"/>
                  </a:lnTo>
                  <a:lnTo>
                    <a:pt x="492378" y="112649"/>
                  </a:lnTo>
                  <a:close/>
                </a:path>
                <a:path w="778509" h="208279">
                  <a:moveTo>
                    <a:pt x="632714" y="80645"/>
                  </a:moveTo>
                  <a:lnTo>
                    <a:pt x="632714" y="139573"/>
                  </a:lnTo>
                  <a:lnTo>
                    <a:pt x="702436" y="139573"/>
                  </a:lnTo>
                  <a:lnTo>
                    <a:pt x="702436" y="80645"/>
                  </a:lnTo>
                  <a:lnTo>
                    <a:pt x="632714" y="80645"/>
                  </a:lnTo>
                  <a:close/>
                </a:path>
                <a:path w="778509" h="208279">
                  <a:moveTo>
                    <a:pt x="102616" y="38989"/>
                  </a:moveTo>
                  <a:lnTo>
                    <a:pt x="103758" y="42037"/>
                  </a:lnTo>
                  <a:lnTo>
                    <a:pt x="104521" y="45212"/>
                  </a:lnTo>
                  <a:lnTo>
                    <a:pt x="105155" y="48641"/>
                  </a:lnTo>
                  <a:lnTo>
                    <a:pt x="105791" y="51943"/>
                  </a:lnTo>
                  <a:lnTo>
                    <a:pt x="106045" y="55372"/>
                  </a:lnTo>
                  <a:lnTo>
                    <a:pt x="106045" y="58801"/>
                  </a:lnTo>
                  <a:lnTo>
                    <a:pt x="106045" y="62103"/>
                  </a:lnTo>
                  <a:lnTo>
                    <a:pt x="105791" y="65278"/>
                  </a:lnTo>
                  <a:lnTo>
                    <a:pt x="105282" y="68199"/>
                  </a:lnTo>
                  <a:lnTo>
                    <a:pt x="104775" y="71247"/>
                  </a:lnTo>
                  <a:lnTo>
                    <a:pt x="104013" y="74041"/>
                  </a:lnTo>
                  <a:lnTo>
                    <a:pt x="103124" y="76708"/>
                  </a:lnTo>
                  <a:lnTo>
                    <a:pt x="152653" y="76708"/>
                  </a:lnTo>
                  <a:lnTo>
                    <a:pt x="152653" y="38989"/>
                  </a:lnTo>
                  <a:lnTo>
                    <a:pt x="102616" y="38989"/>
                  </a:lnTo>
                  <a:close/>
                </a:path>
                <a:path w="778509" h="208279">
                  <a:moveTo>
                    <a:pt x="53085" y="18415"/>
                  </a:moveTo>
                  <a:lnTo>
                    <a:pt x="47244" y="18415"/>
                  </a:lnTo>
                  <a:lnTo>
                    <a:pt x="41909" y="19431"/>
                  </a:lnTo>
                  <a:lnTo>
                    <a:pt x="37083" y="21463"/>
                  </a:lnTo>
                  <a:lnTo>
                    <a:pt x="32130" y="23368"/>
                  </a:lnTo>
                  <a:lnTo>
                    <a:pt x="27940" y="26162"/>
                  </a:lnTo>
                  <a:lnTo>
                    <a:pt x="24383" y="29718"/>
                  </a:lnTo>
                  <a:lnTo>
                    <a:pt x="20700" y="33147"/>
                  </a:lnTo>
                  <a:lnTo>
                    <a:pt x="18033" y="37465"/>
                  </a:lnTo>
                  <a:lnTo>
                    <a:pt x="16001" y="42418"/>
                  </a:lnTo>
                  <a:lnTo>
                    <a:pt x="13970" y="47498"/>
                  </a:lnTo>
                  <a:lnTo>
                    <a:pt x="13080" y="52959"/>
                  </a:lnTo>
                  <a:lnTo>
                    <a:pt x="13080" y="58928"/>
                  </a:lnTo>
                  <a:lnTo>
                    <a:pt x="13080" y="64897"/>
                  </a:lnTo>
                  <a:lnTo>
                    <a:pt x="24383" y="87630"/>
                  </a:lnTo>
                  <a:lnTo>
                    <a:pt x="27940" y="91059"/>
                  </a:lnTo>
                  <a:lnTo>
                    <a:pt x="32130" y="93726"/>
                  </a:lnTo>
                  <a:lnTo>
                    <a:pt x="37083" y="95631"/>
                  </a:lnTo>
                  <a:lnTo>
                    <a:pt x="41909" y="97536"/>
                  </a:lnTo>
                  <a:lnTo>
                    <a:pt x="47244" y="98425"/>
                  </a:lnTo>
                  <a:lnTo>
                    <a:pt x="53085" y="98425"/>
                  </a:lnTo>
                  <a:lnTo>
                    <a:pt x="58800" y="98425"/>
                  </a:lnTo>
                  <a:lnTo>
                    <a:pt x="81660" y="87630"/>
                  </a:lnTo>
                  <a:lnTo>
                    <a:pt x="85344" y="84201"/>
                  </a:lnTo>
                  <a:lnTo>
                    <a:pt x="88138" y="80010"/>
                  </a:lnTo>
                  <a:lnTo>
                    <a:pt x="90043" y="75184"/>
                  </a:lnTo>
                  <a:lnTo>
                    <a:pt x="92075" y="70231"/>
                  </a:lnTo>
                  <a:lnTo>
                    <a:pt x="93091" y="64897"/>
                  </a:lnTo>
                  <a:lnTo>
                    <a:pt x="93091" y="58928"/>
                  </a:lnTo>
                  <a:lnTo>
                    <a:pt x="93091" y="52959"/>
                  </a:lnTo>
                  <a:lnTo>
                    <a:pt x="92075" y="47498"/>
                  </a:lnTo>
                  <a:lnTo>
                    <a:pt x="90043" y="42418"/>
                  </a:lnTo>
                  <a:lnTo>
                    <a:pt x="88138" y="37465"/>
                  </a:lnTo>
                  <a:lnTo>
                    <a:pt x="85344" y="33147"/>
                  </a:lnTo>
                  <a:lnTo>
                    <a:pt x="81660" y="29718"/>
                  </a:lnTo>
                  <a:lnTo>
                    <a:pt x="78104" y="26162"/>
                  </a:lnTo>
                  <a:lnTo>
                    <a:pt x="73914" y="23368"/>
                  </a:lnTo>
                  <a:lnTo>
                    <a:pt x="69088" y="21463"/>
                  </a:lnTo>
                  <a:lnTo>
                    <a:pt x="64134" y="19431"/>
                  </a:lnTo>
                  <a:lnTo>
                    <a:pt x="58800" y="18415"/>
                  </a:lnTo>
                  <a:lnTo>
                    <a:pt x="53085" y="18415"/>
                  </a:lnTo>
                  <a:close/>
                </a:path>
                <a:path w="778509" h="208279">
                  <a:moveTo>
                    <a:pt x="619505" y="16129"/>
                  </a:moveTo>
                  <a:lnTo>
                    <a:pt x="632714" y="16129"/>
                  </a:lnTo>
                  <a:lnTo>
                    <a:pt x="632714" y="69215"/>
                  </a:lnTo>
                  <a:lnTo>
                    <a:pt x="702436" y="69215"/>
                  </a:lnTo>
                  <a:lnTo>
                    <a:pt x="702436" y="16129"/>
                  </a:lnTo>
                  <a:lnTo>
                    <a:pt x="715772" y="16129"/>
                  </a:lnTo>
                  <a:lnTo>
                    <a:pt x="715772" y="151003"/>
                  </a:lnTo>
                  <a:lnTo>
                    <a:pt x="619505" y="151003"/>
                  </a:lnTo>
                  <a:lnTo>
                    <a:pt x="619505" y="16129"/>
                  </a:lnTo>
                  <a:close/>
                </a:path>
                <a:path w="778509" h="208279">
                  <a:moveTo>
                    <a:pt x="494156" y="10287"/>
                  </a:moveTo>
                  <a:lnTo>
                    <a:pt x="508507" y="10287"/>
                  </a:lnTo>
                  <a:lnTo>
                    <a:pt x="508761" y="15621"/>
                  </a:lnTo>
                  <a:lnTo>
                    <a:pt x="508507" y="20701"/>
                  </a:lnTo>
                  <a:lnTo>
                    <a:pt x="507873" y="25654"/>
                  </a:lnTo>
                  <a:lnTo>
                    <a:pt x="507238" y="30607"/>
                  </a:lnTo>
                  <a:lnTo>
                    <a:pt x="506349" y="35433"/>
                  </a:lnTo>
                  <a:lnTo>
                    <a:pt x="505078" y="40132"/>
                  </a:lnTo>
                  <a:lnTo>
                    <a:pt x="507845" y="46446"/>
                  </a:lnTo>
                  <a:lnTo>
                    <a:pt x="532366" y="78343"/>
                  </a:lnTo>
                  <a:lnTo>
                    <a:pt x="567054" y="101219"/>
                  </a:lnTo>
                  <a:lnTo>
                    <a:pt x="582676" y="106680"/>
                  </a:lnTo>
                  <a:lnTo>
                    <a:pt x="575309" y="118110"/>
                  </a:lnTo>
                  <a:lnTo>
                    <a:pt x="567690" y="115697"/>
                  </a:lnTo>
                  <a:lnTo>
                    <a:pt x="560197" y="112522"/>
                  </a:lnTo>
                  <a:lnTo>
                    <a:pt x="552957" y="108458"/>
                  </a:lnTo>
                  <a:lnTo>
                    <a:pt x="545592" y="104394"/>
                  </a:lnTo>
                  <a:lnTo>
                    <a:pt x="513715" y="76708"/>
                  </a:lnTo>
                  <a:lnTo>
                    <a:pt x="499364" y="56388"/>
                  </a:lnTo>
                  <a:lnTo>
                    <a:pt x="493817" y="66982"/>
                  </a:lnTo>
                  <a:lnTo>
                    <a:pt x="460103" y="101955"/>
                  </a:lnTo>
                  <a:lnTo>
                    <a:pt x="424688" y="119761"/>
                  </a:lnTo>
                  <a:lnTo>
                    <a:pt x="416432" y="108585"/>
                  </a:lnTo>
                  <a:lnTo>
                    <a:pt x="426196" y="105443"/>
                  </a:lnTo>
                  <a:lnTo>
                    <a:pt x="435292" y="101742"/>
                  </a:lnTo>
                  <a:lnTo>
                    <a:pt x="471112" y="76029"/>
                  </a:lnTo>
                  <a:lnTo>
                    <a:pt x="490600" y="41656"/>
                  </a:lnTo>
                  <a:lnTo>
                    <a:pt x="494280" y="18313"/>
                  </a:lnTo>
                  <a:lnTo>
                    <a:pt x="494156" y="10287"/>
                  </a:lnTo>
                  <a:close/>
                </a:path>
                <a:path w="778509" h="208279">
                  <a:moveTo>
                    <a:pt x="320548" y="2286"/>
                  </a:moveTo>
                  <a:lnTo>
                    <a:pt x="332867" y="2286"/>
                  </a:lnTo>
                  <a:lnTo>
                    <a:pt x="332867" y="202438"/>
                  </a:lnTo>
                  <a:lnTo>
                    <a:pt x="320548" y="202438"/>
                  </a:lnTo>
                  <a:lnTo>
                    <a:pt x="320548" y="122301"/>
                  </a:lnTo>
                  <a:lnTo>
                    <a:pt x="283336" y="122301"/>
                  </a:lnTo>
                  <a:lnTo>
                    <a:pt x="283336" y="110871"/>
                  </a:lnTo>
                  <a:lnTo>
                    <a:pt x="320548" y="110871"/>
                  </a:lnTo>
                  <a:lnTo>
                    <a:pt x="320548" y="66294"/>
                  </a:lnTo>
                  <a:lnTo>
                    <a:pt x="283082" y="66294"/>
                  </a:lnTo>
                  <a:lnTo>
                    <a:pt x="278393" y="81153"/>
                  </a:lnTo>
                  <a:lnTo>
                    <a:pt x="272526" y="95250"/>
                  </a:lnTo>
                  <a:lnTo>
                    <a:pt x="247925" y="132851"/>
                  </a:lnTo>
                  <a:lnTo>
                    <a:pt x="211581" y="163195"/>
                  </a:lnTo>
                  <a:lnTo>
                    <a:pt x="201295" y="154305"/>
                  </a:lnTo>
                  <a:lnTo>
                    <a:pt x="210224" y="148685"/>
                  </a:lnTo>
                  <a:lnTo>
                    <a:pt x="218535" y="142684"/>
                  </a:lnTo>
                  <a:lnTo>
                    <a:pt x="245808" y="115062"/>
                  </a:lnTo>
                  <a:lnTo>
                    <a:pt x="267211" y="74473"/>
                  </a:lnTo>
                  <a:lnTo>
                    <a:pt x="275971" y="30099"/>
                  </a:lnTo>
                  <a:lnTo>
                    <a:pt x="268731" y="30480"/>
                  </a:lnTo>
                  <a:lnTo>
                    <a:pt x="261493" y="30607"/>
                  </a:lnTo>
                  <a:lnTo>
                    <a:pt x="254380" y="30734"/>
                  </a:lnTo>
                  <a:lnTo>
                    <a:pt x="247269" y="30734"/>
                  </a:lnTo>
                  <a:lnTo>
                    <a:pt x="239775" y="30861"/>
                  </a:lnTo>
                  <a:lnTo>
                    <a:pt x="231901" y="30861"/>
                  </a:lnTo>
                  <a:lnTo>
                    <a:pt x="209676" y="30861"/>
                  </a:lnTo>
                  <a:lnTo>
                    <a:pt x="209676" y="19431"/>
                  </a:lnTo>
                  <a:lnTo>
                    <a:pt x="243077" y="19431"/>
                  </a:lnTo>
                  <a:lnTo>
                    <a:pt x="250825" y="19431"/>
                  </a:lnTo>
                  <a:lnTo>
                    <a:pt x="258572" y="19304"/>
                  </a:lnTo>
                  <a:lnTo>
                    <a:pt x="266446" y="19304"/>
                  </a:lnTo>
                  <a:lnTo>
                    <a:pt x="274193" y="19177"/>
                  </a:lnTo>
                  <a:lnTo>
                    <a:pt x="282194" y="19050"/>
                  </a:lnTo>
                  <a:lnTo>
                    <a:pt x="290449" y="18669"/>
                  </a:lnTo>
                  <a:lnTo>
                    <a:pt x="290068" y="25019"/>
                  </a:lnTo>
                  <a:lnTo>
                    <a:pt x="289559" y="31242"/>
                  </a:lnTo>
                  <a:lnTo>
                    <a:pt x="288798" y="37211"/>
                  </a:lnTo>
                  <a:lnTo>
                    <a:pt x="288035" y="43180"/>
                  </a:lnTo>
                  <a:lnTo>
                    <a:pt x="287020" y="49149"/>
                  </a:lnTo>
                  <a:lnTo>
                    <a:pt x="285876" y="54864"/>
                  </a:lnTo>
                  <a:lnTo>
                    <a:pt x="320548" y="54864"/>
                  </a:lnTo>
                  <a:lnTo>
                    <a:pt x="320548" y="2286"/>
                  </a:lnTo>
                  <a:close/>
                </a:path>
                <a:path w="778509" h="208279">
                  <a:moveTo>
                    <a:pt x="765175" y="0"/>
                  </a:moveTo>
                  <a:lnTo>
                    <a:pt x="778382" y="0"/>
                  </a:lnTo>
                  <a:lnTo>
                    <a:pt x="778382" y="207772"/>
                  </a:lnTo>
                  <a:lnTo>
                    <a:pt x="765175" y="207772"/>
                  </a:lnTo>
                  <a:lnTo>
                    <a:pt x="765175" y="0"/>
                  </a:lnTo>
                  <a:close/>
                </a:path>
                <a:path w="778509" h="208279">
                  <a:moveTo>
                    <a:pt x="360552" y="0"/>
                  </a:moveTo>
                  <a:lnTo>
                    <a:pt x="373125" y="0"/>
                  </a:lnTo>
                  <a:lnTo>
                    <a:pt x="373125" y="207772"/>
                  </a:lnTo>
                  <a:lnTo>
                    <a:pt x="360552" y="207772"/>
                  </a:lnTo>
                  <a:lnTo>
                    <a:pt x="360552" y="0"/>
                  </a:lnTo>
                  <a:close/>
                </a:path>
                <a:path w="778509" h="208279">
                  <a:moveTo>
                    <a:pt x="152653" y="0"/>
                  </a:moveTo>
                  <a:lnTo>
                    <a:pt x="165480" y="0"/>
                  </a:lnTo>
                  <a:lnTo>
                    <a:pt x="165480" y="152019"/>
                  </a:lnTo>
                  <a:lnTo>
                    <a:pt x="152653" y="152019"/>
                  </a:lnTo>
                  <a:lnTo>
                    <a:pt x="152653" y="88138"/>
                  </a:lnTo>
                  <a:lnTo>
                    <a:pt x="97663" y="88138"/>
                  </a:lnTo>
                  <a:lnTo>
                    <a:pt x="59955" y="109497"/>
                  </a:lnTo>
                  <a:lnTo>
                    <a:pt x="52831" y="109855"/>
                  </a:lnTo>
                  <a:lnTo>
                    <a:pt x="45211" y="109855"/>
                  </a:lnTo>
                  <a:lnTo>
                    <a:pt x="10286" y="91567"/>
                  </a:lnTo>
                  <a:lnTo>
                    <a:pt x="0" y="66675"/>
                  </a:lnTo>
                  <a:lnTo>
                    <a:pt x="0" y="58928"/>
                  </a:lnTo>
                  <a:lnTo>
                    <a:pt x="0" y="51181"/>
                  </a:lnTo>
                  <a:lnTo>
                    <a:pt x="1270" y="44069"/>
                  </a:lnTo>
                  <a:lnTo>
                    <a:pt x="3936" y="37719"/>
                  </a:lnTo>
                  <a:lnTo>
                    <a:pt x="6603" y="31242"/>
                  </a:lnTo>
                  <a:lnTo>
                    <a:pt x="10286" y="25781"/>
                  </a:lnTo>
                  <a:lnTo>
                    <a:pt x="14985" y="21209"/>
                  </a:lnTo>
                  <a:lnTo>
                    <a:pt x="19557" y="16637"/>
                  </a:lnTo>
                  <a:lnTo>
                    <a:pt x="25146" y="13081"/>
                  </a:lnTo>
                  <a:lnTo>
                    <a:pt x="31623" y="10668"/>
                  </a:lnTo>
                  <a:lnTo>
                    <a:pt x="38100" y="8255"/>
                  </a:lnTo>
                  <a:lnTo>
                    <a:pt x="45211" y="6985"/>
                  </a:lnTo>
                  <a:lnTo>
                    <a:pt x="52831" y="6985"/>
                  </a:lnTo>
                  <a:lnTo>
                    <a:pt x="92201" y="21336"/>
                  </a:lnTo>
                  <a:lnTo>
                    <a:pt x="96900" y="28067"/>
                  </a:lnTo>
                  <a:lnTo>
                    <a:pt x="152653" y="28067"/>
                  </a:lnTo>
                  <a:lnTo>
                    <a:pt x="1526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282173" y="484758"/>
            <a:ext cx="1043305" cy="217170"/>
            <a:chOff x="10282173" y="484758"/>
            <a:chExt cx="1043305" cy="217170"/>
          </a:xfrm>
        </p:grpSpPr>
        <p:sp>
          <p:nvSpPr>
            <p:cNvPr id="17" name="object 17"/>
            <p:cNvSpPr/>
            <p:nvPr/>
          </p:nvSpPr>
          <p:spPr>
            <a:xfrm>
              <a:off x="10286745" y="489330"/>
              <a:ext cx="396240" cy="208279"/>
            </a:xfrm>
            <a:custGeom>
              <a:avLst/>
              <a:gdLst/>
              <a:ahLst/>
              <a:cxnLst/>
              <a:rect l="l" t="t" r="r" b="b"/>
              <a:pathLst>
                <a:path w="396240" h="208279">
                  <a:moveTo>
                    <a:pt x="253619" y="143764"/>
                  </a:moveTo>
                  <a:lnTo>
                    <a:pt x="240537" y="143764"/>
                  </a:lnTo>
                  <a:lnTo>
                    <a:pt x="240537" y="203581"/>
                  </a:lnTo>
                  <a:lnTo>
                    <a:pt x="365125" y="203581"/>
                  </a:lnTo>
                  <a:lnTo>
                    <a:pt x="365125" y="191770"/>
                  </a:lnTo>
                  <a:lnTo>
                    <a:pt x="253619" y="191770"/>
                  </a:lnTo>
                  <a:lnTo>
                    <a:pt x="253619" y="143764"/>
                  </a:lnTo>
                  <a:close/>
                </a:path>
                <a:path w="396240" h="208279">
                  <a:moveTo>
                    <a:pt x="361696" y="0"/>
                  </a:moveTo>
                  <a:lnTo>
                    <a:pt x="348869" y="0"/>
                  </a:lnTo>
                  <a:lnTo>
                    <a:pt x="348869" y="152019"/>
                  </a:lnTo>
                  <a:lnTo>
                    <a:pt x="361696" y="152019"/>
                  </a:lnTo>
                  <a:lnTo>
                    <a:pt x="361696" y="67564"/>
                  </a:lnTo>
                  <a:lnTo>
                    <a:pt x="396239" y="67564"/>
                  </a:lnTo>
                  <a:lnTo>
                    <a:pt x="396239" y="55753"/>
                  </a:lnTo>
                  <a:lnTo>
                    <a:pt x="361696" y="55753"/>
                  </a:lnTo>
                  <a:lnTo>
                    <a:pt x="361696" y="0"/>
                  </a:lnTo>
                  <a:close/>
                </a:path>
                <a:path w="396240" h="208279">
                  <a:moveTo>
                    <a:pt x="222503" y="6604"/>
                  </a:moveTo>
                  <a:lnTo>
                    <a:pt x="209423" y="6604"/>
                  </a:lnTo>
                  <a:lnTo>
                    <a:pt x="209423" y="111760"/>
                  </a:lnTo>
                  <a:lnTo>
                    <a:pt x="303022" y="111760"/>
                  </a:lnTo>
                  <a:lnTo>
                    <a:pt x="303022" y="100330"/>
                  </a:lnTo>
                  <a:lnTo>
                    <a:pt x="222503" y="100330"/>
                  </a:lnTo>
                  <a:lnTo>
                    <a:pt x="222503" y="56007"/>
                  </a:lnTo>
                  <a:lnTo>
                    <a:pt x="303022" y="56007"/>
                  </a:lnTo>
                  <a:lnTo>
                    <a:pt x="303022" y="44577"/>
                  </a:lnTo>
                  <a:lnTo>
                    <a:pt x="222503" y="44577"/>
                  </a:lnTo>
                  <a:lnTo>
                    <a:pt x="222503" y="6604"/>
                  </a:lnTo>
                  <a:close/>
                </a:path>
                <a:path w="396240" h="208279">
                  <a:moveTo>
                    <a:pt x="303022" y="56007"/>
                  </a:moveTo>
                  <a:lnTo>
                    <a:pt x="289940" y="56007"/>
                  </a:lnTo>
                  <a:lnTo>
                    <a:pt x="289940" y="100330"/>
                  </a:lnTo>
                  <a:lnTo>
                    <a:pt x="303022" y="100330"/>
                  </a:lnTo>
                  <a:lnTo>
                    <a:pt x="303022" y="56007"/>
                  </a:lnTo>
                  <a:close/>
                </a:path>
                <a:path w="396240" h="208279">
                  <a:moveTo>
                    <a:pt x="303022" y="6604"/>
                  </a:moveTo>
                  <a:lnTo>
                    <a:pt x="289940" y="6604"/>
                  </a:lnTo>
                  <a:lnTo>
                    <a:pt x="289940" y="44577"/>
                  </a:lnTo>
                  <a:lnTo>
                    <a:pt x="303022" y="44577"/>
                  </a:lnTo>
                  <a:lnTo>
                    <a:pt x="303022" y="6604"/>
                  </a:lnTo>
                  <a:close/>
                </a:path>
                <a:path w="396240" h="208279">
                  <a:moveTo>
                    <a:pt x="106722" y="29210"/>
                  </a:moveTo>
                  <a:lnTo>
                    <a:pt x="93472" y="29210"/>
                  </a:lnTo>
                  <a:lnTo>
                    <a:pt x="92158" y="38328"/>
                  </a:lnTo>
                  <a:lnTo>
                    <a:pt x="90297" y="47386"/>
                  </a:lnTo>
                  <a:lnTo>
                    <a:pt x="72048" y="90941"/>
                  </a:lnTo>
                  <a:lnTo>
                    <a:pt x="46224" y="121902"/>
                  </a:lnTo>
                  <a:lnTo>
                    <a:pt x="10527" y="147550"/>
                  </a:lnTo>
                  <a:lnTo>
                    <a:pt x="0" y="152908"/>
                  </a:lnTo>
                  <a:lnTo>
                    <a:pt x="9651" y="162433"/>
                  </a:lnTo>
                  <a:lnTo>
                    <a:pt x="50149" y="135112"/>
                  </a:lnTo>
                  <a:lnTo>
                    <a:pt x="79882" y="101981"/>
                  </a:lnTo>
                  <a:lnTo>
                    <a:pt x="99202" y="62928"/>
                  </a:lnTo>
                  <a:lnTo>
                    <a:pt x="105046" y="41116"/>
                  </a:lnTo>
                  <a:lnTo>
                    <a:pt x="106722" y="29210"/>
                  </a:lnTo>
                  <a:close/>
                </a:path>
                <a:path w="396240" h="208279">
                  <a:moveTo>
                    <a:pt x="108330" y="17780"/>
                  </a:moveTo>
                  <a:lnTo>
                    <a:pt x="79628" y="18415"/>
                  </a:lnTo>
                  <a:lnTo>
                    <a:pt x="8635" y="18415"/>
                  </a:lnTo>
                  <a:lnTo>
                    <a:pt x="8635" y="29845"/>
                  </a:lnTo>
                  <a:lnTo>
                    <a:pt x="37210" y="29845"/>
                  </a:lnTo>
                  <a:lnTo>
                    <a:pt x="79251" y="29523"/>
                  </a:lnTo>
                  <a:lnTo>
                    <a:pt x="93472" y="29210"/>
                  </a:lnTo>
                  <a:lnTo>
                    <a:pt x="106722" y="29210"/>
                  </a:lnTo>
                  <a:lnTo>
                    <a:pt x="108330" y="17780"/>
                  </a:lnTo>
                  <a:close/>
                </a:path>
                <a:path w="396240" h="208279">
                  <a:moveTo>
                    <a:pt x="168021" y="0"/>
                  </a:moveTo>
                  <a:lnTo>
                    <a:pt x="154812" y="0"/>
                  </a:lnTo>
                  <a:lnTo>
                    <a:pt x="154812" y="207772"/>
                  </a:lnTo>
                  <a:lnTo>
                    <a:pt x="168021" y="207772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09249" y="545337"/>
              <a:ext cx="142875" cy="147955"/>
            </a:xfrm>
            <a:custGeom>
              <a:avLst/>
              <a:gdLst/>
              <a:ahLst/>
              <a:cxnLst/>
              <a:rect l="l" t="t" r="r" b="b"/>
              <a:pathLst>
                <a:path w="142875" h="147954">
                  <a:moveTo>
                    <a:pt x="18033" y="87757"/>
                  </a:moveTo>
                  <a:lnTo>
                    <a:pt x="31115" y="87757"/>
                  </a:lnTo>
                  <a:lnTo>
                    <a:pt x="31115" y="135762"/>
                  </a:lnTo>
                  <a:lnTo>
                    <a:pt x="142621" y="135762"/>
                  </a:lnTo>
                  <a:lnTo>
                    <a:pt x="142621" y="147574"/>
                  </a:lnTo>
                  <a:lnTo>
                    <a:pt x="18033" y="147574"/>
                  </a:lnTo>
                  <a:lnTo>
                    <a:pt x="18033" y="87757"/>
                  </a:lnTo>
                  <a:close/>
                </a:path>
                <a:path w="142875" h="147954">
                  <a:moveTo>
                    <a:pt x="0" y="0"/>
                  </a:moveTo>
                  <a:lnTo>
                    <a:pt x="0" y="44323"/>
                  </a:lnTo>
                  <a:lnTo>
                    <a:pt x="67436" y="44323"/>
                  </a:lnTo>
                  <a:lnTo>
                    <a:pt x="67436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2173" y="502538"/>
              <a:ext cx="117475" cy="15379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41558" y="489330"/>
              <a:ext cx="241935" cy="208279"/>
            </a:xfrm>
            <a:custGeom>
              <a:avLst/>
              <a:gdLst/>
              <a:ahLst/>
              <a:cxnLst/>
              <a:rect l="l" t="t" r="r" b="b"/>
              <a:pathLst>
                <a:path w="241934" h="208279">
                  <a:moveTo>
                    <a:pt x="54610" y="6604"/>
                  </a:moveTo>
                  <a:lnTo>
                    <a:pt x="67691" y="6604"/>
                  </a:lnTo>
                  <a:lnTo>
                    <a:pt x="67691" y="44577"/>
                  </a:lnTo>
                  <a:lnTo>
                    <a:pt x="135127" y="44577"/>
                  </a:lnTo>
                  <a:lnTo>
                    <a:pt x="135127" y="6604"/>
                  </a:lnTo>
                  <a:lnTo>
                    <a:pt x="148209" y="6604"/>
                  </a:lnTo>
                  <a:lnTo>
                    <a:pt x="148209" y="111760"/>
                  </a:lnTo>
                  <a:lnTo>
                    <a:pt x="54610" y="111760"/>
                  </a:lnTo>
                  <a:lnTo>
                    <a:pt x="54610" y="6604"/>
                  </a:lnTo>
                  <a:close/>
                </a:path>
                <a:path w="241934" h="208279">
                  <a:moveTo>
                    <a:pt x="194056" y="0"/>
                  </a:moveTo>
                  <a:lnTo>
                    <a:pt x="206883" y="0"/>
                  </a:lnTo>
                  <a:lnTo>
                    <a:pt x="206883" y="55753"/>
                  </a:lnTo>
                  <a:lnTo>
                    <a:pt x="241426" y="55753"/>
                  </a:lnTo>
                  <a:lnTo>
                    <a:pt x="241426" y="67564"/>
                  </a:lnTo>
                  <a:lnTo>
                    <a:pt x="206883" y="67564"/>
                  </a:lnTo>
                  <a:lnTo>
                    <a:pt x="206883" y="152019"/>
                  </a:lnTo>
                  <a:lnTo>
                    <a:pt x="194056" y="152019"/>
                  </a:lnTo>
                  <a:lnTo>
                    <a:pt x="194056" y="0"/>
                  </a:lnTo>
                  <a:close/>
                </a:path>
                <a:path w="241934" h="208279">
                  <a:moveTo>
                    <a:pt x="0" y="0"/>
                  </a:moveTo>
                  <a:lnTo>
                    <a:pt x="13208" y="0"/>
                  </a:lnTo>
                  <a:lnTo>
                    <a:pt x="13208" y="207772"/>
                  </a:lnTo>
                  <a:lnTo>
                    <a:pt x="0" y="2077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35309" y="489330"/>
              <a:ext cx="585470" cy="208279"/>
            </a:xfrm>
            <a:custGeom>
              <a:avLst/>
              <a:gdLst/>
              <a:ahLst/>
              <a:cxnLst/>
              <a:rect l="l" t="t" r="r" b="b"/>
              <a:pathLst>
                <a:path w="585470" h="208279">
                  <a:moveTo>
                    <a:pt x="522758" y="29210"/>
                  </a:moveTo>
                  <a:lnTo>
                    <a:pt x="509143" y="29210"/>
                  </a:lnTo>
                  <a:lnTo>
                    <a:pt x="508071" y="36830"/>
                  </a:lnTo>
                  <a:lnTo>
                    <a:pt x="506380" y="44640"/>
                  </a:lnTo>
                  <a:lnTo>
                    <a:pt x="488604" y="85586"/>
                  </a:lnTo>
                  <a:lnTo>
                    <a:pt x="462462" y="117963"/>
                  </a:lnTo>
                  <a:lnTo>
                    <a:pt x="424898" y="147482"/>
                  </a:lnTo>
                  <a:lnTo>
                    <a:pt x="413639" y="154051"/>
                  </a:lnTo>
                  <a:lnTo>
                    <a:pt x="423418" y="164084"/>
                  </a:lnTo>
                  <a:lnTo>
                    <a:pt x="461391" y="136398"/>
                  </a:lnTo>
                  <a:lnTo>
                    <a:pt x="491617" y="103505"/>
                  </a:lnTo>
                  <a:lnTo>
                    <a:pt x="506274" y="103505"/>
                  </a:lnTo>
                  <a:lnTo>
                    <a:pt x="504092" y="100631"/>
                  </a:lnTo>
                  <a:lnTo>
                    <a:pt x="498856" y="92964"/>
                  </a:lnTo>
                  <a:lnTo>
                    <a:pt x="504092" y="84294"/>
                  </a:lnTo>
                  <a:lnTo>
                    <a:pt x="508746" y="75422"/>
                  </a:lnTo>
                  <a:lnTo>
                    <a:pt x="512804" y="66335"/>
                  </a:lnTo>
                  <a:lnTo>
                    <a:pt x="516255" y="57023"/>
                  </a:lnTo>
                  <a:lnTo>
                    <a:pt x="519160" y="47498"/>
                  </a:lnTo>
                  <a:lnTo>
                    <a:pt x="521398" y="37782"/>
                  </a:lnTo>
                  <a:lnTo>
                    <a:pt x="522758" y="29210"/>
                  </a:lnTo>
                  <a:close/>
                </a:path>
                <a:path w="585470" h="208279">
                  <a:moveTo>
                    <a:pt x="506274" y="103505"/>
                  </a:moveTo>
                  <a:lnTo>
                    <a:pt x="491617" y="103505"/>
                  </a:lnTo>
                  <a:lnTo>
                    <a:pt x="496784" y="110934"/>
                  </a:lnTo>
                  <a:lnTo>
                    <a:pt x="526573" y="145018"/>
                  </a:lnTo>
                  <a:lnTo>
                    <a:pt x="540766" y="156718"/>
                  </a:lnTo>
                  <a:lnTo>
                    <a:pt x="551688" y="146431"/>
                  </a:lnTo>
                  <a:lnTo>
                    <a:pt x="543615" y="140743"/>
                  </a:lnTo>
                  <a:lnTo>
                    <a:pt x="535971" y="134747"/>
                  </a:lnTo>
                  <a:lnTo>
                    <a:pt x="528756" y="128464"/>
                  </a:lnTo>
                  <a:lnTo>
                    <a:pt x="521970" y="121920"/>
                  </a:lnTo>
                  <a:lnTo>
                    <a:pt x="515661" y="115109"/>
                  </a:lnTo>
                  <a:lnTo>
                    <a:pt x="509698" y="108013"/>
                  </a:lnTo>
                  <a:lnTo>
                    <a:pt x="506274" y="103505"/>
                  </a:lnTo>
                  <a:close/>
                </a:path>
                <a:path w="585470" h="208279">
                  <a:moveTo>
                    <a:pt x="523875" y="17780"/>
                  </a:moveTo>
                  <a:lnTo>
                    <a:pt x="495300" y="18415"/>
                  </a:lnTo>
                  <a:lnTo>
                    <a:pt x="426212" y="18415"/>
                  </a:lnTo>
                  <a:lnTo>
                    <a:pt x="426212" y="29845"/>
                  </a:lnTo>
                  <a:lnTo>
                    <a:pt x="452755" y="29845"/>
                  </a:lnTo>
                  <a:lnTo>
                    <a:pt x="487479" y="29674"/>
                  </a:lnTo>
                  <a:lnTo>
                    <a:pt x="509143" y="29210"/>
                  </a:lnTo>
                  <a:lnTo>
                    <a:pt x="522758" y="29210"/>
                  </a:lnTo>
                  <a:lnTo>
                    <a:pt x="522970" y="27876"/>
                  </a:lnTo>
                  <a:lnTo>
                    <a:pt x="523875" y="17780"/>
                  </a:lnTo>
                  <a:close/>
                </a:path>
                <a:path w="585470" h="208279">
                  <a:moveTo>
                    <a:pt x="380619" y="0"/>
                  </a:moveTo>
                  <a:lnTo>
                    <a:pt x="367792" y="0"/>
                  </a:lnTo>
                  <a:lnTo>
                    <a:pt x="367792" y="68961"/>
                  </a:lnTo>
                  <a:lnTo>
                    <a:pt x="302895" y="68961"/>
                  </a:lnTo>
                  <a:lnTo>
                    <a:pt x="302895" y="80391"/>
                  </a:lnTo>
                  <a:lnTo>
                    <a:pt x="367792" y="80391"/>
                  </a:lnTo>
                  <a:lnTo>
                    <a:pt x="367792" y="207772"/>
                  </a:lnTo>
                  <a:lnTo>
                    <a:pt x="380619" y="207772"/>
                  </a:lnTo>
                  <a:lnTo>
                    <a:pt x="380619" y="0"/>
                  </a:lnTo>
                  <a:close/>
                </a:path>
                <a:path w="585470" h="208279">
                  <a:moveTo>
                    <a:pt x="237363" y="16383"/>
                  </a:moveTo>
                  <a:lnTo>
                    <a:pt x="223774" y="16383"/>
                  </a:lnTo>
                  <a:lnTo>
                    <a:pt x="223774" y="149733"/>
                  </a:lnTo>
                  <a:lnTo>
                    <a:pt x="275463" y="149733"/>
                  </a:lnTo>
                  <a:lnTo>
                    <a:pt x="282701" y="149479"/>
                  </a:lnTo>
                  <a:lnTo>
                    <a:pt x="290068" y="148971"/>
                  </a:lnTo>
                  <a:lnTo>
                    <a:pt x="297561" y="148590"/>
                  </a:lnTo>
                  <a:lnTo>
                    <a:pt x="338582" y="142494"/>
                  </a:lnTo>
                  <a:lnTo>
                    <a:pt x="349123" y="139827"/>
                  </a:lnTo>
                  <a:lnTo>
                    <a:pt x="349123" y="137541"/>
                  </a:lnTo>
                  <a:lnTo>
                    <a:pt x="237363" y="137541"/>
                  </a:lnTo>
                  <a:lnTo>
                    <a:pt x="237363" y="16383"/>
                  </a:lnTo>
                  <a:close/>
                </a:path>
                <a:path w="585470" h="208279">
                  <a:moveTo>
                    <a:pt x="349123" y="128397"/>
                  </a:moveTo>
                  <a:lnTo>
                    <a:pt x="304974" y="136040"/>
                  </a:lnTo>
                  <a:lnTo>
                    <a:pt x="271399" y="137541"/>
                  </a:lnTo>
                  <a:lnTo>
                    <a:pt x="349123" y="137541"/>
                  </a:lnTo>
                  <a:lnTo>
                    <a:pt x="349123" y="128397"/>
                  </a:lnTo>
                  <a:close/>
                </a:path>
                <a:path w="585470" h="208279">
                  <a:moveTo>
                    <a:pt x="77724" y="13208"/>
                  </a:moveTo>
                  <a:lnTo>
                    <a:pt x="63754" y="13208"/>
                  </a:lnTo>
                  <a:lnTo>
                    <a:pt x="64154" y="26566"/>
                  </a:lnTo>
                  <a:lnTo>
                    <a:pt x="63817" y="39211"/>
                  </a:lnTo>
                  <a:lnTo>
                    <a:pt x="55324" y="82915"/>
                  </a:lnTo>
                  <a:lnTo>
                    <a:pt x="37925" y="117109"/>
                  </a:lnTo>
                  <a:lnTo>
                    <a:pt x="6949" y="148207"/>
                  </a:lnTo>
                  <a:lnTo>
                    <a:pt x="0" y="153162"/>
                  </a:lnTo>
                  <a:lnTo>
                    <a:pt x="10414" y="162052"/>
                  </a:lnTo>
                  <a:lnTo>
                    <a:pt x="45593" y="128143"/>
                  </a:lnTo>
                  <a:lnTo>
                    <a:pt x="68707" y="83566"/>
                  </a:lnTo>
                  <a:lnTo>
                    <a:pt x="81381" y="83566"/>
                  </a:lnTo>
                  <a:lnTo>
                    <a:pt x="78414" y="77716"/>
                  </a:lnTo>
                  <a:lnTo>
                    <a:pt x="73533" y="65786"/>
                  </a:lnTo>
                  <a:lnTo>
                    <a:pt x="75795" y="53498"/>
                  </a:lnTo>
                  <a:lnTo>
                    <a:pt x="77247" y="40640"/>
                  </a:lnTo>
                  <a:lnTo>
                    <a:pt x="77890" y="27209"/>
                  </a:lnTo>
                  <a:lnTo>
                    <a:pt x="77724" y="13208"/>
                  </a:lnTo>
                  <a:close/>
                </a:path>
                <a:path w="585470" h="208279">
                  <a:moveTo>
                    <a:pt x="81381" y="83566"/>
                  </a:moveTo>
                  <a:lnTo>
                    <a:pt x="68707" y="83566"/>
                  </a:lnTo>
                  <a:lnTo>
                    <a:pt x="74066" y="95136"/>
                  </a:lnTo>
                  <a:lnTo>
                    <a:pt x="101816" y="134633"/>
                  </a:lnTo>
                  <a:lnTo>
                    <a:pt x="128016" y="157226"/>
                  </a:lnTo>
                  <a:lnTo>
                    <a:pt x="138303" y="147447"/>
                  </a:lnTo>
                  <a:lnTo>
                    <a:pt x="127420" y="139777"/>
                  </a:lnTo>
                  <a:lnTo>
                    <a:pt x="117252" y="131238"/>
                  </a:lnTo>
                  <a:lnTo>
                    <a:pt x="107799" y="121818"/>
                  </a:lnTo>
                  <a:lnTo>
                    <a:pt x="99060" y="111506"/>
                  </a:lnTo>
                  <a:lnTo>
                    <a:pt x="91178" y="100576"/>
                  </a:lnTo>
                  <a:lnTo>
                    <a:pt x="84296" y="89312"/>
                  </a:lnTo>
                  <a:lnTo>
                    <a:pt x="81381" y="83566"/>
                  </a:lnTo>
                  <a:close/>
                </a:path>
                <a:path w="585470" h="208279">
                  <a:moveTo>
                    <a:pt x="585089" y="0"/>
                  </a:moveTo>
                  <a:lnTo>
                    <a:pt x="571881" y="0"/>
                  </a:lnTo>
                  <a:lnTo>
                    <a:pt x="571881" y="207772"/>
                  </a:lnTo>
                  <a:lnTo>
                    <a:pt x="585089" y="207772"/>
                  </a:lnTo>
                  <a:lnTo>
                    <a:pt x="585089" y="0"/>
                  </a:lnTo>
                  <a:close/>
                </a:path>
                <a:path w="585470" h="208279">
                  <a:moveTo>
                    <a:pt x="176657" y="0"/>
                  </a:moveTo>
                  <a:lnTo>
                    <a:pt x="163449" y="0"/>
                  </a:lnTo>
                  <a:lnTo>
                    <a:pt x="163449" y="207772"/>
                  </a:lnTo>
                  <a:lnTo>
                    <a:pt x="176657" y="207772"/>
                  </a:lnTo>
                  <a:lnTo>
                    <a:pt x="17665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735309" y="489330"/>
              <a:ext cx="585470" cy="208279"/>
            </a:xfrm>
            <a:custGeom>
              <a:avLst/>
              <a:gdLst/>
              <a:ahLst/>
              <a:cxnLst/>
              <a:rect l="l" t="t" r="r" b="b"/>
              <a:pathLst>
                <a:path w="585470" h="208279">
                  <a:moveTo>
                    <a:pt x="523875" y="17780"/>
                  </a:moveTo>
                  <a:lnTo>
                    <a:pt x="516255" y="57023"/>
                  </a:lnTo>
                  <a:lnTo>
                    <a:pt x="498856" y="92964"/>
                  </a:lnTo>
                  <a:lnTo>
                    <a:pt x="504092" y="100631"/>
                  </a:lnTo>
                  <a:lnTo>
                    <a:pt x="535971" y="134747"/>
                  </a:lnTo>
                  <a:lnTo>
                    <a:pt x="551688" y="146431"/>
                  </a:lnTo>
                  <a:lnTo>
                    <a:pt x="540766" y="156718"/>
                  </a:lnTo>
                  <a:lnTo>
                    <a:pt x="507833" y="125222"/>
                  </a:lnTo>
                  <a:lnTo>
                    <a:pt x="491617" y="103505"/>
                  </a:lnTo>
                  <a:lnTo>
                    <a:pt x="484804" y="112269"/>
                  </a:lnTo>
                  <a:lnTo>
                    <a:pt x="452600" y="143777"/>
                  </a:lnTo>
                  <a:lnTo>
                    <a:pt x="423418" y="164084"/>
                  </a:lnTo>
                  <a:lnTo>
                    <a:pt x="413639" y="154051"/>
                  </a:lnTo>
                  <a:lnTo>
                    <a:pt x="424898" y="147482"/>
                  </a:lnTo>
                  <a:lnTo>
                    <a:pt x="435419" y="140557"/>
                  </a:lnTo>
                  <a:lnTo>
                    <a:pt x="470058" y="110077"/>
                  </a:lnTo>
                  <a:lnTo>
                    <a:pt x="493458" y="77343"/>
                  </a:lnTo>
                  <a:lnTo>
                    <a:pt x="508071" y="36830"/>
                  </a:lnTo>
                  <a:lnTo>
                    <a:pt x="509143" y="29210"/>
                  </a:lnTo>
                  <a:lnTo>
                    <a:pt x="501715" y="29396"/>
                  </a:lnTo>
                  <a:lnTo>
                    <a:pt x="494490" y="29559"/>
                  </a:lnTo>
                  <a:lnTo>
                    <a:pt x="487479" y="29674"/>
                  </a:lnTo>
                  <a:lnTo>
                    <a:pt x="480695" y="29718"/>
                  </a:lnTo>
                  <a:lnTo>
                    <a:pt x="473954" y="29791"/>
                  </a:lnTo>
                  <a:lnTo>
                    <a:pt x="467058" y="29829"/>
                  </a:lnTo>
                  <a:lnTo>
                    <a:pt x="459995" y="29843"/>
                  </a:lnTo>
                  <a:lnTo>
                    <a:pt x="452755" y="29845"/>
                  </a:lnTo>
                  <a:lnTo>
                    <a:pt x="426212" y="29845"/>
                  </a:lnTo>
                  <a:lnTo>
                    <a:pt x="426212" y="18415"/>
                  </a:lnTo>
                  <a:lnTo>
                    <a:pt x="466725" y="18415"/>
                  </a:lnTo>
                  <a:lnTo>
                    <a:pt x="473868" y="18415"/>
                  </a:lnTo>
                  <a:lnTo>
                    <a:pt x="481012" y="18415"/>
                  </a:lnTo>
                  <a:lnTo>
                    <a:pt x="488156" y="18415"/>
                  </a:lnTo>
                  <a:lnTo>
                    <a:pt x="495300" y="18415"/>
                  </a:lnTo>
                  <a:lnTo>
                    <a:pt x="502372" y="18297"/>
                  </a:lnTo>
                  <a:lnTo>
                    <a:pt x="509492" y="18145"/>
                  </a:lnTo>
                  <a:lnTo>
                    <a:pt x="516659" y="17968"/>
                  </a:lnTo>
                  <a:lnTo>
                    <a:pt x="523875" y="17780"/>
                  </a:lnTo>
                  <a:close/>
                </a:path>
                <a:path w="585470" h="208279">
                  <a:moveTo>
                    <a:pt x="223774" y="16383"/>
                  </a:moveTo>
                  <a:lnTo>
                    <a:pt x="237363" y="16383"/>
                  </a:lnTo>
                  <a:lnTo>
                    <a:pt x="237363" y="137541"/>
                  </a:lnTo>
                  <a:lnTo>
                    <a:pt x="271399" y="137541"/>
                  </a:lnTo>
                  <a:lnTo>
                    <a:pt x="315214" y="134874"/>
                  </a:lnTo>
                  <a:lnTo>
                    <a:pt x="349123" y="128397"/>
                  </a:lnTo>
                  <a:lnTo>
                    <a:pt x="349123" y="139827"/>
                  </a:lnTo>
                  <a:lnTo>
                    <a:pt x="304800" y="147828"/>
                  </a:lnTo>
                  <a:lnTo>
                    <a:pt x="290068" y="148971"/>
                  </a:lnTo>
                  <a:lnTo>
                    <a:pt x="282701" y="149479"/>
                  </a:lnTo>
                  <a:lnTo>
                    <a:pt x="275463" y="149733"/>
                  </a:lnTo>
                  <a:lnTo>
                    <a:pt x="268350" y="149733"/>
                  </a:lnTo>
                  <a:lnTo>
                    <a:pt x="223774" y="149733"/>
                  </a:lnTo>
                  <a:lnTo>
                    <a:pt x="223774" y="16383"/>
                  </a:lnTo>
                  <a:close/>
                </a:path>
                <a:path w="585470" h="208279">
                  <a:moveTo>
                    <a:pt x="63754" y="13208"/>
                  </a:moveTo>
                  <a:lnTo>
                    <a:pt x="77724" y="13208"/>
                  </a:lnTo>
                  <a:lnTo>
                    <a:pt x="77890" y="27209"/>
                  </a:lnTo>
                  <a:lnTo>
                    <a:pt x="77247" y="40640"/>
                  </a:lnTo>
                  <a:lnTo>
                    <a:pt x="75795" y="53498"/>
                  </a:lnTo>
                  <a:lnTo>
                    <a:pt x="73533" y="65786"/>
                  </a:lnTo>
                  <a:lnTo>
                    <a:pt x="78414" y="77716"/>
                  </a:lnTo>
                  <a:lnTo>
                    <a:pt x="99060" y="111506"/>
                  </a:lnTo>
                  <a:lnTo>
                    <a:pt x="127420" y="139777"/>
                  </a:lnTo>
                  <a:lnTo>
                    <a:pt x="138303" y="147447"/>
                  </a:lnTo>
                  <a:lnTo>
                    <a:pt x="128016" y="157226"/>
                  </a:lnTo>
                  <a:lnTo>
                    <a:pt x="93980" y="125730"/>
                  </a:lnTo>
                  <a:lnTo>
                    <a:pt x="68707" y="83566"/>
                  </a:lnTo>
                  <a:lnTo>
                    <a:pt x="64184" y="95781"/>
                  </a:lnTo>
                  <a:lnTo>
                    <a:pt x="37756" y="137548"/>
                  </a:lnTo>
                  <a:lnTo>
                    <a:pt x="10414" y="162052"/>
                  </a:lnTo>
                  <a:lnTo>
                    <a:pt x="0" y="153162"/>
                  </a:lnTo>
                  <a:lnTo>
                    <a:pt x="6949" y="148207"/>
                  </a:lnTo>
                  <a:lnTo>
                    <a:pt x="13684" y="142859"/>
                  </a:lnTo>
                  <a:lnTo>
                    <a:pt x="43007" y="109380"/>
                  </a:lnTo>
                  <a:lnTo>
                    <a:pt x="58358" y="72927"/>
                  </a:lnTo>
                  <a:lnTo>
                    <a:pt x="64154" y="26566"/>
                  </a:lnTo>
                  <a:lnTo>
                    <a:pt x="63754" y="13208"/>
                  </a:lnTo>
                  <a:close/>
                </a:path>
                <a:path w="585470" h="208279">
                  <a:moveTo>
                    <a:pt x="571881" y="0"/>
                  </a:moveTo>
                  <a:lnTo>
                    <a:pt x="585089" y="0"/>
                  </a:lnTo>
                  <a:lnTo>
                    <a:pt x="585089" y="207772"/>
                  </a:lnTo>
                  <a:lnTo>
                    <a:pt x="571881" y="207772"/>
                  </a:lnTo>
                  <a:lnTo>
                    <a:pt x="571881" y="0"/>
                  </a:lnTo>
                  <a:close/>
                </a:path>
                <a:path w="585470" h="208279">
                  <a:moveTo>
                    <a:pt x="367792" y="0"/>
                  </a:moveTo>
                  <a:lnTo>
                    <a:pt x="380619" y="0"/>
                  </a:lnTo>
                  <a:lnTo>
                    <a:pt x="380619" y="207772"/>
                  </a:lnTo>
                  <a:lnTo>
                    <a:pt x="367792" y="207772"/>
                  </a:lnTo>
                  <a:lnTo>
                    <a:pt x="367792" y="80391"/>
                  </a:lnTo>
                  <a:lnTo>
                    <a:pt x="302895" y="80391"/>
                  </a:lnTo>
                  <a:lnTo>
                    <a:pt x="302895" y="68961"/>
                  </a:lnTo>
                  <a:lnTo>
                    <a:pt x="367792" y="68961"/>
                  </a:lnTo>
                  <a:lnTo>
                    <a:pt x="367792" y="0"/>
                  </a:lnTo>
                  <a:close/>
                </a:path>
                <a:path w="585470" h="208279">
                  <a:moveTo>
                    <a:pt x="163449" y="0"/>
                  </a:moveTo>
                  <a:lnTo>
                    <a:pt x="176657" y="0"/>
                  </a:lnTo>
                  <a:lnTo>
                    <a:pt x="176657" y="207772"/>
                  </a:lnTo>
                  <a:lnTo>
                    <a:pt x="163449" y="207772"/>
                  </a:lnTo>
                  <a:lnTo>
                    <a:pt x="16344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395202" y="481711"/>
            <a:ext cx="408940" cy="219075"/>
            <a:chOff x="11395202" y="481711"/>
            <a:chExt cx="408940" cy="219075"/>
          </a:xfrm>
        </p:grpSpPr>
        <p:sp>
          <p:nvSpPr>
            <p:cNvPr id="24" name="object 24"/>
            <p:cNvSpPr/>
            <p:nvPr/>
          </p:nvSpPr>
          <p:spPr>
            <a:xfrm>
              <a:off x="11399774" y="486283"/>
              <a:ext cx="400050" cy="210185"/>
            </a:xfrm>
            <a:custGeom>
              <a:avLst/>
              <a:gdLst/>
              <a:ahLst/>
              <a:cxnLst/>
              <a:rect l="l" t="t" r="r" b="b"/>
              <a:pathLst>
                <a:path w="400050" h="210184">
                  <a:moveTo>
                    <a:pt x="104394" y="139953"/>
                  </a:moveTo>
                  <a:lnTo>
                    <a:pt x="91185" y="139953"/>
                  </a:lnTo>
                  <a:lnTo>
                    <a:pt x="91185" y="209676"/>
                  </a:lnTo>
                  <a:lnTo>
                    <a:pt x="104394" y="209676"/>
                  </a:lnTo>
                  <a:lnTo>
                    <a:pt x="104394" y="139953"/>
                  </a:lnTo>
                  <a:close/>
                </a:path>
                <a:path w="400050" h="210184">
                  <a:moveTo>
                    <a:pt x="192912" y="128524"/>
                  </a:moveTo>
                  <a:lnTo>
                    <a:pt x="0" y="128524"/>
                  </a:lnTo>
                  <a:lnTo>
                    <a:pt x="0" y="139953"/>
                  </a:lnTo>
                  <a:lnTo>
                    <a:pt x="192912" y="139953"/>
                  </a:lnTo>
                  <a:lnTo>
                    <a:pt x="192912" y="128524"/>
                  </a:lnTo>
                  <a:close/>
                </a:path>
                <a:path w="400050" h="210184">
                  <a:moveTo>
                    <a:pt x="366522" y="134238"/>
                  </a:moveTo>
                  <a:lnTo>
                    <a:pt x="235076" y="134238"/>
                  </a:lnTo>
                  <a:lnTo>
                    <a:pt x="235076" y="144906"/>
                  </a:lnTo>
                  <a:lnTo>
                    <a:pt x="353695" y="144906"/>
                  </a:lnTo>
                  <a:lnTo>
                    <a:pt x="353695" y="165734"/>
                  </a:lnTo>
                  <a:lnTo>
                    <a:pt x="235076" y="165734"/>
                  </a:lnTo>
                  <a:lnTo>
                    <a:pt x="235076" y="209930"/>
                  </a:lnTo>
                  <a:lnTo>
                    <a:pt x="372236" y="209930"/>
                  </a:lnTo>
                  <a:lnTo>
                    <a:pt x="372236" y="199136"/>
                  </a:lnTo>
                  <a:lnTo>
                    <a:pt x="247776" y="199136"/>
                  </a:lnTo>
                  <a:lnTo>
                    <a:pt x="247776" y="176021"/>
                  </a:lnTo>
                  <a:lnTo>
                    <a:pt x="366522" y="176021"/>
                  </a:lnTo>
                  <a:lnTo>
                    <a:pt x="366522" y="134238"/>
                  </a:lnTo>
                  <a:close/>
                </a:path>
                <a:path w="400050" h="210184">
                  <a:moveTo>
                    <a:pt x="307085" y="109474"/>
                  </a:moveTo>
                  <a:lnTo>
                    <a:pt x="293497" y="109474"/>
                  </a:lnTo>
                  <a:lnTo>
                    <a:pt x="293497" y="134238"/>
                  </a:lnTo>
                  <a:lnTo>
                    <a:pt x="307085" y="134238"/>
                  </a:lnTo>
                  <a:lnTo>
                    <a:pt x="307085" y="109474"/>
                  </a:lnTo>
                  <a:close/>
                </a:path>
                <a:path w="400050" h="210184">
                  <a:moveTo>
                    <a:pt x="399669" y="98805"/>
                  </a:moveTo>
                  <a:lnTo>
                    <a:pt x="201929" y="98805"/>
                  </a:lnTo>
                  <a:lnTo>
                    <a:pt x="201929" y="109474"/>
                  </a:lnTo>
                  <a:lnTo>
                    <a:pt x="399669" y="109474"/>
                  </a:lnTo>
                  <a:lnTo>
                    <a:pt x="399669" y="98805"/>
                  </a:lnTo>
                  <a:close/>
                </a:path>
                <a:path w="400050" h="210184">
                  <a:moveTo>
                    <a:pt x="126127" y="85089"/>
                  </a:moveTo>
                  <a:lnTo>
                    <a:pt x="98678" y="85089"/>
                  </a:lnTo>
                  <a:lnTo>
                    <a:pt x="106965" y="88778"/>
                  </a:lnTo>
                  <a:lnTo>
                    <a:pt x="143662" y="102703"/>
                  </a:lnTo>
                  <a:lnTo>
                    <a:pt x="171576" y="110489"/>
                  </a:lnTo>
                  <a:lnTo>
                    <a:pt x="177546" y="99694"/>
                  </a:lnTo>
                  <a:lnTo>
                    <a:pt x="168475" y="97694"/>
                  </a:lnTo>
                  <a:lnTo>
                    <a:pt x="159559" y="95503"/>
                  </a:lnTo>
                  <a:lnTo>
                    <a:pt x="150810" y="93122"/>
                  </a:lnTo>
                  <a:lnTo>
                    <a:pt x="142240" y="90550"/>
                  </a:lnTo>
                  <a:lnTo>
                    <a:pt x="133905" y="87832"/>
                  </a:lnTo>
                  <a:lnTo>
                    <a:pt x="126127" y="85089"/>
                  </a:lnTo>
                  <a:close/>
                </a:path>
                <a:path w="400050" h="210184">
                  <a:moveTo>
                    <a:pt x="150863" y="42799"/>
                  </a:moveTo>
                  <a:lnTo>
                    <a:pt x="135756" y="42808"/>
                  </a:lnTo>
                  <a:lnTo>
                    <a:pt x="131952" y="48259"/>
                  </a:lnTo>
                  <a:lnTo>
                    <a:pt x="126237" y="53847"/>
                  </a:lnTo>
                  <a:lnTo>
                    <a:pt x="92075" y="75437"/>
                  </a:lnTo>
                  <a:lnTo>
                    <a:pt x="47065" y="91908"/>
                  </a:lnTo>
                  <a:lnTo>
                    <a:pt x="15240" y="98551"/>
                  </a:lnTo>
                  <a:lnTo>
                    <a:pt x="21208" y="109981"/>
                  </a:lnTo>
                  <a:lnTo>
                    <a:pt x="62356" y="99313"/>
                  </a:lnTo>
                  <a:lnTo>
                    <a:pt x="98678" y="85089"/>
                  </a:lnTo>
                  <a:lnTo>
                    <a:pt x="126127" y="85089"/>
                  </a:lnTo>
                  <a:lnTo>
                    <a:pt x="118094" y="82014"/>
                  </a:lnTo>
                  <a:lnTo>
                    <a:pt x="110617" y="78866"/>
                  </a:lnTo>
                  <a:lnTo>
                    <a:pt x="118068" y="74294"/>
                  </a:lnTo>
                  <a:lnTo>
                    <a:pt x="124983" y="69532"/>
                  </a:lnTo>
                  <a:lnTo>
                    <a:pt x="131351" y="64579"/>
                  </a:lnTo>
                  <a:lnTo>
                    <a:pt x="137159" y="59436"/>
                  </a:lnTo>
                  <a:lnTo>
                    <a:pt x="142424" y="54100"/>
                  </a:lnTo>
                  <a:lnTo>
                    <a:pt x="146986" y="48561"/>
                  </a:lnTo>
                  <a:lnTo>
                    <a:pt x="150863" y="42799"/>
                  </a:lnTo>
                  <a:close/>
                </a:path>
                <a:path w="400050" h="210184">
                  <a:moveTo>
                    <a:pt x="151510" y="32257"/>
                  </a:moveTo>
                  <a:lnTo>
                    <a:pt x="135731" y="32607"/>
                  </a:lnTo>
                  <a:lnTo>
                    <a:pt x="120903" y="32765"/>
                  </a:lnTo>
                  <a:lnTo>
                    <a:pt x="32003" y="32765"/>
                  </a:lnTo>
                  <a:lnTo>
                    <a:pt x="32003" y="43687"/>
                  </a:lnTo>
                  <a:lnTo>
                    <a:pt x="99441" y="43687"/>
                  </a:lnTo>
                  <a:lnTo>
                    <a:pt x="110362" y="43433"/>
                  </a:lnTo>
                  <a:lnTo>
                    <a:pt x="115824" y="43433"/>
                  </a:lnTo>
                  <a:lnTo>
                    <a:pt x="121157" y="43306"/>
                  </a:lnTo>
                  <a:lnTo>
                    <a:pt x="126492" y="43306"/>
                  </a:lnTo>
                  <a:lnTo>
                    <a:pt x="135762" y="42799"/>
                  </a:lnTo>
                  <a:lnTo>
                    <a:pt x="150863" y="42799"/>
                  </a:lnTo>
                  <a:lnTo>
                    <a:pt x="154177" y="36575"/>
                  </a:lnTo>
                  <a:lnTo>
                    <a:pt x="154304" y="33654"/>
                  </a:lnTo>
                  <a:lnTo>
                    <a:pt x="153289" y="32512"/>
                  </a:lnTo>
                  <a:lnTo>
                    <a:pt x="151510" y="32257"/>
                  </a:lnTo>
                  <a:close/>
                </a:path>
                <a:path w="400050" h="210184">
                  <a:moveTo>
                    <a:pt x="353944" y="34289"/>
                  </a:moveTo>
                  <a:lnTo>
                    <a:pt x="338074" y="34289"/>
                  </a:lnTo>
                  <a:lnTo>
                    <a:pt x="334264" y="38734"/>
                  </a:lnTo>
                  <a:lnTo>
                    <a:pt x="328422" y="43052"/>
                  </a:lnTo>
                  <a:lnTo>
                    <a:pt x="293116" y="59436"/>
                  </a:lnTo>
                  <a:lnTo>
                    <a:pt x="249168" y="71741"/>
                  </a:lnTo>
                  <a:lnTo>
                    <a:pt x="220218" y="76580"/>
                  </a:lnTo>
                  <a:lnTo>
                    <a:pt x="225171" y="87121"/>
                  </a:lnTo>
                  <a:lnTo>
                    <a:pt x="266826" y="79120"/>
                  </a:lnTo>
                  <a:lnTo>
                    <a:pt x="305434" y="66801"/>
                  </a:lnTo>
                  <a:lnTo>
                    <a:pt x="339598" y="66801"/>
                  </a:lnTo>
                  <a:lnTo>
                    <a:pt x="332866" y="65119"/>
                  </a:lnTo>
                  <a:lnTo>
                    <a:pt x="325342" y="63047"/>
                  </a:lnTo>
                  <a:lnTo>
                    <a:pt x="318007" y="60832"/>
                  </a:lnTo>
                  <a:lnTo>
                    <a:pt x="324649" y="57405"/>
                  </a:lnTo>
                  <a:lnTo>
                    <a:pt x="330850" y="53800"/>
                  </a:lnTo>
                  <a:lnTo>
                    <a:pt x="336599" y="50028"/>
                  </a:lnTo>
                  <a:lnTo>
                    <a:pt x="341883" y="46100"/>
                  </a:lnTo>
                  <a:lnTo>
                    <a:pt x="348615" y="40639"/>
                  </a:lnTo>
                  <a:lnTo>
                    <a:pt x="353695" y="34797"/>
                  </a:lnTo>
                  <a:lnTo>
                    <a:pt x="353944" y="34289"/>
                  </a:lnTo>
                  <a:close/>
                </a:path>
                <a:path w="400050" h="210184">
                  <a:moveTo>
                    <a:pt x="339598" y="66801"/>
                  </a:moveTo>
                  <a:lnTo>
                    <a:pt x="305434" y="66801"/>
                  </a:lnTo>
                  <a:lnTo>
                    <a:pt x="313765" y="70016"/>
                  </a:lnTo>
                  <a:lnTo>
                    <a:pt x="358362" y="82502"/>
                  </a:lnTo>
                  <a:lnTo>
                    <a:pt x="376300" y="85725"/>
                  </a:lnTo>
                  <a:lnTo>
                    <a:pt x="381761" y="74294"/>
                  </a:lnTo>
                  <a:lnTo>
                    <a:pt x="373258" y="73173"/>
                  </a:lnTo>
                  <a:lnTo>
                    <a:pt x="364886" y="71897"/>
                  </a:lnTo>
                  <a:lnTo>
                    <a:pt x="356633" y="70455"/>
                  </a:lnTo>
                  <a:lnTo>
                    <a:pt x="348487" y="68833"/>
                  </a:lnTo>
                  <a:lnTo>
                    <a:pt x="340582" y="67048"/>
                  </a:lnTo>
                  <a:lnTo>
                    <a:pt x="339598" y="66801"/>
                  </a:lnTo>
                  <a:close/>
                </a:path>
                <a:path w="400050" h="210184">
                  <a:moveTo>
                    <a:pt x="355346" y="24002"/>
                  </a:moveTo>
                  <a:lnTo>
                    <a:pt x="354075" y="24002"/>
                  </a:lnTo>
                  <a:lnTo>
                    <a:pt x="346412" y="24243"/>
                  </a:lnTo>
                  <a:lnTo>
                    <a:pt x="339058" y="24399"/>
                  </a:lnTo>
                  <a:lnTo>
                    <a:pt x="325374" y="24511"/>
                  </a:lnTo>
                  <a:lnTo>
                    <a:pt x="234569" y="24511"/>
                  </a:lnTo>
                  <a:lnTo>
                    <a:pt x="234569" y="35432"/>
                  </a:lnTo>
                  <a:lnTo>
                    <a:pt x="288035" y="35432"/>
                  </a:lnTo>
                  <a:lnTo>
                    <a:pt x="293243" y="35305"/>
                  </a:lnTo>
                  <a:lnTo>
                    <a:pt x="298323" y="35305"/>
                  </a:lnTo>
                  <a:lnTo>
                    <a:pt x="308609" y="35051"/>
                  </a:lnTo>
                  <a:lnTo>
                    <a:pt x="313817" y="35051"/>
                  </a:lnTo>
                  <a:lnTo>
                    <a:pt x="328929" y="34670"/>
                  </a:lnTo>
                  <a:lnTo>
                    <a:pt x="333755" y="34416"/>
                  </a:lnTo>
                  <a:lnTo>
                    <a:pt x="338074" y="34289"/>
                  </a:lnTo>
                  <a:lnTo>
                    <a:pt x="353944" y="34289"/>
                  </a:lnTo>
                  <a:lnTo>
                    <a:pt x="356870" y="28320"/>
                  </a:lnTo>
                  <a:lnTo>
                    <a:pt x="357504" y="27177"/>
                  </a:lnTo>
                  <a:lnTo>
                    <a:pt x="357504" y="26162"/>
                  </a:lnTo>
                  <a:lnTo>
                    <a:pt x="356234" y="24383"/>
                  </a:lnTo>
                  <a:lnTo>
                    <a:pt x="355346" y="24002"/>
                  </a:lnTo>
                  <a:close/>
                </a:path>
                <a:path w="400050" h="210184">
                  <a:moveTo>
                    <a:pt x="130936" y="4825"/>
                  </a:moveTo>
                  <a:lnTo>
                    <a:pt x="56006" y="4825"/>
                  </a:lnTo>
                  <a:lnTo>
                    <a:pt x="56006" y="16255"/>
                  </a:lnTo>
                  <a:lnTo>
                    <a:pt x="130936" y="16255"/>
                  </a:lnTo>
                  <a:lnTo>
                    <a:pt x="130936" y="4825"/>
                  </a:lnTo>
                  <a:close/>
                </a:path>
                <a:path w="400050" h="210184">
                  <a:moveTo>
                    <a:pt x="334645" y="0"/>
                  </a:moveTo>
                  <a:lnTo>
                    <a:pt x="261366" y="0"/>
                  </a:lnTo>
                  <a:lnTo>
                    <a:pt x="261366" y="11429"/>
                  </a:lnTo>
                  <a:lnTo>
                    <a:pt x="334645" y="11429"/>
                  </a:lnTo>
                  <a:lnTo>
                    <a:pt x="33464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5202" y="481711"/>
              <a:ext cx="408813" cy="2190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09993" y="3513201"/>
            <a:ext cx="483362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준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액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비슷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면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연계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소비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발생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했다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</a:t>
            </a:r>
            <a:r>
              <a:rPr dirty="0" sz="16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판단</a:t>
            </a:r>
            <a:endParaRPr sz="1600">
              <a:latin typeface="Gulim"/>
              <a:cs typeface="Gulim"/>
            </a:endParaRPr>
          </a:p>
          <a:p>
            <a:pPr algn="ctr" marL="12700" marR="5080">
              <a:lnSpc>
                <a:spcPts val="3840"/>
              </a:lnSpc>
              <a:spcBef>
                <a:spcPts val="24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준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연계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소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둘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다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고려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여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최종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적</a:t>
            </a:r>
            <a:r>
              <a:rPr dirty="0" sz="1600" spc="-100">
                <a:solidFill>
                  <a:srgbClr val="767070"/>
                </a:solidFill>
                <a:latin typeface="Gulim"/>
                <a:cs typeface="Gulim"/>
              </a:rPr>
              <a:t>인 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687" y="2348483"/>
            <a:ext cx="5719572" cy="19705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687" y="4735067"/>
            <a:ext cx="5708904" cy="118719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30" name="object 3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34" name="object 3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7" name="object 3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기</a:t>
            </a:r>
            <a:r>
              <a:rPr dirty="0" spc="-245"/>
              <a:t>존</a:t>
            </a:r>
            <a:r>
              <a:rPr dirty="0" spc="-305"/>
              <a:t> </a:t>
            </a:r>
            <a:r>
              <a:rPr dirty="0" spc="-260"/>
              <a:t>시너</a:t>
            </a:r>
            <a:r>
              <a:rPr dirty="0" spc="-245"/>
              <a:t>지</a:t>
            </a:r>
            <a:r>
              <a:rPr dirty="0" spc="-320"/>
              <a:t> </a:t>
            </a:r>
            <a:r>
              <a:rPr dirty="0" spc="-260"/>
              <a:t>검증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2435" y="386334"/>
            <a:ext cx="894715" cy="332105"/>
            <a:chOff x="7552435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7557007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59" y="31829"/>
                  </a:lnTo>
                  <a:lnTo>
                    <a:pt x="326056" y="67198"/>
                  </a:lnTo>
                  <a:lnTo>
                    <a:pt x="314563" y="109474"/>
                  </a:lnTo>
                  <a:lnTo>
                    <a:pt x="313055" y="134239"/>
                  </a:lnTo>
                  <a:lnTo>
                    <a:pt x="313434" y="147052"/>
                  </a:lnTo>
                  <a:lnTo>
                    <a:pt x="322212" y="191801"/>
                  </a:lnTo>
                  <a:lnTo>
                    <a:pt x="341354" y="224901"/>
                  </a:lnTo>
                  <a:lnTo>
                    <a:pt x="377825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691" y="231090"/>
                  </a:lnTo>
                  <a:lnTo>
                    <a:pt x="354901" y="210980"/>
                  </a:lnTo>
                  <a:lnTo>
                    <a:pt x="337820" y="174498"/>
                  </a:lnTo>
                  <a:lnTo>
                    <a:pt x="333375" y="134239"/>
                  </a:lnTo>
                  <a:lnTo>
                    <a:pt x="333640" y="123285"/>
                  </a:lnTo>
                  <a:lnTo>
                    <a:pt x="340268" y="85232"/>
                  </a:lnTo>
                  <a:lnTo>
                    <a:pt x="359664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60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6" y="63373"/>
                  </a:lnTo>
                  <a:lnTo>
                    <a:pt x="455116" y="103092"/>
                  </a:lnTo>
                  <a:lnTo>
                    <a:pt x="457581" y="134239"/>
                  </a:lnTo>
                  <a:lnTo>
                    <a:pt x="457315" y="145119"/>
                  </a:lnTo>
                  <a:lnTo>
                    <a:pt x="450705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3091" y="117856"/>
                  </a:lnTo>
                  <a:lnTo>
                    <a:pt x="93091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40001" y="237821"/>
                  </a:lnTo>
                  <a:lnTo>
                    <a:pt x="82970" y="235124"/>
                  </a:lnTo>
                  <a:lnTo>
                    <a:pt x="125095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558" y="220091"/>
                  </a:lnTo>
                  <a:lnTo>
                    <a:pt x="19558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861" y="219852"/>
                  </a:lnTo>
                  <a:lnTo>
                    <a:pt x="37719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5063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3" y="322707"/>
                  </a:lnTo>
                  <a:lnTo>
                    <a:pt x="885063" y="0"/>
                  </a:lnTo>
                  <a:close/>
                </a:path>
                <a:path w="885190" h="323215">
                  <a:moveTo>
                    <a:pt x="777494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576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494" y="43688"/>
                  </a:lnTo>
                  <a:lnTo>
                    <a:pt x="777494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30" y="217924"/>
                  </a:lnTo>
                  <a:lnTo>
                    <a:pt x="741584" y="222170"/>
                  </a:lnTo>
                  <a:lnTo>
                    <a:pt x="708533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3" y="0"/>
                  </a:moveTo>
                  <a:lnTo>
                    <a:pt x="236855" y="0"/>
                  </a:lnTo>
                  <a:lnTo>
                    <a:pt x="236855" y="322707"/>
                  </a:lnTo>
                  <a:lnTo>
                    <a:pt x="256413" y="322707"/>
                  </a:lnTo>
                  <a:lnTo>
                    <a:pt x="25641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90382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289" y="15335"/>
                  </a:lnTo>
                  <a:lnTo>
                    <a:pt x="6893" y="48402"/>
                  </a:lnTo>
                  <a:lnTo>
                    <a:pt x="265" y="86455"/>
                  </a:lnTo>
                  <a:lnTo>
                    <a:pt x="0" y="97409"/>
                  </a:lnTo>
                  <a:lnTo>
                    <a:pt x="265" y="108289"/>
                  </a:lnTo>
                  <a:lnTo>
                    <a:pt x="6893" y="146288"/>
                  </a:lnTo>
                  <a:lnTo>
                    <a:pt x="26289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761" y="137667"/>
                  </a:lnTo>
                  <a:lnTo>
                    <a:pt x="124206" y="97409"/>
                  </a:lnTo>
                  <a:lnTo>
                    <a:pt x="123940" y="86455"/>
                  </a:lnTo>
                  <a:lnTo>
                    <a:pt x="117330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2435" y="415036"/>
              <a:ext cx="148336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2134" y="412242"/>
              <a:ext cx="202692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50098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09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358" y="248779"/>
                  </a:lnTo>
                  <a:lnTo>
                    <a:pt x="254492" y="231140"/>
                  </a:lnTo>
                  <a:lnTo>
                    <a:pt x="229121" y="191801"/>
                  </a:lnTo>
                  <a:lnTo>
                    <a:pt x="220343" y="147052"/>
                  </a:lnTo>
                  <a:lnTo>
                    <a:pt x="219964" y="134239"/>
                  </a:lnTo>
                  <a:lnTo>
                    <a:pt x="220343" y="121570"/>
                  </a:lnTo>
                  <a:lnTo>
                    <a:pt x="229121" y="76709"/>
                  </a:lnTo>
                  <a:lnTo>
                    <a:pt x="248263" y="43449"/>
                  </a:lnTo>
                  <a:lnTo>
                    <a:pt x="284734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405" y="3556"/>
                  </a:moveTo>
                  <a:lnTo>
                    <a:pt x="92582" y="3556"/>
                  </a:lnTo>
                  <a:lnTo>
                    <a:pt x="92582" y="314579"/>
                  </a:lnTo>
                  <a:lnTo>
                    <a:pt x="73405" y="314579"/>
                  </a:lnTo>
                  <a:lnTo>
                    <a:pt x="73405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405" y="117856"/>
                  </a:lnTo>
                  <a:lnTo>
                    <a:pt x="73405" y="3556"/>
                  </a:lnTo>
                  <a:close/>
                </a:path>
                <a:path w="792479" h="323215">
                  <a:moveTo>
                    <a:pt x="772032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2" y="322707"/>
                  </a:lnTo>
                  <a:lnTo>
                    <a:pt x="772032" y="134493"/>
                  </a:lnTo>
                  <a:lnTo>
                    <a:pt x="707390" y="134493"/>
                  </a:lnTo>
                  <a:lnTo>
                    <a:pt x="707390" y="116840"/>
                  </a:lnTo>
                  <a:lnTo>
                    <a:pt x="772032" y="116840"/>
                  </a:lnTo>
                  <a:lnTo>
                    <a:pt x="772032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564626" y="386334"/>
            <a:ext cx="596900" cy="333375"/>
            <a:chOff x="8564626" y="386334"/>
            <a:chExt cx="596900" cy="333375"/>
          </a:xfrm>
        </p:grpSpPr>
        <p:sp>
          <p:nvSpPr>
            <p:cNvPr id="10" name="object 10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517" y="231521"/>
                  </a:moveTo>
                  <a:lnTo>
                    <a:pt x="51943" y="231521"/>
                  </a:lnTo>
                  <a:lnTo>
                    <a:pt x="51943" y="317754"/>
                  </a:lnTo>
                  <a:lnTo>
                    <a:pt x="262127" y="317754"/>
                  </a:lnTo>
                  <a:lnTo>
                    <a:pt x="262127" y="299974"/>
                  </a:lnTo>
                  <a:lnTo>
                    <a:pt x="72517" y="299974"/>
                  </a:lnTo>
                  <a:lnTo>
                    <a:pt x="72517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1" y="191770"/>
                  </a:lnTo>
                  <a:lnTo>
                    <a:pt x="150241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212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212" y="191770"/>
                  </a:lnTo>
                  <a:lnTo>
                    <a:pt x="307212" y="173990"/>
                  </a:lnTo>
                  <a:close/>
                </a:path>
                <a:path w="588009" h="323850">
                  <a:moveTo>
                    <a:pt x="587628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628" y="323850"/>
                  </a:lnTo>
                  <a:lnTo>
                    <a:pt x="587628" y="213741"/>
                  </a:lnTo>
                  <a:close/>
                </a:path>
                <a:path w="588009" h="323850">
                  <a:moveTo>
                    <a:pt x="73913" y="381"/>
                  </a:moveTo>
                  <a:lnTo>
                    <a:pt x="53340" y="381"/>
                  </a:lnTo>
                  <a:lnTo>
                    <a:pt x="53340" y="130937"/>
                  </a:lnTo>
                  <a:lnTo>
                    <a:pt x="253619" y="130937"/>
                  </a:lnTo>
                  <a:lnTo>
                    <a:pt x="253619" y="113284"/>
                  </a:lnTo>
                  <a:lnTo>
                    <a:pt x="73913" y="113284"/>
                  </a:lnTo>
                  <a:lnTo>
                    <a:pt x="73913" y="64643"/>
                  </a:lnTo>
                  <a:lnTo>
                    <a:pt x="253619" y="64643"/>
                  </a:lnTo>
                  <a:lnTo>
                    <a:pt x="253619" y="46863"/>
                  </a:lnTo>
                  <a:lnTo>
                    <a:pt x="73913" y="46863"/>
                  </a:lnTo>
                  <a:lnTo>
                    <a:pt x="73913" y="381"/>
                  </a:lnTo>
                  <a:close/>
                </a:path>
                <a:path w="588009" h="323850">
                  <a:moveTo>
                    <a:pt x="253619" y="64643"/>
                  </a:moveTo>
                  <a:lnTo>
                    <a:pt x="233045" y="64643"/>
                  </a:lnTo>
                  <a:lnTo>
                    <a:pt x="233045" y="113284"/>
                  </a:lnTo>
                  <a:lnTo>
                    <a:pt x="253619" y="113284"/>
                  </a:lnTo>
                  <a:lnTo>
                    <a:pt x="253619" y="64643"/>
                  </a:lnTo>
                  <a:close/>
                </a:path>
                <a:path w="588009" h="323850">
                  <a:moveTo>
                    <a:pt x="253619" y="381"/>
                  </a:moveTo>
                  <a:lnTo>
                    <a:pt x="233045" y="381"/>
                  </a:lnTo>
                  <a:lnTo>
                    <a:pt x="233045" y="46863"/>
                  </a:lnTo>
                  <a:lnTo>
                    <a:pt x="253619" y="46863"/>
                  </a:lnTo>
                  <a:lnTo>
                    <a:pt x="253619" y="381"/>
                  </a:lnTo>
                  <a:close/>
                </a:path>
                <a:path w="588009" h="323850">
                  <a:moveTo>
                    <a:pt x="587628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628" y="192405"/>
                  </a:lnTo>
                  <a:lnTo>
                    <a:pt x="587628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463" y="8128"/>
                  </a:lnTo>
                  <a:lnTo>
                    <a:pt x="410531" y="34724"/>
                  </a:lnTo>
                  <a:lnTo>
                    <a:pt x="407288" y="59070"/>
                  </a:lnTo>
                  <a:lnTo>
                    <a:pt x="390778" y="100965"/>
                  </a:lnTo>
                  <a:lnTo>
                    <a:pt x="361521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90" y="149709"/>
                  </a:lnTo>
                  <a:lnTo>
                    <a:pt x="405050" y="114077"/>
                  </a:lnTo>
                  <a:lnTo>
                    <a:pt x="419353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32" y="55840"/>
                  </a:lnTo>
                  <a:lnTo>
                    <a:pt x="429561" y="49434"/>
                  </a:lnTo>
                  <a:lnTo>
                    <a:pt x="430476" y="42886"/>
                  </a:lnTo>
                  <a:lnTo>
                    <a:pt x="431165" y="36195"/>
                  </a:lnTo>
                  <a:lnTo>
                    <a:pt x="431690" y="29362"/>
                  </a:lnTo>
                  <a:lnTo>
                    <a:pt x="431942" y="22399"/>
                  </a:lnTo>
                  <a:lnTo>
                    <a:pt x="431932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353" y="86233"/>
                  </a:lnTo>
                  <a:lnTo>
                    <a:pt x="426543" y="99804"/>
                  </a:lnTo>
                  <a:lnTo>
                    <a:pt x="454278" y="135255"/>
                  </a:lnTo>
                  <a:lnTo>
                    <a:pt x="489408" y="162454"/>
                  </a:lnTo>
                  <a:lnTo>
                    <a:pt x="502411" y="169672"/>
                  </a:lnTo>
                  <a:lnTo>
                    <a:pt x="516254" y="154432"/>
                  </a:lnTo>
                  <a:lnTo>
                    <a:pt x="502015" y="146357"/>
                  </a:lnTo>
                  <a:lnTo>
                    <a:pt x="488442" y="137366"/>
                  </a:lnTo>
                  <a:lnTo>
                    <a:pt x="47553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943" y="231521"/>
                  </a:moveTo>
                  <a:lnTo>
                    <a:pt x="72517" y="231521"/>
                  </a:lnTo>
                  <a:lnTo>
                    <a:pt x="72517" y="299974"/>
                  </a:lnTo>
                  <a:lnTo>
                    <a:pt x="262127" y="299974"/>
                  </a:lnTo>
                  <a:lnTo>
                    <a:pt x="262127" y="317754"/>
                  </a:lnTo>
                  <a:lnTo>
                    <a:pt x="51943" y="317754"/>
                  </a:lnTo>
                  <a:lnTo>
                    <a:pt x="51943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628" y="213741"/>
                  </a:lnTo>
                  <a:lnTo>
                    <a:pt x="587628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212" y="173990"/>
                  </a:lnTo>
                  <a:lnTo>
                    <a:pt x="307212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1" y="259207"/>
                  </a:lnTo>
                  <a:lnTo>
                    <a:pt x="150241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913" y="64643"/>
                  </a:moveTo>
                  <a:lnTo>
                    <a:pt x="73913" y="113284"/>
                  </a:lnTo>
                  <a:lnTo>
                    <a:pt x="233045" y="113284"/>
                  </a:lnTo>
                  <a:lnTo>
                    <a:pt x="233045" y="64643"/>
                  </a:lnTo>
                  <a:lnTo>
                    <a:pt x="73913" y="64643"/>
                  </a:lnTo>
                  <a:close/>
                </a:path>
                <a:path w="588009" h="323850">
                  <a:moveTo>
                    <a:pt x="410463" y="8128"/>
                  </a:moveTo>
                  <a:lnTo>
                    <a:pt x="431673" y="8128"/>
                  </a:lnTo>
                  <a:lnTo>
                    <a:pt x="431932" y="15317"/>
                  </a:lnTo>
                  <a:lnTo>
                    <a:pt x="431942" y="22399"/>
                  </a:lnTo>
                  <a:lnTo>
                    <a:pt x="431690" y="29362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2015" y="146357"/>
                  </a:lnTo>
                  <a:lnTo>
                    <a:pt x="516254" y="154432"/>
                  </a:lnTo>
                  <a:lnTo>
                    <a:pt x="502411" y="169672"/>
                  </a:lnTo>
                  <a:lnTo>
                    <a:pt x="465353" y="145258"/>
                  </a:lnTo>
                  <a:lnTo>
                    <a:pt x="434768" y="112506"/>
                  </a:lnTo>
                  <a:lnTo>
                    <a:pt x="419353" y="86233"/>
                  </a:lnTo>
                  <a:lnTo>
                    <a:pt x="412827" y="100572"/>
                  </a:lnTo>
                  <a:lnTo>
                    <a:pt x="385699" y="138684"/>
                  </a:lnTo>
                  <a:lnTo>
                    <a:pt x="349105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5" y="150292"/>
                  </a:lnTo>
                  <a:lnTo>
                    <a:pt x="361521" y="135382"/>
                  </a:lnTo>
                  <a:lnTo>
                    <a:pt x="390778" y="100965"/>
                  </a:lnTo>
                  <a:lnTo>
                    <a:pt x="407288" y="59070"/>
                  </a:lnTo>
                  <a:lnTo>
                    <a:pt x="410531" y="34724"/>
                  </a:lnTo>
                  <a:lnTo>
                    <a:pt x="410463" y="8128"/>
                  </a:lnTo>
                  <a:close/>
                </a:path>
                <a:path w="588009" h="323850">
                  <a:moveTo>
                    <a:pt x="53340" y="381"/>
                  </a:moveTo>
                  <a:lnTo>
                    <a:pt x="73913" y="381"/>
                  </a:lnTo>
                  <a:lnTo>
                    <a:pt x="73913" y="46863"/>
                  </a:lnTo>
                  <a:lnTo>
                    <a:pt x="233045" y="46863"/>
                  </a:lnTo>
                  <a:lnTo>
                    <a:pt x="233045" y="381"/>
                  </a:lnTo>
                  <a:lnTo>
                    <a:pt x="253619" y="381"/>
                  </a:lnTo>
                  <a:lnTo>
                    <a:pt x="253619" y="130937"/>
                  </a:lnTo>
                  <a:lnTo>
                    <a:pt x="53340" y="130937"/>
                  </a:lnTo>
                  <a:lnTo>
                    <a:pt x="53340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628" y="0"/>
                  </a:lnTo>
                  <a:lnTo>
                    <a:pt x="587628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293225" y="386334"/>
            <a:ext cx="1573530" cy="335915"/>
            <a:chOff x="9293225" y="386334"/>
            <a:chExt cx="1573530" cy="335915"/>
          </a:xfrm>
        </p:grpSpPr>
        <p:sp>
          <p:nvSpPr>
            <p:cNvPr id="13" name="object 13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256794" y="177927"/>
                  </a:moveTo>
                  <a:lnTo>
                    <a:pt x="57276" y="177927"/>
                  </a:lnTo>
                  <a:lnTo>
                    <a:pt x="57276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276" y="239268"/>
                  </a:lnTo>
                  <a:lnTo>
                    <a:pt x="57276" y="319151"/>
                  </a:lnTo>
                  <a:lnTo>
                    <a:pt x="264286" y="319151"/>
                  </a:lnTo>
                  <a:lnTo>
                    <a:pt x="264286" y="301498"/>
                  </a:lnTo>
                  <a:lnTo>
                    <a:pt x="77088" y="301498"/>
                  </a:lnTo>
                  <a:lnTo>
                    <a:pt x="77088" y="256286"/>
                  </a:lnTo>
                  <a:lnTo>
                    <a:pt x="256794" y="256286"/>
                  </a:lnTo>
                  <a:lnTo>
                    <a:pt x="256794" y="177927"/>
                  </a:lnTo>
                  <a:close/>
                </a:path>
                <a:path w="614679" h="323215">
                  <a:moveTo>
                    <a:pt x="399796" y="118237"/>
                  </a:moveTo>
                  <a:lnTo>
                    <a:pt x="379602" y="118237"/>
                  </a:lnTo>
                  <a:lnTo>
                    <a:pt x="379602" y="230124"/>
                  </a:lnTo>
                  <a:lnTo>
                    <a:pt x="302513" y="230124"/>
                  </a:lnTo>
                  <a:lnTo>
                    <a:pt x="302513" y="247777"/>
                  </a:lnTo>
                  <a:lnTo>
                    <a:pt x="357124" y="247777"/>
                  </a:lnTo>
                  <a:lnTo>
                    <a:pt x="401304" y="247094"/>
                  </a:lnTo>
                  <a:lnTo>
                    <a:pt x="445007" y="244983"/>
                  </a:lnTo>
                  <a:lnTo>
                    <a:pt x="487108" y="241347"/>
                  </a:lnTo>
                  <a:lnTo>
                    <a:pt x="526160" y="236093"/>
                  </a:lnTo>
                  <a:lnTo>
                    <a:pt x="526160" y="229743"/>
                  </a:lnTo>
                  <a:lnTo>
                    <a:pt x="399796" y="229743"/>
                  </a:lnTo>
                  <a:lnTo>
                    <a:pt x="399796" y="118237"/>
                  </a:lnTo>
                  <a:close/>
                </a:path>
                <a:path w="614679" h="323215">
                  <a:moveTo>
                    <a:pt x="526160" y="219710"/>
                  </a:moveTo>
                  <a:lnTo>
                    <a:pt x="481458" y="225049"/>
                  </a:lnTo>
                  <a:lnTo>
                    <a:pt x="432101" y="228314"/>
                  </a:lnTo>
                  <a:lnTo>
                    <a:pt x="399796" y="229743"/>
                  </a:lnTo>
                  <a:lnTo>
                    <a:pt x="526160" y="229743"/>
                  </a:lnTo>
                  <a:lnTo>
                    <a:pt x="526160" y="219710"/>
                  </a:lnTo>
                  <a:close/>
                </a:path>
                <a:path w="614679" h="323215">
                  <a:moveTo>
                    <a:pt x="487806" y="29845"/>
                  </a:moveTo>
                  <a:lnTo>
                    <a:pt x="327278" y="29845"/>
                  </a:lnTo>
                  <a:lnTo>
                    <a:pt x="327278" y="47498"/>
                  </a:lnTo>
                  <a:lnTo>
                    <a:pt x="467613" y="47498"/>
                  </a:lnTo>
                  <a:lnTo>
                    <a:pt x="467153" y="64484"/>
                  </a:lnTo>
                  <a:lnTo>
                    <a:pt x="464865" y="108723"/>
                  </a:lnTo>
                  <a:lnTo>
                    <a:pt x="459612" y="153162"/>
                  </a:lnTo>
                  <a:lnTo>
                    <a:pt x="453008" y="186690"/>
                  </a:lnTo>
                  <a:lnTo>
                    <a:pt x="472948" y="186690"/>
                  </a:lnTo>
                  <a:lnTo>
                    <a:pt x="481034" y="142746"/>
                  </a:lnTo>
                  <a:lnTo>
                    <a:pt x="484858" y="102570"/>
                  </a:lnTo>
                  <a:lnTo>
                    <a:pt x="486967" y="60616"/>
                  </a:lnTo>
                  <a:lnTo>
                    <a:pt x="487590" y="39991"/>
                  </a:lnTo>
                  <a:lnTo>
                    <a:pt x="487806" y="29845"/>
                  </a:lnTo>
                  <a:close/>
                </a:path>
                <a:path w="614679" h="323215">
                  <a:moveTo>
                    <a:pt x="163324" y="32258"/>
                  </a:moveTo>
                  <a:lnTo>
                    <a:pt x="142112" y="32258"/>
                  </a:lnTo>
                  <a:lnTo>
                    <a:pt x="139330" y="43332"/>
                  </a:lnTo>
                  <a:lnTo>
                    <a:pt x="135572" y="53895"/>
                  </a:lnTo>
                  <a:lnTo>
                    <a:pt x="111505" y="91297"/>
                  </a:lnTo>
                  <a:lnTo>
                    <a:pt x="74945" y="120681"/>
                  </a:lnTo>
                  <a:lnTo>
                    <a:pt x="39933" y="137179"/>
                  </a:lnTo>
                  <a:lnTo>
                    <a:pt x="0" y="148717"/>
                  </a:lnTo>
                  <a:lnTo>
                    <a:pt x="11049" y="166116"/>
                  </a:lnTo>
                  <a:lnTo>
                    <a:pt x="57519" y="151185"/>
                  </a:lnTo>
                  <a:lnTo>
                    <a:pt x="96615" y="129968"/>
                  </a:lnTo>
                  <a:lnTo>
                    <a:pt x="127742" y="102534"/>
                  </a:lnTo>
                  <a:lnTo>
                    <a:pt x="150495" y="68834"/>
                  </a:lnTo>
                  <a:lnTo>
                    <a:pt x="160607" y="43037"/>
                  </a:lnTo>
                  <a:lnTo>
                    <a:pt x="163324" y="32258"/>
                  </a:lnTo>
                  <a:close/>
                </a:path>
                <a:path w="614679" h="323215">
                  <a:moveTo>
                    <a:pt x="256794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513" y="51816"/>
                  </a:lnTo>
                  <a:lnTo>
                    <a:pt x="175513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243" y="106807"/>
                  </a:lnTo>
                  <a:lnTo>
                    <a:pt x="166243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794" y="156972"/>
                  </a:lnTo>
                  <a:lnTo>
                    <a:pt x="256794" y="0"/>
                  </a:lnTo>
                  <a:close/>
                </a:path>
                <a:path w="614679" h="323215">
                  <a:moveTo>
                    <a:pt x="166624" y="14478"/>
                  </a:moveTo>
                  <a:lnTo>
                    <a:pt x="142208" y="15065"/>
                  </a:lnTo>
                  <a:lnTo>
                    <a:pt x="72898" y="15621"/>
                  </a:lnTo>
                  <a:lnTo>
                    <a:pt x="18542" y="15621"/>
                  </a:lnTo>
                  <a:lnTo>
                    <a:pt x="18542" y="33401"/>
                  </a:lnTo>
                  <a:lnTo>
                    <a:pt x="51943" y="33401"/>
                  </a:lnTo>
                  <a:lnTo>
                    <a:pt x="120094" y="32845"/>
                  </a:lnTo>
                  <a:lnTo>
                    <a:pt x="142112" y="32258"/>
                  </a:lnTo>
                  <a:lnTo>
                    <a:pt x="163324" y="32258"/>
                  </a:lnTo>
                  <a:lnTo>
                    <a:pt x="164121" y="29096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60324" y="0"/>
                  </a:moveTo>
                  <a:lnTo>
                    <a:pt x="540766" y="0"/>
                  </a:lnTo>
                  <a:lnTo>
                    <a:pt x="540766" y="322707"/>
                  </a:lnTo>
                  <a:lnTo>
                    <a:pt x="560324" y="322707"/>
                  </a:lnTo>
                  <a:lnTo>
                    <a:pt x="560324" y="147320"/>
                  </a:lnTo>
                  <a:lnTo>
                    <a:pt x="614299" y="147320"/>
                  </a:lnTo>
                  <a:lnTo>
                    <a:pt x="614299" y="129540"/>
                  </a:lnTo>
                  <a:lnTo>
                    <a:pt x="560324" y="129540"/>
                  </a:lnTo>
                  <a:lnTo>
                    <a:pt x="5603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55073" y="568832"/>
              <a:ext cx="207010" cy="141605"/>
            </a:xfrm>
            <a:custGeom>
              <a:avLst/>
              <a:gdLst/>
              <a:ahLst/>
              <a:cxnLst/>
              <a:rect l="l" t="t" r="r" b="b"/>
              <a:pathLst>
                <a:path w="207009" h="141604">
                  <a:moveTo>
                    <a:pt x="0" y="0"/>
                  </a:moveTo>
                  <a:lnTo>
                    <a:pt x="199517" y="0"/>
                  </a:lnTo>
                  <a:lnTo>
                    <a:pt x="199517" y="78358"/>
                  </a:lnTo>
                  <a:lnTo>
                    <a:pt x="19811" y="78358"/>
                  </a:lnTo>
                  <a:lnTo>
                    <a:pt x="19811" y="123570"/>
                  </a:lnTo>
                  <a:lnTo>
                    <a:pt x="207009" y="123570"/>
                  </a:lnTo>
                  <a:lnTo>
                    <a:pt x="207009" y="141224"/>
                  </a:lnTo>
                  <a:lnTo>
                    <a:pt x="0" y="141224"/>
                  </a:lnTo>
                  <a:lnTo>
                    <a:pt x="0" y="61340"/>
                  </a:lnTo>
                  <a:lnTo>
                    <a:pt x="179577" y="61340"/>
                  </a:lnTo>
                  <a:lnTo>
                    <a:pt x="179577" y="17652"/>
                  </a:lnTo>
                  <a:lnTo>
                    <a:pt x="0" y="176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5738" y="416178"/>
              <a:ext cx="232791" cy="227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166624" y="14478"/>
                  </a:moveTo>
                  <a:lnTo>
                    <a:pt x="156069" y="56286"/>
                  </a:lnTo>
                  <a:lnTo>
                    <a:pt x="136271" y="91995"/>
                  </a:lnTo>
                  <a:lnTo>
                    <a:pt x="107878" y="121509"/>
                  </a:lnTo>
                  <a:lnTo>
                    <a:pt x="71374" y="144780"/>
                  </a:lnTo>
                  <a:lnTo>
                    <a:pt x="27332" y="161853"/>
                  </a:lnTo>
                  <a:lnTo>
                    <a:pt x="11049" y="166116"/>
                  </a:lnTo>
                  <a:lnTo>
                    <a:pt x="0" y="148717"/>
                  </a:lnTo>
                  <a:lnTo>
                    <a:pt x="13835" y="145458"/>
                  </a:lnTo>
                  <a:lnTo>
                    <a:pt x="27146" y="141605"/>
                  </a:lnTo>
                  <a:lnTo>
                    <a:pt x="63934" y="126706"/>
                  </a:lnTo>
                  <a:lnTo>
                    <a:pt x="103504" y="99411"/>
                  </a:lnTo>
                  <a:lnTo>
                    <a:pt x="130861" y="63958"/>
                  </a:lnTo>
                  <a:lnTo>
                    <a:pt x="142112" y="32258"/>
                  </a:lnTo>
                  <a:lnTo>
                    <a:pt x="131181" y="32593"/>
                  </a:lnTo>
                  <a:lnTo>
                    <a:pt x="120094" y="32845"/>
                  </a:lnTo>
                  <a:lnTo>
                    <a:pt x="74437" y="33321"/>
                  </a:lnTo>
                  <a:lnTo>
                    <a:pt x="51943" y="33401"/>
                  </a:lnTo>
                  <a:lnTo>
                    <a:pt x="18542" y="33401"/>
                  </a:lnTo>
                  <a:lnTo>
                    <a:pt x="18542" y="15621"/>
                  </a:lnTo>
                  <a:lnTo>
                    <a:pt x="72898" y="15621"/>
                  </a:lnTo>
                  <a:lnTo>
                    <a:pt x="85109" y="15599"/>
                  </a:lnTo>
                  <a:lnTo>
                    <a:pt x="130655" y="15245"/>
                  </a:lnTo>
                  <a:lnTo>
                    <a:pt x="154189" y="14813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40766" y="0"/>
                  </a:moveTo>
                  <a:lnTo>
                    <a:pt x="560324" y="0"/>
                  </a:lnTo>
                  <a:lnTo>
                    <a:pt x="560324" y="129540"/>
                  </a:lnTo>
                  <a:lnTo>
                    <a:pt x="614299" y="129540"/>
                  </a:lnTo>
                  <a:lnTo>
                    <a:pt x="614299" y="147320"/>
                  </a:lnTo>
                  <a:lnTo>
                    <a:pt x="560324" y="147320"/>
                  </a:lnTo>
                  <a:lnTo>
                    <a:pt x="560324" y="322707"/>
                  </a:lnTo>
                  <a:lnTo>
                    <a:pt x="540766" y="322707"/>
                  </a:lnTo>
                  <a:lnTo>
                    <a:pt x="540766" y="0"/>
                  </a:lnTo>
                  <a:close/>
                </a:path>
                <a:path w="614679" h="323215">
                  <a:moveTo>
                    <a:pt x="236854" y="0"/>
                  </a:moveTo>
                  <a:lnTo>
                    <a:pt x="256794" y="0"/>
                  </a:lnTo>
                  <a:lnTo>
                    <a:pt x="256794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243" y="123952"/>
                  </a:lnTo>
                  <a:lnTo>
                    <a:pt x="166243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513" y="68834"/>
                  </a:lnTo>
                  <a:lnTo>
                    <a:pt x="175513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42341" y="148971"/>
                  </a:moveTo>
                  <a:lnTo>
                    <a:pt x="429006" y="148971"/>
                  </a:lnTo>
                  <a:lnTo>
                    <a:pt x="429006" y="204597"/>
                  </a:lnTo>
                  <a:lnTo>
                    <a:pt x="564388" y="204597"/>
                  </a:lnTo>
                  <a:lnTo>
                    <a:pt x="564388" y="193167"/>
                  </a:lnTo>
                  <a:lnTo>
                    <a:pt x="442341" y="193167"/>
                  </a:lnTo>
                  <a:lnTo>
                    <a:pt x="442341" y="148971"/>
                  </a:lnTo>
                  <a:close/>
                </a:path>
                <a:path w="774065" h="208915">
                  <a:moveTo>
                    <a:pt x="505841" y="123444"/>
                  </a:moveTo>
                  <a:lnTo>
                    <a:pt x="492379" y="123444"/>
                  </a:lnTo>
                  <a:lnTo>
                    <a:pt x="492379" y="166878"/>
                  </a:lnTo>
                  <a:lnTo>
                    <a:pt x="505841" y="166878"/>
                  </a:lnTo>
                  <a:lnTo>
                    <a:pt x="505841" y="123444"/>
                  </a:lnTo>
                  <a:close/>
                </a:path>
                <a:path w="774065" h="208915">
                  <a:moveTo>
                    <a:pt x="593344" y="112014"/>
                  </a:moveTo>
                  <a:lnTo>
                    <a:pt x="395605" y="112014"/>
                  </a:lnTo>
                  <a:lnTo>
                    <a:pt x="395605" y="123444"/>
                  </a:lnTo>
                  <a:lnTo>
                    <a:pt x="593344" y="123444"/>
                  </a:lnTo>
                  <a:lnTo>
                    <a:pt x="593344" y="112014"/>
                  </a:lnTo>
                  <a:close/>
                </a:path>
                <a:path w="774065" h="208915">
                  <a:moveTo>
                    <a:pt x="238125" y="148336"/>
                  </a:moveTo>
                  <a:lnTo>
                    <a:pt x="224790" y="148336"/>
                  </a:lnTo>
                  <a:lnTo>
                    <a:pt x="224790" y="204343"/>
                  </a:lnTo>
                  <a:lnTo>
                    <a:pt x="360172" y="204343"/>
                  </a:lnTo>
                  <a:lnTo>
                    <a:pt x="360172" y="192913"/>
                  </a:lnTo>
                  <a:lnTo>
                    <a:pt x="238125" y="192913"/>
                  </a:lnTo>
                  <a:lnTo>
                    <a:pt x="238125" y="148336"/>
                  </a:lnTo>
                  <a:close/>
                </a:path>
                <a:path w="774065" h="208915">
                  <a:moveTo>
                    <a:pt x="301625" y="118618"/>
                  </a:moveTo>
                  <a:lnTo>
                    <a:pt x="288163" y="118618"/>
                  </a:lnTo>
                  <a:lnTo>
                    <a:pt x="288163" y="163576"/>
                  </a:lnTo>
                  <a:lnTo>
                    <a:pt x="301625" y="163576"/>
                  </a:lnTo>
                  <a:lnTo>
                    <a:pt x="301625" y="118618"/>
                  </a:lnTo>
                  <a:close/>
                </a:path>
                <a:path w="774065" h="208915">
                  <a:moveTo>
                    <a:pt x="389128" y="107188"/>
                  </a:moveTo>
                  <a:lnTo>
                    <a:pt x="191389" y="107188"/>
                  </a:lnTo>
                  <a:lnTo>
                    <a:pt x="191389" y="118618"/>
                  </a:lnTo>
                  <a:lnTo>
                    <a:pt x="389128" y="118618"/>
                  </a:lnTo>
                  <a:lnTo>
                    <a:pt x="389128" y="107188"/>
                  </a:lnTo>
                  <a:close/>
                </a:path>
                <a:path w="774065" h="208915">
                  <a:moveTo>
                    <a:pt x="40767" y="141732"/>
                  </a:moveTo>
                  <a:lnTo>
                    <a:pt x="27686" y="141732"/>
                  </a:lnTo>
                  <a:lnTo>
                    <a:pt x="27686" y="203581"/>
                  </a:lnTo>
                  <a:lnTo>
                    <a:pt x="154559" y="203581"/>
                  </a:lnTo>
                  <a:lnTo>
                    <a:pt x="154559" y="191770"/>
                  </a:lnTo>
                  <a:lnTo>
                    <a:pt x="40767" y="191770"/>
                  </a:lnTo>
                  <a:lnTo>
                    <a:pt x="40767" y="141732"/>
                  </a:lnTo>
                  <a:close/>
                </a:path>
                <a:path w="774065" h="208915">
                  <a:moveTo>
                    <a:pt x="151130" y="0"/>
                  </a:moveTo>
                  <a:lnTo>
                    <a:pt x="138303" y="0"/>
                  </a:lnTo>
                  <a:lnTo>
                    <a:pt x="138303" y="152019"/>
                  </a:lnTo>
                  <a:lnTo>
                    <a:pt x="151130" y="152019"/>
                  </a:lnTo>
                  <a:lnTo>
                    <a:pt x="151130" y="65786"/>
                  </a:lnTo>
                  <a:lnTo>
                    <a:pt x="185674" y="65786"/>
                  </a:lnTo>
                  <a:lnTo>
                    <a:pt x="185674" y="53848"/>
                  </a:lnTo>
                  <a:lnTo>
                    <a:pt x="151130" y="53848"/>
                  </a:lnTo>
                  <a:lnTo>
                    <a:pt x="151130" y="0"/>
                  </a:lnTo>
                  <a:close/>
                </a:path>
                <a:path w="774065" h="208915">
                  <a:moveTo>
                    <a:pt x="94488" y="11557"/>
                  </a:moveTo>
                  <a:lnTo>
                    <a:pt x="0" y="11557"/>
                  </a:lnTo>
                  <a:lnTo>
                    <a:pt x="0" y="109474"/>
                  </a:lnTo>
                  <a:lnTo>
                    <a:pt x="50292" y="109474"/>
                  </a:lnTo>
                  <a:lnTo>
                    <a:pt x="57785" y="109220"/>
                  </a:lnTo>
                  <a:lnTo>
                    <a:pt x="102235" y="105537"/>
                  </a:lnTo>
                  <a:lnTo>
                    <a:pt x="126238" y="100965"/>
                  </a:lnTo>
                  <a:lnTo>
                    <a:pt x="126238" y="98044"/>
                  </a:lnTo>
                  <a:lnTo>
                    <a:pt x="13335" y="98044"/>
                  </a:lnTo>
                  <a:lnTo>
                    <a:pt x="13335" y="22987"/>
                  </a:lnTo>
                  <a:lnTo>
                    <a:pt x="94488" y="22987"/>
                  </a:lnTo>
                  <a:lnTo>
                    <a:pt x="94488" y="11557"/>
                  </a:lnTo>
                  <a:close/>
                </a:path>
                <a:path w="774065" h="208915">
                  <a:moveTo>
                    <a:pt x="126238" y="89789"/>
                  </a:moveTo>
                  <a:lnTo>
                    <a:pt x="80893" y="96597"/>
                  </a:lnTo>
                  <a:lnTo>
                    <a:pt x="46228" y="98044"/>
                  </a:lnTo>
                  <a:lnTo>
                    <a:pt x="126238" y="98044"/>
                  </a:lnTo>
                  <a:lnTo>
                    <a:pt x="126238" y="89789"/>
                  </a:lnTo>
                  <a:close/>
                </a:path>
                <a:path w="774065" h="208915">
                  <a:moveTo>
                    <a:pt x="774065" y="137541"/>
                  </a:moveTo>
                  <a:lnTo>
                    <a:pt x="642620" y="137541"/>
                  </a:lnTo>
                  <a:lnTo>
                    <a:pt x="642620" y="148971"/>
                  </a:lnTo>
                  <a:lnTo>
                    <a:pt x="761238" y="148971"/>
                  </a:lnTo>
                  <a:lnTo>
                    <a:pt x="761238" y="208407"/>
                  </a:lnTo>
                  <a:lnTo>
                    <a:pt x="774065" y="208407"/>
                  </a:lnTo>
                  <a:lnTo>
                    <a:pt x="774065" y="137541"/>
                  </a:lnTo>
                  <a:close/>
                </a:path>
                <a:path w="774065" h="208915">
                  <a:moveTo>
                    <a:pt x="443230" y="127"/>
                  </a:moveTo>
                  <a:lnTo>
                    <a:pt x="429895" y="127"/>
                  </a:lnTo>
                  <a:lnTo>
                    <a:pt x="429895" y="84328"/>
                  </a:lnTo>
                  <a:lnTo>
                    <a:pt x="558927" y="84328"/>
                  </a:lnTo>
                  <a:lnTo>
                    <a:pt x="558927" y="72898"/>
                  </a:lnTo>
                  <a:lnTo>
                    <a:pt x="443230" y="72898"/>
                  </a:lnTo>
                  <a:lnTo>
                    <a:pt x="443230" y="41529"/>
                  </a:lnTo>
                  <a:lnTo>
                    <a:pt x="558927" y="41529"/>
                  </a:lnTo>
                  <a:lnTo>
                    <a:pt x="558927" y="30099"/>
                  </a:lnTo>
                  <a:lnTo>
                    <a:pt x="443230" y="30099"/>
                  </a:lnTo>
                  <a:lnTo>
                    <a:pt x="443230" y="127"/>
                  </a:lnTo>
                  <a:close/>
                </a:path>
                <a:path w="774065" h="208915">
                  <a:moveTo>
                    <a:pt x="558927" y="41529"/>
                  </a:moveTo>
                  <a:lnTo>
                    <a:pt x="545592" y="41529"/>
                  </a:lnTo>
                  <a:lnTo>
                    <a:pt x="545592" y="72898"/>
                  </a:lnTo>
                  <a:lnTo>
                    <a:pt x="558927" y="72898"/>
                  </a:lnTo>
                  <a:lnTo>
                    <a:pt x="558927" y="41529"/>
                  </a:lnTo>
                  <a:close/>
                </a:path>
                <a:path w="774065" h="208915">
                  <a:moveTo>
                    <a:pt x="558927" y="127"/>
                  </a:moveTo>
                  <a:lnTo>
                    <a:pt x="545592" y="127"/>
                  </a:lnTo>
                  <a:lnTo>
                    <a:pt x="545592" y="30099"/>
                  </a:lnTo>
                  <a:lnTo>
                    <a:pt x="558927" y="30099"/>
                  </a:lnTo>
                  <a:lnTo>
                    <a:pt x="558927" y="127"/>
                  </a:lnTo>
                  <a:close/>
                </a:path>
                <a:path w="774065" h="208915">
                  <a:moveTo>
                    <a:pt x="774065" y="0"/>
                  </a:moveTo>
                  <a:lnTo>
                    <a:pt x="761238" y="0"/>
                  </a:lnTo>
                  <a:lnTo>
                    <a:pt x="761238" y="42418"/>
                  </a:lnTo>
                  <a:lnTo>
                    <a:pt x="710057" y="42418"/>
                  </a:lnTo>
                  <a:lnTo>
                    <a:pt x="710057" y="54356"/>
                  </a:lnTo>
                  <a:lnTo>
                    <a:pt x="761238" y="54356"/>
                  </a:lnTo>
                  <a:lnTo>
                    <a:pt x="761238" y="123825"/>
                  </a:lnTo>
                  <a:lnTo>
                    <a:pt x="774065" y="123825"/>
                  </a:lnTo>
                  <a:lnTo>
                    <a:pt x="774065" y="0"/>
                  </a:lnTo>
                  <a:close/>
                </a:path>
                <a:path w="774065" h="208915">
                  <a:moveTo>
                    <a:pt x="673735" y="5207"/>
                  </a:moveTo>
                  <a:lnTo>
                    <a:pt x="660019" y="5207"/>
                  </a:lnTo>
                  <a:lnTo>
                    <a:pt x="660088" y="22304"/>
                  </a:lnTo>
                  <a:lnTo>
                    <a:pt x="658002" y="37973"/>
                  </a:lnTo>
                  <a:lnTo>
                    <a:pt x="638861" y="76547"/>
                  </a:lnTo>
                  <a:lnTo>
                    <a:pt x="602107" y="105283"/>
                  </a:lnTo>
                  <a:lnTo>
                    <a:pt x="611505" y="114427"/>
                  </a:lnTo>
                  <a:lnTo>
                    <a:pt x="644144" y="89154"/>
                  </a:lnTo>
                  <a:lnTo>
                    <a:pt x="665734" y="55499"/>
                  </a:lnTo>
                  <a:lnTo>
                    <a:pt x="678460" y="55499"/>
                  </a:lnTo>
                  <a:lnTo>
                    <a:pt x="675159" y="49911"/>
                  </a:lnTo>
                  <a:lnTo>
                    <a:pt x="670687" y="40005"/>
                  </a:lnTo>
                  <a:lnTo>
                    <a:pt x="671957" y="34671"/>
                  </a:lnTo>
                  <a:lnTo>
                    <a:pt x="672846" y="29083"/>
                  </a:lnTo>
                  <a:lnTo>
                    <a:pt x="673862" y="17526"/>
                  </a:lnTo>
                  <a:lnTo>
                    <a:pt x="673989" y="11430"/>
                  </a:lnTo>
                  <a:lnTo>
                    <a:pt x="673735" y="5207"/>
                  </a:lnTo>
                  <a:close/>
                </a:path>
                <a:path w="774065" h="208915">
                  <a:moveTo>
                    <a:pt x="678460" y="55499"/>
                  </a:moveTo>
                  <a:lnTo>
                    <a:pt x="665734" y="55499"/>
                  </a:lnTo>
                  <a:lnTo>
                    <a:pt x="670371" y="64260"/>
                  </a:lnTo>
                  <a:lnTo>
                    <a:pt x="695358" y="93450"/>
                  </a:lnTo>
                  <a:lnTo>
                    <a:pt x="719201" y="109220"/>
                  </a:lnTo>
                  <a:lnTo>
                    <a:pt x="728091" y="99441"/>
                  </a:lnTo>
                  <a:lnTo>
                    <a:pt x="718950" y="94202"/>
                  </a:lnTo>
                  <a:lnTo>
                    <a:pt x="710215" y="88392"/>
                  </a:lnTo>
                  <a:lnTo>
                    <a:pt x="701909" y="82010"/>
                  </a:lnTo>
                  <a:lnTo>
                    <a:pt x="694055" y="75057"/>
                  </a:lnTo>
                  <a:lnTo>
                    <a:pt x="686867" y="67437"/>
                  </a:lnTo>
                  <a:lnTo>
                    <a:pt x="680561" y="59055"/>
                  </a:lnTo>
                  <a:lnTo>
                    <a:pt x="678460" y="55499"/>
                  </a:lnTo>
                  <a:close/>
                </a:path>
                <a:path w="774065" h="208915">
                  <a:moveTo>
                    <a:pt x="299339" y="1778"/>
                  </a:moveTo>
                  <a:lnTo>
                    <a:pt x="284988" y="1778"/>
                  </a:lnTo>
                  <a:lnTo>
                    <a:pt x="285369" y="9525"/>
                  </a:lnTo>
                  <a:lnTo>
                    <a:pt x="283972" y="17272"/>
                  </a:lnTo>
                  <a:lnTo>
                    <a:pt x="260951" y="51514"/>
                  </a:lnTo>
                  <a:lnTo>
                    <a:pt x="225837" y="71453"/>
                  </a:lnTo>
                  <a:lnTo>
                    <a:pt x="207899" y="76581"/>
                  </a:lnTo>
                  <a:lnTo>
                    <a:pt x="215265" y="88011"/>
                  </a:lnTo>
                  <a:lnTo>
                    <a:pt x="259588" y="68326"/>
                  </a:lnTo>
                  <a:lnTo>
                    <a:pt x="289306" y="38100"/>
                  </a:lnTo>
                  <a:lnTo>
                    <a:pt x="303922" y="38100"/>
                  </a:lnTo>
                  <a:lnTo>
                    <a:pt x="303403" y="37592"/>
                  </a:lnTo>
                  <a:lnTo>
                    <a:pt x="299085" y="31750"/>
                  </a:lnTo>
                  <a:lnTo>
                    <a:pt x="295656" y="25273"/>
                  </a:lnTo>
                  <a:lnTo>
                    <a:pt x="298577" y="17399"/>
                  </a:lnTo>
                  <a:lnTo>
                    <a:pt x="299847" y="9525"/>
                  </a:lnTo>
                  <a:lnTo>
                    <a:pt x="299339" y="1778"/>
                  </a:lnTo>
                  <a:close/>
                </a:path>
                <a:path w="774065" h="208915">
                  <a:moveTo>
                    <a:pt x="303922" y="38100"/>
                  </a:moveTo>
                  <a:lnTo>
                    <a:pt x="289306" y="38100"/>
                  </a:lnTo>
                  <a:lnTo>
                    <a:pt x="293243" y="44069"/>
                  </a:lnTo>
                  <a:lnTo>
                    <a:pt x="328422" y="72644"/>
                  </a:lnTo>
                  <a:lnTo>
                    <a:pt x="365125" y="86614"/>
                  </a:lnTo>
                  <a:lnTo>
                    <a:pt x="372237" y="75184"/>
                  </a:lnTo>
                  <a:lnTo>
                    <a:pt x="364617" y="73533"/>
                  </a:lnTo>
                  <a:lnTo>
                    <a:pt x="356997" y="71120"/>
                  </a:lnTo>
                  <a:lnTo>
                    <a:pt x="320548" y="53213"/>
                  </a:lnTo>
                  <a:lnTo>
                    <a:pt x="314452" y="48387"/>
                  </a:lnTo>
                  <a:lnTo>
                    <a:pt x="303922" y="3810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29006" y="148971"/>
                  </a:moveTo>
                  <a:lnTo>
                    <a:pt x="442341" y="148971"/>
                  </a:lnTo>
                  <a:lnTo>
                    <a:pt x="442341" y="193167"/>
                  </a:lnTo>
                  <a:lnTo>
                    <a:pt x="564388" y="193167"/>
                  </a:lnTo>
                  <a:lnTo>
                    <a:pt x="564388" y="204597"/>
                  </a:lnTo>
                  <a:lnTo>
                    <a:pt x="429006" y="204597"/>
                  </a:lnTo>
                  <a:lnTo>
                    <a:pt x="429006" y="148971"/>
                  </a:lnTo>
                  <a:close/>
                </a:path>
                <a:path w="774065" h="208915">
                  <a:moveTo>
                    <a:pt x="224790" y="148336"/>
                  </a:moveTo>
                  <a:lnTo>
                    <a:pt x="238125" y="148336"/>
                  </a:lnTo>
                  <a:lnTo>
                    <a:pt x="238125" y="192913"/>
                  </a:lnTo>
                  <a:lnTo>
                    <a:pt x="360172" y="192913"/>
                  </a:lnTo>
                  <a:lnTo>
                    <a:pt x="360172" y="204343"/>
                  </a:lnTo>
                  <a:lnTo>
                    <a:pt x="224790" y="204343"/>
                  </a:lnTo>
                  <a:lnTo>
                    <a:pt x="224790" y="148336"/>
                  </a:lnTo>
                  <a:close/>
                </a:path>
                <a:path w="774065" h="208915">
                  <a:moveTo>
                    <a:pt x="27686" y="141732"/>
                  </a:moveTo>
                  <a:lnTo>
                    <a:pt x="40767" y="141732"/>
                  </a:lnTo>
                  <a:lnTo>
                    <a:pt x="40767" y="191770"/>
                  </a:lnTo>
                  <a:lnTo>
                    <a:pt x="154559" y="191770"/>
                  </a:lnTo>
                  <a:lnTo>
                    <a:pt x="154559" y="203581"/>
                  </a:lnTo>
                  <a:lnTo>
                    <a:pt x="27686" y="203581"/>
                  </a:lnTo>
                  <a:lnTo>
                    <a:pt x="27686" y="141732"/>
                  </a:lnTo>
                  <a:close/>
                </a:path>
                <a:path w="774065" h="208915">
                  <a:moveTo>
                    <a:pt x="642620" y="137541"/>
                  </a:moveTo>
                  <a:lnTo>
                    <a:pt x="774065" y="137541"/>
                  </a:lnTo>
                  <a:lnTo>
                    <a:pt x="774065" y="208407"/>
                  </a:lnTo>
                  <a:lnTo>
                    <a:pt x="761238" y="208407"/>
                  </a:lnTo>
                  <a:lnTo>
                    <a:pt x="761238" y="148971"/>
                  </a:lnTo>
                  <a:lnTo>
                    <a:pt x="642620" y="148971"/>
                  </a:lnTo>
                  <a:lnTo>
                    <a:pt x="642620" y="137541"/>
                  </a:lnTo>
                  <a:close/>
                </a:path>
                <a:path w="774065" h="208915">
                  <a:moveTo>
                    <a:pt x="395605" y="112014"/>
                  </a:moveTo>
                  <a:lnTo>
                    <a:pt x="593344" y="112014"/>
                  </a:lnTo>
                  <a:lnTo>
                    <a:pt x="593344" y="123444"/>
                  </a:lnTo>
                  <a:lnTo>
                    <a:pt x="505841" y="123444"/>
                  </a:lnTo>
                  <a:lnTo>
                    <a:pt x="505841" y="166878"/>
                  </a:lnTo>
                  <a:lnTo>
                    <a:pt x="492379" y="166878"/>
                  </a:lnTo>
                  <a:lnTo>
                    <a:pt x="492379" y="123444"/>
                  </a:lnTo>
                  <a:lnTo>
                    <a:pt x="395605" y="123444"/>
                  </a:lnTo>
                  <a:lnTo>
                    <a:pt x="395605" y="112014"/>
                  </a:lnTo>
                  <a:close/>
                </a:path>
                <a:path w="774065" h="208915">
                  <a:moveTo>
                    <a:pt x="191389" y="107188"/>
                  </a:moveTo>
                  <a:lnTo>
                    <a:pt x="389128" y="107188"/>
                  </a:lnTo>
                  <a:lnTo>
                    <a:pt x="389128" y="118618"/>
                  </a:lnTo>
                  <a:lnTo>
                    <a:pt x="301625" y="118618"/>
                  </a:lnTo>
                  <a:lnTo>
                    <a:pt x="301625" y="163576"/>
                  </a:lnTo>
                  <a:lnTo>
                    <a:pt x="288163" y="163576"/>
                  </a:lnTo>
                  <a:lnTo>
                    <a:pt x="288163" y="118618"/>
                  </a:lnTo>
                  <a:lnTo>
                    <a:pt x="191389" y="118618"/>
                  </a:lnTo>
                  <a:lnTo>
                    <a:pt x="191389" y="107188"/>
                  </a:lnTo>
                  <a:close/>
                </a:path>
                <a:path w="774065" h="208915">
                  <a:moveTo>
                    <a:pt x="443230" y="41529"/>
                  </a:moveTo>
                  <a:lnTo>
                    <a:pt x="443230" y="72898"/>
                  </a:lnTo>
                  <a:lnTo>
                    <a:pt x="545592" y="72898"/>
                  </a:lnTo>
                  <a:lnTo>
                    <a:pt x="545592" y="41529"/>
                  </a:lnTo>
                  <a:lnTo>
                    <a:pt x="443230" y="41529"/>
                  </a:lnTo>
                  <a:close/>
                </a:path>
                <a:path w="774065" h="208915">
                  <a:moveTo>
                    <a:pt x="0" y="11557"/>
                  </a:moveTo>
                  <a:lnTo>
                    <a:pt x="94488" y="11557"/>
                  </a:lnTo>
                  <a:lnTo>
                    <a:pt x="94488" y="22987"/>
                  </a:lnTo>
                  <a:lnTo>
                    <a:pt x="13335" y="22987"/>
                  </a:lnTo>
                  <a:lnTo>
                    <a:pt x="13335" y="98044"/>
                  </a:lnTo>
                  <a:lnTo>
                    <a:pt x="46228" y="98044"/>
                  </a:lnTo>
                  <a:lnTo>
                    <a:pt x="58275" y="97879"/>
                  </a:lnTo>
                  <a:lnTo>
                    <a:pt x="101324" y="94218"/>
                  </a:lnTo>
                  <a:lnTo>
                    <a:pt x="126238" y="89789"/>
                  </a:lnTo>
                  <a:lnTo>
                    <a:pt x="126238" y="100965"/>
                  </a:lnTo>
                  <a:lnTo>
                    <a:pt x="121158" y="102235"/>
                  </a:lnTo>
                  <a:lnTo>
                    <a:pt x="115443" y="103505"/>
                  </a:lnTo>
                  <a:lnTo>
                    <a:pt x="108839" y="104521"/>
                  </a:lnTo>
                  <a:lnTo>
                    <a:pt x="102235" y="105537"/>
                  </a:lnTo>
                  <a:lnTo>
                    <a:pt x="95377" y="106426"/>
                  </a:lnTo>
                  <a:lnTo>
                    <a:pt x="88011" y="107188"/>
                  </a:lnTo>
                  <a:lnTo>
                    <a:pt x="80772" y="107950"/>
                  </a:lnTo>
                  <a:lnTo>
                    <a:pt x="73279" y="108458"/>
                  </a:lnTo>
                  <a:lnTo>
                    <a:pt x="65532" y="108839"/>
                  </a:lnTo>
                  <a:lnTo>
                    <a:pt x="57785" y="109220"/>
                  </a:lnTo>
                  <a:lnTo>
                    <a:pt x="50292" y="109474"/>
                  </a:lnTo>
                  <a:lnTo>
                    <a:pt x="43053" y="109474"/>
                  </a:lnTo>
                  <a:lnTo>
                    <a:pt x="0" y="109474"/>
                  </a:lnTo>
                  <a:lnTo>
                    <a:pt x="0" y="11557"/>
                  </a:lnTo>
                  <a:close/>
                </a:path>
                <a:path w="774065" h="208915">
                  <a:moveTo>
                    <a:pt x="660019" y="5207"/>
                  </a:moveTo>
                  <a:lnTo>
                    <a:pt x="673735" y="5207"/>
                  </a:lnTo>
                  <a:lnTo>
                    <a:pt x="673989" y="11430"/>
                  </a:lnTo>
                  <a:lnTo>
                    <a:pt x="673862" y="17526"/>
                  </a:lnTo>
                  <a:lnTo>
                    <a:pt x="673354" y="23241"/>
                  </a:lnTo>
                  <a:lnTo>
                    <a:pt x="672846" y="29083"/>
                  </a:lnTo>
                  <a:lnTo>
                    <a:pt x="671957" y="34671"/>
                  </a:lnTo>
                  <a:lnTo>
                    <a:pt x="670687" y="40005"/>
                  </a:lnTo>
                  <a:lnTo>
                    <a:pt x="675159" y="49911"/>
                  </a:lnTo>
                  <a:lnTo>
                    <a:pt x="701909" y="82010"/>
                  </a:lnTo>
                  <a:lnTo>
                    <a:pt x="728091" y="99441"/>
                  </a:lnTo>
                  <a:lnTo>
                    <a:pt x="719201" y="109220"/>
                  </a:lnTo>
                  <a:lnTo>
                    <a:pt x="688213" y="86995"/>
                  </a:lnTo>
                  <a:lnTo>
                    <a:pt x="665734" y="55499"/>
                  </a:lnTo>
                  <a:lnTo>
                    <a:pt x="661539" y="64740"/>
                  </a:lnTo>
                  <a:lnTo>
                    <a:pt x="636811" y="96299"/>
                  </a:lnTo>
                  <a:lnTo>
                    <a:pt x="611505" y="114427"/>
                  </a:lnTo>
                  <a:lnTo>
                    <a:pt x="602107" y="105283"/>
                  </a:lnTo>
                  <a:lnTo>
                    <a:pt x="616279" y="96688"/>
                  </a:lnTo>
                  <a:lnTo>
                    <a:pt x="628523" y="87106"/>
                  </a:lnTo>
                  <a:lnTo>
                    <a:pt x="653750" y="52212"/>
                  </a:lnTo>
                  <a:lnTo>
                    <a:pt x="660088" y="22304"/>
                  </a:lnTo>
                  <a:lnTo>
                    <a:pt x="660019" y="5207"/>
                  </a:lnTo>
                  <a:close/>
                </a:path>
                <a:path w="774065" h="208915">
                  <a:moveTo>
                    <a:pt x="284988" y="1778"/>
                  </a:moveTo>
                  <a:lnTo>
                    <a:pt x="299339" y="1778"/>
                  </a:lnTo>
                  <a:lnTo>
                    <a:pt x="299847" y="9525"/>
                  </a:lnTo>
                  <a:lnTo>
                    <a:pt x="298577" y="17399"/>
                  </a:lnTo>
                  <a:lnTo>
                    <a:pt x="295656" y="25273"/>
                  </a:lnTo>
                  <a:lnTo>
                    <a:pt x="299085" y="31750"/>
                  </a:lnTo>
                  <a:lnTo>
                    <a:pt x="327406" y="57404"/>
                  </a:lnTo>
                  <a:lnTo>
                    <a:pt x="334264" y="61595"/>
                  </a:lnTo>
                  <a:lnTo>
                    <a:pt x="372237" y="75184"/>
                  </a:lnTo>
                  <a:lnTo>
                    <a:pt x="365125" y="86614"/>
                  </a:lnTo>
                  <a:lnTo>
                    <a:pt x="328422" y="72644"/>
                  </a:lnTo>
                  <a:lnTo>
                    <a:pt x="298069" y="49530"/>
                  </a:lnTo>
                  <a:lnTo>
                    <a:pt x="289306" y="38100"/>
                  </a:lnTo>
                  <a:lnTo>
                    <a:pt x="283591" y="46412"/>
                  </a:lnTo>
                  <a:lnTo>
                    <a:pt x="249519" y="74420"/>
                  </a:lnTo>
                  <a:lnTo>
                    <a:pt x="215265" y="88011"/>
                  </a:lnTo>
                  <a:lnTo>
                    <a:pt x="207899" y="76581"/>
                  </a:lnTo>
                  <a:lnTo>
                    <a:pt x="217142" y="74249"/>
                  </a:lnTo>
                  <a:lnTo>
                    <a:pt x="225837" y="71453"/>
                  </a:lnTo>
                  <a:lnTo>
                    <a:pt x="260951" y="51514"/>
                  </a:lnTo>
                  <a:lnTo>
                    <a:pt x="283972" y="17272"/>
                  </a:lnTo>
                  <a:lnTo>
                    <a:pt x="285369" y="9525"/>
                  </a:lnTo>
                  <a:lnTo>
                    <a:pt x="284988" y="1778"/>
                  </a:lnTo>
                  <a:close/>
                </a:path>
                <a:path w="774065" h="208915">
                  <a:moveTo>
                    <a:pt x="429895" y="127"/>
                  </a:moveTo>
                  <a:lnTo>
                    <a:pt x="443230" y="127"/>
                  </a:lnTo>
                  <a:lnTo>
                    <a:pt x="443230" y="30099"/>
                  </a:lnTo>
                  <a:lnTo>
                    <a:pt x="545592" y="30099"/>
                  </a:lnTo>
                  <a:lnTo>
                    <a:pt x="545592" y="127"/>
                  </a:lnTo>
                  <a:lnTo>
                    <a:pt x="558927" y="127"/>
                  </a:lnTo>
                  <a:lnTo>
                    <a:pt x="558927" y="84328"/>
                  </a:lnTo>
                  <a:lnTo>
                    <a:pt x="429895" y="84328"/>
                  </a:lnTo>
                  <a:lnTo>
                    <a:pt x="429895" y="127"/>
                  </a:lnTo>
                  <a:close/>
                </a:path>
                <a:path w="774065" h="208915">
                  <a:moveTo>
                    <a:pt x="761238" y="0"/>
                  </a:moveTo>
                  <a:lnTo>
                    <a:pt x="774065" y="0"/>
                  </a:lnTo>
                  <a:lnTo>
                    <a:pt x="774065" y="123825"/>
                  </a:lnTo>
                  <a:lnTo>
                    <a:pt x="761238" y="123825"/>
                  </a:lnTo>
                  <a:lnTo>
                    <a:pt x="761238" y="54356"/>
                  </a:lnTo>
                  <a:lnTo>
                    <a:pt x="710057" y="54356"/>
                  </a:lnTo>
                  <a:lnTo>
                    <a:pt x="710057" y="42418"/>
                  </a:lnTo>
                  <a:lnTo>
                    <a:pt x="761238" y="42418"/>
                  </a:lnTo>
                  <a:lnTo>
                    <a:pt x="761238" y="0"/>
                  </a:lnTo>
                  <a:close/>
                </a:path>
                <a:path w="774065" h="208915">
                  <a:moveTo>
                    <a:pt x="138303" y="0"/>
                  </a:moveTo>
                  <a:lnTo>
                    <a:pt x="151130" y="0"/>
                  </a:lnTo>
                  <a:lnTo>
                    <a:pt x="151130" y="53848"/>
                  </a:lnTo>
                  <a:lnTo>
                    <a:pt x="185674" y="53848"/>
                  </a:lnTo>
                  <a:lnTo>
                    <a:pt x="185674" y="65786"/>
                  </a:lnTo>
                  <a:lnTo>
                    <a:pt x="151130" y="65786"/>
                  </a:lnTo>
                  <a:lnTo>
                    <a:pt x="151130" y="152019"/>
                  </a:lnTo>
                  <a:lnTo>
                    <a:pt x="138303" y="152019"/>
                  </a:lnTo>
                  <a:lnTo>
                    <a:pt x="138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3463" y="484758"/>
            <a:ext cx="836041" cy="2169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79500" y="2527173"/>
            <a:ext cx="2465705" cy="2099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3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Gulim"/>
              <a:cs typeface="Gulim"/>
            </a:endParaRPr>
          </a:p>
          <a:p>
            <a:pPr marL="621030">
              <a:lnSpc>
                <a:spcPct val="100000"/>
              </a:lnSpc>
              <a:spcBef>
                <a:spcPts val="5"/>
              </a:spcBef>
              <a:tabLst>
                <a:tab pos="89535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baseline="-6944" sz="2400" spc="-66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Gulim"/>
              <a:cs typeface="Gulim"/>
            </a:endParaRPr>
          </a:p>
          <a:p>
            <a:pPr algn="ctr" marR="65405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커피전문점과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 marR="65405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111" y="2461260"/>
            <a:ext cx="3747516" cy="33588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0964" y="2423160"/>
            <a:ext cx="3673855" cy="33573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590280" y="6107074"/>
            <a:ext cx="3110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커피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80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-105">
                <a:solidFill>
                  <a:srgbClr val="767070"/>
                </a:solidFill>
                <a:latin typeface="Gulim"/>
                <a:cs typeface="Gulim"/>
              </a:rPr>
              <a:t>B</a:t>
            </a:r>
            <a:r>
              <a:rPr dirty="0" sz="1600" spc="-10">
                <a:solidFill>
                  <a:srgbClr val="767070"/>
                </a:solidFill>
                <a:latin typeface="Gulim"/>
                <a:cs typeface="Gulim"/>
              </a:rPr>
              <a:t>006</a:t>
            </a:r>
            <a:r>
              <a:rPr dirty="0" sz="1600" spc="11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1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endParaRPr sz="1600">
              <a:latin typeface="Gulim"/>
              <a:cs typeface="Guli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4496" y="6107074"/>
            <a:ext cx="25768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5">
                <a:solidFill>
                  <a:srgbClr val="767070"/>
                </a:solidFill>
                <a:latin typeface="Gulim"/>
                <a:cs typeface="Gulim"/>
              </a:rPr>
              <a:t>(S</a:t>
            </a:r>
            <a:r>
              <a:rPr dirty="0" sz="1600" spc="-25">
                <a:solidFill>
                  <a:srgbClr val="767070"/>
                </a:solidFill>
                <a:latin typeface="Gulim"/>
                <a:cs typeface="Gulim"/>
              </a:rPr>
              <a:t>B</a:t>
            </a:r>
            <a:r>
              <a:rPr dirty="0" sz="1600" spc="-10">
                <a:solidFill>
                  <a:srgbClr val="767070"/>
                </a:solidFill>
                <a:latin typeface="Gulim"/>
                <a:cs typeface="Gulim"/>
              </a:rPr>
              <a:t>001</a:t>
            </a:r>
            <a:r>
              <a:rPr dirty="0" sz="1600" spc="11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22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endParaRPr sz="160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3350" y="5333746"/>
            <a:ext cx="19729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커피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한식과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9" name="object 2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33" name="object 3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6" name="object 3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기</a:t>
            </a:r>
            <a:r>
              <a:rPr dirty="0" spc="-245"/>
              <a:t>존</a:t>
            </a:r>
            <a:r>
              <a:rPr dirty="0" spc="-305"/>
              <a:t> </a:t>
            </a:r>
            <a:r>
              <a:rPr dirty="0" spc="-260"/>
              <a:t>시너</a:t>
            </a:r>
            <a:r>
              <a:rPr dirty="0" spc="-245"/>
              <a:t>지</a:t>
            </a:r>
            <a:r>
              <a:rPr dirty="0" spc="-320"/>
              <a:t> </a:t>
            </a:r>
            <a:r>
              <a:rPr dirty="0" spc="-260"/>
              <a:t>검증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527173"/>
            <a:ext cx="2548255" cy="2099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Gulim"/>
              <a:cs typeface="Gulim"/>
            </a:endParaRPr>
          </a:p>
          <a:p>
            <a:pPr algn="ctr" marL="63500" marR="211454" indent="-635">
              <a:lnSpc>
                <a:spcPct val="200000"/>
              </a:lnSpc>
              <a:spcBef>
                <a:spcPts val="5"/>
              </a:spcBef>
              <a:tabLst>
                <a:tab pos="34925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010">
                <a:solidFill>
                  <a:srgbClr val="767070"/>
                </a:solidFill>
                <a:latin typeface="Gulim"/>
                <a:cs typeface="Gulim"/>
              </a:rPr>
              <a:t>미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28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 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커피전문점과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30">
                <a:solidFill>
                  <a:srgbClr val="767070"/>
                </a:solidFill>
                <a:latin typeface="Gulim"/>
                <a:cs typeface="Gulim"/>
              </a:rPr>
              <a:t>효과가 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606" y="6086347"/>
            <a:ext cx="3110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커피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1600" spc="-21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90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80">
                <a:solidFill>
                  <a:srgbClr val="767070"/>
                </a:solidFill>
                <a:latin typeface="Gulim"/>
                <a:cs typeface="Gulim"/>
              </a:rPr>
              <a:t>S</a:t>
            </a:r>
            <a:r>
              <a:rPr dirty="0" sz="1600" spc="-105">
                <a:solidFill>
                  <a:srgbClr val="767070"/>
                </a:solidFill>
                <a:latin typeface="Gulim"/>
                <a:cs typeface="Gulim"/>
              </a:rPr>
              <a:t>B</a:t>
            </a:r>
            <a:r>
              <a:rPr dirty="0" sz="1600" spc="-10">
                <a:solidFill>
                  <a:srgbClr val="767070"/>
                </a:solidFill>
                <a:latin typeface="Gulim"/>
                <a:cs typeface="Gulim"/>
              </a:rPr>
              <a:t>006</a:t>
            </a:r>
            <a:r>
              <a:rPr dirty="0" sz="1600" spc="11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1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6103" y="6107074"/>
            <a:ext cx="2753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5">
                <a:solidFill>
                  <a:srgbClr val="767070"/>
                </a:solidFill>
                <a:latin typeface="Gulim"/>
                <a:cs typeface="Gulim"/>
              </a:rPr>
              <a:t>(S</a:t>
            </a:r>
            <a:r>
              <a:rPr dirty="0" sz="1600" spc="-25">
                <a:solidFill>
                  <a:srgbClr val="767070"/>
                </a:solidFill>
                <a:latin typeface="Gulim"/>
                <a:cs typeface="Gulim"/>
              </a:rPr>
              <a:t>B</a:t>
            </a:r>
            <a:r>
              <a:rPr dirty="0" sz="1600" spc="-10">
                <a:solidFill>
                  <a:srgbClr val="767070"/>
                </a:solidFill>
                <a:latin typeface="Gulim"/>
                <a:cs typeface="Gulim"/>
              </a:rPr>
              <a:t>039</a:t>
            </a:r>
            <a:r>
              <a:rPr dirty="0" sz="1600" spc="110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1638" y="5333746"/>
            <a:ext cx="1933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커피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7145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7314" y="6309461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940" y="2385060"/>
            <a:ext cx="3672331" cy="33573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7847" y="2414016"/>
            <a:ext cx="3672840" cy="347776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1" name="object 1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15" name="object 1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18" name="object 1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552435" y="386334"/>
            <a:ext cx="894715" cy="332105"/>
            <a:chOff x="7552435" y="386334"/>
            <a:chExt cx="894715" cy="332105"/>
          </a:xfrm>
        </p:grpSpPr>
        <p:sp>
          <p:nvSpPr>
            <p:cNvPr id="21" name="object 21"/>
            <p:cNvSpPr/>
            <p:nvPr/>
          </p:nvSpPr>
          <p:spPr>
            <a:xfrm>
              <a:off x="7557007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59" y="31829"/>
                  </a:lnTo>
                  <a:lnTo>
                    <a:pt x="326056" y="67198"/>
                  </a:lnTo>
                  <a:lnTo>
                    <a:pt x="314563" y="109474"/>
                  </a:lnTo>
                  <a:lnTo>
                    <a:pt x="313055" y="134239"/>
                  </a:lnTo>
                  <a:lnTo>
                    <a:pt x="313434" y="147052"/>
                  </a:lnTo>
                  <a:lnTo>
                    <a:pt x="322212" y="191801"/>
                  </a:lnTo>
                  <a:lnTo>
                    <a:pt x="341354" y="224901"/>
                  </a:lnTo>
                  <a:lnTo>
                    <a:pt x="377825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691" y="231090"/>
                  </a:lnTo>
                  <a:lnTo>
                    <a:pt x="354901" y="210980"/>
                  </a:lnTo>
                  <a:lnTo>
                    <a:pt x="337820" y="174498"/>
                  </a:lnTo>
                  <a:lnTo>
                    <a:pt x="333375" y="134239"/>
                  </a:lnTo>
                  <a:lnTo>
                    <a:pt x="333640" y="123285"/>
                  </a:lnTo>
                  <a:lnTo>
                    <a:pt x="340268" y="85232"/>
                  </a:lnTo>
                  <a:lnTo>
                    <a:pt x="359664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60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6" y="63373"/>
                  </a:lnTo>
                  <a:lnTo>
                    <a:pt x="455116" y="103092"/>
                  </a:lnTo>
                  <a:lnTo>
                    <a:pt x="457581" y="134239"/>
                  </a:lnTo>
                  <a:lnTo>
                    <a:pt x="457315" y="145119"/>
                  </a:lnTo>
                  <a:lnTo>
                    <a:pt x="450705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3091" y="117856"/>
                  </a:lnTo>
                  <a:lnTo>
                    <a:pt x="93091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40001" y="237821"/>
                  </a:lnTo>
                  <a:lnTo>
                    <a:pt x="82970" y="235124"/>
                  </a:lnTo>
                  <a:lnTo>
                    <a:pt x="125095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558" y="220091"/>
                  </a:lnTo>
                  <a:lnTo>
                    <a:pt x="19558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861" y="219852"/>
                  </a:lnTo>
                  <a:lnTo>
                    <a:pt x="37719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5063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3" y="322707"/>
                  </a:lnTo>
                  <a:lnTo>
                    <a:pt x="885063" y="0"/>
                  </a:lnTo>
                  <a:close/>
                </a:path>
                <a:path w="885190" h="323215">
                  <a:moveTo>
                    <a:pt x="777494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576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494" y="43688"/>
                  </a:lnTo>
                  <a:lnTo>
                    <a:pt x="777494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30" y="217924"/>
                  </a:lnTo>
                  <a:lnTo>
                    <a:pt x="741584" y="222170"/>
                  </a:lnTo>
                  <a:lnTo>
                    <a:pt x="708533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3" y="0"/>
                  </a:moveTo>
                  <a:lnTo>
                    <a:pt x="236855" y="0"/>
                  </a:lnTo>
                  <a:lnTo>
                    <a:pt x="236855" y="322707"/>
                  </a:lnTo>
                  <a:lnTo>
                    <a:pt x="256413" y="322707"/>
                  </a:lnTo>
                  <a:lnTo>
                    <a:pt x="25641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90382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289" y="15335"/>
                  </a:lnTo>
                  <a:lnTo>
                    <a:pt x="6893" y="48402"/>
                  </a:lnTo>
                  <a:lnTo>
                    <a:pt x="265" y="86455"/>
                  </a:lnTo>
                  <a:lnTo>
                    <a:pt x="0" y="97409"/>
                  </a:lnTo>
                  <a:lnTo>
                    <a:pt x="265" y="108289"/>
                  </a:lnTo>
                  <a:lnTo>
                    <a:pt x="6893" y="146288"/>
                  </a:lnTo>
                  <a:lnTo>
                    <a:pt x="26289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761" y="137667"/>
                  </a:lnTo>
                  <a:lnTo>
                    <a:pt x="124206" y="97409"/>
                  </a:lnTo>
                  <a:lnTo>
                    <a:pt x="123940" y="86455"/>
                  </a:lnTo>
                  <a:lnTo>
                    <a:pt x="117330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2435" y="415036"/>
              <a:ext cx="148336" cy="2183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2134" y="412242"/>
              <a:ext cx="202692" cy="223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50098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09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358" y="248779"/>
                  </a:lnTo>
                  <a:lnTo>
                    <a:pt x="254492" y="231140"/>
                  </a:lnTo>
                  <a:lnTo>
                    <a:pt x="229121" y="191801"/>
                  </a:lnTo>
                  <a:lnTo>
                    <a:pt x="220343" y="147052"/>
                  </a:lnTo>
                  <a:lnTo>
                    <a:pt x="219964" y="134239"/>
                  </a:lnTo>
                  <a:lnTo>
                    <a:pt x="220343" y="121570"/>
                  </a:lnTo>
                  <a:lnTo>
                    <a:pt x="229121" y="76709"/>
                  </a:lnTo>
                  <a:lnTo>
                    <a:pt x="248263" y="43449"/>
                  </a:lnTo>
                  <a:lnTo>
                    <a:pt x="284734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405" y="3556"/>
                  </a:moveTo>
                  <a:lnTo>
                    <a:pt x="92582" y="3556"/>
                  </a:lnTo>
                  <a:lnTo>
                    <a:pt x="92582" y="314579"/>
                  </a:lnTo>
                  <a:lnTo>
                    <a:pt x="73405" y="314579"/>
                  </a:lnTo>
                  <a:lnTo>
                    <a:pt x="73405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405" y="117856"/>
                  </a:lnTo>
                  <a:lnTo>
                    <a:pt x="73405" y="3556"/>
                  </a:lnTo>
                  <a:close/>
                </a:path>
                <a:path w="792479" h="323215">
                  <a:moveTo>
                    <a:pt x="772032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2" y="322707"/>
                  </a:lnTo>
                  <a:lnTo>
                    <a:pt x="772032" y="134493"/>
                  </a:lnTo>
                  <a:lnTo>
                    <a:pt x="707390" y="134493"/>
                  </a:lnTo>
                  <a:lnTo>
                    <a:pt x="707390" y="116840"/>
                  </a:lnTo>
                  <a:lnTo>
                    <a:pt x="772032" y="116840"/>
                  </a:lnTo>
                  <a:lnTo>
                    <a:pt x="772032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8564626" y="386334"/>
            <a:ext cx="596900" cy="333375"/>
            <a:chOff x="8564626" y="386334"/>
            <a:chExt cx="596900" cy="333375"/>
          </a:xfrm>
        </p:grpSpPr>
        <p:sp>
          <p:nvSpPr>
            <p:cNvPr id="27" name="object 27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517" y="231521"/>
                  </a:moveTo>
                  <a:lnTo>
                    <a:pt x="51943" y="231521"/>
                  </a:lnTo>
                  <a:lnTo>
                    <a:pt x="51943" y="317754"/>
                  </a:lnTo>
                  <a:lnTo>
                    <a:pt x="262127" y="317754"/>
                  </a:lnTo>
                  <a:lnTo>
                    <a:pt x="262127" y="299974"/>
                  </a:lnTo>
                  <a:lnTo>
                    <a:pt x="72517" y="299974"/>
                  </a:lnTo>
                  <a:lnTo>
                    <a:pt x="72517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1" y="191770"/>
                  </a:lnTo>
                  <a:lnTo>
                    <a:pt x="150241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212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212" y="191770"/>
                  </a:lnTo>
                  <a:lnTo>
                    <a:pt x="307212" y="173990"/>
                  </a:lnTo>
                  <a:close/>
                </a:path>
                <a:path w="588009" h="323850">
                  <a:moveTo>
                    <a:pt x="587628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628" y="323850"/>
                  </a:lnTo>
                  <a:lnTo>
                    <a:pt x="587628" y="213741"/>
                  </a:lnTo>
                  <a:close/>
                </a:path>
                <a:path w="588009" h="323850">
                  <a:moveTo>
                    <a:pt x="73913" y="381"/>
                  </a:moveTo>
                  <a:lnTo>
                    <a:pt x="53340" y="381"/>
                  </a:lnTo>
                  <a:lnTo>
                    <a:pt x="53340" y="130937"/>
                  </a:lnTo>
                  <a:lnTo>
                    <a:pt x="253619" y="130937"/>
                  </a:lnTo>
                  <a:lnTo>
                    <a:pt x="253619" y="113284"/>
                  </a:lnTo>
                  <a:lnTo>
                    <a:pt x="73913" y="113284"/>
                  </a:lnTo>
                  <a:lnTo>
                    <a:pt x="73913" y="64643"/>
                  </a:lnTo>
                  <a:lnTo>
                    <a:pt x="253619" y="64643"/>
                  </a:lnTo>
                  <a:lnTo>
                    <a:pt x="253619" y="46863"/>
                  </a:lnTo>
                  <a:lnTo>
                    <a:pt x="73913" y="46863"/>
                  </a:lnTo>
                  <a:lnTo>
                    <a:pt x="73913" y="381"/>
                  </a:lnTo>
                  <a:close/>
                </a:path>
                <a:path w="588009" h="323850">
                  <a:moveTo>
                    <a:pt x="253619" y="64643"/>
                  </a:moveTo>
                  <a:lnTo>
                    <a:pt x="233045" y="64643"/>
                  </a:lnTo>
                  <a:lnTo>
                    <a:pt x="233045" y="113284"/>
                  </a:lnTo>
                  <a:lnTo>
                    <a:pt x="253619" y="113284"/>
                  </a:lnTo>
                  <a:lnTo>
                    <a:pt x="253619" y="64643"/>
                  </a:lnTo>
                  <a:close/>
                </a:path>
                <a:path w="588009" h="323850">
                  <a:moveTo>
                    <a:pt x="253619" y="381"/>
                  </a:moveTo>
                  <a:lnTo>
                    <a:pt x="233045" y="381"/>
                  </a:lnTo>
                  <a:lnTo>
                    <a:pt x="233045" y="46863"/>
                  </a:lnTo>
                  <a:lnTo>
                    <a:pt x="253619" y="46863"/>
                  </a:lnTo>
                  <a:lnTo>
                    <a:pt x="253619" y="381"/>
                  </a:lnTo>
                  <a:close/>
                </a:path>
                <a:path w="588009" h="323850">
                  <a:moveTo>
                    <a:pt x="587628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628" y="192405"/>
                  </a:lnTo>
                  <a:lnTo>
                    <a:pt x="587628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463" y="8128"/>
                  </a:lnTo>
                  <a:lnTo>
                    <a:pt x="410531" y="34724"/>
                  </a:lnTo>
                  <a:lnTo>
                    <a:pt x="407288" y="59070"/>
                  </a:lnTo>
                  <a:lnTo>
                    <a:pt x="390778" y="100965"/>
                  </a:lnTo>
                  <a:lnTo>
                    <a:pt x="361521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90" y="149709"/>
                  </a:lnTo>
                  <a:lnTo>
                    <a:pt x="405050" y="114077"/>
                  </a:lnTo>
                  <a:lnTo>
                    <a:pt x="419353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32" y="55840"/>
                  </a:lnTo>
                  <a:lnTo>
                    <a:pt x="429561" y="49434"/>
                  </a:lnTo>
                  <a:lnTo>
                    <a:pt x="430476" y="42886"/>
                  </a:lnTo>
                  <a:lnTo>
                    <a:pt x="431165" y="36195"/>
                  </a:lnTo>
                  <a:lnTo>
                    <a:pt x="431690" y="29362"/>
                  </a:lnTo>
                  <a:lnTo>
                    <a:pt x="431942" y="22399"/>
                  </a:lnTo>
                  <a:lnTo>
                    <a:pt x="431932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353" y="86233"/>
                  </a:lnTo>
                  <a:lnTo>
                    <a:pt x="426543" y="99804"/>
                  </a:lnTo>
                  <a:lnTo>
                    <a:pt x="454278" y="135255"/>
                  </a:lnTo>
                  <a:lnTo>
                    <a:pt x="489408" y="162454"/>
                  </a:lnTo>
                  <a:lnTo>
                    <a:pt x="502411" y="169672"/>
                  </a:lnTo>
                  <a:lnTo>
                    <a:pt x="516254" y="154432"/>
                  </a:lnTo>
                  <a:lnTo>
                    <a:pt x="502015" y="146357"/>
                  </a:lnTo>
                  <a:lnTo>
                    <a:pt x="488442" y="137366"/>
                  </a:lnTo>
                  <a:lnTo>
                    <a:pt x="47553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943" y="231521"/>
                  </a:moveTo>
                  <a:lnTo>
                    <a:pt x="72517" y="231521"/>
                  </a:lnTo>
                  <a:lnTo>
                    <a:pt x="72517" y="299974"/>
                  </a:lnTo>
                  <a:lnTo>
                    <a:pt x="262127" y="299974"/>
                  </a:lnTo>
                  <a:lnTo>
                    <a:pt x="262127" y="317754"/>
                  </a:lnTo>
                  <a:lnTo>
                    <a:pt x="51943" y="317754"/>
                  </a:lnTo>
                  <a:lnTo>
                    <a:pt x="51943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628" y="213741"/>
                  </a:lnTo>
                  <a:lnTo>
                    <a:pt x="587628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212" y="173990"/>
                  </a:lnTo>
                  <a:lnTo>
                    <a:pt x="307212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1" y="259207"/>
                  </a:lnTo>
                  <a:lnTo>
                    <a:pt x="150241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913" y="64643"/>
                  </a:moveTo>
                  <a:lnTo>
                    <a:pt x="73913" y="113284"/>
                  </a:lnTo>
                  <a:lnTo>
                    <a:pt x="233045" y="113284"/>
                  </a:lnTo>
                  <a:lnTo>
                    <a:pt x="233045" y="64643"/>
                  </a:lnTo>
                  <a:lnTo>
                    <a:pt x="73913" y="64643"/>
                  </a:lnTo>
                  <a:close/>
                </a:path>
                <a:path w="588009" h="323850">
                  <a:moveTo>
                    <a:pt x="410463" y="8128"/>
                  </a:moveTo>
                  <a:lnTo>
                    <a:pt x="431673" y="8128"/>
                  </a:lnTo>
                  <a:lnTo>
                    <a:pt x="431932" y="15317"/>
                  </a:lnTo>
                  <a:lnTo>
                    <a:pt x="431942" y="22399"/>
                  </a:lnTo>
                  <a:lnTo>
                    <a:pt x="431690" y="29362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2015" y="146357"/>
                  </a:lnTo>
                  <a:lnTo>
                    <a:pt x="516254" y="154432"/>
                  </a:lnTo>
                  <a:lnTo>
                    <a:pt x="502411" y="169672"/>
                  </a:lnTo>
                  <a:lnTo>
                    <a:pt x="465353" y="145258"/>
                  </a:lnTo>
                  <a:lnTo>
                    <a:pt x="434768" y="112506"/>
                  </a:lnTo>
                  <a:lnTo>
                    <a:pt x="419353" y="86233"/>
                  </a:lnTo>
                  <a:lnTo>
                    <a:pt x="412827" y="100572"/>
                  </a:lnTo>
                  <a:lnTo>
                    <a:pt x="385699" y="138684"/>
                  </a:lnTo>
                  <a:lnTo>
                    <a:pt x="349105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5" y="150292"/>
                  </a:lnTo>
                  <a:lnTo>
                    <a:pt x="361521" y="135382"/>
                  </a:lnTo>
                  <a:lnTo>
                    <a:pt x="390778" y="100965"/>
                  </a:lnTo>
                  <a:lnTo>
                    <a:pt x="407288" y="59070"/>
                  </a:lnTo>
                  <a:lnTo>
                    <a:pt x="410531" y="34724"/>
                  </a:lnTo>
                  <a:lnTo>
                    <a:pt x="410463" y="8128"/>
                  </a:lnTo>
                  <a:close/>
                </a:path>
                <a:path w="588009" h="323850">
                  <a:moveTo>
                    <a:pt x="53340" y="381"/>
                  </a:moveTo>
                  <a:lnTo>
                    <a:pt x="73913" y="381"/>
                  </a:lnTo>
                  <a:lnTo>
                    <a:pt x="73913" y="46863"/>
                  </a:lnTo>
                  <a:lnTo>
                    <a:pt x="233045" y="46863"/>
                  </a:lnTo>
                  <a:lnTo>
                    <a:pt x="233045" y="381"/>
                  </a:lnTo>
                  <a:lnTo>
                    <a:pt x="253619" y="381"/>
                  </a:lnTo>
                  <a:lnTo>
                    <a:pt x="253619" y="130937"/>
                  </a:lnTo>
                  <a:lnTo>
                    <a:pt x="53340" y="130937"/>
                  </a:lnTo>
                  <a:lnTo>
                    <a:pt x="53340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628" y="0"/>
                  </a:lnTo>
                  <a:lnTo>
                    <a:pt x="587628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293225" y="386334"/>
            <a:ext cx="1573530" cy="335915"/>
            <a:chOff x="9293225" y="386334"/>
            <a:chExt cx="1573530" cy="335915"/>
          </a:xfrm>
        </p:grpSpPr>
        <p:sp>
          <p:nvSpPr>
            <p:cNvPr id="30" name="object 30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256794" y="177927"/>
                  </a:moveTo>
                  <a:lnTo>
                    <a:pt x="57276" y="177927"/>
                  </a:lnTo>
                  <a:lnTo>
                    <a:pt x="57276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276" y="239268"/>
                  </a:lnTo>
                  <a:lnTo>
                    <a:pt x="57276" y="319151"/>
                  </a:lnTo>
                  <a:lnTo>
                    <a:pt x="264286" y="319151"/>
                  </a:lnTo>
                  <a:lnTo>
                    <a:pt x="264286" y="301498"/>
                  </a:lnTo>
                  <a:lnTo>
                    <a:pt x="77088" y="301498"/>
                  </a:lnTo>
                  <a:lnTo>
                    <a:pt x="77088" y="256286"/>
                  </a:lnTo>
                  <a:lnTo>
                    <a:pt x="256794" y="256286"/>
                  </a:lnTo>
                  <a:lnTo>
                    <a:pt x="256794" y="177927"/>
                  </a:lnTo>
                  <a:close/>
                </a:path>
                <a:path w="614679" h="323215">
                  <a:moveTo>
                    <a:pt x="399796" y="118237"/>
                  </a:moveTo>
                  <a:lnTo>
                    <a:pt x="379602" y="118237"/>
                  </a:lnTo>
                  <a:lnTo>
                    <a:pt x="379602" y="230124"/>
                  </a:lnTo>
                  <a:lnTo>
                    <a:pt x="302513" y="230124"/>
                  </a:lnTo>
                  <a:lnTo>
                    <a:pt x="302513" y="247777"/>
                  </a:lnTo>
                  <a:lnTo>
                    <a:pt x="357124" y="247777"/>
                  </a:lnTo>
                  <a:lnTo>
                    <a:pt x="401304" y="247094"/>
                  </a:lnTo>
                  <a:lnTo>
                    <a:pt x="445007" y="244983"/>
                  </a:lnTo>
                  <a:lnTo>
                    <a:pt x="487108" y="241347"/>
                  </a:lnTo>
                  <a:lnTo>
                    <a:pt x="526160" y="236093"/>
                  </a:lnTo>
                  <a:lnTo>
                    <a:pt x="526160" y="229743"/>
                  </a:lnTo>
                  <a:lnTo>
                    <a:pt x="399796" y="229743"/>
                  </a:lnTo>
                  <a:lnTo>
                    <a:pt x="399796" y="118237"/>
                  </a:lnTo>
                  <a:close/>
                </a:path>
                <a:path w="614679" h="323215">
                  <a:moveTo>
                    <a:pt x="526160" y="219710"/>
                  </a:moveTo>
                  <a:lnTo>
                    <a:pt x="481458" y="225049"/>
                  </a:lnTo>
                  <a:lnTo>
                    <a:pt x="432101" y="228314"/>
                  </a:lnTo>
                  <a:lnTo>
                    <a:pt x="399796" y="229743"/>
                  </a:lnTo>
                  <a:lnTo>
                    <a:pt x="526160" y="229743"/>
                  </a:lnTo>
                  <a:lnTo>
                    <a:pt x="526160" y="219710"/>
                  </a:lnTo>
                  <a:close/>
                </a:path>
                <a:path w="614679" h="323215">
                  <a:moveTo>
                    <a:pt x="487806" y="29845"/>
                  </a:moveTo>
                  <a:lnTo>
                    <a:pt x="327278" y="29845"/>
                  </a:lnTo>
                  <a:lnTo>
                    <a:pt x="327278" y="47498"/>
                  </a:lnTo>
                  <a:lnTo>
                    <a:pt x="467613" y="47498"/>
                  </a:lnTo>
                  <a:lnTo>
                    <a:pt x="467153" y="64484"/>
                  </a:lnTo>
                  <a:lnTo>
                    <a:pt x="464865" y="108723"/>
                  </a:lnTo>
                  <a:lnTo>
                    <a:pt x="459612" y="153162"/>
                  </a:lnTo>
                  <a:lnTo>
                    <a:pt x="453008" y="186690"/>
                  </a:lnTo>
                  <a:lnTo>
                    <a:pt x="472948" y="186690"/>
                  </a:lnTo>
                  <a:lnTo>
                    <a:pt x="481034" y="142746"/>
                  </a:lnTo>
                  <a:lnTo>
                    <a:pt x="484858" y="102570"/>
                  </a:lnTo>
                  <a:lnTo>
                    <a:pt x="486967" y="60616"/>
                  </a:lnTo>
                  <a:lnTo>
                    <a:pt x="487590" y="39991"/>
                  </a:lnTo>
                  <a:lnTo>
                    <a:pt x="487806" y="29845"/>
                  </a:lnTo>
                  <a:close/>
                </a:path>
                <a:path w="614679" h="323215">
                  <a:moveTo>
                    <a:pt x="163324" y="32258"/>
                  </a:moveTo>
                  <a:lnTo>
                    <a:pt x="142112" y="32258"/>
                  </a:lnTo>
                  <a:lnTo>
                    <a:pt x="139330" y="43332"/>
                  </a:lnTo>
                  <a:lnTo>
                    <a:pt x="135572" y="53895"/>
                  </a:lnTo>
                  <a:lnTo>
                    <a:pt x="111505" y="91297"/>
                  </a:lnTo>
                  <a:lnTo>
                    <a:pt x="74945" y="120681"/>
                  </a:lnTo>
                  <a:lnTo>
                    <a:pt x="39933" y="137179"/>
                  </a:lnTo>
                  <a:lnTo>
                    <a:pt x="0" y="148717"/>
                  </a:lnTo>
                  <a:lnTo>
                    <a:pt x="11049" y="166116"/>
                  </a:lnTo>
                  <a:lnTo>
                    <a:pt x="57519" y="151185"/>
                  </a:lnTo>
                  <a:lnTo>
                    <a:pt x="96615" y="129968"/>
                  </a:lnTo>
                  <a:lnTo>
                    <a:pt x="127742" y="102534"/>
                  </a:lnTo>
                  <a:lnTo>
                    <a:pt x="150495" y="68834"/>
                  </a:lnTo>
                  <a:lnTo>
                    <a:pt x="160607" y="43037"/>
                  </a:lnTo>
                  <a:lnTo>
                    <a:pt x="163324" y="32258"/>
                  </a:lnTo>
                  <a:close/>
                </a:path>
                <a:path w="614679" h="323215">
                  <a:moveTo>
                    <a:pt x="256794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513" y="51816"/>
                  </a:lnTo>
                  <a:lnTo>
                    <a:pt x="175513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243" y="106807"/>
                  </a:lnTo>
                  <a:lnTo>
                    <a:pt x="166243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794" y="156972"/>
                  </a:lnTo>
                  <a:lnTo>
                    <a:pt x="256794" y="0"/>
                  </a:lnTo>
                  <a:close/>
                </a:path>
                <a:path w="614679" h="323215">
                  <a:moveTo>
                    <a:pt x="166624" y="14478"/>
                  </a:moveTo>
                  <a:lnTo>
                    <a:pt x="142208" y="15065"/>
                  </a:lnTo>
                  <a:lnTo>
                    <a:pt x="72898" y="15621"/>
                  </a:lnTo>
                  <a:lnTo>
                    <a:pt x="18542" y="15621"/>
                  </a:lnTo>
                  <a:lnTo>
                    <a:pt x="18542" y="33401"/>
                  </a:lnTo>
                  <a:lnTo>
                    <a:pt x="51943" y="33401"/>
                  </a:lnTo>
                  <a:lnTo>
                    <a:pt x="120094" y="32845"/>
                  </a:lnTo>
                  <a:lnTo>
                    <a:pt x="142112" y="32258"/>
                  </a:lnTo>
                  <a:lnTo>
                    <a:pt x="163324" y="32258"/>
                  </a:lnTo>
                  <a:lnTo>
                    <a:pt x="164121" y="29096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60324" y="0"/>
                  </a:moveTo>
                  <a:lnTo>
                    <a:pt x="540766" y="0"/>
                  </a:lnTo>
                  <a:lnTo>
                    <a:pt x="540766" y="322707"/>
                  </a:lnTo>
                  <a:lnTo>
                    <a:pt x="560324" y="322707"/>
                  </a:lnTo>
                  <a:lnTo>
                    <a:pt x="560324" y="147320"/>
                  </a:lnTo>
                  <a:lnTo>
                    <a:pt x="614299" y="147320"/>
                  </a:lnTo>
                  <a:lnTo>
                    <a:pt x="614299" y="129540"/>
                  </a:lnTo>
                  <a:lnTo>
                    <a:pt x="560324" y="129540"/>
                  </a:lnTo>
                  <a:lnTo>
                    <a:pt x="5603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355073" y="568832"/>
              <a:ext cx="207010" cy="141605"/>
            </a:xfrm>
            <a:custGeom>
              <a:avLst/>
              <a:gdLst/>
              <a:ahLst/>
              <a:cxnLst/>
              <a:rect l="l" t="t" r="r" b="b"/>
              <a:pathLst>
                <a:path w="207009" h="141604">
                  <a:moveTo>
                    <a:pt x="0" y="0"/>
                  </a:moveTo>
                  <a:lnTo>
                    <a:pt x="199517" y="0"/>
                  </a:lnTo>
                  <a:lnTo>
                    <a:pt x="199517" y="78358"/>
                  </a:lnTo>
                  <a:lnTo>
                    <a:pt x="19811" y="78358"/>
                  </a:lnTo>
                  <a:lnTo>
                    <a:pt x="19811" y="123570"/>
                  </a:lnTo>
                  <a:lnTo>
                    <a:pt x="207009" y="123570"/>
                  </a:lnTo>
                  <a:lnTo>
                    <a:pt x="207009" y="141224"/>
                  </a:lnTo>
                  <a:lnTo>
                    <a:pt x="0" y="141224"/>
                  </a:lnTo>
                  <a:lnTo>
                    <a:pt x="0" y="61340"/>
                  </a:lnTo>
                  <a:lnTo>
                    <a:pt x="179577" y="61340"/>
                  </a:lnTo>
                  <a:lnTo>
                    <a:pt x="179577" y="17652"/>
                  </a:lnTo>
                  <a:lnTo>
                    <a:pt x="0" y="176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5738" y="416178"/>
              <a:ext cx="232791" cy="227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166624" y="14478"/>
                  </a:moveTo>
                  <a:lnTo>
                    <a:pt x="156069" y="56286"/>
                  </a:lnTo>
                  <a:lnTo>
                    <a:pt x="136271" y="91995"/>
                  </a:lnTo>
                  <a:lnTo>
                    <a:pt x="107878" y="121509"/>
                  </a:lnTo>
                  <a:lnTo>
                    <a:pt x="71374" y="144780"/>
                  </a:lnTo>
                  <a:lnTo>
                    <a:pt x="27332" y="161853"/>
                  </a:lnTo>
                  <a:lnTo>
                    <a:pt x="11049" y="166116"/>
                  </a:lnTo>
                  <a:lnTo>
                    <a:pt x="0" y="148717"/>
                  </a:lnTo>
                  <a:lnTo>
                    <a:pt x="13835" y="145458"/>
                  </a:lnTo>
                  <a:lnTo>
                    <a:pt x="27146" y="141605"/>
                  </a:lnTo>
                  <a:lnTo>
                    <a:pt x="63934" y="126706"/>
                  </a:lnTo>
                  <a:lnTo>
                    <a:pt x="103504" y="99411"/>
                  </a:lnTo>
                  <a:lnTo>
                    <a:pt x="130861" y="63958"/>
                  </a:lnTo>
                  <a:lnTo>
                    <a:pt x="142112" y="32258"/>
                  </a:lnTo>
                  <a:lnTo>
                    <a:pt x="131181" y="32593"/>
                  </a:lnTo>
                  <a:lnTo>
                    <a:pt x="120094" y="32845"/>
                  </a:lnTo>
                  <a:lnTo>
                    <a:pt x="74437" y="33321"/>
                  </a:lnTo>
                  <a:lnTo>
                    <a:pt x="51943" y="33401"/>
                  </a:lnTo>
                  <a:lnTo>
                    <a:pt x="18542" y="33401"/>
                  </a:lnTo>
                  <a:lnTo>
                    <a:pt x="18542" y="15621"/>
                  </a:lnTo>
                  <a:lnTo>
                    <a:pt x="72898" y="15621"/>
                  </a:lnTo>
                  <a:lnTo>
                    <a:pt x="85109" y="15599"/>
                  </a:lnTo>
                  <a:lnTo>
                    <a:pt x="130655" y="15245"/>
                  </a:lnTo>
                  <a:lnTo>
                    <a:pt x="154189" y="14813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40766" y="0"/>
                  </a:moveTo>
                  <a:lnTo>
                    <a:pt x="560324" y="0"/>
                  </a:lnTo>
                  <a:lnTo>
                    <a:pt x="560324" y="129540"/>
                  </a:lnTo>
                  <a:lnTo>
                    <a:pt x="614299" y="129540"/>
                  </a:lnTo>
                  <a:lnTo>
                    <a:pt x="614299" y="147320"/>
                  </a:lnTo>
                  <a:lnTo>
                    <a:pt x="560324" y="147320"/>
                  </a:lnTo>
                  <a:lnTo>
                    <a:pt x="560324" y="322707"/>
                  </a:lnTo>
                  <a:lnTo>
                    <a:pt x="540766" y="322707"/>
                  </a:lnTo>
                  <a:lnTo>
                    <a:pt x="540766" y="0"/>
                  </a:lnTo>
                  <a:close/>
                </a:path>
                <a:path w="614679" h="323215">
                  <a:moveTo>
                    <a:pt x="236854" y="0"/>
                  </a:moveTo>
                  <a:lnTo>
                    <a:pt x="256794" y="0"/>
                  </a:lnTo>
                  <a:lnTo>
                    <a:pt x="256794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243" y="123952"/>
                  </a:lnTo>
                  <a:lnTo>
                    <a:pt x="166243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513" y="68834"/>
                  </a:lnTo>
                  <a:lnTo>
                    <a:pt x="175513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42341" y="148971"/>
                  </a:moveTo>
                  <a:lnTo>
                    <a:pt x="429006" y="148971"/>
                  </a:lnTo>
                  <a:lnTo>
                    <a:pt x="429006" y="204597"/>
                  </a:lnTo>
                  <a:lnTo>
                    <a:pt x="564388" y="204597"/>
                  </a:lnTo>
                  <a:lnTo>
                    <a:pt x="564388" y="193167"/>
                  </a:lnTo>
                  <a:lnTo>
                    <a:pt x="442341" y="193167"/>
                  </a:lnTo>
                  <a:lnTo>
                    <a:pt x="442341" y="148971"/>
                  </a:lnTo>
                  <a:close/>
                </a:path>
                <a:path w="774065" h="208915">
                  <a:moveTo>
                    <a:pt x="505841" y="123444"/>
                  </a:moveTo>
                  <a:lnTo>
                    <a:pt x="492379" y="123444"/>
                  </a:lnTo>
                  <a:lnTo>
                    <a:pt x="492379" y="166878"/>
                  </a:lnTo>
                  <a:lnTo>
                    <a:pt x="505841" y="166878"/>
                  </a:lnTo>
                  <a:lnTo>
                    <a:pt x="505841" y="123444"/>
                  </a:lnTo>
                  <a:close/>
                </a:path>
                <a:path w="774065" h="208915">
                  <a:moveTo>
                    <a:pt x="593344" y="112014"/>
                  </a:moveTo>
                  <a:lnTo>
                    <a:pt x="395605" y="112014"/>
                  </a:lnTo>
                  <a:lnTo>
                    <a:pt x="395605" y="123444"/>
                  </a:lnTo>
                  <a:lnTo>
                    <a:pt x="593344" y="123444"/>
                  </a:lnTo>
                  <a:lnTo>
                    <a:pt x="593344" y="112014"/>
                  </a:lnTo>
                  <a:close/>
                </a:path>
                <a:path w="774065" h="208915">
                  <a:moveTo>
                    <a:pt x="238125" y="148336"/>
                  </a:moveTo>
                  <a:lnTo>
                    <a:pt x="224790" y="148336"/>
                  </a:lnTo>
                  <a:lnTo>
                    <a:pt x="224790" y="204343"/>
                  </a:lnTo>
                  <a:lnTo>
                    <a:pt x="360172" y="204343"/>
                  </a:lnTo>
                  <a:lnTo>
                    <a:pt x="360172" y="192913"/>
                  </a:lnTo>
                  <a:lnTo>
                    <a:pt x="238125" y="192913"/>
                  </a:lnTo>
                  <a:lnTo>
                    <a:pt x="238125" y="148336"/>
                  </a:lnTo>
                  <a:close/>
                </a:path>
                <a:path w="774065" h="208915">
                  <a:moveTo>
                    <a:pt x="301625" y="118618"/>
                  </a:moveTo>
                  <a:lnTo>
                    <a:pt x="288163" y="118618"/>
                  </a:lnTo>
                  <a:lnTo>
                    <a:pt x="288163" y="163576"/>
                  </a:lnTo>
                  <a:lnTo>
                    <a:pt x="301625" y="163576"/>
                  </a:lnTo>
                  <a:lnTo>
                    <a:pt x="301625" y="118618"/>
                  </a:lnTo>
                  <a:close/>
                </a:path>
                <a:path w="774065" h="208915">
                  <a:moveTo>
                    <a:pt x="389128" y="107188"/>
                  </a:moveTo>
                  <a:lnTo>
                    <a:pt x="191389" y="107188"/>
                  </a:lnTo>
                  <a:lnTo>
                    <a:pt x="191389" y="118618"/>
                  </a:lnTo>
                  <a:lnTo>
                    <a:pt x="389128" y="118618"/>
                  </a:lnTo>
                  <a:lnTo>
                    <a:pt x="389128" y="107188"/>
                  </a:lnTo>
                  <a:close/>
                </a:path>
                <a:path w="774065" h="208915">
                  <a:moveTo>
                    <a:pt x="40767" y="141732"/>
                  </a:moveTo>
                  <a:lnTo>
                    <a:pt x="27686" y="141732"/>
                  </a:lnTo>
                  <a:lnTo>
                    <a:pt x="27686" y="203581"/>
                  </a:lnTo>
                  <a:lnTo>
                    <a:pt x="154559" y="203581"/>
                  </a:lnTo>
                  <a:lnTo>
                    <a:pt x="154559" y="191770"/>
                  </a:lnTo>
                  <a:lnTo>
                    <a:pt x="40767" y="191770"/>
                  </a:lnTo>
                  <a:lnTo>
                    <a:pt x="40767" y="141732"/>
                  </a:lnTo>
                  <a:close/>
                </a:path>
                <a:path w="774065" h="208915">
                  <a:moveTo>
                    <a:pt x="151130" y="0"/>
                  </a:moveTo>
                  <a:lnTo>
                    <a:pt x="138303" y="0"/>
                  </a:lnTo>
                  <a:lnTo>
                    <a:pt x="138303" y="152019"/>
                  </a:lnTo>
                  <a:lnTo>
                    <a:pt x="151130" y="152019"/>
                  </a:lnTo>
                  <a:lnTo>
                    <a:pt x="151130" y="65786"/>
                  </a:lnTo>
                  <a:lnTo>
                    <a:pt x="185674" y="65786"/>
                  </a:lnTo>
                  <a:lnTo>
                    <a:pt x="185674" y="53848"/>
                  </a:lnTo>
                  <a:lnTo>
                    <a:pt x="151130" y="53848"/>
                  </a:lnTo>
                  <a:lnTo>
                    <a:pt x="151130" y="0"/>
                  </a:lnTo>
                  <a:close/>
                </a:path>
                <a:path w="774065" h="208915">
                  <a:moveTo>
                    <a:pt x="94488" y="11557"/>
                  </a:moveTo>
                  <a:lnTo>
                    <a:pt x="0" y="11557"/>
                  </a:lnTo>
                  <a:lnTo>
                    <a:pt x="0" y="109474"/>
                  </a:lnTo>
                  <a:lnTo>
                    <a:pt x="50292" y="109474"/>
                  </a:lnTo>
                  <a:lnTo>
                    <a:pt x="57785" y="109220"/>
                  </a:lnTo>
                  <a:lnTo>
                    <a:pt x="102235" y="105537"/>
                  </a:lnTo>
                  <a:lnTo>
                    <a:pt x="126238" y="100965"/>
                  </a:lnTo>
                  <a:lnTo>
                    <a:pt x="126238" y="98044"/>
                  </a:lnTo>
                  <a:lnTo>
                    <a:pt x="13335" y="98044"/>
                  </a:lnTo>
                  <a:lnTo>
                    <a:pt x="13335" y="22987"/>
                  </a:lnTo>
                  <a:lnTo>
                    <a:pt x="94488" y="22987"/>
                  </a:lnTo>
                  <a:lnTo>
                    <a:pt x="94488" y="11557"/>
                  </a:lnTo>
                  <a:close/>
                </a:path>
                <a:path w="774065" h="208915">
                  <a:moveTo>
                    <a:pt x="126238" y="89789"/>
                  </a:moveTo>
                  <a:lnTo>
                    <a:pt x="80893" y="96597"/>
                  </a:lnTo>
                  <a:lnTo>
                    <a:pt x="46228" y="98044"/>
                  </a:lnTo>
                  <a:lnTo>
                    <a:pt x="126238" y="98044"/>
                  </a:lnTo>
                  <a:lnTo>
                    <a:pt x="126238" y="89789"/>
                  </a:lnTo>
                  <a:close/>
                </a:path>
                <a:path w="774065" h="208915">
                  <a:moveTo>
                    <a:pt x="774065" y="137541"/>
                  </a:moveTo>
                  <a:lnTo>
                    <a:pt x="642620" y="137541"/>
                  </a:lnTo>
                  <a:lnTo>
                    <a:pt x="642620" y="148971"/>
                  </a:lnTo>
                  <a:lnTo>
                    <a:pt x="761238" y="148971"/>
                  </a:lnTo>
                  <a:lnTo>
                    <a:pt x="761238" y="208407"/>
                  </a:lnTo>
                  <a:lnTo>
                    <a:pt x="774065" y="208407"/>
                  </a:lnTo>
                  <a:lnTo>
                    <a:pt x="774065" y="137541"/>
                  </a:lnTo>
                  <a:close/>
                </a:path>
                <a:path w="774065" h="208915">
                  <a:moveTo>
                    <a:pt x="443230" y="127"/>
                  </a:moveTo>
                  <a:lnTo>
                    <a:pt x="429895" y="127"/>
                  </a:lnTo>
                  <a:lnTo>
                    <a:pt x="429895" y="84328"/>
                  </a:lnTo>
                  <a:lnTo>
                    <a:pt x="558927" y="84328"/>
                  </a:lnTo>
                  <a:lnTo>
                    <a:pt x="558927" y="72898"/>
                  </a:lnTo>
                  <a:lnTo>
                    <a:pt x="443230" y="72898"/>
                  </a:lnTo>
                  <a:lnTo>
                    <a:pt x="443230" y="41529"/>
                  </a:lnTo>
                  <a:lnTo>
                    <a:pt x="558927" y="41529"/>
                  </a:lnTo>
                  <a:lnTo>
                    <a:pt x="558927" y="30099"/>
                  </a:lnTo>
                  <a:lnTo>
                    <a:pt x="443230" y="30099"/>
                  </a:lnTo>
                  <a:lnTo>
                    <a:pt x="443230" y="127"/>
                  </a:lnTo>
                  <a:close/>
                </a:path>
                <a:path w="774065" h="208915">
                  <a:moveTo>
                    <a:pt x="558927" y="41529"/>
                  </a:moveTo>
                  <a:lnTo>
                    <a:pt x="545592" y="41529"/>
                  </a:lnTo>
                  <a:lnTo>
                    <a:pt x="545592" y="72898"/>
                  </a:lnTo>
                  <a:lnTo>
                    <a:pt x="558927" y="72898"/>
                  </a:lnTo>
                  <a:lnTo>
                    <a:pt x="558927" y="41529"/>
                  </a:lnTo>
                  <a:close/>
                </a:path>
                <a:path w="774065" h="208915">
                  <a:moveTo>
                    <a:pt x="558927" y="127"/>
                  </a:moveTo>
                  <a:lnTo>
                    <a:pt x="545592" y="127"/>
                  </a:lnTo>
                  <a:lnTo>
                    <a:pt x="545592" y="30099"/>
                  </a:lnTo>
                  <a:lnTo>
                    <a:pt x="558927" y="30099"/>
                  </a:lnTo>
                  <a:lnTo>
                    <a:pt x="558927" y="127"/>
                  </a:lnTo>
                  <a:close/>
                </a:path>
                <a:path w="774065" h="208915">
                  <a:moveTo>
                    <a:pt x="774065" y="0"/>
                  </a:moveTo>
                  <a:lnTo>
                    <a:pt x="761238" y="0"/>
                  </a:lnTo>
                  <a:lnTo>
                    <a:pt x="761238" y="42418"/>
                  </a:lnTo>
                  <a:lnTo>
                    <a:pt x="710057" y="42418"/>
                  </a:lnTo>
                  <a:lnTo>
                    <a:pt x="710057" y="54356"/>
                  </a:lnTo>
                  <a:lnTo>
                    <a:pt x="761238" y="54356"/>
                  </a:lnTo>
                  <a:lnTo>
                    <a:pt x="761238" y="123825"/>
                  </a:lnTo>
                  <a:lnTo>
                    <a:pt x="774065" y="123825"/>
                  </a:lnTo>
                  <a:lnTo>
                    <a:pt x="774065" y="0"/>
                  </a:lnTo>
                  <a:close/>
                </a:path>
                <a:path w="774065" h="208915">
                  <a:moveTo>
                    <a:pt x="673735" y="5207"/>
                  </a:moveTo>
                  <a:lnTo>
                    <a:pt x="660019" y="5207"/>
                  </a:lnTo>
                  <a:lnTo>
                    <a:pt x="660088" y="22304"/>
                  </a:lnTo>
                  <a:lnTo>
                    <a:pt x="658002" y="37973"/>
                  </a:lnTo>
                  <a:lnTo>
                    <a:pt x="638861" y="76547"/>
                  </a:lnTo>
                  <a:lnTo>
                    <a:pt x="602107" y="105283"/>
                  </a:lnTo>
                  <a:lnTo>
                    <a:pt x="611505" y="114427"/>
                  </a:lnTo>
                  <a:lnTo>
                    <a:pt x="644144" y="89154"/>
                  </a:lnTo>
                  <a:lnTo>
                    <a:pt x="665734" y="55499"/>
                  </a:lnTo>
                  <a:lnTo>
                    <a:pt x="678460" y="55499"/>
                  </a:lnTo>
                  <a:lnTo>
                    <a:pt x="675159" y="49911"/>
                  </a:lnTo>
                  <a:lnTo>
                    <a:pt x="670687" y="40005"/>
                  </a:lnTo>
                  <a:lnTo>
                    <a:pt x="671957" y="34671"/>
                  </a:lnTo>
                  <a:lnTo>
                    <a:pt x="672846" y="29083"/>
                  </a:lnTo>
                  <a:lnTo>
                    <a:pt x="673862" y="17526"/>
                  </a:lnTo>
                  <a:lnTo>
                    <a:pt x="673989" y="11430"/>
                  </a:lnTo>
                  <a:lnTo>
                    <a:pt x="673735" y="5207"/>
                  </a:lnTo>
                  <a:close/>
                </a:path>
                <a:path w="774065" h="208915">
                  <a:moveTo>
                    <a:pt x="678460" y="55499"/>
                  </a:moveTo>
                  <a:lnTo>
                    <a:pt x="665734" y="55499"/>
                  </a:lnTo>
                  <a:lnTo>
                    <a:pt x="670371" y="64260"/>
                  </a:lnTo>
                  <a:lnTo>
                    <a:pt x="695358" y="93450"/>
                  </a:lnTo>
                  <a:lnTo>
                    <a:pt x="719201" y="109220"/>
                  </a:lnTo>
                  <a:lnTo>
                    <a:pt x="728091" y="99441"/>
                  </a:lnTo>
                  <a:lnTo>
                    <a:pt x="718950" y="94202"/>
                  </a:lnTo>
                  <a:lnTo>
                    <a:pt x="710215" y="88392"/>
                  </a:lnTo>
                  <a:lnTo>
                    <a:pt x="701909" y="82010"/>
                  </a:lnTo>
                  <a:lnTo>
                    <a:pt x="694055" y="75057"/>
                  </a:lnTo>
                  <a:lnTo>
                    <a:pt x="686867" y="67437"/>
                  </a:lnTo>
                  <a:lnTo>
                    <a:pt x="680561" y="59055"/>
                  </a:lnTo>
                  <a:lnTo>
                    <a:pt x="678460" y="55499"/>
                  </a:lnTo>
                  <a:close/>
                </a:path>
                <a:path w="774065" h="208915">
                  <a:moveTo>
                    <a:pt x="299339" y="1778"/>
                  </a:moveTo>
                  <a:lnTo>
                    <a:pt x="284988" y="1778"/>
                  </a:lnTo>
                  <a:lnTo>
                    <a:pt x="285369" y="9525"/>
                  </a:lnTo>
                  <a:lnTo>
                    <a:pt x="283972" y="17272"/>
                  </a:lnTo>
                  <a:lnTo>
                    <a:pt x="260951" y="51514"/>
                  </a:lnTo>
                  <a:lnTo>
                    <a:pt x="225837" y="71453"/>
                  </a:lnTo>
                  <a:lnTo>
                    <a:pt x="207899" y="76581"/>
                  </a:lnTo>
                  <a:lnTo>
                    <a:pt x="215265" y="88011"/>
                  </a:lnTo>
                  <a:lnTo>
                    <a:pt x="259588" y="68326"/>
                  </a:lnTo>
                  <a:lnTo>
                    <a:pt x="289306" y="38100"/>
                  </a:lnTo>
                  <a:lnTo>
                    <a:pt x="303922" y="38100"/>
                  </a:lnTo>
                  <a:lnTo>
                    <a:pt x="303403" y="37592"/>
                  </a:lnTo>
                  <a:lnTo>
                    <a:pt x="299085" y="31750"/>
                  </a:lnTo>
                  <a:lnTo>
                    <a:pt x="295656" y="25273"/>
                  </a:lnTo>
                  <a:lnTo>
                    <a:pt x="298577" y="17399"/>
                  </a:lnTo>
                  <a:lnTo>
                    <a:pt x="299847" y="9525"/>
                  </a:lnTo>
                  <a:lnTo>
                    <a:pt x="299339" y="1778"/>
                  </a:lnTo>
                  <a:close/>
                </a:path>
                <a:path w="774065" h="208915">
                  <a:moveTo>
                    <a:pt x="303922" y="38100"/>
                  </a:moveTo>
                  <a:lnTo>
                    <a:pt x="289306" y="38100"/>
                  </a:lnTo>
                  <a:lnTo>
                    <a:pt x="293243" y="44069"/>
                  </a:lnTo>
                  <a:lnTo>
                    <a:pt x="328422" y="72644"/>
                  </a:lnTo>
                  <a:lnTo>
                    <a:pt x="365125" y="86614"/>
                  </a:lnTo>
                  <a:lnTo>
                    <a:pt x="372237" y="75184"/>
                  </a:lnTo>
                  <a:lnTo>
                    <a:pt x="364617" y="73533"/>
                  </a:lnTo>
                  <a:lnTo>
                    <a:pt x="356997" y="71120"/>
                  </a:lnTo>
                  <a:lnTo>
                    <a:pt x="320548" y="53213"/>
                  </a:lnTo>
                  <a:lnTo>
                    <a:pt x="314452" y="48387"/>
                  </a:lnTo>
                  <a:lnTo>
                    <a:pt x="303922" y="3810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29006" y="148971"/>
                  </a:moveTo>
                  <a:lnTo>
                    <a:pt x="442341" y="148971"/>
                  </a:lnTo>
                  <a:lnTo>
                    <a:pt x="442341" y="193167"/>
                  </a:lnTo>
                  <a:lnTo>
                    <a:pt x="564388" y="193167"/>
                  </a:lnTo>
                  <a:lnTo>
                    <a:pt x="564388" y="204597"/>
                  </a:lnTo>
                  <a:lnTo>
                    <a:pt x="429006" y="204597"/>
                  </a:lnTo>
                  <a:lnTo>
                    <a:pt x="429006" y="148971"/>
                  </a:lnTo>
                  <a:close/>
                </a:path>
                <a:path w="774065" h="208915">
                  <a:moveTo>
                    <a:pt x="224790" y="148336"/>
                  </a:moveTo>
                  <a:lnTo>
                    <a:pt x="238125" y="148336"/>
                  </a:lnTo>
                  <a:lnTo>
                    <a:pt x="238125" y="192913"/>
                  </a:lnTo>
                  <a:lnTo>
                    <a:pt x="360172" y="192913"/>
                  </a:lnTo>
                  <a:lnTo>
                    <a:pt x="360172" y="204343"/>
                  </a:lnTo>
                  <a:lnTo>
                    <a:pt x="224790" y="204343"/>
                  </a:lnTo>
                  <a:lnTo>
                    <a:pt x="224790" y="148336"/>
                  </a:lnTo>
                  <a:close/>
                </a:path>
                <a:path w="774065" h="208915">
                  <a:moveTo>
                    <a:pt x="27686" y="141732"/>
                  </a:moveTo>
                  <a:lnTo>
                    <a:pt x="40767" y="141732"/>
                  </a:lnTo>
                  <a:lnTo>
                    <a:pt x="40767" y="191770"/>
                  </a:lnTo>
                  <a:lnTo>
                    <a:pt x="154559" y="191770"/>
                  </a:lnTo>
                  <a:lnTo>
                    <a:pt x="154559" y="203581"/>
                  </a:lnTo>
                  <a:lnTo>
                    <a:pt x="27686" y="203581"/>
                  </a:lnTo>
                  <a:lnTo>
                    <a:pt x="27686" y="141732"/>
                  </a:lnTo>
                  <a:close/>
                </a:path>
                <a:path w="774065" h="208915">
                  <a:moveTo>
                    <a:pt x="642620" y="137541"/>
                  </a:moveTo>
                  <a:lnTo>
                    <a:pt x="774065" y="137541"/>
                  </a:lnTo>
                  <a:lnTo>
                    <a:pt x="774065" y="208407"/>
                  </a:lnTo>
                  <a:lnTo>
                    <a:pt x="761238" y="208407"/>
                  </a:lnTo>
                  <a:lnTo>
                    <a:pt x="761238" y="148971"/>
                  </a:lnTo>
                  <a:lnTo>
                    <a:pt x="642620" y="148971"/>
                  </a:lnTo>
                  <a:lnTo>
                    <a:pt x="642620" y="137541"/>
                  </a:lnTo>
                  <a:close/>
                </a:path>
                <a:path w="774065" h="208915">
                  <a:moveTo>
                    <a:pt x="395605" y="112014"/>
                  </a:moveTo>
                  <a:lnTo>
                    <a:pt x="593344" y="112014"/>
                  </a:lnTo>
                  <a:lnTo>
                    <a:pt x="593344" y="123444"/>
                  </a:lnTo>
                  <a:lnTo>
                    <a:pt x="505841" y="123444"/>
                  </a:lnTo>
                  <a:lnTo>
                    <a:pt x="505841" y="166878"/>
                  </a:lnTo>
                  <a:lnTo>
                    <a:pt x="492379" y="166878"/>
                  </a:lnTo>
                  <a:lnTo>
                    <a:pt x="492379" y="123444"/>
                  </a:lnTo>
                  <a:lnTo>
                    <a:pt x="395605" y="123444"/>
                  </a:lnTo>
                  <a:lnTo>
                    <a:pt x="395605" y="112014"/>
                  </a:lnTo>
                  <a:close/>
                </a:path>
                <a:path w="774065" h="208915">
                  <a:moveTo>
                    <a:pt x="191389" y="107188"/>
                  </a:moveTo>
                  <a:lnTo>
                    <a:pt x="389128" y="107188"/>
                  </a:lnTo>
                  <a:lnTo>
                    <a:pt x="389128" y="118618"/>
                  </a:lnTo>
                  <a:lnTo>
                    <a:pt x="301625" y="118618"/>
                  </a:lnTo>
                  <a:lnTo>
                    <a:pt x="301625" y="163576"/>
                  </a:lnTo>
                  <a:lnTo>
                    <a:pt x="288163" y="163576"/>
                  </a:lnTo>
                  <a:lnTo>
                    <a:pt x="288163" y="118618"/>
                  </a:lnTo>
                  <a:lnTo>
                    <a:pt x="191389" y="118618"/>
                  </a:lnTo>
                  <a:lnTo>
                    <a:pt x="191389" y="107188"/>
                  </a:lnTo>
                  <a:close/>
                </a:path>
                <a:path w="774065" h="208915">
                  <a:moveTo>
                    <a:pt x="443230" y="41529"/>
                  </a:moveTo>
                  <a:lnTo>
                    <a:pt x="443230" y="72898"/>
                  </a:lnTo>
                  <a:lnTo>
                    <a:pt x="545592" y="72898"/>
                  </a:lnTo>
                  <a:lnTo>
                    <a:pt x="545592" y="41529"/>
                  </a:lnTo>
                  <a:lnTo>
                    <a:pt x="443230" y="41529"/>
                  </a:lnTo>
                  <a:close/>
                </a:path>
                <a:path w="774065" h="208915">
                  <a:moveTo>
                    <a:pt x="0" y="11557"/>
                  </a:moveTo>
                  <a:lnTo>
                    <a:pt x="94488" y="11557"/>
                  </a:lnTo>
                  <a:lnTo>
                    <a:pt x="94488" y="22987"/>
                  </a:lnTo>
                  <a:lnTo>
                    <a:pt x="13335" y="22987"/>
                  </a:lnTo>
                  <a:lnTo>
                    <a:pt x="13335" y="98044"/>
                  </a:lnTo>
                  <a:lnTo>
                    <a:pt x="46228" y="98044"/>
                  </a:lnTo>
                  <a:lnTo>
                    <a:pt x="58275" y="97879"/>
                  </a:lnTo>
                  <a:lnTo>
                    <a:pt x="101324" y="94218"/>
                  </a:lnTo>
                  <a:lnTo>
                    <a:pt x="126238" y="89789"/>
                  </a:lnTo>
                  <a:lnTo>
                    <a:pt x="126238" y="100965"/>
                  </a:lnTo>
                  <a:lnTo>
                    <a:pt x="121158" y="102235"/>
                  </a:lnTo>
                  <a:lnTo>
                    <a:pt x="115443" y="103505"/>
                  </a:lnTo>
                  <a:lnTo>
                    <a:pt x="108839" y="104521"/>
                  </a:lnTo>
                  <a:lnTo>
                    <a:pt x="102235" y="105537"/>
                  </a:lnTo>
                  <a:lnTo>
                    <a:pt x="95377" y="106426"/>
                  </a:lnTo>
                  <a:lnTo>
                    <a:pt x="88011" y="107188"/>
                  </a:lnTo>
                  <a:lnTo>
                    <a:pt x="80772" y="107950"/>
                  </a:lnTo>
                  <a:lnTo>
                    <a:pt x="73279" y="108458"/>
                  </a:lnTo>
                  <a:lnTo>
                    <a:pt x="65532" y="108839"/>
                  </a:lnTo>
                  <a:lnTo>
                    <a:pt x="57785" y="109220"/>
                  </a:lnTo>
                  <a:lnTo>
                    <a:pt x="50292" y="109474"/>
                  </a:lnTo>
                  <a:lnTo>
                    <a:pt x="43053" y="109474"/>
                  </a:lnTo>
                  <a:lnTo>
                    <a:pt x="0" y="109474"/>
                  </a:lnTo>
                  <a:lnTo>
                    <a:pt x="0" y="11557"/>
                  </a:lnTo>
                  <a:close/>
                </a:path>
                <a:path w="774065" h="208915">
                  <a:moveTo>
                    <a:pt x="660019" y="5207"/>
                  </a:moveTo>
                  <a:lnTo>
                    <a:pt x="673735" y="5207"/>
                  </a:lnTo>
                  <a:lnTo>
                    <a:pt x="673989" y="11430"/>
                  </a:lnTo>
                  <a:lnTo>
                    <a:pt x="673862" y="17526"/>
                  </a:lnTo>
                  <a:lnTo>
                    <a:pt x="673354" y="23241"/>
                  </a:lnTo>
                  <a:lnTo>
                    <a:pt x="672846" y="29083"/>
                  </a:lnTo>
                  <a:lnTo>
                    <a:pt x="671957" y="34671"/>
                  </a:lnTo>
                  <a:lnTo>
                    <a:pt x="670687" y="40005"/>
                  </a:lnTo>
                  <a:lnTo>
                    <a:pt x="675159" y="49911"/>
                  </a:lnTo>
                  <a:lnTo>
                    <a:pt x="701909" y="82010"/>
                  </a:lnTo>
                  <a:lnTo>
                    <a:pt x="728091" y="99441"/>
                  </a:lnTo>
                  <a:lnTo>
                    <a:pt x="719201" y="109220"/>
                  </a:lnTo>
                  <a:lnTo>
                    <a:pt x="688213" y="86995"/>
                  </a:lnTo>
                  <a:lnTo>
                    <a:pt x="665734" y="55499"/>
                  </a:lnTo>
                  <a:lnTo>
                    <a:pt x="661539" y="64740"/>
                  </a:lnTo>
                  <a:lnTo>
                    <a:pt x="636811" y="96299"/>
                  </a:lnTo>
                  <a:lnTo>
                    <a:pt x="611505" y="114427"/>
                  </a:lnTo>
                  <a:lnTo>
                    <a:pt x="602107" y="105283"/>
                  </a:lnTo>
                  <a:lnTo>
                    <a:pt x="616279" y="96688"/>
                  </a:lnTo>
                  <a:lnTo>
                    <a:pt x="628523" y="87106"/>
                  </a:lnTo>
                  <a:lnTo>
                    <a:pt x="653750" y="52212"/>
                  </a:lnTo>
                  <a:lnTo>
                    <a:pt x="660088" y="22304"/>
                  </a:lnTo>
                  <a:lnTo>
                    <a:pt x="660019" y="5207"/>
                  </a:lnTo>
                  <a:close/>
                </a:path>
                <a:path w="774065" h="208915">
                  <a:moveTo>
                    <a:pt x="284988" y="1778"/>
                  </a:moveTo>
                  <a:lnTo>
                    <a:pt x="299339" y="1778"/>
                  </a:lnTo>
                  <a:lnTo>
                    <a:pt x="299847" y="9525"/>
                  </a:lnTo>
                  <a:lnTo>
                    <a:pt x="298577" y="17399"/>
                  </a:lnTo>
                  <a:lnTo>
                    <a:pt x="295656" y="25273"/>
                  </a:lnTo>
                  <a:lnTo>
                    <a:pt x="299085" y="31750"/>
                  </a:lnTo>
                  <a:lnTo>
                    <a:pt x="327406" y="57404"/>
                  </a:lnTo>
                  <a:lnTo>
                    <a:pt x="334264" y="61595"/>
                  </a:lnTo>
                  <a:lnTo>
                    <a:pt x="372237" y="75184"/>
                  </a:lnTo>
                  <a:lnTo>
                    <a:pt x="365125" y="86614"/>
                  </a:lnTo>
                  <a:lnTo>
                    <a:pt x="328422" y="72644"/>
                  </a:lnTo>
                  <a:lnTo>
                    <a:pt x="298069" y="49530"/>
                  </a:lnTo>
                  <a:lnTo>
                    <a:pt x="289306" y="38100"/>
                  </a:lnTo>
                  <a:lnTo>
                    <a:pt x="283591" y="46412"/>
                  </a:lnTo>
                  <a:lnTo>
                    <a:pt x="249519" y="74420"/>
                  </a:lnTo>
                  <a:lnTo>
                    <a:pt x="215265" y="88011"/>
                  </a:lnTo>
                  <a:lnTo>
                    <a:pt x="207899" y="76581"/>
                  </a:lnTo>
                  <a:lnTo>
                    <a:pt x="217142" y="74249"/>
                  </a:lnTo>
                  <a:lnTo>
                    <a:pt x="225837" y="71453"/>
                  </a:lnTo>
                  <a:lnTo>
                    <a:pt x="260951" y="51514"/>
                  </a:lnTo>
                  <a:lnTo>
                    <a:pt x="283972" y="17272"/>
                  </a:lnTo>
                  <a:lnTo>
                    <a:pt x="285369" y="9525"/>
                  </a:lnTo>
                  <a:lnTo>
                    <a:pt x="284988" y="1778"/>
                  </a:lnTo>
                  <a:close/>
                </a:path>
                <a:path w="774065" h="208915">
                  <a:moveTo>
                    <a:pt x="429895" y="127"/>
                  </a:moveTo>
                  <a:lnTo>
                    <a:pt x="443230" y="127"/>
                  </a:lnTo>
                  <a:lnTo>
                    <a:pt x="443230" y="30099"/>
                  </a:lnTo>
                  <a:lnTo>
                    <a:pt x="545592" y="30099"/>
                  </a:lnTo>
                  <a:lnTo>
                    <a:pt x="545592" y="127"/>
                  </a:lnTo>
                  <a:lnTo>
                    <a:pt x="558927" y="127"/>
                  </a:lnTo>
                  <a:lnTo>
                    <a:pt x="558927" y="84328"/>
                  </a:lnTo>
                  <a:lnTo>
                    <a:pt x="429895" y="84328"/>
                  </a:lnTo>
                  <a:lnTo>
                    <a:pt x="429895" y="127"/>
                  </a:lnTo>
                  <a:close/>
                </a:path>
                <a:path w="774065" h="208915">
                  <a:moveTo>
                    <a:pt x="761238" y="0"/>
                  </a:moveTo>
                  <a:lnTo>
                    <a:pt x="774065" y="0"/>
                  </a:lnTo>
                  <a:lnTo>
                    <a:pt x="774065" y="123825"/>
                  </a:lnTo>
                  <a:lnTo>
                    <a:pt x="761238" y="123825"/>
                  </a:lnTo>
                  <a:lnTo>
                    <a:pt x="761238" y="54356"/>
                  </a:lnTo>
                  <a:lnTo>
                    <a:pt x="710057" y="54356"/>
                  </a:lnTo>
                  <a:lnTo>
                    <a:pt x="710057" y="42418"/>
                  </a:lnTo>
                  <a:lnTo>
                    <a:pt x="761238" y="42418"/>
                  </a:lnTo>
                  <a:lnTo>
                    <a:pt x="761238" y="0"/>
                  </a:lnTo>
                  <a:close/>
                </a:path>
                <a:path w="774065" h="208915">
                  <a:moveTo>
                    <a:pt x="138303" y="0"/>
                  </a:moveTo>
                  <a:lnTo>
                    <a:pt x="151130" y="0"/>
                  </a:lnTo>
                  <a:lnTo>
                    <a:pt x="151130" y="53848"/>
                  </a:lnTo>
                  <a:lnTo>
                    <a:pt x="185674" y="53848"/>
                  </a:lnTo>
                  <a:lnTo>
                    <a:pt x="185674" y="65786"/>
                  </a:lnTo>
                  <a:lnTo>
                    <a:pt x="151130" y="65786"/>
                  </a:lnTo>
                  <a:lnTo>
                    <a:pt x="151130" y="152019"/>
                  </a:lnTo>
                  <a:lnTo>
                    <a:pt x="138303" y="152019"/>
                  </a:lnTo>
                  <a:lnTo>
                    <a:pt x="138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3463" y="484758"/>
            <a:ext cx="836041" cy="2169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기</a:t>
            </a:r>
            <a:r>
              <a:rPr dirty="0" spc="-245"/>
              <a:t>존</a:t>
            </a:r>
            <a:r>
              <a:rPr dirty="0" spc="-305"/>
              <a:t> </a:t>
            </a:r>
            <a:r>
              <a:rPr dirty="0" spc="-260"/>
              <a:t>시너</a:t>
            </a:r>
            <a:r>
              <a:rPr dirty="0" spc="-245"/>
              <a:t>지</a:t>
            </a:r>
            <a:r>
              <a:rPr dirty="0" spc="-320"/>
              <a:t> </a:t>
            </a:r>
            <a:r>
              <a:rPr dirty="0" spc="-260"/>
              <a:t>검증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004" y="3408426"/>
            <a:ext cx="222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27777" sz="2400" spc="-292">
                <a:solidFill>
                  <a:srgbClr val="767070"/>
                </a:solidFill>
                <a:latin typeface="Gulim"/>
                <a:cs typeface="Gulim"/>
              </a:rPr>
              <a:t>-</a:t>
            </a:r>
            <a:endParaRPr baseline="-27777" sz="2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070" y="2656077"/>
            <a:ext cx="2250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타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요식업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948" y="3511118"/>
            <a:ext cx="15144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850">
                <a:solidFill>
                  <a:srgbClr val="767070"/>
                </a:solidFill>
                <a:latin typeface="Gulim"/>
                <a:cs typeface="Gulim"/>
              </a:rPr>
              <a:t>타</a:t>
            </a:r>
            <a:r>
              <a:rPr dirty="0" baseline="-6944" sz="2400" spc="-89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요식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583" y="3998798"/>
            <a:ext cx="1972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한식과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498" y="4974716"/>
            <a:ext cx="25628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95"/>
              </a:spcBef>
              <a:tabLst>
                <a:tab pos="87820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기타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요식업과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2614" y="2656077"/>
            <a:ext cx="2029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화❽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8154" y="3511118"/>
            <a:ext cx="22053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95"/>
              </a:spcBef>
              <a:tabLst>
                <a:tab pos="72644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005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baseline="-6944" sz="2400" spc="-89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29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381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9421" y="4974716"/>
            <a:ext cx="27444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95"/>
              </a:spcBef>
              <a:tabLst>
                <a:tab pos="995044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화❽품과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00215" y="2403348"/>
            <a:ext cx="0" cy="3868420"/>
          </a:xfrm>
          <a:custGeom>
            <a:avLst/>
            <a:gdLst/>
            <a:ahLst/>
            <a:cxnLst/>
            <a:rect l="l" t="t" r="r" b="b"/>
            <a:pathLst>
              <a:path w="0" h="3868420">
                <a:moveTo>
                  <a:pt x="0" y="0"/>
                </a:moveTo>
                <a:lnTo>
                  <a:pt x="0" y="386842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3" name="object 13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17" name="object 17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0" name="object 20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552435" y="386334"/>
            <a:ext cx="894715" cy="332105"/>
            <a:chOff x="7552435" y="386334"/>
            <a:chExt cx="894715" cy="332105"/>
          </a:xfrm>
        </p:grpSpPr>
        <p:sp>
          <p:nvSpPr>
            <p:cNvPr id="23" name="object 23"/>
            <p:cNvSpPr/>
            <p:nvPr/>
          </p:nvSpPr>
          <p:spPr>
            <a:xfrm>
              <a:off x="7557007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59" y="31829"/>
                  </a:lnTo>
                  <a:lnTo>
                    <a:pt x="326056" y="67198"/>
                  </a:lnTo>
                  <a:lnTo>
                    <a:pt x="314563" y="109474"/>
                  </a:lnTo>
                  <a:lnTo>
                    <a:pt x="313055" y="134239"/>
                  </a:lnTo>
                  <a:lnTo>
                    <a:pt x="313434" y="147052"/>
                  </a:lnTo>
                  <a:lnTo>
                    <a:pt x="322212" y="191801"/>
                  </a:lnTo>
                  <a:lnTo>
                    <a:pt x="341354" y="224901"/>
                  </a:lnTo>
                  <a:lnTo>
                    <a:pt x="377825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691" y="231090"/>
                  </a:lnTo>
                  <a:lnTo>
                    <a:pt x="354901" y="210980"/>
                  </a:lnTo>
                  <a:lnTo>
                    <a:pt x="337820" y="174498"/>
                  </a:lnTo>
                  <a:lnTo>
                    <a:pt x="333375" y="134239"/>
                  </a:lnTo>
                  <a:lnTo>
                    <a:pt x="333640" y="123285"/>
                  </a:lnTo>
                  <a:lnTo>
                    <a:pt x="340268" y="85232"/>
                  </a:lnTo>
                  <a:lnTo>
                    <a:pt x="359664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60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6" y="63373"/>
                  </a:lnTo>
                  <a:lnTo>
                    <a:pt x="455116" y="103092"/>
                  </a:lnTo>
                  <a:lnTo>
                    <a:pt x="457581" y="134239"/>
                  </a:lnTo>
                  <a:lnTo>
                    <a:pt x="457315" y="145119"/>
                  </a:lnTo>
                  <a:lnTo>
                    <a:pt x="450705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3091" y="117856"/>
                  </a:lnTo>
                  <a:lnTo>
                    <a:pt x="93091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40001" y="237821"/>
                  </a:lnTo>
                  <a:lnTo>
                    <a:pt x="82970" y="235124"/>
                  </a:lnTo>
                  <a:lnTo>
                    <a:pt x="125095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558" y="220091"/>
                  </a:lnTo>
                  <a:lnTo>
                    <a:pt x="19558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861" y="219852"/>
                  </a:lnTo>
                  <a:lnTo>
                    <a:pt x="37719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5063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3" y="322707"/>
                  </a:lnTo>
                  <a:lnTo>
                    <a:pt x="885063" y="0"/>
                  </a:lnTo>
                  <a:close/>
                </a:path>
                <a:path w="885190" h="323215">
                  <a:moveTo>
                    <a:pt x="777494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576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494" y="43688"/>
                  </a:lnTo>
                  <a:lnTo>
                    <a:pt x="777494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30" y="217924"/>
                  </a:lnTo>
                  <a:lnTo>
                    <a:pt x="741584" y="222170"/>
                  </a:lnTo>
                  <a:lnTo>
                    <a:pt x="708533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3" y="0"/>
                  </a:moveTo>
                  <a:lnTo>
                    <a:pt x="236855" y="0"/>
                  </a:lnTo>
                  <a:lnTo>
                    <a:pt x="236855" y="322707"/>
                  </a:lnTo>
                  <a:lnTo>
                    <a:pt x="256413" y="322707"/>
                  </a:lnTo>
                  <a:lnTo>
                    <a:pt x="25641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90382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289" y="15335"/>
                  </a:lnTo>
                  <a:lnTo>
                    <a:pt x="6893" y="48402"/>
                  </a:lnTo>
                  <a:lnTo>
                    <a:pt x="265" y="86455"/>
                  </a:lnTo>
                  <a:lnTo>
                    <a:pt x="0" y="97409"/>
                  </a:lnTo>
                  <a:lnTo>
                    <a:pt x="265" y="108289"/>
                  </a:lnTo>
                  <a:lnTo>
                    <a:pt x="6893" y="146288"/>
                  </a:lnTo>
                  <a:lnTo>
                    <a:pt x="26289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761" y="137667"/>
                  </a:lnTo>
                  <a:lnTo>
                    <a:pt x="124206" y="97409"/>
                  </a:lnTo>
                  <a:lnTo>
                    <a:pt x="123940" y="86455"/>
                  </a:lnTo>
                  <a:lnTo>
                    <a:pt x="117330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435" y="415036"/>
              <a:ext cx="148336" cy="2183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134" y="412242"/>
              <a:ext cx="202692" cy="22390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650098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09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358" y="248779"/>
                  </a:lnTo>
                  <a:lnTo>
                    <a:pt x="254492" y="231140"/>
                  </a:lnTo>
                  <a:lnTo>
                    <a:pt x="229121" y="191801"/>
                  </a:lnTo>
                  <a:lnTo>
                    <a:pt x="220343" y="147052"/>
                  </a:lnTo>
                  <a:lnTo>
                    <a:pt x="219964" y="134239"/>
                  </a:lnTo>
                  <a:lnTo>
                    <a:pt x="220343" y="121570"/>
                  </a:lnTo>
                  <a:lnTo>
                    <a:pt x="229121" y="76709"/>
                  </a:lnTo>
                  <a:lnTo>
                    <a:pt x="248263" y="43449"/>
                  </a:lnTo>
                  <a:lnTo>
                    <a:pt x="284734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405" y="3556"/>
                  </a:moveTo>
                  <a:lnTo>
                    <a:pt x="92582" y="3556"/>
                  </a:lnTo>
                  <a:lnTo>
                    <a:pt x="92582" y="314579"/>
                  </a:lnTo>
                  <a:lnTo>
                    <a:pt x="73405" y="314579"/>
                  </a:lnTo>
                  <a:lnTo>
                    <a:pt x="73405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405" y="117856"/>
                  </a:lnTo>
                  <a:lnTo>
                    <a:pt x="73405" y="3556"/>
                  </a:lnTo>
                  <a:close/>
                </a:path>
                <a:path w="792479" h="323215">
                  <a:moveTo>
                    <a:pt x="772032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2" y="322707"/>
                  </a:lnTo>
                  <a:lnTo>
                    <a:pt x="772032" y="134493"/>
                  </a:lnTo>
                  <a:lnTo>
                    <a:pt x="707390" y="134493"/>
                  </a:lnTo>
                  <a:lnTo>
                    <a:pt x="707390" y="116840"/>
                  </a:lnTo>
                  <a:lnTo>
                    <a:pt x="772032" y="116840"/>
                  </a:lnTo>
                  <a:lnTo>
                    <a:pt x="772032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8564626" y="386334"/>
            <a:ext cx="596900" cy="333375"/>
            <a:chOff x="8564626" y="386334"/>
            <a:chExt cx="596900" cy="333375"/>
          </a:xfrm>
        </p:grpSpPr>
        <p:sp>
          <p:nvSpPr>
            <p:cNvPr id="29" name="object 29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517" y="231521"/>
                  </a:moveTo>
                  <a:lnTo>
                    <a:pt x="51943" y="231521"/>
                  </a:lnTo>
                  <a:lnTo>
                    <a:pt x="51943" y="317754"/>
                  </a:lnTo>
                  <a:lnTo>
                    <a:pt x="262127" y="317754"/>
                  </a:lnTo>
                  <a:lnTo>
                    <a:pt x="262127" y="299974"/>
                  </a:lnTo>
                  <a:lnTo>
                    <a:pt x="72517" y="299974"/>
                  </a:lnTo>
                  <a:lnTo>
                    <a:pt x="72517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1" y="191770"/>
                  </a:lnTo>
                  <a:lnTo>
                    <a:pt x="150241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212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212" y="191770"/>
                  </a:lnTo>
                  <a:lnTo>
                    <a:pt x="307212" y="173990"/>
                  </a:lnTo>
                  <a:close/>
                </a:path>
                <a:path w="588009" h="323850">
                  <a:moveTo>
                    <a:pt x="587628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628" y="323850"/>
                  </a:lnTo>
                  <a:lnTo>
                    <a:pt x="587628" y="213741"/>
                  </a:lnTo>
                  <a:close/>
                </a:path>
                <a:path w="588009" h="323850">
                  <a:moveTo>
                    <a:pt x="73913" y="381"/>
                  </a:moveTo>
                  <a:lnTo>
                    <a:pt x="53340" y="381"/>
                  </a:lnTo>
                  <a:lnTo>
                    <a:pt x="53340" y="130937"/>
                  </a:lnTo>
                  <a:lnTo>
                    <a:pt x="253619" y="130937"/>
                  </a:lnTo>
                  <a:lnTo>
                    <a:pt x="253619" y="113284"/>
                  </a:lnTo>
                  <a:lnTo>
                    <a:pt x="73913" y="113284"/>
                  </a:lnTo>
                  <a:lnTo>
                    <a:pt x="73913" y="64643"/>
                  </a:lnTo>
                  <a:lnTo>
                    <a:pt x="253619" y="64643"/>
                  </a:lnTo>
                  <a:lnTo>
                    <a:pt x="253619" y="46863"/>
                  </a:lnTo>
                  <a:lnTo>
                    <a:pt x="73913" y="46863"/>
                  </a:lnTo>
                  <a:lnTo>
                    <a:pt x="73913" y="381"/>
                  </a:lnTo>
                  <a:close/>
                </a:path>
                <a:path w="588009" h="323850">
                  <a:moveTo>
                    <a:pt x="253619" y="64643"/>
                  </a:moveTo>
                  <a:lnTo>
                    <a:pt x="233045" y="64643"/>
                  </a:lnTo>
                  <a:lnTo>
                    <a:pt x="233045" y="113284"/>
                  </a:lnTo>
                  <a:lnTo>
                    <a:pt x="253619" y="113284"/>
                  </a:lnTo>
                  <a:lnTo>
                    <a:pt x="253619" y="64643"/>
                  </a:lnTo>
                  <a:close/>
                </a:path>
                <a:path w="588009" h="323850">
                  <a:moveTo>
                    <a:pt x="253619" y="381"/>
                  </a:moveTo>
                  <a:lnTo>
                    <a:pt x="233045" y="381"/>
                  </a:lnTo>
                  <a:lnTo>
                    <a:pt x="233045" y="46863"/>
                  </a:lnTo>
                  <a:lnTo>
                    <a:pt x="253619" y="46863"/>
                  </a:lnTo>
                  <a:lnTo>
                    <a:pt x="253619" y="381"/>
                  </a:lnTo>
                  <a:close/>
                </a:path>
                <a:path w="588009" h="323850">
                  <a:moveTo>
                    <a:pt x="587628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628" y="192405"/>
                  </a:lnTo>
                  <a:lnTo>
                    <a:pt x="587628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463" y="8128"/>
                  </a:lnTo>
                  <a:lnTo>
                    <a:pt x="410531" y="34724"/>
                  </a:lnTo>
                  <a:lnTo>
                    <a:pt x="407288" y="59070"/>
                  </a:lnTo>
                  <a:lnTo>
                    <a:pt x="390778" y="100965"/>
                  </a:lnTo>
                  <a:lnTo>
                    <a:pt x="361521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90" y="149709"/>
                  </a:lnTo>
                  <a:lnTo>
                    <a:pt x="405050" y="114077"/>
                  </a:lnTo>
                  <a:lnTo>
                    <a:pt x="419353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32" y="55840"/>
                  </a:lnTo>
                  <a:lnTo>
                    <a:pt x="429561" y="49434"/>
                  </a:lnTo>
                  <a:lnTo>
                    <a:pt x="430476" y="42886"/>
                  </a:lnTo>
                  <a:lnTo>
                    <a:pt x="431165" y="36195"/>
                  </a:lnTo>
                  <a:lnTo>
                    <a:pt x="431690" y="29362"/>
                  </a:lnTo>
                  <a:lnTo>
                    <a:pt x="431942" y="22399"/>
                  </a:lnTo>
                  <a:lnTo>
                    <a:pt x="431932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353" y="86233"/>
                  </a:lnTo>
                  <a:lnTo>
                    <a:pt x="426543" y="99804"/>
                  </a:lnTo>
                  <a:lnTo>
                    <a:pt x="454278" y="135255"/>
                  </a:lnTo>
                  <a:lnTo>
                    <a:pt x="489408" y="162454"/>
                  </a:lnTo>
                  <a:lnTo>
                    <a:pt x="502411" y="169672"/>
                  </a:lnTo>
                  <a:lnTo>
                    <a:pt x="516254" y="154432"/>
                  </a:lnTo>
                  <a:lnTo>
                    <a:pt x="502015" y="146357"/>
                  </a:lnTo>
                  <a:lnTo>
                    <a:pt x="488442" y="137366"/>
                  </a:lnTo>
                  <a:lnTo>
                    <a:pt x="47553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943" y="231521"/>
                  </a:moveTo>
                  <a:lnTo>
                    <a:pt x="72517" y="231521"/>
                  </a:lnTo>
                  <a:lnTo>
                    <a:pt x="72517" y="299974"/>
                  </a:lnTo>
                  <a:lnTo>
                    <a:pt x="262127" y="299974"/>
                  </a:lnTo>
                  <a:lnTo>
                    <a:pt x="262127" y="317754"/>
                  </a:lnTo>
                  <a:lnTo>
                    <a:pt x="51943" y="317754"/>
                  </a:lnTo>
                  <a:lnTo>
                    <a:pt x="51943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628" y="213741"/>
                  </a:lnTo>
                  <a:lnTo>
                    <a:pt x="587628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212" y="173990"/>
                  </a:lnTo>
                  <a:lnTo>
                    <a:pt x="307212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1" y="259207"/>
                  </a:lnTo>
                  <a:lnTo>
                    <a:pt x="150241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913" y="64643"/>
                  </a:moveTo>
                  <a:lnTo>
                    <a:pt x="73913" y="113284"/>
                  </a:lnTo>
                  <a:lnTo>
                    <a:pt x="233045" y="113284"/>
                  </a:lnTo>
                  <a:lnTo>
                    <a:pt x="233045" y="64643"/>
                  </a:lnTo>
                  <a:lnTo>
                    <a:pt x="73913" y="64643"/>
                  </a:lnTo>
                  <a:close/>
                </a:path>
                <a:path w="588009" h="323850">
                  <a:moveTo>
                    <a:pt x="410463" y="8128"/>
                  </a:moveTo>
                  <a:lnTo>
                    <a:pt x="431673" y="8128"/>
                  </a:lnTo>
                  <a:lnTo>
                    <a:pt x="431932" y="15317"/>
                  </a:lnTo>
                  <a:lnTo>
                    <a:pt x="431942" y="22399"/>
                  </a:lnTo>
                  <a:lnTo>
                    <a:pt x="431690" y="29362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2015" y="146357"/>
                  </a:lnTo>
                  <a:lnTo>
                    <a:pt x="516254" y="154432"/>
                  </a:lnTo>
                  <a:lnTo>
                    <a:pt x="502411" y="169672"/>
                  </a:lnTo>
                  <a:lnTo>
                    <a:pt x="465353" y="145258"/>
                  </a:lnTo>
                  <a:lnTo>
                    <a:pt x="434768" y="112506"/>
                  </a:lnTo>
                  <a:lnTo>
                    <a:pt x="419353" y="86233"/>
                  </a:lnTo>
                  <a:lnTo>
                    <a:pt x="412827" y="100572"/>
                  </a:lnTo>
                  <a:lnTo>
                    <a:pt x="385699" y="138684"/>
                  </a:lnTo>
                  <a:lnTo>
                    <a:pt x="349105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5" y="150292"/>
                  </a:lnTo>
                  <a:lnTo>
                    <a:pt x="361521" y="135382"/>
                  </a:lnTo>
                  <a:lnTo>
                    <a:pt x="390778" y="100965"/>
                  </a:lnTo>
                  <a:lnTo>
                    <a:pt x="407288" y="59070"/>
                  </a:lnTo>
                  <a:lnTo>
                    <a:pt x="410531" y="34724"/>
                  </a:lnTo>
                  <a:lnTo>
                    <a:pt x="410463" y="8128"/>
                  </a:lnTo>
                  <a:close/>
                </a:path>
                <a:path w="588009" h="323850">
                  <a:moveTo>
                    <a:pt x="53340" y="381"/>
                  </a:moveTo>
                  <a:lnTo>
                    <a:pt x="73913" y="381"/>
                  </a:lnTo>
                  <a:lnTo>
                    <a:pt x="73913" y="46863"/>
                  </a:lnTo>
                  <a:lnTo>
                    <a:pt x="233045" y="46863"/>
                  </a:lnTo>
                  <a:lnTo>
                    <a:pt x="233045" y="381"/>
                  </a:lnTo>
                  <a:lnTo>
                    <a:pt x="253619" y="381"/>
                  </a:lnTo>
                  <a:lnTo>
                    <a:pt x="253619" y="130937"/>
                  </a:lnTo>
                  <a:lnTo>
                    <a:pt x="53340" y="130937"/>
                  </a:lnTo>
                  <a:lnTo>
                    <a:pt x="53340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628" y="0"/>
                  </a:lnTo>
                  <a:lnTo>
                    <a:pt x="587628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293225" y="386334"/>
            <a:ext cx="1573530" cy="335915"/>
            <a:chOff x="9293225" y="386334"/>
            <a:chExt cx="1573530" cy="335915"/>
          </a:xfrm>
        </p:grpSpPr>
        <p:sp>
          <p:nvSpPr>
            <p:cNvPr id="32" name="object 32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256794" y="177927"/>
                  </a:moveTo>
                  <a:lnTo>
                    <a:pt x="57276" y="177927"/>
                  </a:lnTo>
                  <a:lnTo>
                    <a:pt x="57276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276" y="239268"/>
                  </a:lnTo>
                  <a:lnTo>
                    <a:pt x="57276" y="319151"/>
                  </a:lnTo>
                  <a:lnTo>
                    <a:pt x="264286" y="319151"/>
                  </a:lnTo>
                  <a:lnTo>
                    <a:pt x="264286" y="301498"/>
                  </a:lnTo>
                  <a:lnTo>
                    <a:pt x="77088" y="301498"/>
                  </a:lnTo>
                  <a:lnTo>
                    <a:pt x="77088" y="256286"/>
                  </a:lnTo>
                  <a:lnTo>
                    <a:pt x="256794" y="256286"/>
                  </a:lnTo>
                  <a:lnTo>
                    <a:pt x="256794" y="177927"/>
                  </a:lnTo>
                  <a:close/>
                </a:path>
                <a:path w="614679" h="323215">
                  <a:moveTo>
                    <a:pt x="399796" y="118237"/>
                  </a:moveTo>
                  <a:lnTo>
                    <a:pt x="379602" y="118237"/>
                  </a:lnTo>
                  <a:lnTo>
                    <a:pt x="379602" y="230124"/>
                  </a:lnTo>
                  <a:lnTo>
                    <a:pt x="302513" y="230124"/>
                  </a:lnTo>
                  <a:lnTo>
                    <a:pt x="302513" y="247777"/>
                  </a:lnTo>
                  <a:lnTo>
                    <a:pt x="357124" y="247777"/>
                  </a:lnTo>
                  <a:lnTo>
                    <a:pt x="401304" y="247094"/>
                  </a:lnTo>
                  <a:lnTo>
                    <a:pt x="445007" y="244983"/>
                  </a:lnTo>
                  <a:lnTo>
                    <a:pt x="487108" y="241347"/>
                  </a:lnTo>
                  <a:lnTo>
                    <a:pt x="526160" y="236093"/>
                  </a:lnTo>
                  <a:lnTo>
                    <a:pt x="526160" y="229743"/>
                  </a:lnTo>
                  <a:lnTo>
                    <a:pt x="399796" y="229743"/>
                  </a:lnTo>
                  <a:lnTo>
                    <a:pt x="399796" y="118237"/>
                  </a:lnTo>
                  <a:close/>
                </a:path>
                <a:path w="614679" h="323215">
                  <a:moveTo>
                    <a:pt x="526160" y="219710"/>
                  </a:moveTo>
                  <a:lnTo>
                    <a:pt x="481458" y="225049"/>
                  </a:lnTo>
                  <a:lnTo>
                    <a:pt x="432101" y="228314"/>
                  </a:lnTo>
                  <a:lnTo>
                    <a:pt x="399796" y="229743"/>
                  </a:lnTo>
                  <a:lnTo>
                    <a:pt x="526160" y="229743"/>
                  </a:lnTo>
                  <a:lnTo>
                    <a:pt x="526160" y="219710"/>
                  </a:lnTo>
                  <a:close/>
                </a:path>
                <a:path w="614679" h="323215">
                  <a:moveTo>
                    <a:pt x="487806" y="29845"/>
                  </a:moveTo>
                  <a:lnTo>
                    <a:pt x="327278" y="29845"/>
                  </a:lnTo>
                  <a:lnTo>
                    <a:pt x="327278" y="47498"/>
                  </a:lnTo>
                  <a:lnTo>
                    <a:pt x="467613" y="47498"/>
                  </a:lnTo>
                  <a:lnTo>
                    <a:pt x="467153" y="64484"/>
                  </a:lnTo>
                  <a:lnTo>
                    <a:pt x="464865" y="108723"/>
                  </a:lnTo>
                  <a:lnTo>
                    <a:pt x="459612" y="153162"/>
                  </a:lnTo>
                  <a:lnTo>
                    <a:pt x="453008" y="186690"/>
                  </a:lnTo>
                  <a:lnTo>
                    <a:pt x="472948" y="186690"/>
                  </a:lnTo>
                  <a:lnTo>
                    <a:pt x="481034" y="142746"/>
                  </a:lnTo>
                  <a:lnTo>
                    <a:pt x="484858" y="102570"/>
                  </a:lnTo>
                  <a:lnTo>
                    <a:pt x="486967" y="60616"/>
                  </a:lnTo>
                  <a:lnTo>
                    <a:pt x="487590" y="39991"/>
                  </a:lnTo>
                  <a:lnTo>
                    <a:pt x="487806" y="29845"/>
                  </a:lnTo>
                  <a:close/>
                </a:path>
                <a:path w="614679" h="323215">
                  <a:moveTo>
                    <a:pt x="163324" y="32258"/>
                  </a:moveTo>
                  <a:lnTo>
                    <a:pt x="142112" y="32258"/>
                  </a:lnTo>
                  <a:lnTo>
                    <a:pt x="139330" y="43332"/>
                  </a:lnTo>
                  <a:lnTo>
                    <a:pt x="135572" y="53895"/>
                  </a:lnTo>
                  <a:lnTo>
                    <a:pt x="111505" y="91297"/>
                  </a:lnTo>
                  <a:lnTo>
                    <a:pt x="74945" y="120681"/>
                  </a:lnTo>
                  <a:lnTo>
                    <a:pt x="39933" y="137179"/>
                  </a:lnTo>
                  <a:lnTo>
                    <a:pt x="0" y="148717"/>
                  </a:lnTo>
                  <a:lnTo>
                    <a:pt x="11049" y="166116"/>
                  </a:lnTo>
                  <a:lnTo>
                    <a:pt x="57519" y="151185"/>
                  </a:lnTo>
                  <a:lnTo>
                    <a:pt x="96615" y="129968"/>
                  </a:lnTo>
                  <a:lnTo>
                    <a:pt x="127742" y="102534"/>
                  </a:lnTo>
                  <a:lnTo>
                    <a:pt x="150495" y="68834"/>
                  </a:lnTo>
                  <a:lnTo>
                    <a:pt x="160607" y="43037"/>
                  </a:lnTo>
                  <a:lnTo>
                    <a:pt x="163324" y="32258"/>
                  </a:lnTo>
                  <a:close/>
                </a:path>
                <a:path w="614679" h="323215">
                  <a:moveTo>
                    <a:pt x="256794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513" y="51816"/>
                  </a:lnTo>
                  <a:lnTo>
                    <a:pt x="175513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243" y="106807"/>
                  </a:lnTo>
                  <a:lnTo>
                    <a:pt x="166243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794" y="156972"/>
                  </a:lnTo>
                  <a:lnTo>
                    <a:pt x="256794" y="0"/>
                  </a:lnTo>
                  <a:close/>
                </a:path>
                <a:path w="614679" h="323215">
                  <a:moveTo>
                    <a:pt x="166624" y="14478"/>
                  </a:moveTo>
                  <a:lnTo>
                    <a:pt x="142208" y="15065"/>
                  </a:lnTo>
                  <a:lnTo>
                    <a:pt x="72898" y="15621"/>
                  </a:lnTo>
                  <a:lnTo>
                    <a:pt x="18542" y="15621"/>
                  </a:lnTo>
                  <a:lnTo>
                    <a:pt x="18542" y="33401"/>
                  </a:lnTo>
                  <a:lnTo>
                    <a:pt x="51943" y="33401"/>
                  </a:lnTo>
                  <a:lnTo>
                    <a:pt x="120094" y="32845"/>
                  </a:lnTo>
                  <a:lnTo>
                    <a:pt x="142112" y="32258"/>
                  </a:lnTo>
                  <a:lnTo>
                    <a:pt x="163324" y="32258"/>
                  </a:lnTo>
                  <a:lnTo>
                    <a:pt x="164121" y="29096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60324" y="0"/>
                  </a:moveTo>
                  <a:lnTo>
                    <a:pt x="540766" y="0"/>
                  </a:lnTo>
                  <a:lnTo>
                    <a:pt x="540766" y="322707"/>
                  </a:lnTo>
                  <a:lnTo>
                    <a:pt x="560324" y="322707"/>
                  </a:lnTo>
                  <a:lnTo>
                    <a:pt x="560324" y="147320"/>
                  </a:lnTo>
                  <a:lnTo>
                    <a:pt x="614299" y="147320"/>
                  </a:lnTo>
                  <a:lnTo>
                    <a:pt x="614299" y="129540"/>
                  </a:lnTo>
                  <a:lnTo>
                    <a:pt x="560324" y="129540"/>
                  </a:lnTo>
                  <a:lnTo>
                    <a:pt x="5603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55073" y="568832"/>
              <a:ext cx="207010" cy="141605"/>
            </a:xfrm>
            <a:custGeom>
              <a:avLst/>
              <a:gdLst/>
              <a:ahLst/>
              <a:cxnLst/>
              <a:rect l="l" t="t" r="r" b="b"/>
              <a:pathLst>
                <a:path w="207009" h="141604">
                  <a:moveTo>
                    <a:pt x="0" y="0"/>
                  </a:moveTo>
                  <a:lnTo>
                    <a:pt x="199517" y="0"/>
                  </a:lnTo>
                  <a:lnTo>
                    <a:pt x="199517" y="78358"/>
                  </a:lnTo>
                  <a:lnTo>
                    <a:pt x="19811" y="78358"/>
                  </a:lnTo>
                  <a:lnTo>
                    <a:pt x="19811" y="123570"/>
                  </a:lnTo>
                  <a:lnTo>
                    <a:pt x="207009" y="123570"/>
                  </a:lnTo>
                  <a:lnTo>
                    <a:pt x="207009" y="141224"/>
                  </a:lnTo>
                  <a:lnTo>
                    <a:pt x="0" y="141224"/>
                  </a:lnTo>
                  <a:lnTo>
                    <a:pt x="0" y="61340"/>
                  </a:lnTo>
                  <a:lnTo>
                    <a:pt x="179577" y="61340"/>
                  </a:lnTo>
                  <a:lnTo>
                    <a:pt x="179577" y="17652"/>
                  </a:lnTo>
                  <a:lnTo>
                    <a:pt x="0" y="176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5738" y="416178"/>
              <a:ext cx="232791" cy="22707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166624" y="14478"/>
                  </a:moveTo>
                  <a:lnTo>
                    <a:pt x="156069" y="56286"/>
                  </a:lnTo>
                  <a:lnTo>
                    <a:pt x="136271" y="91995"/>
                  </a:lnTo>
                  <a:lnTo>
                    <a:pt x="107878" y="121509"/>
                  </a:lnTo>
                  <a:lnTo>
                    <a:pt x="71374" y="144780"/>
                  </a:lnTo>
                  <a:lnTo>
                    <a:pt x="27332" y="161853"/>
                  </a:lnTo>
                  <a:lnTo>
                    <a:pt x="11049" y="166116"/>
                  </a:lnTo>
                  <a:lnTo>
                    <a:pt x="0" y="148717"/>
                  </a:lnTo>
                  <a:lnTo>
                    <a:pt x="13835" y="145458"/>
                  </a:lnTo>
                  <a:lnTo>
                    <a:pt x="27146" y="141605"/>
                  </a:lnTo>
                  <a:lnTo>
                    <a:pt x="63934" y="126706"/>
                  </a:lnTo>
                  <a:lnTo>
                    <a:pt x="103504" y="99411"/>
                  </a:lnTo>
                  <a:lnTo>
                    <a:pt x="130861" y="63958"/>
                  </a:lnTo>
                  <a:lnTo>
                    <a:pt x="142112" y="32258"/>
                  </a:lnTo>
                  <a:lnTo>
                    <a:pt x="131181" y="32593"/>
                  </a:lnTo>
                  <a:lnTo>
                    <a:pt x="120094" y="32845"/>
                  </a:lnTo>
                  <a:lnTo>
                    <a:pt x="74437" y="33321"/>
                  </a:lnTo>
                  <a:lnTo>
                    <a:pt x="51943" y="33401"/>
                  </a:lnTo>
                  <a:lnTo>
                    <a:pt x="18542" y="33401"/>
                  </a:lnTo>
                  <a:lnTo>
                    <a:pt x="18542" y="15621"/>
                  </a:lnTo>
                  <a:lnTo>
                    <a:pt x="72898" y="15621"/>
                  </a:lnTo>
                  <a:lnTo>
                    <a:pt x="85109" y="15599"/>
                  </a:lnTo>
                  <a:lnTo>
                    <a:pt x="130655" y="15245"/>
                  </a:lnTo>
                  <a:lnTo>
                    <a:pt x="154189" y="14813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40766" y="0"/>
                  </a:moveTo>
                  <a:lnTo>
                    <a:pt x="560324" y="0"/>
                  </a:lnTo>
                  <a:lnTo>
                    <a:pt x="560324" y="129540"/>
                  </a:lnTo>
                  <a:lnTo>
                    <a:pt x="614299" y="129540"/>
                  </a:lnTo>
                  <a:lnTo>
                    <a:pt x="614299" y="147320"/>
                  </a:lnTo>
                  <a:lnTo>
                    <a:pt x="560324" y="147320"/>
                  </a:lnTo>
                  <a:lnTo>
                    <a:pt x="560324" y="322707"/>
                  </a:lnTo>
                  <a:lnTo>
                    <a:pt x="540766" y="322707"/>
                  </a:lnTo>
                  <a:lnTo>
                    <a:pt x="540766" y="0"/>
                  </a:lnTo>
                  <a:close/>
                </a:path>
                <a:path w="614679" h="323215">
                  <a:moveTo>
                    <a:pt x="236854" y="0"/>
                  </a:moveTo>
                  <a:lnTo>
                    <a:pt x="256794" y="0"/>
                  </a:lnTo>
                  <a:lnTo>
                    <a:pt x="256794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243" y="123952"/>
                  </a:lnTo>
                  <a:lnTo>
                    <a:pt x="166243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513" y="68834"/>
                  </a:lnTo>
                  <a:lnTo>
                    <a:pt x="175513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42341" y="148971"/>
                  </a:moveTo>
                  <a:lnTo>
                    <a:pt x="429006" y="148971"/>
                  </a:lnTo>
                  <a:lnTo>
                    <a:pt x="429006" y="204597"/>
                  </a:lnTo>
                  <a:lnTo>
                    <a:pt x="564388" y="204597"/>
                  </a:lnTo>
                  <a:lnTo>
                    <a:pt x="564388" y="193167"/>
                  </a:lnTo>
                  <a:lnTo>
                    <a:pt x="442341" y="193167"/>
                  </a:lnTo>
                  <a:lnTo>
                    <a:pt x="442341" y="148971"/>
                  </a:lnTo>
                  <a:close/>
                </a:path>
                <a:path w="774065" h="208915">
                  <a:moveTo>
                    <a:pt x="505841" y="123444"/>
                  </a:moveTo>
                  <a:lnTo>
                    <a:pt x="492379" y="123444"/>
                  </a:lnTo>
                  <a:lnTo>
                    <a:pt x="492379" y="166878"/>
                  </a:lnTo>
                  <a:lnTo>
                    <a:pt x="505841" y="166878"/>
                  </a:lnTo>
                  <a:lnTo>
                    <a:pt x="505841" y="123444"/>
                  </a:lnTo>
                  <a:close/>
                </a:path>
                <a:path w="774065" h="208915">
                  <a:moveTo>
                    <a:pt x="593344" y="112014"/>
                  </a:moveTo>
                  <a:lnTo>
                    <a:pt x="395605" y="112014"/>
                  </a:lnTo>
                  <a:lnTo>
                    <a:pt x="395605" y="123444"/>
                  </a:lnTo>
                  <a:lnTo>
                    <a:pt x="593344" y="123444"/>
                  </a:lnTo>
                  <a:lnTo>
                    <a:pt x="593344" y="112014"/>
                  </a:lnTo>
                  <a:close/>
                </a:path>
                <a:path w="774065" h="208915">
                  <a:moveTo>
                    <a:pt x="238125" y="148336"/>
                  </a:moveTo>
                  <a:lnTo>
                    <a:pt x="224790" y="148336"/>
                  </a:lnTo>
                  <a:lnTo>
                    <a:pt x="224790" y="204343"/>
                  </a:lnTo>
                  <a:lnTo>
                    <a:pt x="360172" y="204343"/>
                  </a:lnTo>
                  <a:lnTo>
                    <a:pt x="360172" y="192913"/>
                  </a:lnTo>
                  <a:lnTo>
                    <a:pt x="238125" y="192913"/>
                  </a:lnTo>
                  <a:lnTo>
                    <a:pt x="238125" y="148336"/>
                  </a:lnTo>
                  <a:close/>
                </a:path>
                <a:path w="774065" h="208915">
                  <a:moveTo>
                    <a:pt x="301625" y="118618"/>
                  </a:moveTo>
                  <a:lnTo>
                    <a:pt x="288163" y="118618"/>
                  </a:lnTo>
                  <a:lnTo>
                    <a:pt x="288163" y="163576"/>
                  </a:lnTo>
                  <a:lnTo>
                    <a:pt x="301625" y="163576"/>
                  </a:lnTo>
                  <a:lnTo>
                    <a:pt x="301625" y="118618"/>
                  </a:lnTo>
                  <a:close/>
                </a:path>
                <a:path w="774065" h="208915">
                  <a:moveTo>
                    <a:pt x="389128" y="107188"/>
                  </a:moveTo>
                  <a:lnTo>
                    <a:pt x="191389" y="107188"/>
                  </a:lnTo>
                  <a:lnTo>
                    <a:pt x="191389" y="118618"/>
                  </a:lnTo>
                  <a:lnTo>
                    <a:pt x="389128" y="118618"/>
                  </a:lnTo>
                  <a:lnTo>
                    <a:pt x="389128" y="107188"/>
                  </a:lnTo>
                  <a:close/>
                </a:path>
                <a:path w="774065" h="208915">
                  <a:moveTo>
                    <a:pt x="40767" y="141732"/>
                  </a:moveTo>
                  <a:lnTo>
                    <a:pt x="27686" y="141732"/>
                  </a:lnTo>
                  <a:lnTo>
                    <a:pt x="27686" y="203581"/>
                  </a:lnTo>
                  <a:lnTo>
                    <a:pt x="154559" y="203581"/>
                  </a:lnTo>
                  <a:lnTo>
                    <a:pt x="154559" y="191770"/>
                  </a:lnTo>
                  <a:lnTo>
                    <a:pt x="40767" y="191770"/>
                  </a:lnTo>
                  <a:lnTo>
                    <a:pt x="40767" y="141732"/>
                  </a:lnTo>
                  <a:close/>
                </a:path>
                <a:path w="774065" h="208915">
                  <a:moveTo>
                    <a:pt x="151130" y="0"/>
                  </a:moveTo>
                  <a:lnTo>
                    <a:pt x="138303" y="0"/>
                  </a:lnTo>
                  <a:lnTo>
                    <a:pt x="138303" y="152019"/>
                  </a:lnTo>
                  <a:lnTo>
                    <a:pt x="151130" y="152019"/>
                  </a:lnTo>
                  <a:lnTo>
                    <a:pt x="151130" y="65786"/>
                  </a:lnTo>
                  <a:lnTo>
                    <a:pt x="185674" y="65786"/>
                  </a:lnTo>
                  <a:lnTo>
                    <a:pt x="185674" y="53848"/>
                  </a:lnTo>
                  <a:lnTo>
                    <a:pt x="151130" y="53848"/>
                  </a:lnTo>
                  <a:lnTo>
                    <a:pt x="151130" y="0"/>
                  </a:lnTo>
                  <a:close/>
                </a:path>
                <a:path w="774065" h="208915">
                  <a:moveTo>
                    <a:pt x="94488" y="11557"/>
                  </a:moveTo>
                  <a:lnTo>
                    <a:pt x="0" y="11557"/>
                  </a:lnTo>
                  <a:lnTo>
                    <a:pt x="0" y="109474"/>
                  </a:lnTo>
                  <a:lnTo>
                    <a:pt x="50292" y="109474"/>
                  </a:lnTo>
                  <a:lnTo>
                    <a:pt x="57785" y="109220"/>
                  </a:lnTo>
                  <a:lnTo>
                    <a:pt x="102235" y="105537"/>
                  </a:lnTo>
                  <a:lnTo>
                    <a:pt x="126238" y="100965"/>
                  </a:lnTo>
                  <a:lnTo>
                    <a:pt x="126238" y="98044"/>
                  </a:lnTo>
                  <a:lnTo>
                    <a:pt x="13335" y="98044"/>
                  </a:lnTo>
                  <a:lnTo>
                    <a:pt x="13335" y="22987"/>
                  </a:lnTo>
                  <a:lnTo>
                    <a:pt x="94488" y="22987"/>
                  </a:lnTo>
                  <a:lnTo>
                    <a:pt x="94488" y="11557"/>
                  </a:lnTo>
                  <a:close/>
                </a:path>
                <a:path w="774065" h="208915">
                  <a:moveTo>
                    <a:pt x="126238" y="89789"/>
                  </a:moveTo>
                  <a:lnTo>
                    <a:pt x="80893" y="96597"/>
                  </a:lnTo>
                  <a:lnTo>
                    <a:pt x="46228" y="98044"/>
                  </a:lnTo>
                  <a:lnTo>
                    <a:pt x="126238" y="98044"/>
                  </a:lnTo>
                  <a:lnTo>
                    <a:pt x="126238" y="89789"/>
                  </a:lnTo>
                  <a:close/>
                </a:path>
                <a:path w="774065" h="208915">
                  <a:moveTo>
                    <a:pt x="774065" y="137541"/>
                  </a:moveTo>
                  <a:lnTo>
                    <a:pt x="642620" y="137541"/>
                  </a:lnTo>
                  <a:lnTo>
                    <a:pt x="642620" y="148971"/>
                  </a:lnTo>
                  <a:lnTo>
                    <a:pt x="761238" y="148971"/>
                  </a:lnTo>
                  <a:lnTo>
                    <a:pt x="761238" y="208407"/>
                  </a:lnTo>
                  <a:lnTo>
                    <a:pt x="774065" y="208407"/>
                  </a:lnTo>
                  <a:lnTo>
                    <a:pt x="774065" y="137541"/>
                  </a:lnTo>
                  <a:close/>
                </a:path>
                <a:path w="774065" h="208915">
                  <a:moveTo>
                    <a:pt x="443230" y="127"/>
                  </a:moveTo>
                  <a:lnTo>
                    <a:pt x="429895" y="127"/>
                  </a:lnTo>
                  <a:lnTo>
                    <a:pt x="429895" y="84328"/>
                  </a:lnTo>
                  <a:lnTo>
                    <a:pt x="558927" y="84328"/>
                  </a:lnTo>
                  <a:lnTo>
                    <a:pt x="558927" y="72898"/>
                  </a:lnTo>
                  <a:lnTo>
                    <a:pt x="443230" y="72898"/>
                  </a:lnTo>
                  <a:lnTo>
                    <a:pt x="443230" y="41529"/>
                  </a:lnTo>
                  <a:lnTo>
                    <a:pt x="558927" y="41529"/>
                  </a:lnTo>
                  <a:lnTo>
                    <a:pt x="558927" y="30099"/>
                  </a:lnTo>
                  <a:lnTo>
                    <a:pt x="443230" y="30099"/>
                  </a:lnTo>
                  <a:lnTo>
                    <a:pt x="443230" y="127"/>
                  </a:lnTo>
                  <a:close/>
                </a:path>
                <a:path w="774065" h="208915">
                  <a:moveTo>
                    <a:pt x="558927" y="41529"/>
                  </a:moveTo>
                  <a:lnTo>
                    <a:pt x="545592" y="41529"/>
                  </a:lnTo>
                  <a:lnTo>
                    <a:pt x="545592" y="72898"/>
                  </a:lnTo>
                  <a:lnTo>
                    <a:pt x="558927" y="72898"/>
                  </a:lnTo>
                  <a:lnTo>
                    <a:pt x="558927" y="41529"/>
                  </a:lnTo>
                  <a:close/>
                </a:path>
                <a:path w="774065" h="208915">
                  <a:moveTo>
                    <a:pt x="558927" y="127"/>
                  </a:moveTo>
                  <a:lnTo>
                    <a:pt x="545592" y="127"/>
                  </a:lnTo>
                  <a:lnTo>
                    <a:pt x="545592" y="30099"/>
                  </a:lnTo>
                  <a:lnTo>
                    <a:pt x="558927" y="30099"/>
                  </a:lnTo>
                  <a:lnTo>
                    <a:pt x="558927" y="127"/>
                  </a:lnTo>
                  <a:close/>
                </a:path>
                <a:path w="774065" h="208915">
                  <a:moveTo>
                    <a:pt x="774065" y="0"/>
                  </a:moveTo>
                  <a:lnTo>
                    <a:pt x="761238" y="0"/>
                  </a:lnTo>
                  <a:lnTo>
                    <a:pt x="761238" y="42418"/>
                  </a:lnTo>
                  <a:lnTo>
                    <a:pt x="710057" y="42418"/>
                  </a:lnTo>
                  <a:lnTo>
                    <a:pt x="710057" y="54356"/>
                  </a:lnTo>
                  <a:lnTo>
                    <a:pt x="761238" y="54356"/>
                  </a:lnTo>
                  <a:lnTo>
                    <a:pt x="761238" y="123825"/>
                  </a:lnTo>
                  <a:lnTo>
                    <a:pt x="774065" y="123825"/>
                  </a:lnTo>
                  <a:lnTo>
                    <a:pt x="774065" y="0"/>
                  </a:lnTo>
                  <a:close/>
                </a:path>
                <a:path w="774065" h="208915">
                  <a:moveTo>
                    <a:pt x="673735" y="5207"/>
                  </a:moveTo>
                  <a:lnTo>
                    <a:pt x="660019" y="5207"/>
                  </a:lnTo>
                  <a:lnTo>
                    <a:pt x="660088" y="22304"/>
                  </a:lnTo>
                  <a:lnTo>
                    <a:pt x="658002" y="37973"/>
                  </a:lnTo>
                  <a:lnTo>
                    <a:pt x="638861" y="76547"/>
                  </a:lnTo>
                  <a:lnTo>
                    <a:pt x="602107" y="105283"/>
                  </a:lnTo>
                  <a:lnTo>
                    <a:pt x="611505" y="114427"/>
                  </a:lnTo>
                  <a:lnTo>
                    <a:pt x="644144" y="89154"/>
                  </a:lnTo>
                  <a:lnTo>
                    <a:pt x="665734" y="55499"/>
                  </a:lnTo>
                  <a:lnTo>
                    <a:pt x="678460" y="55499"/>
                  </a:lnTo>
                  <a:lnTo>
                    <a:pt x="675159" y="49911"/>
                  </a:lnTo>
                  <a:lnTo>
                    <a:pt x="670687" y="40005"/>
                  </a:lnTo>
                  <a:lnTo>
                    <a:pt x="671957" y="34671"/>
                  </a:lnTo>
                  <a:lnTo>
                    <a:pt x="672846" y="29083"/>
                  </a:lnTo>
                  <a:lnTo>
                    <a:pt x="673862" y="17526"/>
                  </a:lnTo>
                  <a:lnTo>
                    <a:pt x="673989" y="11430"/>
                  </a:lnTo>
                  <a:lnTo>
                    <a:pt x="673735" y="5207"/>
                  </a:lnTo>
                  <a:close/>
                </a:path>
                <a:path w="774065" h="208915">
                  <a:moveTo>
                    <a:pt x="678460" y="55499"/>
                  </a:moveTo>
                  <a:lnTo>
                    <a:pt x="665734" y="55499"/>
                  </a:lnTo>
                  <a:lnTo>
                    <a:pt x="670371" y="64260"/>
                  </a:lnTo>
                  <a:lnTo>
                    <a:pt x="695358" y="93450"/>
                  </a:lnTo>
                  <a:lnTo>
                    <a:pt x="719201" y="109220"/>
                  </a:lnTo>
                  <a:lnTo>
                    <a:pt x="728091" y="99441"/>
                  </a:lnTo>
                  <a:lnTo>
                    <a:pt x="718950" y="94202"/>
                  </a:lnTo>
                  <a:lnTo>
                    <a:pt x="710215" y="88392"/>
                  </a:lnTo>
                  <a:lnTo>
                    <a:pt x="701909" y="82010"/>
                  </a:lnTo>
                  <a:lnTo>
                    <a:pt x="694055" y="75057"/>
                  </a:lnTo>
                  <a:lnTo>
                    <a:pt x="686867" y="67437"/>
                  </a:lnTo>
                  <a:lnTo>
                    <a:pt x="680561" y="59055"/>
                  </a:lnTo>
                  <a:lnTo>
                    <a:pt x="678460" y="55499"/>
                  </a:lnTo>
                  <a:close/>
                </a:path>
                <a:path w="774065" h="208915">
                  <a:moveTo>
                    <a:pt x="299339" y="1778"/>
                  </a:moveTo>
                  <a:lnTo>
                    <a:pt x="284988" y="1778"/>
                  </a:lnTo>
                  <a:lnTo>
                    <a:pt x="285369" y="9525"/>
                  </a:lnTo>
                  <a:lnTo>
                    <a:pt x="283972" y="17272"/>
                  </a:lnTo>
                  <a:lnTo>
                    <a:pt x="260951" y="51514"/>
                  </a:lnTo>
                  <a:lnTo>
                    <a:pt x="225837" y="71453"/>
                  </a:lnTo>
                  <a:lnTo>
                    <a:pt x="207899" y="76581"/>
                  </a:lnTo>
                  <a:lnTo>
                    <a:pt x="215265" y="88011"/>
                  </a:lnTo>
                  <a:lnTo>
                    <a:pt x="259588" y="68326"/>
                  </a:lnTo>
                  <a:lnTo>
                    <a:pt x="289306" y="38100"/>
                  </a:lnTo>
                  <a:lnTo>
                    <a:pt x="303922" y="38100"/>
                  </a:lnTo>
                  <a:lnTo>
                    <a:pt x="303403" y="37592"/>
                  </a:lnTo>
                  <a:lnTo>
                    <a:pt x="299085" y="31750"/>
                  </a:lnTo>
                  <a:lnTo>
                    <a:pt x="295656" y="25273"/>
                  </a:lnTo>
                  <a:lnTo>
                    <a:pt x="298577" y="17399"/>
                  </a:lnTo>
                  <a:lnTo>
                    <a:pt x="299847" y="9525"/>
                  </a:lnTo>
                  <a:lnTo>
                    <a:pt x="299339" y="1778"/>
                  </a:lnTo>
                  <a:close/>
                </a:path>
                <a:path w="774065" h="208915">
                  <a:moveTo>
                    <a:pt x="303922" y="38100"/>
                  </a:moveTo>
                  <a:lnTo>
                    <a:pt x="289306" y="38100"/>
                  </a:lnTo>
                  <a:lnTo>
                    <a:pt x="293243" y="44069"/>
                  </a:lnTo>
                  <a:lnTo>
                    <a:pt x="328422" y="72644"/>
                  </a:lnTo>
                  <a:lnTo>
                    <a:pt x="365125" y="86614"/>
                  </a:lnTo>
                  <a:lnTo>
                    <a:pt x="372237" y="75184"/>
                  </a:lnTo>
                  <a:lnTo>
                    <a:pt x="364617" y="73533"/>
                  </a:lnTo>
                  <a:lnTo>
                    <a:pt x="356997" y="71120"/>
                  </a:lnTo>
                  <a:lnTo>
                    <a:pt x="320548" y="53213"/>
                  </a:lnTo>
                  <a:lnTo>
                    <a:pt x="314452" y="48387"/>
                  </a:lnTo>
                  <a:lnTo>
                    <a:pt x="303922" y="3810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29006" y="148971"/>
                  </a:moveTo>
                  <a:lnTo>
                    <a:pt x="442341" y="148971"/>
                  </a:lnTo>
                  <a:lnTo>
                    <a:pt x="442341" y="193167"/>
                  </a:lnTo>
                  <a:lnTo>
                    <a:pt x="564388" y="193167"/>
                  </a:lnTo>
                  <a:lnTo>
                    <a:pt x="564388" y="204597"/>
                  </a:lnTo>
                  <a:lnTo>
                    <a:pt x="429006" y="204597"/>
                  </a:lnTo>
                  <a:lnTo>
                    <a:pt x="429006" y="148971"/>
                  </a:lnTo>
                  <a:close/>
                </a:path>
                <a:path w="774065" h="208915">
                  <a:moveTo>
                    <a:pt x="224790" y="148336"/>
                  </a:moveTo>
                  <a:lnTo>
                    <a:pt x="238125" y="148336"/>
                  </a:lnTo>
                  <a:lnTo>
                    <a:pt x="238125" y="192913"/>
                  </a:lnTo>
                  <a:lnTo>
                    <a:pt x="360172" y="192913"/>
                  </a:lnTo>
                  <a:lnTo>
                    <a:pt x="360172" y="204343"/>
                  </a:lnTo>
                  <a:lnTo>
                    <a:pt x="224790" y="204343"/>
                  </a:lnTo>
                  <a:lnTo>
                    <a:pt x="224790" y="148336"/>
                  </a:lnTo>
                  <a:close/>
                </a:path>
                <a:path w="774065" h="208915">
                  <a:moveTo>
                    <a:pt x="27686" y="141732"/>
                  </a:moveTo>
                  <a:lnTo>
                    <a:pt x="40767" y="141732"/>
                  </a:lnTo>
                  <a:lnTo>
                    <a:pt x="40767" y="191770"/>
                  </a:lnTo>
                  <a:lnTo>
                    <a:pt x="154559" y="191770"/>
                  </a:lnTo>
                  <a:lnTo>
                    <a:pt x="154559" y="203581"/>
                  </a:lnTo>
                  <a:lnTo>
                    <a:pt x="27686" y="203581"/>
                  </a:lnTo>
                  <a:lnTo>
                    <a:pt x="27686" y="141732"/>
                  </a:lnTo>
                  <a:close/>
                </a:path>
                <a:path w="774065" h="208915">
                  <a:moveTo>
                    <a:pt x="642620" y="137541"/>
                  </a:moveTo>
                  <a:lnTo>
                    <a:pt x="774065" y="137541"/>
                  </a:lnTo>
                  <a:lnTo>
                    <a:pt x="774065" y="208407"/>
                  </a:lnTo>
                  <a:lnTo>
                    <a:pt x="761238" y="208407"/>
                  </a:lnTo>
                  <a:lnTo>
                    <a:pt x="761238" y="148971"/>
                  </a:lnTo>
                  <a:lnTo>
                    <a:pt x="642620" y="148971"/>
                  </a:lnTo>
                  <a:lnTo>
                    <a:pt x="642620" y="137541"/>
                  </a:lnTo>
                  <a:close/>
                </a:path>
                <a:path w="774065" h="208915">
                  <a:moveTo>
                    <a:pt x="395605" y="112014"/>
                  </a:moveTo>
                  <a:lnTo>
                    <a:pt x="593344" y="112014"/>
                  </a:lnTo>
                  <a:lnTo>
                    <a:pt x="593344" y="123444"/>
                  </a:lnTo>
                  <a:lnTo>
                    <a:pt x="505841" y="123444"/>
                  </a:lnTo>
                  <a:lnTo>
                    <a:pt x="505841" y="166878"/>
                  </a:lnTo>
                  <a:lnTo>
                    <a:pt x="492379" y="166878"/>
                  </a:lnTo>
                  <a:lnTo>
                    <a:pt x="492379" y="123444"/>
                  </a:lnTo>
                  <a:lnTo>
                    <a:pt x="395605" y="123444"/>
                  </a:lnTo>
                  <a:lnTo>
                    <a:pt x="395605" y="112014"/>
                  </a:lnTo>
                  <a:close/>
                </a:path>
                <a:path w="774065" h="208915">
                  <a:moveTo>
                    <a:pt x="191389" y="107188"/>
                  </a:moveTo>
                  <a:lnTo>
                    <a:pt x="389128" y="107188"/>
                  </a:lnTo>
                  <a:lnTo>
                    <a:pt x="389128" y="118618"/>
                  </a:lnTo>
                  <a:lnTo>
                    <a:pt x="301625" y="118618"/>
                  </a:lnTo>
                  <a:lnTo>
                    <a:pt x="301625" y="163576"/>
                  </a:lnTo>
                  <a:lnTo>
                    <a:pt x="288163" y="163576"/>
                  </a:lnTo>
                  <a:lnTo>
                    <a:pt x="288163" y="118618"/>
                  </a:lnTo>
                  <a:lnTo>
                    <a:pt x="191389" y="118618"/>
                  </a:lnTo>
                  <a:lnTo>
                    <a:pt x="191389" y="107188"/>
                  </a:lnTo>
                  <a:close/>
                </a:path>
                <a:path w="774065" h="208915">
                  <a:moveTo>
                    <a:pt x="443230" y="41529"/>
                  </a:moveTo>
                  <a:lnTo>
                    <a:pt x="443230" y="72898"/>
                  </a:lnTo>
                  <a:lnTo>
                    <a:pt x="545592" y="72898"/>
                  </a:lnTo>
                  <a:lnTo>
                    <a:pt x="545592" y="41529"/>
                  </a:lnTo>
                  <a:lnTo>
                    <a:pt x="443230" y="41529"/>
                  </a:lnTo>
                  <a:close/>
                </a:path>
                <a:path w="774065" h="208915">
                  <a:moveTo>
                    <a:pt x="0" y="11557"/>
                  </a:moveTo>
                  <a:lnTo>
                    <a:pt x="94488" y="11557"/>
                  </a:lnTo>
                  <a:lnTo>
                    <a:pt x="94488" y="22987"/>
                  </a:lnTo>
                  <a:lnTo>
                    <a:pt x="13335" y="22987"/>
                  </a:lnTo>
                  <a:lnTo>
                    <a:pt x="13335" y="98044"/>
                  </a:lnTo>
                  <a:lnTo>
                    <a:pt x="46228" y="98044"/>
                  </a:lnTo>
                  <a:lnTo>
                    <a:pt x="58275" y="97879"/>
                  </a:lnTo>
                  <a:lnTo>
                    <a:pt x="101324" y="94218"/>
                  </a:lnTo>
                  <a:lnTo>
                    <a:pt x="126238" y="89789"/>
                  </a:lnTo>
                  <a:lnTo>
                    <a:pt x="126238" y="100965"/>
                  </a:lnTo>
                  <a:lnTo>
                    <a:pt x="121158" y="102235"/>
                  </a:lnTo>
                  <a:lnTo>
                    <a:pt x="115443" y="103505"/>
                  </a:lnTo>
                  <a:lnTo>
                    <a:pt x="108839" y="104521"/>
                  </a:lnTo>
                  <a:lnTo>
                    <a:pt x="102235" y="105537"/>
                  </a:lnTo>
                  <a:lnTo>
                    <a:pt x="95377" y="106426"/>
                  </a:lnTo>
                  <a:lnTo>
                    <a:pt x="88011" y="107188"/>
                  </a:lnTo>
                  <a:lnTo>
                    <a:pt x="80772" y="107950"/>
                  </a:lnTo>
                  <a:lnTo>
                    <a:pt x="73279" y="108458"/>
                  </a:lnTo>
                  <a:lnTo>
                    <a:pt x="65532" y="108839"/>
                  </a:lnTo>
                  <a:lnTo>
                    <a:pt x="57785" y="109220"/>
                  </a:lnTo>
                  <a:lnTo>
                    <a:pt x="50292" y="109474"/>
                  </a:lnTo>
                  <a:lnTo>
                    <a:pt x="43053" y="109474"/>
                  </a:lnTo>
                  <a:lnTo>
                    <a:pt x="0" y="109474"/>
                  </a:lnTo>
                  <a:lnTo>
                    <a:pt x="0" y="11557"/>
                  </a:lnTo>
                  <a:close/>
                </a:path>
                <a:path w="774065" h="208915">
                  <a:moveTo>
                    <a:pt x="660019" y="5207"/>
                  </a:moveTo>
                  <a:lnTo>
                    <a:pt x="673735" y="5207"/>
                  </a:lnTo>
                  <a:lnTo>
                    <a:pt x="673989" y="11430"/>
                  </a:lnTo>
                  <a:lnTo>
                    <a:pt x="673862" y="17526"/>
                  </a:lnTo>
                  <a:lnTo>
                    <a:pt x="673354" y="23241"/>
                  </a:lnTo>
                  <a:lnTo>
                    <a:pt x="672846" y="29083"/>
                  </a:lnTo>
                  <a:lnTo>
                    <a:pt x="671957" y="34671"/>
                  </a:lnTo>
                  <a:lnTo>
                    <a:pt x="670687" y="40005"/>
                  </a:lnTo>
                  <a:lnTo>
                    <a:pt x="675159" y="49911"/>
                  </a:lnTo>
                  <a:lnTo>
                    <a:pt x="701909" y="82010"/>
                  </a:lnTo>
                  <a:lnTo>
                    <a:pt x="728091" y="99441"/>
                  </a:lnTo>
                  <a:lnTo>
                    <a:pt x="719201" y="109220"/>
                  </a:lnTo>
                  <a:lnTo>
                    <a:pt x="688213" y="86995"/>
                  </a:lnTo>
                  <a:lnTo>
                    <a:pt x="665734" y="55499"/>
                  </a:lnTo>
                  <a:lnTo>
                    <a:pt x="661539" y="64740"/>
                  </a:lnTo>
                  <a:lnTo>
                    <a:pt x="636811" y="96299"/>
                  </a:lnTo>
                  <a:lnTo>
                    <a:pt x="611505" y="114427"/>
                  </a:lnTo>
                  <a:lnTo>
                    <a:pt x="602107" y="105283"/>
                  </a:lnTo>
                  <a:lnTo>
                    <a:pt x="616279" y="96688"/>
                  </a:lnTo>
                  <a:lnTo>
                    <a:pt x="628523" y="87106"/>
                  </a:lnTo>
                  <a:lnTo>
                    <a:pt x="653750" y="52212"/>
                  </a:lnTo>
                  <a:lnTo>
                    <a:pt x="660088" y="22304"/>
                  </a:lnTo>
                  <a:lnTo>
                    <a:pt x="660019" y="5207"/>
                  </a:lnTo>
                  <a:close/>
                </a:path>
                <a:path w="774065" h="208915">
                  <a:moveTo>
                    <a:pt x="284988" y="1778"/>
                  </a:moveTo>
                  <a:lnTo>
                    <a:pt x="299339" y="1778"/>
                  </a:lnTo>
                  <a:lnTo>
                    <a:pt x="299847" y="9525"/>
                  </a:lnTo>
                  <a:lnTo>
                    <a:pt x="298577" y="17399"/>
                  </a:lnTo>
                  <a:lnTo>
                    <a:pt x="295656" y="25273"/>
                  </a:lnTo>
                  <a:lnTo>
                    <a:pt x="299085" y="31750"/>
                  </a:lnTo>
                  <a:lnTo>
                    <a:pt x="327406" y="57404"/>
                  </a:lnTo>
                  <a:lnTo>
                    <a:pt x="334264" y="61595"/>
                  </a:lnTo>
                  <a:lnTo>
                    <a:pt x="372237" y="75184"/>
                  </a:lnTo>
                  <a:lnTo>
                    <a:pt x="365125" y="86614"/>
                  </a:lnTo>
                  <a:lnTo>
                    <a:pt x="328422" y="72644"/>
                  </a:lnTo>
                  <a:lnTo>
                    <a:pt x="298069" y="49530"/>
                  </a:lnTo>
                  <a:lnTo>
                    <a:pt x="289306" y="38100"/>
                  </a:lnTo>
                  <a:lnTo>
                    <a:pt x="283591" y="46412"/>
                  </a:lnTo>
                  <a:lnTo>
                    <a:pt x="249519" y="74420"/>
                  </a:lnTo>
                  <a:lnTo>
                    <a:pt x="215265" y="88011"/>
                  </a:lnTo>
                  <a:lnTo>
                    <a:pt x="207899" y="76581"/>
                  </a:lnTo>
                  <a:lnTo>
                    <a:pt x="217142" y="74249"/>
                  </a:lnTo>
                  <a:lnTo>
                    <a:pt x="225837" y="71453"/>
                  </a:lnTo>
                  <a:lnTo>
                    <a:pt x="260951" y="51514"/>
                  </a:lnTo>
                  <a:lnTo>
                    <a:pt x="283972" y="17272"/>
                  </a:lnTo>
                  <a:lnTo>
                    <a:pt x="285369" y="9525"/>
                  </a:lnTo>
                  <a:lnTo>
                    <a:pt x="284988" y="1778"/>
                  </a:lnTo>
                  <a:close/>
                </a:path>
                <a:path w="774065" h="208915">
                  <a:moveTo>
                    <a:pt x="429895" y="127"/>
                  </a:moveTo>
                  <a:lnTo>
                    <a:pt x="443230" y="127"/>
                  </a:lnTo>
                  <a:lnTo>
                    <a:pt x="443230" y="30099"/>
                  </a:lnTo>
                  <a:lnTo>
                    <a:pt x="545592" y="30099"/>
                  </a:lnTo>
                  <a:lnTo>
                    <a:pt x="545592" y="127"/>
                  </a:lnTo>
                  <a:lnTo>
                    <a:pt x="558927" y="127"/>
                  </a:lnTo>
                  <a:lnTo>
                    <a:pt x="558927" y="84328"/>
                  </a:lnTo>
                  <a:lnTo>
                    <a:pt x="429895" y="84328"/>
                  </a:lnTo>
                  <a:lnTo>
                    <a:pt x="429895" y="127"/>
                  </a:lnTo>
                  <a:close/>
                </a:path>
                <a:path w="774065" h="208915">
                  <a:moveTo>
                    <a:pt x="761238" y="0"/>
                  </a:moveTo>
                  <a:lnTo>
                    <a:pt x="774065" y="0"/>
                  </a:lnTo>
                  <a:lnTo>
                    <a:pt x="774065" y="123825"/>
                  </a:lnTo>
                  <a:lnTo>
                    <a:pt x="761238" y="123825"/>
                  </a:lnTo>
                  <a:lnTo>
                    <a:pt x="761238" y="54356"/>
                  </a:lnTo>
                  <a:lnTo>
                    <a:pt x="710057" y="54356"/>
                  </a:lnTo>
                  <a:lnTo>
                    <a:pt x="710057" y="42418"/>
                  </a:lnTo>
                  <a:lnTo>
                    <a:pt x="761238" y="42418"/>
                  </a:lnTo>
                  <a:lnTo>
                    <a:pt x="761238" y="0"/>
                  </a:lnTo>
                  <a:close/>
                </a:path>
                <a:path w="774065" h="208915">
                  <a:moveTo>
                    <a:pt x="138303" y="0"/>
                  </a:moveTo>
                  <a:lnTo>
                    <a:pt x="151130" y="0"/>
                  </a:lnTo>
                  <a:lnTo>
                    <a:pt x="151130" y="53848"/>
                  </a:lnTo>
                  <a:lnTo>
                    <a:pt x="185674" y="53848"/>
                  </a:lnTo>
                  <a:lnTo>
                    <a:pt x="185674" y="65786"/>
                  </a:lnTo>
                  <a:lnTo>
                    <a:pt x="151130" y="65786"/>
                  </a:lnTo>
                  <a:lnTo>
                    <a:pt x="151130" y="152019"/>
                  </a:lnTo>
                  <a:lnTo>
                    <a:pt x="138303" y="152019"/>
                  </a:lnTo>
                  <a:lnTo>
                    <a:pt x="138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3463" y="484758"/>
            <a:ext cx="836041" cy="2169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기</a:t>
            </a:r>
            <a:r>
              <a:rPr dirty="0" spc="-245"/>
              <a:t>존</a:t>
            </a:r>
            <a:r>
              <a:rPr dirty="0" spc="-305"/>
              <a:t> </a:t>
            </a:r>
            <a:r>
              <a:rPr dirty="0" spc="-260"/>
              <a:t>시너</a:t>
            </a:r>
            <a:r>
              <a:rPr dirty="0" spc="-245"/>
              <a:t>지</a:t>
            </a:r>
            <a:r>
              <a:rPr dirty="0" spc="-320"/>
              <a:t> </a:t>
            </a:r>
            <a:r>
              <a:rPr dirty="0" spc="-260"/>
              <a:t>검증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9347" y="2527173"/>
            <a:ext cx="1972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안경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732" y="3382772"/>
            <a:ext cx="197993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95"/>
              </a:spcBef>
              <a:tabLst>
                <a:tab pos="61404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010">
                <a:solidFill>
                  <a:srgbClr val="767070"/>
                </a:solidFill>
                <a:latin typeface="Gulim"/>
                <a:cs typeface="Gulim"/>
              </a:rPr>
              <a:t>미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28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381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안경점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과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314" y="4357827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180" y="5333746"/>
            <a:ext cx="21545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  <a:tabLst>
                <a:tab pos="58547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안경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678" y="2538425"/>
            <a:ext cx="2472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767070"/>
                </a:solidFill>
                <a:latin typeface="Gulim"/>
                <a:cs typeface="Gulim"/>
              </a:rPr>
              <a:t>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용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767070"/>
                </a:solidFill>
                <a:latin typeface="Gulim"/>
                <a:cs typeface="Gulim"/>
              </a:rPr>
              <a:t>서비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2000" spc="-3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2603" y="3394328"/>
            <a:ext cx="22047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"/>
              </a:spcBef>
              <a:tabLst>
                <a:tab pos="52705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미</a:t>
            </a:r>
            <a:r>
              <a:rPr dirty="0" sz="1600" spc="-850">
                <a:solidFill>
                  <a:srgbClr val="767070"/>
                </a:solidFill>
                <a:latin typeface="Gulim"/>
                <a:cs typeface="Gulim"/>
              </a:rPr>
              <a:t>용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5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서비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38100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2388" y="4857750"/>
            <a:ext cx="233616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0525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서비스와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endParaRPr sz="16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708" y="5833364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4054" y="2527173"/>
            <a:ext cx="2029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화❽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안경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9593" y="3382772"/>
            <a:ext cx="22053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95"/>
              </a:spcBef>
              <a:tabLst>
                <a:tab pos="72644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005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29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38100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0861" y="4846065"/>
            <a:ext cx="27444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95"/>
              </a:spcBef>
              <a:tabLst>
                <a:tab pos="995044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화❽품과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크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9852" y="2397251"/>
            <a:ext cx="0" cy="3868420"/>
          </a:xfrm>
          <a:custGeom>
            <a:avLst/>
            <a:gdLst/>
            <a:ahLst/>
            <a:cxnLst/>
            <a:rect l="l" t="t" r="r" b="b"/>
            <a:pathLst>
              <a:path w="0" h="3868420">
                <a:moveTo>
                  <a:pt x="0" y="0"/>
                </a:moveTo>
                <a:lnTo>
                  <a:pt x="0" y="386842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07095" y="2391155"/>
            <a:ext cx="0" cy="3868420"/>
          </a:xfrm>
          <a:custGeom>
            <a:avLst/>
            <a:gdLst/>
            <a:ahLst/>
            <a:cxnLst/>
            <a:rect l="l" t="t" r="r" b="b"/>
            <a:pathLst>
              <a:path w="0" h="3868420">
                <a:moveTo>
                  <a:pt x="0" y="0"/>
                </a:moveTo>
                <a:lnTo>
                  <a:pt x="0" y="386842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7" name="object 17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1" name="object 21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4" name="object 24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552435" y="386334"/>
            <a:ext cx="894715" cy="332105"/>
            <a:chOff x="7552435" y="386334"/>
            <a:chExt cx="894715" cy="332105"/>
          </a:xfrm>
        </p:grpSpPr>
        <p:sp>
          <p:nvSpPr>
            <p:cNvPr id="27" name="object 27"/>
            <p:cNvSpPr/>
            <p:nvPr/>
          </p:nvSpPr>
          <p:spPr>
            <a:xfrm>
              <a:off x="7557007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59" y="31829"/>
                  </a:lnTo>
                  <a:lnTo>
                    <a:pt x="326056" y="67198"/>
                  </a:lnTo>
                  <a:lnTo>
                    <a:pt x="314563" y="109474"/>
                  </a:lnTo>
                  <a:lnTo>
                    <a:pt x="313055" y="134239"/>
                  </a:lnTo>
                  <a:lnTo>
                    <a:pt x="313434" y="147052"/>
                  </a:lnTo>
                  <a:lnTo>
                    <a:pt x="322212" y="191801"/>
                  </a:lnTo>
                  <a:lnTo>
                    <a:pt x="341354" y="224901"/>
                  </a:lnTo>
                  <a:lnTo>
                    <a:pt x="377825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691" y="231090"/>
                  </a:lnTo>
                  <a:lnTo>
                    <a:pt x="354901" y="210980"/>
                  </a:lnTo>
                  <a:lnTo>
                    <a:pt x="337820" y="174498"/>
                  </a:lnTo>
                  <a:lnTo>
                    <a:pt x="333375" y="134239"/>
                  </a:lnTo>
                  <a:lnTo>
                    <a:pt x="333640" y="123285"/>
                  </a:lnTo>
                  <a:lnTo>
                    <a:pt x="340268" y="85232"/>
                  </a:lnTo>
                  <a:lnTo>
                    <a:pt x="359664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60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6" y="63373"/>
                  </a:lnTo>
                  <a:lnTo>
                    <a:pt x="455116" y="103092"/>
                  </a:lnTo>
                  <a:lnTo>
                    <a:pt x="457581" y="134239"/>
                  </a:lnTo>
                  <a:lnTo>
                    <a:pt x="457315" y="145119"/>
                  </a:lnTo>
                  <a:lnTo>
                    <a:pt x="450705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3091" y="117856"/>
                  </a:lnTo>
                  <a:lnTo>
                    <a:pt x="93091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40001" y="237821"/>
                  </a:lnTo>
                  <a:lnTo>
                    <a:pt x="82970" y="235124"/>
                  </a:lnTo>
                  <a:lnTo>
                    <a:pt x="125095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558" y="220091"/>
                  </a:lnTo>
                  <a:lnTo>
                    <a:pt x="19558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861" y="219852"/>
                  </a:lnTo>
                  <a:lnTo>
                    <a:pt x="37719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5063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3" y="322707"/>
                  </a:lnTo>
                  <a:lnTo>
                    <a:pt x="885063" y="0"/>
                  </a:lnTo>
                  <a:close/>
                </a:path>
                <a:path w="885190" h="323215">
                  <a:moveTo>
                    <a:pt x="777494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576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494" y="43688"/>
                  </a:lnTo>
                  <a:lnTo>
                    <a:pt x="777494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30" y="217924"/>
                  </a:lnTo>
                  <a:lnTo>
                    <a:pt x="741584" y="222170"/>
                  </a:lnTo>
                  <a:lnTo>
                    <a:pt x="708533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3" y="0"/>
                  </a:moveTo>
                  <a:lnTo>
                    <a:pt x="236855" y="0"/>
                  </a:lnTo>
                  <a:lnTo>
                    <a:pt x="236855" y="322707"/>
                  </a:lnTo>
                  <a:lnTo>
                    <a:pt x="256413" y="322707"/>
                  </a:lnTo>
                  <a:lnTo>
                    <a:pt x="25641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90382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289" y="15335"/>
                  </a:lnTo>
                  <a:lnTo>
                    <a:pt x="6893" y="48402"/>
                  </a:lnTo>
                  <a:lnTo>
                    <a:pt x="265" y="86455"/>
                  </a:lnTo>
                  <a:lnTo>
                    <a:pt x="0" y="97409"/>
                  </a:lnTo>
                  <a:lnTo>
                    <a:pt x="265" y="108289"/>
                  </a:lnTo>
                  <a:lnTo>
                    <a:pt x="6893" y="146288"/>
                  </a:lnTo>
                  <a:lnTo>
                    <a:pt x="26289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761" y="137667"/>
                  </a:lnTo>
                  <a:lnTo>
                    <a:pt x="124206" y="97409"/>
                  </a:lnTo>
                  <a:lnTo>
                    <a:pt x="123940" y="86455"/>
                  </a:lnTo>
                  <a:lnTo>
                    <a:pt x="117330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435" y="415036"/>
              <a:ext cx="148336" cy="21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134" y="412242"/>
              <a:ext cx="202692" cy="22390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50098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09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358" y="248779"/>
                  </a:lnTo>
                  <a:lnTo>
                    <a:pt x="254492" y="231140"/>
                  </a:lnTo>
                  <a:lnTo>
                    <a:pt x="229121" y="191801"/>
                  </a:lnTo>
                  <a:lnTo>
                    <a:pt x="220343" y="147052"/>
                  </a:lnTo>
                  <a:lnTo>
                    <a:pt x="219964" y="134239"/>
                  </a:lnTo>
                  <a:lnTo>
                    <a:pt x="220343" y="121570"/>
                  </a:lnTo>
                  <a:lnTo>
                    <a:pt x="229121" y="76709"/>
                  </a:lnTo>
                  <a:lnTo>
                    <a:pt x="248263" y="43449"/>
                  </a:lnTo>
                  <a:lnTo>
                    <a:pt x="284734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405" y="3556"/>
                  </a:moveTo>
                  <a:lnTo>
                    <a:pt x="92582" y="3556"/>
                  </a:lnTo>
                  <a:lnTo>
                    <a:pt x="92582" y="314579"/>
                  </a:lnTo>
                  <a:lnTo>
                    <a:pt x="73405" y="314579"/>
                  </a:lnTo>
                  <a:lnTo>
                    <a:pt x="73405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405" y="117856"/>
                  </a:lnTo>
                  <a:lnTo>
                    <a:pt x="73405" y="3556"/>
                  </a:lnTo>
                  <a:close/>
                </a:path>
                <a:path w="792479" h="323215">
                  <a:moveTo>
                    <a:pt x="772032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2" y="322707"/>
                  </a:lnTo>
                  <a:lnTo>
                    <a:pt x="772032" y="134493"/>
                  </a:lnTo>
                  <a:lnTo>
                    <a:pt x="707390" y="134493"/>
                  </a:lnTo>
                  <a:lnTo>
                    <a:pt x="707390" y="116840"/>
                  </a:lnTo>
                  <a:lnTo>
                    <a:pt x="772032" y="116840"/>
                  </a:lnTo>
                  <a:lnTo>
                    <a:pt x="772032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8564626" y="386334"/>
            <a:ext cx="596900" cy="333375"/>
            <a:chOff x="8564626" y="386334"/>
            <a:chExt cx="596900" cy="333375"/>
          </a:xfrm>
        </p:grpSpPr>
        <p:sp>
          <p:nvSpPr>
            <p:cNvPr id="33" name="object 33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517" y="231521"/>
                  </a:moveTo>
                  <a:lnTo>
                    <a:pt x="51943" y="231521"/>
                  </a:lnTo>
                  <a:lnTo>
                    <a:pt x="51943" y="317754"/>
                  </a:lnTo>
                  <a:lnTo>
                    <a:pt x="262127" y="317754"/>
                  </a:lnTo>
                  <a:lnTo>
                    <a:pt x="262127" y="299974"/>
                  </a:lnTo>
                  <a:lnTo>
                    <a:pt x="72517" y="299974"/>
                  </a:lnTo>
                  <a:lnTo>
                    <a:pt x="72517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1" y="191770"/>
                  </a:lnTo>
                  <a:lnTo>
                    <a:pt x="150241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212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212" y="191770"/>
                  </a:lnTo>
                  <a:lnTo>
                    <a:pt x="307212" y="173990"/>
                  </a:lnTo>
                  <a:close/>
                </a:path>
                <a:path w="588009" h="323850">
                  <a:moveTo>
                    <a:pt x="587628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628" y="323850"/>
                  </a:lnTo>
                  <a:lnTo>
                    <a:pt x="587628" y="213741"/>
                  </a:lnTo>
                  <a:close/>
                </a:path>
                <a:path w="588009" h="323850">
                  <a:moveTo>
                    <a:pt x="73913" y="381"/>
                  </a:moveTo>
                  <a:lnTo>
                    <a:pt x="53340" y="381"/>
                  </a:lnTo>
                  <a:lnTo>
                    <a:pt x="53340" y="130937"/>
                  </a:lnTo>
                  <a:lnTo>
                    <a:pt x="253619" y="130937"/>
                  </a:lnTo>
                  <a:lnTo>
                    <a:pt x="253619" y="113284"/>
                  </a:lnTo>
                  <a:lnTo>
                    <a:pt x="73913" y="113284"/>
                  </a:lnTo>
                  <a:lnTo>
                    <a:pt x="73913" y="64643"/>
                  </a:lnTo>
                  <a:lnTo>
                    <a:pt x="253619" y="64643"/>
                  </a:lnTo>
                  <a:lnTo>
                    <a:pt x="253619" y="46863"/>
                  </a:lnTo>
                  <a:lnTo>
                    <a:pt x="73913" y="46863"/>
                  </a:lnTo>
                  <a:lnTo>
                    <a:pt x="73913" y="381"/>
                  </a:lnTo>
                  <a:close/>
                </a:path>
                <a:path w="588009" h="323850">
                  <a:moveTo>
                    <a:pt x="253619" y="64643"/>
                  </a:moveTo>
                  <a:lnTo>
                    <a:pt x="233045" y="64643"/>
                  </a:lnTo>
                  <a:lnTo>
                    <a:pt x="233045" y="113284"/>
                  </a:lnTo>
                  <a:lnTo>
                    <a:pt x="253619" y="113284"/>
                  </a:lnTo>
                  <a:lnTo>
                    <a:pt x="253619" y="64643"/>
                  </a:lnTo>
                  <a:close/>
                </a:path>
                <a:path w="588009" h="323850">
                  <a:moveTo>
                    <a:pt x="253619" y="381"/>
                  </a:moveTo>
                  <a:lnTo>
                    <a:pt x="233045" y="381"/>
                  </a:lnTo>
                  <a:lnTo>
                    <a:pt x="233045" y="46863"/>
                  </a:lnTo>
                  <a:lnTo>
                    <a:pt x="253619" y="46863"/>
                  </a:lnTo>
                  <a:lnTo>
                    <a:pt x="253619" y="381"/>
                  </a:lnTo>
                  <a:close/>
                </a:path>
                <a:path w="588009" h="323850">
                  <a:moveTo>
                    <a:pt x="587628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628" y="192405"/>
                  </a:lnTo>
                  <a:lnTo>
                    <a:pt x="587628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463" y="8128"/>
                  </a:lnTo>
                  <a:lnTo>
                    <a:pt x="410531" y="34724"/>
                  </a:lnTo>
                  <a:lnTo>
                    <a:pt x="407288" y="59070"/>
                  </a:lnTo>
                  <a:lnTo>
                    <a:pt x="390778" y="100965"/>
                  </a:lnTo>
                  <a:lnTo>
                    <a:pt x="361521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90" y="149709"/>
                  </a:lnTo>
                  <a:lnTo>
                    <a:pt x="405050" y="114077"/>
                  </a:lnTo>
                  <a:lnTo>
                    <a:pt x="419353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32" y="55840"/>
                  </a:lnTo>
                  <a:lnTo>
                    <a:pt x="429561" y="49434"/>
                  </a:lnTo>
                  <a:lnTo>
                    <a:pt x="430476" y="42886"/>
                  </a:lnTo>
                  <a:lnTo>
                    <a:pt x="431165" y="36195"/>
                  </a:lnTo>
                  <a:lnTo>
                    <a:pt x="431690" y="29362"/>
                  </a:lnTo>
                  <a:lnTo>
                    <a:pt x="431942" y="22399"/>
                  </a:lnTo>
                  <a:lnTo>
                    <a:pt x="431932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353" y="86233"/>
                  </a:lnTo>
                  <a:lnTo>
                    <a:pt x="426543" y="99804"/>
                  </a:lnTo>
                  <a:lnTo>
                    <a:pt x="454278" y="135255"/>
                  </a:lnTo>
                  <a:lnTo>
                    <a:pt x="489408" y="162454"/>
                  </a:lnTo>
                  <a:lnTo>
                    <a:pt x="502411" y="169672"/>
                  </a:lnTo>
                  <a:lnTo>
                    <a:pt x="516254" y="154432"/>
                  </a:lnTo>
                  <a:lnTo>
                    <a:pt x="502015" y="146357"/>
                  </a:lnTo>
                  <a:lnTo>
                    <a:pt x="488442" y="137366"/>
                  </a:lnTo>
                  <a:lnTo>
                    <a:pt x="47553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943" y="231521"/>
                  </a:moveTo>
                  <a:lnTo>
                    <a:pt x="72517" y="231521"/>
                  </a:lnTo>
                  <a:lnTo>
                    <a:pt x="72517" y="299974"/>
                  </a:lnTo>
                  <a:lnTo>
                    <a:pt x="262127" y="299974"/>
                  </a:lnTo>
                  <a:lnTo>
                    <a:pt x="262127" y="317754"/>
                  </a:lnTo>
                  <a:lnTo>
                    <a:pt x="51943" y="317754"/>
                  </a:lnTo>
                  <a:lnTo>
                    <a:pt x="51943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628" y="213741"/>
                  </a:lnTo>
                  <a:lnTo>
                    <a:pt x="587628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212" y="173990"/>
                  </a:lnTo>
                  <a:lnTo>
                    <a:pt x="307212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1" y="259207"/>
                  </a:lnTo>
                  <a:lnTo>
                    <a:pt x="150241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913" y="64643"/>
                  </a:moveTo>
                  <a:lnTo>
                    <a:pt x="73913" y="113284"/>
                  </a:lnTo>
                  <a:lnTo>
                    <a:pt x="233045" y="113284"/>
                  </a:lnTo>
                  <a:lnTo>
                    <a:pt x="233045" y="64643"/>
                  </a:lnTo>
                  <a:lnTo>
                    <a:pt x="73913" y="64643"/>
                  </a:lnTo>
                  <a:close/>
                </a:path>
                <a:path w="588009" h="323850">
                  <a:moveTo>
                    <a:pt x="410463" y="8128"/>
                  </a:moveTo>
                  <a:lnTo>
                    <a:pt x="431673" y="8128"/>
                  </a:lnTo>
                  <a:lnTo>
                    <a:pt x="431932" y="15317"/>
                  </a:lnTo>
                  <a:lnTo>
                    <a:pt x="431942" y="22399"/>
                  </a:lnTo>
                  <a:lnTo>
                    <a:pt x="431690" y="29362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2015" y="146357"/>
                  </a:lnTo>
                  <a:lnTo>
                    <a:pt x="516254" y="154432"/>
                  </a:lnTo>
                  <a:lnTo>
                    <a:pt x="502411" y="169672"/>
                  </a:lnTo>
                  <a:lnTo>
                    <a:pt x="465353" y="145258"/>
                  </a:lnTo>
                  <a:lnTo>
                    <a:pt x="434768" y="112506"/>
                  </a:lnTo>
                  <a:lnTo>
                    <a:pt x="419353" y="86233"/>
                  </a:lnTo>
                  <a:lnTo>
                    <a:pt x="412827" y="100572"/>
                  </a:lnTo>
                  <a:lnTo>
                    <a:pt x="385699" y="138684"/>
                  </a:lnTo>
                  <a:lnTo>
                    <a:pt x="349105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5" y="150292"/>
                  </a:lnTo>
                  <a:lnTo>
                    <a:pt x="361521" y="135382"/>
                  </a:lnTo>
                  <a:lnTo>
                    <a:pt x="390778" y="100965"/>
                  </a:lnTo>
                  <a:lnTo>
                    <a:pt x="407288" y="59070"/>
                  </a:lnTo>
                  <a:lnTo>
                    <a:pt x="410531" y="34724"/>
                  </a:lnTo>
                  <a:lnTo>
                    <a:pt x="410463" y="8128"/>
                  </a:lnTo>
                  <a:close/>
                </a:path>
                <a:path w="588009" h="323850">
                  <a:moveTo>
                    <a:pt x="53340" y="381"/>
                  </a:moveTo>
                  <a:lnTo>
                    <a:pt x="73913" y="381"/>
                  </a:lnTo>
                  <a:lnTo>
                    <a:pt x="73913" y="46863"/>
                  </a:lnTo>
                  <a:lnTo>
                    <a:pt x="233045" y="46863"/>
                  </a:lnTo>
                  <a:lnTo>
                    <a:pt x="233045" y="381"/>
                  </a:lnTo>
                  <a:lnTo>
                    <a:pt x="253619" y="381"/>
                  </a:lnTo>
                  <a:lnTo>
                    <a:pt x="253619" y="130937"/>
                  </a:lnTo>
                  <a:lnTo>
                    <a:pt x="53340" y="130937"/>
                  </a:lnTo>
                  <a:lnTo>
                    <a:pt x="53340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628" y="0"/>
                  </a:lnTo>
                  <a:lnTo>
                    <a:pt x="587628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9293225" y="386334"/>
            <a:ext cx="1573530" cy="335915"/>
            <a:chOff x="9293225" y="386334"/>
            <a:chExt cx="1573530" cy="335915"/>
          </a:xfrm>
        </p:grpSpPr>
        <p:sp>
          <p:nvSpPr>
            <p:cNvPr id="36" name="object 36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256794" y="177927"/>
                  </a:moveTo>
                  <a:lnTo>
                    <a:pt x="57276" y="177927"/>
                  </a:lnTo>
                  <a:lnTo>
                    <a:pt x="57276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276" y="239268"/>
                  </a:lnTo>
                  <a:lnTo>
                    <a:pt x="57276" y="319151"/>
                  </a:lnTo>
                  <a:lnTo>
                    <a:pt x="264286" y="319151"/>
                  </a:lnTo>
                  <a:lnTo>
                    <a:pt x="264286" y="301498"/>
                  </a:lnTo>
                  <a:lnTo>
                    <a:pt x="77088" y="301498"/>
                  </a:lnTo>
                  <a:lnTo>
                    <a:pt x="77088" y="256286"/>
                  </a:lnTo>
                  <a:lnTo>
                    <a:pt x="256794" y="256286"/>
                  </a:lnTo>
                  <a:lnTo>
                    <a:pt x="256794" y="177927"/>
                  </a:lnTo>
                  <a:close/>
                </a:path>
                <a:path w="614679" h="323215">
                  <a:moveTo>
                    <a:pt x="399796" y="118237"/>
                  </a:moveTo>
                  <a:lnTo>
                    <a:pt x="379602" y="118237"/>
                  </a:lnTo>
                  <a:lnTo>
                    <a:pt x="379602" y="230124"/>
                  </a:lnTo>
                  <a:lnTo>
                    <a:pt x="302513" y="230124"/>
                  </a:lnTo>
                  <a:lnTo>
                    <a:pt x="302513" y="247777"/>
                  </a:lnTo>
                  <a:lnTo>
                    <a:pt x="357124" y="247777"/>
                  </a:lnTo>
                  <a:lnTo>
                    <a:pt x="401304" y="247094"/>
                  </a:lnTo>
                  <a:lnTo>
                    <a:pt x="445007" y="244983"/>
                  </a:lnTo>
                  <a:lnTo>
                    <a:pt x="487108" y="241347"/>
                  </a:lnTo>
                  <a:lnTo>
                    <a:pt x="526160" y="236093"/>
                  </a:lnTo>
                  <a:lnTo>
                    <a:pt x="526160" y="229743"/>
                  </a:lnTo>
                  <a:lnTo>
                    <a:pt x="399796" y="229743"/>
                  </a:lnTo>
                  <a:lnTo>
                    <a:pt x="399796" y="118237"/>
                  </a:lnTo>
                  <a:close/>
                </a:path>
                <a:path w="614679" h="323215">
                  <a:moveTo>
                    <a:pt x="526160" y="219710"/>
                  </a:moveTo>
                  <a:lnTo>
                    <a:pt x="481458" y="225049"/>
                  </a:lnTo>
                  <a:lnTo>
                    <a:pt x="432101" y="228314"/>
                  </a:lnTo>
                  <a:lnTo>
                    <a:pt x="399796" y="229743"/>
                  </a:lnTo>
                  <a:lnTo>
                    <a:pt x="526160" y="229743"/>
                  </a:lnTo>
                  <a:lnTo>
                    <a:pt x="526160" y="219710"/>
                  </a:lnTo>
                  <a:close/>
                </a:path>
                <a:path w="614679" h="323215">
                  <a:moveTo>
                    <a:pt x="487806" y="29845"/>
                  </a:moveTo>
                  <a:lnTo>
                    <a:pt x="327278" y="29845"/>
                  </a:lnTo>
                  <a:lnTo>
                    <a:pt x="327278" y="47498"/>
                  </a:lnTo>
                  <a:lnTo>
                    <a:pt x="467613" y="47498"/>
                  </a:lnTo>
                  <a:lnTo>
                    <a:pt x="467153" y="64484"/>
                  </a:lnTo>
                  <a:lnTo>
                    <a:pt x="464865" y="108723"/>
                  </a:lnTo>
                  <a:lnTo>
                    <a:pt x="459612" y="153162"/>
                  </a:lnTo>
                  <a:lnTo>
                    <a:pt x="453008" y="186690"/>
                  </a:lnTo>
                  <a:lnTo>
                    <a:pt x="472948" y="186690"/>
                  </a:lnTo>
                  <a:lnTo>
                    <a:pt x="481034" y="142746"/>
                  </a:lnTo>
                  <a:lnTo>
                    <a:pt x="484858" y="102570"/>
                  </a:lnTo>
                  <a:lnTo>
                    <a:pt x="486967" y="60616"/>
                  </a:lnTo>
                  <a:lnTo>
                    <a:pt x="487590" y="39991"/>
                  </a:lnTo>
                  <a:lnTo>
                    <a:pt x="487806" y="29845"/>
                  </a:lnTo>
                  <a:close/>
                </a:path>
                <a:path w="614679" h="323215">
                  <a:moveTo>
                    <a:pt x="163324" y="32258"/>
                  </a:moveTo>
                  <a:lnTo>
                    <a:pt x="142112" y="32258"/>
                  </a:lnTo>
                  <a:lnTo>
                    <a:pt x="139330" y="43332"/>
                  </a:lnTo>
                  <a:lnTo>
                    <a:pt x="135572" y="53895"/>
                  </a:lnTo>
                  <a:lnTo>
                    <a:pt x="111505" y="91297"/>
                  </a:lnTo>
                  <a:lnTo>
                    <a:pt x="74945" y="120681"/>
                  </a:lnTo>
                  <a:lnTo>
                    <a:pt x="39933" y="137179"/>
                  </a:lnTo>
                  <a:lnTo>
                    <a:pt x="0" y="148717"/>
                  </a:lnTo>
                  <a:lnTo>
                    <a:pt x="11049" y="166116"/>
                  </a:lnTo>
                  <a:lnTo>
                    <a:pt x="57519" y="151185"/>
                  </a:lnTo>
                  <a:lnTo>
                    <a:pt x="96615" y="129968"/>
                  </a:lnTo>
                  <a:lnTo>
                    <a:pt x="127742" y="102534"/>
                  </a:lnTo>
                  <a:lnTo>
                    <a:pt x="150495" y="68834"/>
                  </a:lnTo>
                  <a:lnTo>
                    <a:pt x="160607" y="43037"/>
                  </a:lnTo>
                  <a:lnTo>
                    <a:pt x="163324" y="32258"/>
                  </a:lnTo>
                  <a:close/>
                </a:path>
                <a:path w="614679" h="323215">
                  <a:moveTo>
                    <a:pt x="256794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513" y="51816"/>
                  </a:lnTo>
                  <a:lnTo>
                    <a:pt x="175513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243" y="106807"/>
                  </a:lnTo>
                  <a:lnTo>
                    <a:pt x="166243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794" y="156972"/>
                  </a:lnTo>
                  <a:lnTo>
                    <a:pt x="256794" y="0"/>
                  </a:lnTo>
                  <a:close/>
                </a:path>
                <a:path w="614679" h="323215">
                  <a:moveTo>
                    <a:pt x="166624" y="14478"/>
                  </a:moveTo>
                  <a:lnTo>
                    <a:pt x="142208" y="15065"/>
                  </a:lnTo>
                  <a:lnTo>
                    <a:pt x="72898" y="15621"/>
                  </a:lnTo>
                  <a:lnTo>
                    <a:pt x="18542" y="15621"/>
                  </a:lnTo>
                  <a:lnTo>
                    <a:pt x="18542" y="33401"/>
                  </a:lnTo>
                  <a:lnTo>
                    <a:pt x="51943" y="33401"/>
                  </a:lnTo>
                  <a:lnTo>
                    <a:pt x="120094" y="32845"/>
                  </a:lnTo>
                  <a:lnTo>
                    <a:pt x="142112" y="32258"/>
                  </a:lnTo>
                  <a:lnTo>
                    <a:pt x="163324" y="32258"/>
                  </a:lnTo>
                  <a:lnTo>
                    <a:pt x="164121" y="29096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60324" y="0"/>
                  </a:moveTo>
                  <a:lnTo>
                    <a:pt x="540766" y="0"/>
                  </a:lnTo>
                  <a:lnTo>
                    <a:pt x="540766" y="322707"/>
                  </a:lnTo>
                  <a:lnTo>
                    <a:pt x="560324" y="322707"/>
                  </a:lnTo>
                  <a:lnTo>
                    <a:pt x="560324" y="147320"/>
                  </a:lnTo>
                  <a:lnTo>
                    <a:pt x="614299" y="147320"/>
                  </a:lnTo>
                  <a:lnTo>
                    <a:pt x="614299" y="129540"/>
                  </a:lnTo>
                  <a:lnTo>
                    <a:pt x="560324" y="129540"/>
                  </a:lnTo>
                  <a:lnTo>
                    <a:pt x="5603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55073" y="568832"/>
              <a:ext cx="207010" cy="141605"/>
            </a:xfrm>
            <a:custGeom>
              <a:avLst/>
              <a:gdLst/>
              <a:ahLst/>
              <a:cxnLst/>
              <a:rect l="l" t="t" r="r" b="b"/>
              <a:pathLst>
                <a:path w="207009" h="141604">
                  <a:moveTo>
                    <a:pt x="0" y="0"/>
                  </a:moveTo>
                  <a:lnTo>
                    <a:pt x="199517" y="0"/>
                  </a:lnTo>
                  <a:lnTo>
                    <a:pt x="199517" y="78358"/>
                  </a:lnTo>
                  <a:lnTo>
                    <a:pt x="19811" y="78358"/>
                  </a:lnTo>
                  <a:lnTo>
                    <a:pt x="19811" y="123570"/>
                  </a:lnTo>
                  <a:lnTo>
                    <a:pt x="207009" y="123570"/>
                  </a:lnTo>
                  <a:lnTo>
                    <a:pt x="207009" y="141224"/>
                  </a:lnTo>
                  <a:lnTo>
                    <a:pt x="0" y="141224"/>
                  </a:lnTo>
                  <a:lnTo>
                    <a:pt x="0" y="61340"/>
                  </a:lnTo>
                  <a:lnTo>
                    <a:pt x="179577" y="61340"/>
                  </a:lnTo>
                  <a:lnTo>
                    <a:pt x="179577" y="17652"/>
                  </a:lnTo>
                  <a:lnTo>
                    <a:pt x="0" y="176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5738" y="416178"/>
              <a:ext cx="232791" cy="2270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166624" y="14478"/>
                  </a:moveTo>
                  <a:lnTo>
                    <a:pt x="156069" y="56286"/>
                  </a:lnTo>
                  <a:lnTo>
                    <a:pt x="136271" y="91995"/>
                  </a:lnTo>
                  <a:lnTo>
                    <a:pt x="107878" y="121509"/>
                  </a:lnTo>
                  <a:lnTo>
                    <a:pt x="71374" y="144780"/>
                  </a:lnTo>
                  <a:lnTo>
                    <a:pt x="27332" y="161853"/>
                  </a:lnTo>
                  <a:lnTo>
                    <a:pt x="11049" y="166116"/>
                  </a:lnTo>
                  <a:lnTo>
                    <a:pt x="0" y="148717"/>
                  </a:lnTo>
                  <a:lnTo>
                    <a:pt x="13835" y="145458"/>
                  </a:lnTo>
                  <a:lnTo>
                    <a:pt x="27146" y="141605"/>
                  </a:lnTo>
                  <a:lnTo>
                    <a:pt x="63934" y="126706"/>
                  </a:lnTo>
                  <a:lnTo>
                    <a:pt x="103504" y="99411"/>
                  </a:lnTo>
                  <a:lnTo>
                    <a:pt x="130861" y="63958"/>
                  </a:lnTo>
                  <a:lnTo>
                    <a:pt x="142112" y="32258"/>
                  </a:lnTo>
                  <a:lnTo>
                    <a:pt x="131181" y="32593"/>
                  </a:lnTo>
                  <a:lnTo>
                    <a:pt x="120094" y="32845"/>
                  </a:lnTo>
                  <a:lnTo>
                    <a:pt x="74437" y="33321"/>
                  </a:lnTo>
                  <a:lnTo>
                    <a:pt x="51943" y="33401"/>
                  </a:lnTo>
                  <a:lnTo>
                    <a:pt x="18542" y="33401"/>
                  </a:lnTo>
                  <a:lnTo>
                    <a:pt x="18542" y="15621"/>
                  </a:lnTo>
                  <a:lnTo>
                    <a:pt x="72898" y="15621"/>
                  </a:lnTo>
                  <a:lnTo>
                    <a:pt x="85109" y="15599"/>
                  </a:lnTo>
                  <a:lnTo>
                    <a:pt x="130655" y="15245"/>
                  </a:lnTo>
                  <a:lnTo>
                    <a:pt x="154189" y="14813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40766" y="0"/>
                  </a:moveTo>
                  <a:lnTo>
                    <a:pt x="560324" y="0"/>
                  </a:lnTo>
                  <a:lnTo>
                    <a:pt x="560324" y="129540"/>
                  </a:lnTo>
                  <a:lnTo>
                    <a:pt x="614299" y="129540"/>
                  </a:lnTo>
                  <a:lnTo>
                    <a:pt x="614299" y="147320"/>
                  </a:lnTo>
                  <a:lnTo>
                    <a:pt x="560324" y="147320"/>
                  </a:lnTo>
                  <a:lnTo>
                    <a:pt x="560324" y="322707"/>
                  </a:lnTo>
                  <a:lnTo>
                    <a:pt x="540766" y="322707"/>
                  </a:lnTo>
                  <a:lnTo>
                    <a:pt x="540766" y="0"/>
                  </a:lnTo>
                  <a:close/>
                </a:path>
                <a:path w="614679" h="323215">
                  <a:moveTo>
                    <a:pt x="236854" y="0"/>
                  </a:moveTo>
                  <a:lnTo>
                    <a:pt x="256794" y="0"/>
                  </a:lnTo>
                  <a:lnTo>
                    <a:pt x="256794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243" y="123952"/>
                  </a:lnTo>
                  <a:lnTo>
                    <a:pt x="166243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513" y="68834"/>
                  </a:lnTo>
                  <a:lnTo>
                    <a:pt x="175513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42341" y="148971"/>
                  </a:moveTo>
                  <a:lnTo>
                    <a:pt x="429006" y="148971"/>
                  </a:lnTo>
                  <a:lnTo>
                    <a:pt x="429006" y="204597"/>
                  </a:lnTo>
                  <a:lnTo>
                    <a:pt x="564388" y="204597"/>
                  </a:lnTo>
                  <a:lnTo>
                    <a:pt x="564388" y="193167"/>
                  </a:lnTo>
                  <a:lnTo>
                    <a:pt x="442341" y="193167"/>
                  </a:lnTo>
                  <a:lnTo>
                    <a:pt x="442341" y="148971"/>
                  </a:lnTo>
                  <a:close/>
                </a:path>
                <a:path w="774065" h="208915">
                  <a:moveTo>
                    <a:pt x="505841" y="123444"/>
                  </a:moveTo>
                  <a:lnTo>
                    <a:pt x="492379" y="123444"/>
                  </a:lnTo>
                  <a:lnTo>
                    <a:pt x="492379" y="166878"/>
                  </a:lnTo>
                  <a:lnTo>
                    <a:pt x="505841" y="166878"/>
                  </a:lnTo>
                  <a:lnTo>
                    <a:pt x="505841" y="123444"/>
                  </a:lnTo>
                  <a:close/>
                </a:path>
                <a:path w="774065" h="208915">
                  <a:moveTo>
                    <a:pt x="593344" y="112014"/>
                  </a:moveTo>
                  <a:lnTo>
                    <a:pt x="395605" y="112014"/>
                  </a:lnTo>
                  <a:lnTo>
                    <a:pt x="395605" y="123444"/>
                  </a:lnTo>
                  <a:lnTo>
                    <a:pt x="593344" y="123444"/>
                  </a:lnTo>
                  <a:lnTo>
                    <a:pt x="593344" y="112014"/>
                  </a:lnTo>
                  <a:close/>
                </a:path>
                <a:path w="774065" h="208915">
                  <a:moveTo>
                    <a:pt x="238125" y="148336"/>
                  </a:moveTo>
                  <a:lnTo>
                    <a:pt x="224790" y="148336"/>
                  </a:lnTo>
                  <a:lnTo>
                    <a:pt x="224790" y="204343"/>
                  </a:lnTo>
                  <a:lnTo>
                    <a:pt x="360172" y="204343"/>
                  </a:lnTo>
                  <a:lnTo>
                    <a:pt x="360172" y="192913"/>
                  </a:lnTo>
                  <a:lnTo>
                    <a:pt x="238125" y="192913"/>
                  </a:lnTo>
                  <a:lnTo>
                    <a:pt x="238125" y="148336"/>
                  </a:lnTo>
                  <a:close/>
                </a:path>
                <a:path w="774065" h="208915">
                  <a:moveTo>
                    <a:pt x="301625" y="118618"/>
                  </a:moveTo>
                  <a:lnTo>
                    <a:pt x="288163" y="118618"/>
                  </a:lnTo>
                  <a:lnTo>
                    <a:pt x="288163" y="163576"/>
                  </a:lnTo>
                  <a:lnTo>
                    <a:pt x="301625" y="163576"/>
                  </a:lnTo>
                  <a:lnTo>
                    <a:pt x="301625" y="118618"/>
                  </a:lnTo>
                  <a:close/>
                </a:path>
                <a:path w="774065" h="208915">
                  <a:moveTo>
                    <a:pt x="389128" y="107188"/>
                  </a:moveTo>
                  <a:lnTo>
                    <a:pt x="191389" y="107188"/>
                  </a:lnTo>
                  <a:lnTo>
                    <a:pt x="191389" y="118618"/>
                  </a:lnTo>
                  <a:lnTo>
                    <a:pt x="389128" y="118618"/>
                  </a:lnTo>
                  <a:lnTo>
                    <a:pt x="389128" y="107188"/>
                  </a:lnTo>
                  <a:close/>
                </a:path>
                <a:path w="774065" h="208915">
                  <a:moveTo>
                    <a:pt x="40767" y="141732"/>
                  </a:moveTo>
                  <a:lnTo>
                    <a:pt x="27686" y="141732"/>
                  </a:lnTo>
                  <a:lnTo>
                    <a:pt x="27686" y="203581"/>
                  </a:lnTo>
                  <a:lnTo>
                    <a:pt x="154559" y="203581"/>
                  </a:lnTo>
                  <a:lnTo>
                    <a:pt x="154559" y="191770"/>
                  </a:lnTo>
                  <a:lnTo>
                    <a:pt x="40767" y="191770"/>
                  </a:lnTo>
                  <a:lnTo>
                    <a:pt x="40767" y="141732"/>
                  </a:lnTo>
                  <a:close/>
                </a:path>
                <a:path w="774065" h="208915">
                  <a:moveTo>
                    <a:pt x="151130" y="0"/>
                  </a:moveTo>
                  <a:lnTo>
                    <a:pt x="138303" y="0"/>
                  </a:lnTo>
                  <a:lnTo>
                    <a:pt x="138303" y="152019"/>
                  </a:lnTo>
                  <a:lnTo>
                    <a:pt x="151130" y="152019"/>
                  </a:lnTo>
                  <a:lnTo>
                    <a:pt x="151130" y="65786"/>
                  </a:lnTo>
                  <a:lnTo>
                    <a:pt x="185674" y="65786"/>
                  </a:lnTo>
                  <a:lnTo>
                    <a:pt x="185674" y="53848"/>
                  </a:lnTo>
                  <a:lnTo>
                    <a:pt x="151130" y="53848"/>
                  </a:lnTo>
                  <a:lnTo>
                    <a:pt x="151130" y="0"/>
                  </a:lnTo>
                  <a:close/>
                </a:path>
                <a:path w="774065" h="208915">
                  <a:moveTo>
                    <a:pt x="94488" y="11557"/>
                  </a:moveTo>
                  <a:lnTo>
                    <a:pt x="0" y="11557"/>
                  </a:lnTo>
                  <a:lnTo>
                    <a:pt x="0" y="109474"/>
                  </a:lnTo>
                  <a:lnTo>
                    <a:pt x="50292" y="109474"/>
                  </a:lnTo>
                  <a:lnTo>
                    <a:pt x="57785" y="109220"/>
                  </a:lnTo>
                  <a:lnTo>
                    <a:pt x="102235" y="105537"/>
                  </a:lnTo>
                  <a:lnTo>
                    <a:pt x="126238" y="100965"/>
                  </a:lnTo>
                  <a:lnTo>
                    <a:pt x="126238" y="98044"/>
                  </a:lnTo>
                  <a:lnTo>
                    <a:pt x="13335" y="98044"/>
                  </a:lnTo>
                  <a:lnTo>
                    <a:pt x="13335" y="22987"/>
                  </a:lnTo>
                  <a:lnTo>
                    <a:pt x="94488" y="22987"/>
                  </a:lnTo>
                  <a:lnTo>
                    <a:pt x="94488" y="11557"/>
                  </a:lnTo>
                  <a:close/>
                </a:path>
                <a:path w="774065" h="208915">
                  <a:moveTo>
                    <a:pt x="126238" y="89789"/>
                  </a:moveTo>
                  <a:lnTo>
                    <a:pt x="80893" y="96597"/>
                  </a:lnTo>
                  <a:lnTo>
                    <a:pt x="46228" y="98044"/>
                  </a:lnTo>
                  <a:lnTo>
                    <a:pt x="126238" y="98044"/>
                  </a:lnTo>
                  <a:lnTo>
                    <a:pt x="126238" y="89789"/>
                  </a:lnTo>
                  <a:close/>
                </a:path>
                <a:path w="774065" h="208915">
                  <a:moveTo>
                    <a:pt x="774065" y="137541"/>
                  </a:moveTo>
                  <a:lnTo>
                    <a:pt x="642620" y="137541"/>
                  </a:lnTo>
                  <a:lnTo>
                    <a:pt x="642620" y="148971"/>
                  </a:lnTo>
                  <a:lnTo>
                    <a:pt x="761238" y="148971"/>
                  </a:lnTo>
                  <a:lnTo>
                    <a:pt x="761238" y="208407"/>
                  </a:lnTo>
                  <a:lnTo>
                    <a:pt x="774065" y="208407"/>
                  </a:lnTo>
                  <a:lnTo>
                    <a:pt x="774065" y="137541"/>
                  </a:lnTo>
                  <a:close/>
                </a:path>
                <a:path w="774065" h="208915">
                  <a:moveTo>
                    <a:pt x="443230" y="127"/>
                  </a:moveTo>
                  <a:lnTo>
                    <a:pt x="429895" y="127"/>
                  </a:lnTo>
                  <a:lnTo>
                    <a:pt x="429895" y="84328"/>
                  </a:lnTo>
                  <a:lnTo>
                    <a:pt x="558927" y="84328"/>
                  </a:lnTo>
                  <a:lnTo>
                    <a:pt x="558927" y="72898"/>
                  </a:lnTo>
                  <a:lnTo>
                    <a:pt x="443230" y="72898"/>
                  </a:lnTo>
                  <a:lnTo>
                    <a:pt x="443230" y="41529"/>
                  </a:lnTo>
                  <a:lnTo>
                    <a:pt x="558927" y="41529"/>
                  </a:lnTo>
                  <a:lnTo>
                    <a:pt x="558927" y="30099"/>
                  </a:lnTo>
                  <a:lnTo>
                    <a:pt x="443230" y="30099"/>
                  </a:lnTo>
                  <a:lnTo>
                    <a:pt x="443230" y="127"/>
                  </a:lnTo>
                  <a:close/>
                </a:path>
                <a:path w="774065" h="208915">
                  <a:moveTo>
                    <a:pt x="558927" y="41529"/>
                  </a:moveTo>
                  <a:lnTo>
                    <a:pt x="545592" y="41529"/>
                  </a:lnTo>
                  <a:lnTo>
                    <a:pt x="545592" y="72898"/>
                  </a:lnTo>
                  <a:lnTo>
                    <a:pt x="558927" y="72898"/>
                  </a:lnTo>
                  <a:lnTo>
                    <a:pt x="558927" y="41529"/>
                  </a:lnTo>
                  <a:close/>
                </a:path>
                <a:path w="774065" h="208915">
                  <a:moveTo>
                    <a:pt x="558927" y="127"/>
                  </a:moveTo>
                  <a:lnTo>
                    <a:pt x="545592" y="127"/>
                  </a:lnTo>
                  <a:lnTo>
                    <a:pt x="545592" y="30099"/>
                  </a:lnTo>
                  <a:lnTo>
                    <a:pt x="558927" y="30099"/>
                  </a:lnTo>
                  <a:lnTo>
                    <a:pt x="558927" y="127"/>
                  </a:lnTo>
                  <a:close/>
                </a:path>
                <a:path w="774065" h="208915">
                  <a:moveTo>
                    <a:pt x="774065" y="0"/>
                  </a:moveTo>
                  <a:lnTo>
                    <a:pt x="761238" y="0"/>
                  </a:lnTo>
                  <a:lnTo>
                    <a:pt x="761238" y="42418"/>
                  </a:lnTo>
                  <a:lnTo>
                    <a:pt x="710057" y="42418"/>
                  </a:lnTo>
                  <a:lnTo>
                    <a:pt x="710057" y="54356"/>
                  </a:lnTo>
                  <a:lnTo>
                    <a:pt x="761238" y="54356"/>
                  </a:lnTo>
                  <a:lnTo>
                    <a:pt x="761238" y="123825"/>
                  </a:lnTo>
                  <a:lnTo>
                    <a:pt x="774065" y="123825"/>
                  </a:lnTo>
                  <a:lnTo>
                    <a:pt x="774065" y="0"/>
                  </a:lnTo>
                  <a:close/>
                </a:path>
                <a:path w="774065" h="208915">
                  <a:moveTo>
                    <a:pt x="673735" y="5207"/>
                  </a:moveTo>
                  <a:lnTo>
                    <a:pt x="660019" y="5207"/>
                  </a:lnTo>
                  <a:lnTo>
                    <a:pt x="660088" y="22304"/>
                  </a:lnTo>
                  <a:lnTo>
                    <a:pt x="658002" y="37973"/>
                  </a:lnTo>
                  <a:lnTo>
                    <a:pt x="638861" y="76547"/>
                  </a:lnTo>
                  <a:lnTo>
                    <a:pt x="602107" y="105283"/>
                  </a:lnTo>
                  <a:lnTo>
                    <a:pt x="611505" y="114427"/>
                  </a:lnTo>
                  <a:lnTo>
                    <a:pt x="644144" y="89154"/>
                  </a:lnTo>
                  <a:lnTo>
                    <a:pt x="665734" y="55499"/>
                  </a:lnTo>
                  <a:lnTo>
                    <a:pt x="678460" y="55499"/>
                  </a:lnTo>
                  <a:lnTo>
                    <a:pt x="675159" y="49911"/>
                  </a:lnTo>
                  <a:lnTo>
                    <a:pt x="670687" y="40005"/>
                  </a:lnTo>
                  <a:lnTo>
                    <a:pt x="671957" y="34671"/>
                  </a:lnTo>
                  <a:lnTo>
                    <a:pt x="672846" y="29083"/>
                  </a:lnTo>
                  <a:lnTo>
                    <a:pt x="673862" y="17526"/>
                  </a:lnTo>
                  <a:lnTo>
                    <a:pt x="673989" y="11430"/>
                  </a:lnTo>
                  <a:lnTo>
                    <a:pt x="673735" y="5207"/>
                  </a:lnTo>
                  <a:close/>
                </a:path>
                <a:path w="774065" h="208915">
                  <a:moveTo>
                    <a:pt x="678460" y="55499"/>
                  </a:moveTo>
                  <a:lnTo>
                    <a:pt x="665734" y="55499"/>
                  </a:lnTo>
                  <a:lnTo>
                    <a:pt x="670371" y="64260"/>
                  </a:lnTo>
                  <a:lnTo>
                    <a:pt x="695358" y="93450"/>
                  </a:lnTo>
                  <a:lnTo>
                    <a:pt x="719201" y="109220"/>
                  </a:lnTo>
                  <a:lnTo>
                    <a:pt x="728091" y="99441"/>
                  </a:lnTo>
                  <a:lnTo>
                    <a:pt x="718950" y="94202"/>
                  </a:lnTo>
                  <a:lnTo>
                    <a:pt x="710215" y="88392"/>
                  </a:lnTo>
                  <a:lnTo>
                    <a:pt x="701909" y="82010"/>
                  </a:lnTo>
                  <a:lnTo>
                    <a:pt x="694055" y="75057"/>
                  </a:lnTo>
                  <a:lnTo>
                    <a:pt x="686867" y="67437"/>
                  </a:lnTo>
                  <a:lnTo>
                    <a:pt x="680561" y="59055"/>
                  </a:lnTo>
                  <a:lnTo>
                    <a:pt x="678460" y="55499"/>
                  </a:lnTo>
                  <a:close/>
                </a:path>
                <a:path w="774065" h="208915">
                  <a:moveTo>
                    <a:pt x="299339" y="1778"/>
                  </a:moveTo>
                  <a:lnTo>
                    <a:pt x="284988" y="1778"/>
                  </a:lnTo>
                  <a:lnTo>
                    <a:pt x="285369" y="9525"/>
                  </a:lnTo>
                  <a:lnTo>
                    <a:pt x="283972" y="17272"/>
                  </a:lnTo>
                  <a:lnTo>
                    <a:pt x="260951" y="51514"/>
                  </a:lnTo>
                  <a:lnTo>
                    <a:pt x="225837" y="71453"/>
                  </a:lnTo>
                  <a:lnTo>
                    <a:pt x="207899" y="76581"/>
                  </a:lnTo>
                  <a:lnTo>
                    <a:pt x="215265" y="88011"/>
                  </a:lnTo>
                  <a:lnTo>
                    <a:pt x="259588" y="68326"/>
                  </a:lnTo>
                  <a:lnTo>
                    <a:pt x="289306" y="38100"/>
                  </a:lnTo>
                  <a:lnTo>
                    <a:pt x="303922" y="38100"/>
                  </a:lnTo>
                  <a:lnTo>
                    <a:pt x="303403" y="37592"/>
                  </a:lnTo>
                  <a:lnTo>
                    <a:pt x="299085" y="31750"/>
                  </a:lnTo>
                  <a:lnTo>
                    <a:pt x="295656" y="25273"/>
                  </a:lnTo>
                  <a:lnTo>
                    <a:pt x="298577" y="17399"/>
                  </a:lnTo>
                  <a:lnTo>
                    <a:pt x="299847" y="9525"/>
                  </a:lnTo>
                  <a:lnTo>
                    <a:pt x="299339" y="1778"/>
                  </a:lnTo>
                  <a:close/>
                </a:path>
                <a:path w="774065" h="208915">
                  <a:moveTo>
                    <a:pt x="303922" y="38100"/>
                  </a:moveTo>
                  <a:lnTo>
                    <a:pt x="289306" y="38100"/>
                  </a:lnTo>
                  <a:lnTo>
                    <a:pt x="293243" y="44069"/>
                  </a:lnTo>
                  <a:lnTo>
                    <a:pt x="328422" y="72644"/>
                  </a:lnTo>
                  <a:lnTo>
                    <a:pt x="365125" y="86614"/>
                  </a:lnTo>
                  <a:lnTo>
                    <a:pt x="372237" y="75184"/>
                  </a:lnTo>
                  <a:lnTo>
                    <a:pt x="364617" y="73533"/>
                  </a:lnTo>
                  <a:lnTo>
                    <a:pt x="356997" y="71120"/>
                  </a:lnTo>
                  <a:lnTo>
                    <a:pt x="320548" y="53213"/>
                  </a:lnTo>
                  <a:lnTo>
                    <a:pt x="314452" y="48387"/>
                  </a:lnTo>
                  <a:lnTo>
                    <a:pt x="303922" y="3810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29006" y="148971"/>
                  </a:moveTo>
                  <a:lnTo>
                    <a:pt x="442341" y="148971"/>
                  </a:lnTo>
                  <a:lnTo>
                    <a:pt x="442341" y="193167"/>
                  </a:lnTo>
                  <a:lnTo>
                    <a:pt x="564388" y="193167"/>
                  </a:lnTo>
                  <a:lnTo>
                    <a:pt x="564388" y="204597"/>
                  </a:lnTo>
                  <a:lnTo>
                    <a:pt x="429006" y="204597"/>
                  </a:lnTo>
                  <a:lnTo>
                    <a:pt x="429006" y="148971"/>
                  </a:lnTo>
                  <a:close/>
                </a:path>
                <a:path w="774065" h="208915">
                  <a:moveTo>
                    <a:pt x="224790" y="148336"/>
                  </a:moveTo>
                  <a:lnTo>
                    <a:pt x="238125" y="148336"/>
                  </a:lnTo>
                  <a:lnTo>
                    <a:pt x="238125" y="192913"/>
                  </a:lnTo>
                  <a:lnTo>
                    <a:pt x="360172" y="192913"/>
                  </a:lnTo>
                  <a:lnTo>
                    <a:pt x="360172" y="204343"/>
                  </a:lnTo>
                  <a:lnTo>
                    <a:pt x="224790" y="204343"/>
                  </a:lnTo>
                  <a:lnTo>
                    <a:pt x="224790" y="148336"/>
                  </a:lnTo>
                  <a:close/>
                </a:path>
                <a:path w="774065" h="208915">
                  <a:moveTo>
                    <a:pt x="27686" y="141732"/>
                  </a:moveTo>
                  <a:lnTo>
                    <a:pt x="40767" y="141732"/>
                  </a:lnTo>
                  <a:lnTo>
                    <a:pt x="40767" y="191770"/>
                  </a:lnTo>
                  <a:lnTo>
                    <a:pt x="154559" y="191770"/>
                  </a:lnTo>
                  <a:lnTo>
                    <a:pt x="154559" y="203581"/>
                  </a:lnTo>
                  <a:lnTo>
                    <a:pt x="27686" y="203581"/>
                  </a:lnTo>
                  <a:lnTo>
                    <a:pt x="27686" y="141732"/>
                  </a:lnTo>
                  <a:close/>
                </a:path>
                <a:path w="774065" h="208915">
                  <a:moveTo>
                    <a:pt x="642620" y="137541"/>
                  </a:moveTo>
                  <a:lnTo>
                    <a:pt x="774065" y="137541"/>
                  </a:lnTo>
                  <a:lnTo>
                    <a:pt x="774065" y="208407"/>
                  </a:lnTo>
                  <a:lnTo>
                    <a:pt x="761238" y="208407"/>
                  </a:lnTo>
                  <a:lnTo>
                    <a:pt x="761238" y="148971"/>
                  </a:lnTo>
                  <a:lnTo>
                    <a:pt x="642620" y="148971"/>
                  </a:lnTo>
                  <a:lnTo>
                    <a:pt x="642620" y="137541"/>
                  </a:lnTo>
                  <a:close/>
                </a:path>
                <a:path w="774065" h="208915">
                  <a:moveTo>
                    <a:pt x="395605" y="112014"/>
                  </a:moveTo>
                  <a:lnTo>
                    <a:pt x="593344" y="112014"/>
                  </a:lnTo>
                  <a:lnTo>
                    <a:pt x="593344" y="123444"/>
                  </a:lnTo>
                  <a:lnTo>
                    <a:pt x="505841" y="123444"/>
                  </a:lnTo>
                  <a:lnTo>
                    <a:pt x="505841" y="166878"/>
                  </a:lnTo>
                  <a:lnTo>
                    <a:pt x="492379" y="166878"/>
                  </a:lnTo>
                  <a:lnTo>
                    <a:pt x="492379" y="123444"/>
                  </a:lnTo>
                  <a:lnTo>
                    <a:pt x="395605" y="123444"/>
                  </a:lnTo>
                  <a:lnTo>
                    <a:pt x="395605" y="112014"/>
                  </a:lnTo>
                  <a:close/>
                </a:path>
                <a:path w="774065" h="208915">
                  <a:moveTo>
                    <a:pt x="191389" y="107188"/>
                  </a:moveTo>
                  <a:lnTo>
                    <a:pt x="389128" y="107188"/>
                  </a:lnTo>
                  <a:lnTo>
                    <a:pt x="389128" y="118618"/>
                  </a:lnTo>
                  <a:lnTo>
                    <a:pt x="301625" y="118618"/>
                  </a:lnTo>
                  <a:lnTo>
                    <a:pt x="301625" y="163576"/>
                  </a:lnTo>
                  <a:lnTo>
                    <a:pt x="288163" y="163576"/>
                  </a:lnTo>
                  <a:lnTo>
                    <a:pt x="288163" y="118618"/>
                  </a:lnTo>
                  <a:lnTo>
                    <a:pt x="191389" y="118618"/>
                  </a:lnTo>
                  <a:lnTo>
                    <a:pt x="191389" y="107188"/>
                  </a:lnTo>
                  <a:close/>
                </a:path>
                <a:path w="774065" h="208915">
                  <a:moveTo>
                    <a:pt x="443230" y="41529"/>
                  </a:moveTo>
                  <a:lnTo>
                    <a:pt x="443230" y="72898"/>
                  </a:lnTo>
                  <a:lnTo>
                    <a:pt x="545592" y="72898"/>
                  </a:lnTo>
                  <a:lnTo>
                    <a:pt x="545592" y="41529"/>
                  </a:lnTo>
                  <a:lnTo>
                    <a:pt x="443230" y="41529"/>
                  </a:lnTo>
                  <a:close/>
                </a:path>
                <a:path w="774065" h="208915">
                  <a:moveTo>
                    <a:pt x="0" y="11557"/>
                  </a:moveTo>
                  <a:lnTo>
                    <a:pt x="94488" y="11557"/>
                  </a:lnTo>
                  <a:lnTo>
                    <a:pt x="94488" y="22987"/>
                  </a:lnTo>
                  <a:lnTo>
                    <a:pt x="13335" y="22987"/>
                  </a:lnTo>
                  <a:lnTo>
                    <a:pt x="13335" y="98044"/>
                  </a:lnTo>
                  <a:lnTo>
                    <a:pt x="46228" y="98044"/>
                  </a:lnTo>
                  <a:lnTo>
                    <a:pt x="58275" y="97879"/>
                  </a:lnTo>
                  <a:lnTo>
                    <a:pt x="101324" y="94218"/>
                  </a:lnTo>
                  <a:lnTo>
                    <a:pt x="126238" y="89789"/>
                  </a:lnTo>
                  <a:lnTo>
                    <a:pt x="126238" y="100965"/>
                  </a:lnTo>
                  <a:lnTo>
                    <a:pt x="121158" y="102235"/>
                  </a:lnTo>
                  <a:lnTo>
                    <a:pt x="115443" y="103505"/>
                  </a:lnTo>
                  <a:lnTo>
                    <a:pt x="108839" y="104521"/>
                  </a:lnTo>
                  <a:lnTo>
                    <a:pt x="102235" y="105537"/>
                  </a:lnTo>
                  <a:lnTo>
                    <a:pt x="95377" y="106426"/>
                  </a:lnTo>
                  <a:lnTo>
                    <a:pt x="88011" y="107188"/>
                  </a:lnTo>
                  <a:lnTo>
                    <a:pt x="80772" y="107950"/>
                  </a:lnTo>
                  <a:lnTo>
                    <a:pt x="73279" y="108458"/>
                  </a:lnTo>
                  <a:lnTo>
                    <a:pt x="65532" y="108839"/>
                  </a:lnTo>
                  <a:lnTo>
                    <a:pt x="57785" y="109220"/>
                  </a:lnTo>
                  <a:lnTo>
                    <a:pt x="50292" y="109474"/>
                  </a:lnTo>
                  <a:lnTo>
                    <a:pt x="43053" y="109474"/>
                  </a:lnTo>
                  <a:lnTo>
                    <a:pt x="0" y="109474"/>
                  </a:lnTo>
                  <a:lnTo>
                    <a:pt x="0" y="11557"/>
                  </a:lnTo>
                  <a:close/>
                </a:path>
                <a:path w="774065" h="208915">
                  <a:moveTo>
                    <a:pt x="660019" y="5207"/>
                  </a:moveTo>
                  <a:lnTo>
                    <a:pt x="673735" y="5207"/>
                  </a:lnTo>
                  <a:lnTo>
                    <a:pt x="673989" y="11430"/>
                  </a:lnTo>
                  <a:lnTo>
                    <a:pt x="673862" y="17526"/>
                  </a:lnTo>
                  <a:lnTo>
                    <a:pt x="673354" y="23241"/>
                  </a:lnTo>
                  <a:lnTo>
                    <a:pt x="672846" y="29083"/>
                  </a:lnTo>
                  <a:lnTo>
                    <a:pt x="671957" y="34671"/>
                  </a:lnTo>
                  <a:lnTo>
                    <a:pt x="670687" y="40005"/>
                  </a:lnTo>
                  <a:lnTo>
                    <a:pt x="675159" y="49911"/>
                  </a:lnTo>
                  <a:lnTo>
                    <a:pt x="701909" y="82010"/>
                  </a:lnTo>
                  <a:lnTo>
                    <a:pt x="728091" y="99441"/>
                  </a:lnTo>
                  <a:lnTo>
                    <a:pt x="719201" y="109220"/>
                  </a:lnTo>
                  <a:lnTo>
                    <a:pt x="688213" y="86995"/>
                  </a:lnTo>
                  <a:lnTo>
                    <a:pt x="665734" y="55499"/>
                  </a:lnTo>
                  <a:lnTo>
                    <a:pt x="661539" y="64740"/>
                  </a:lnTo>
                  <a:lnTo>
                    <a:pt x="636811" y="96299"/>
                  </a:lnTo>
                  <a:lnTo>
                    <a:pt x="611505" y="114427"/>
                  </a:lnTo>
                  <a:lnTo>
                    <a:pt x="602107" y="105283"/>
                  </a:lnTo>
                  <a:lnTo>
                    <a:pt x="616279" y="96688"/>
                  </a:lnTo>
                  <a:lnTo>
                    <a:pt x="628523" y="87106"/>
                  </a:lnTo>
                  <a:lnTo>
                    <a:pt x="653750" y="52212"/>
                  </a:lnTo>
                  <a:lnTo>
                    <a:pt x="660088" y="22304"/>
                  </a:lnTo>
                  <a:lnTo>
                    <a:pt x="660019" y="5207"/>
                  </a:lnTo>
                  <a:close/>
                </a:path>
                <a:path w="774065" h="208915">
                  <a:moveTo>
                    <a:pt x="284988" y="1778"/>
                  </a:moveTo>
                  <a:lnTo>
                    <a:pt x="299339" y="1778"/>
                  </a:lnTo>
                  <a:lnTo>
                    <a:pt x="299847" y="9525"/>
                  </a:lnTo>
                  <a:lnTo>
                    <a:pt x="298577" y="17399"/>
                  </a:lnTo>
                  <a:lnTo>
                    <a:pt x="295656" y="25273"/>
                  </a:lnTo>
                  <a:lnTo>
                    <a:pt x="299085" y="31750"/>
                  </a:lnTo>
                  <a:lnTo>
                    <a:pt x="327406" y="57404"/>
                  </a:lnTo>
                  <a:lnTo>
                    <a:pt x="334264" y="61595"/>
                  </a:lnTo>
                  <a:lnTo>
                    <a:pt x="372237" y="75184"/>
                  </a:lnTo>
                  <a:lnTo>
                    <a:pt x="365125" y="86614"/>
                  </a:lnTo>
                  <a:lnTo>
                    <a:pt x="328422" y="72644"/>
                  </a:lnTo>
                  <a:lnTo>
                    <a:pt x="298069" y="49530"/>
                  </a:lnTo>
                  <a:lnTo>
                    <a:pt x="289306" y="38100"/>
                  </a:lnTo>
                  <a:lnTo>
                    <a:pt x="283591" y="46412"/>
                  </a:lnTo>
                  <a:lnTo>
                    <a:pt x="249519" y="74420"/>
                  </a:lnTo>
                  <a:lnTo>
                    <a:pt x="215265" y="88011"/>
                  </a:lnTo>
                  <a:lnTo>
                    <a:pt x="207899" y="76581"/>
                  </a:lnTo>
                  <a:lnTo>
                    <a:pt x="217142" y="74249"/>
                  </a:lnTo>
                  <a:lnTo>
                    <a:pt x="225837" y="71453"/>
                  </a:lnTo>
                  <a:lnTo>
                    <a:pt x="260951" y="51514"/>
                  </a:lnTo>
                  <a:lnTo>
                    <a:pt x="283972" y="17272"/>
                  </a:lnTo>
                  <a:lnTo>
                    <a:pt x="285369" y="9525"/>
                  </a:lnTo>
                  <a:lnTo>
                    <a:pt x="284988" y="1778"/>
                  </a:lnTo>
                  <a:close/>
                </a:path>
                <a:path w="774065" h="208915">
                  <a:moveTo>
                    <a:pt x="429895" y="127"/>
                  </a:moveTo>
                  <a:lnTo>
                    <a:pt x="443230" y="127"/>
                  </a:lnTo>
                  <a:lnTo>
                    <a:pt x="443230" y="30099"/>
                  </a:lnTo>
                  <a:lnTo>
                    <a:pt x="545592" y="30099"/>
                  </a:lnTo>
                  <a:lnTo>
                    <a:pt x="545592" y="127"/>
                  </a:lnTo>
                  <a:lnTo>
                    <a:pt x="558927" y="127"/>
                  </a:lnTo>
                  <a:lnTo>
                    <a:pt x="558927" y="84328"/>
                  </a:lnTo>
                  <a:lnTo>
                    <a:pt x="429895" y="84328"/>
                  </a:lnTo>
                  <a:lnTo>
                    <a:pt x="429895" y="127"/>
                  </a:lnTo>
                  <a:close/>
                </a:path>
                <a:path w="774065" h="208915">
                  <a:moveTo>
                    <a:pt x="761238" y="0"/>
                  </a:moveTo>
                  <a:lnTo>
                    <a:pt x="774065" y="0"/>
                  </a:lnTo>
                  <a:lnTo>
                    <a:pt x="774065" y="123825"/>
                  </a:lnTo>
                  <a:lnTo>
                    <a:pt x="761238" y="123825"/>
                  </a:lnTo>
                  <a:lnTo>
                    <a:pt x="761238" y="54356"/>
                  </a:lnTo>
                  <a:lnTo>
                    <a:pt x="710057" y="54356"/>
                  </a:lnTo>
                  <a:lnTo>
                    <a:pt x="710057" y="42418"/>
                  </a:lnTo>
                  <a:lnTo>
                    <a:pt x="761238" y="42418"/>
                  </a:lnTo>
                  <a:lnTo>
                    <a:pt x="761238" y="0"/>
                  </a:lnTo>
                  <a:close/>
                </a:path>
                <a:path w="774065" h="208915">
                  <a:moveTo>
                    <a:pt x="138303" y="0"/>
                  </a:moveTo>
                  <a:lnTo>
                    <a:pt x="151130" y="0"/>
                  </a:lnTo>
                  <a:lnTo>
                    <a:pt x="151130" y="53848"/>
                  </a:lnTo>
                  <a:lnTo>
                    <a:pt x="185674" y="53848"/>
                  </a:lnTo>
                  <a:lnTo>
                    <a:pt x="185674" y="65786"/>
                  </a:lnTo>
                  <a:lnTo>
                    <a:pt x="151130" y="65786"/>
                  </a:lnTo>
                  <a:lnTo>
                    <a:pt x="151130" y="152019"/>
                  </a:lnTo>
                  <a:lnTo>
                    <a:pt x="138303" y="152019"/>
                  </a:lnTo>
                  <a:lnTo>
                    <a:pt x="138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3463" y="484758"/>
            <a:ext cx="836041" cy="2169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새</a:t>
            </a:r>
            <a:r>
              <a:rPr dirty="0" spc="-270"/>
              <a:t>롭</a:t>
            </a:r>
            <a:r>
              <a:rPr dirty="0" spc="-245"/>
              <a:t>게</a:t>
            </a:r>
            <a:r>
              <a:rPr dirty="0" spc="-310"/>
              <a:t> </a:t>
            </a:r>
            <a:r>
              <a:rPr dirty="0" spc="-265"/>
              <a:t>나</a:t>
            </a:r>
            <a:r>
              <a:rPr dirty="0" spc="-275"/>
              <a:t>타나거</a:t>
            </a:r>
            <a:r>
              <a:rPr dirty="0" spc="-245"/>
              <a:t>나</a:t>
            </a:r>
            <a:r>
              <a:rPr dirty="0" spc="-320"/>
              <a:t> </a:t>
            </a:r>
            <a:r>
              <a:rPr dirty="0" spc="-265"/>
              <a:t>사</a:t>
            </a:r>
            <a:r>
              <a:rPr dirty="0" spc="-275"/>
              <a:t>라</a:t>
            </a:r>
            <a:r>
              <a:rPr dirty="0" spc="-245"/>
              <a:t>진</a:t>
            </a:r>
            <a:r>
              <a:rPr dirty="0" spc="-315"/>
              <a:t> </a:t>
            </a:r>
            <a:r>
              <a:rPr dirty="0" spc="-260"/>
              <a:t>시너지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1357" y="2631186"/>
            <a:ext cx="24726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전문점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편의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5597" y="3486403"/>
            <a:ext cx="20237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935">
                <a:solidFill>
                  <a:srgbClr val="767070"/>
                </a:solidFill>
                <a:latin typeface="Gulim"/>
                <a:cs typeface="Gulim"/>
              </a:rPr>
              <a:t>타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38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요식업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입❽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164" y="4949697"/>
            <a:ext cx="25628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95"/>
              </a:spcBef>
              <a:tabLst>
                <a:tab pos="8705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입❽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요식업과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8431" y="2624708"/>
            <a:ext cx="1750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학원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편의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5286" y="3480053"/>
            <a:ext cx="22047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935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baseline="-6944" sz="2400" spc="-97">
                <a:solidFill>
                  <a:srgbClr val="767070"/>
                </a:solidFill>
                <a:latin typeface="Gulim"/>
                <a:cs typeface="Gulim"/>
              </a:rPr>
              <a:t>.</a:t>
            </a:r>
            <a:r>
              <a:rPr dirty="0" baseline="-6944" sz="2400" spc="-38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❽품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입❽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미용실과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큼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6173" y="4943043"/>
            <a:ext cx="27451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입❽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: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5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화❽품과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않음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8588" y="2397251"/>
            <a:ext cx="0" cy="3868420"/>
          </a:xfrm>
          <a:custGeom>
            <a:avLst/>
            <a:gdLst/>
            <a:ahLst/>
            <a:cxnLst/>
            <a:rect l="l" t="t" r="r" b="b"/>
            <a:pathLst>
              <a:path w="0" h="3868420">
                <a:moveTo>
                  <a:pt x="0" y="0"/>
                </a:moveTo>
                <a:lnTo>
                  <a:pt x="0" y="386842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1" name="object 11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15" name="object 15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18" name="object 18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552435" y="386334"/>
            <a:ext cx="894715" cy="332105"/>
            <a:chOff x="7552435" y="386334"/>
            <a:chExt cx="894715" cy="332105"/>
          </a:xfrm>
        </p:grpSpPr>
        <p:sp>
          <p:nvSpPr>
            <p:cNvPr id="21" name="object 21"/>
            <p:cNvSpPr/>
            <p:nvPr/>
          </p:nvSpPr>
          <p:spPr>
            <a:xfrm>
              <a:off x="7557007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359" y="31829"/>
                  </a:lnTo>
                  <a:lnTo>
                    <a:pt x="326056" y="67198"/>
                  </a:lnTo>
                  <a:lnTo>
                    <a:pt x="314563" y="109474"/>
                  </a:lnTo>
                  <a:lnTo>
                    <a:pt x="313055" y="134239"/>
                  </a:lnTo>
                  <a:lnTo>
                    <a:pt x="313434" y="147052"/>
                  </a:lnTo>
                  <a:lnTo>
                    <a:pt x="322212" y="191801"/>
                  </a:lnTo>
                  <a:lnTo>
                    <a:pt x="341354" y="224901"/>
                  </a:lnTo>
                  <a:lnTo>
                    <a:pt x="377825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893" y="231521"/>
                  </a:lnTo>
                  <a:lnTo>
                    <a:pt x="395477" y="231521"/>
                  </a:lnTo>
                  <a:lnTo>
                    <a:pt x="388691" y="231090"/>
                  </a:lnTo>
                  <a:lnTo>
                    <a:pt x="354901" y="210980"/>
                  </a:lnTo>
                  <a:lnTo>
                    <a:pt x="337820" y="174498"/>
                  </a:lnTo>
                  <a:lnTo>
                    <a:pt x="333375" y="134239"/>
                  </a:lnTo>
                  <a:lnTo>
                    <a:pt x="333640" y="123285"/>
                  </a:lnTo>
                  <a:lnTo>
                    <a:pt x="340268" y="85232"/>
                  </a:lnTo>
                  <a:lnTo>
                    <a:pt x="359664" y="52165"/>
                  </a:lnTo>
                  <a:lnTo>
                    <a:pt x="395477" y="36830"/>
                  </a:lnTo>
                  <a:lnTo>
                    <a:pt x="442893" y="36830"/>
                  </a:lnTo>
                  <a:lnTo>
                    <a:pt x="436596" y="31829"/>
                  </a:lnTo>
                  <a:lnTo>
                    <a:pt x="429260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893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6" y="63373"/>
                  </a:lnTo>
                  <a:lnTo>
                    <a:pt x="455116" y="103092"/>
                  </a:lnTo>
                  <a:lnTo>
                    <a:pt x="457581" y="134239"/>
                  </a:lnTo>
                  <a:lnTo>
                    <a:pt x="457315" y="145119"/>
                  </a:lnTo>
                  <a:lnTo>
                    <a:pt x="450705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893" y="231521"/>
                  </a:lnTo>
                  <a:lnTo>
                    <a:pt x="468796" y="191801"/>
                  </a:lnTo>
                  <a:lnTo>
                    <a:pt x="477523" y="147052"/>
                  </a:lnTo>
                  <a:lnTo>
                    <a:pt x="477900" y="134239"/>
                  </a:lnTo>
                  <a:lnTo>
                    <a:pt x="477523" y="121570"/>
                  </a:lnTo>
                  <a:lnTo>
                    <a:pt x="468796" y="76709"/>
                  </a:lnTo>
                  <a:lnTo>
                    <a:pt x="449601" y="43449"/>
                  </a:lnTo>
                  <a:lnTo>
                    <a:pt x="443372" y="37211"/>
                  </a:lnTo>
                  <a:lnTo>
                    <a:pt x="442893" y="36830"/>
                  </a:lnTo>
                  <a:close/>
                </a:path>
                <a:path w="885190" h="323215">
                  <a:moveTo>
                    <a:pt x="185674" y="3556"/>
                  </a:moveTo>
                  <a:lnTo>
                    <a:pt x="166497" y="3556"/>
                  </a:lnTo>
                  <a:lnTo>
                    <a:pt x="166497" y="117856"/>
                  </a:lnTo>
                  <a:lnTo>
                    <a:pt x="93091" y="117856"/>
                  </a:lnTo>
                  <a:lnTo>
                    <a:pt x="93091" y="135636"/>
                  </a:lnTo>
                  <a:lnTo>
                    <a:pt x="166497" y="135636"/>
                  </a:lnTo>
                  <a:lnTo>
                    <a:pt x="166497" y="314579"/>
                  </a:lnTo>
                  <a:lnTo>
                    <a:pt x="185674" y="314579"/>
                  </a:lnTo>
                  <a:lnTo>
                    <a:pt x="185674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20" y="237871"/>
                  </a:lnTo>
                  <a:lnTo>
                    <a:pt x="40001" y="237821"/>
                  </a:lnTo>
                  <a:lnTo>
                    <a:pt x="82970" y="235124"/>
                  </a:lnTo>
                  <a:lnTo>
                    <a:pt x="125095" y="228346"/>
                  </a:lnTo>
                  <a:lnTo>
                    <a:pt x="139192" y="224409"/>
                  </a:lnTo>
                  <a:lnTo>
                    <a:pt x="139192" y="220091"/>
                  </a:lnTo>
                  <a:lnTo>
                    <a:pt x="19558" y="220091"/>
                  </a:lnTo>
                  <a:lnTo>
                    <a:pt x="19558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2" y="207391"/>
                  </a:moveTo>
                  <a:lnTo>
                    <a:pt x="95885" y="216281"/>
                  </a:lnTo>
                  <a:lnTo>
                    <a:pt x="53861" y="219852"/>
                  </a:lnTo>
                  <a:lnTo>
                    <a:pt x="37719" y="220091"/>
                  </a:lnTo>
                  <a:lnTo>
                    <a:pt x="139192" y="220091"/>
                  </a:lnTo>
                  <a:lnTo>
                    <a:pt x="139192" y="207391"/>
                  </a:lnTo>
                  <a:close/>
                </a:path>
                <a:path w="885190" h="323215">
                  <a:moveTo>
                    <a:pt x="885063" y="0"/>
                  </a:moveTo>
                  <a:lnTo>
                    <a:pt x="865124" y="0"/>
                  </a:lnTo>
                  <a:lnTo>
                    <a:pt x="865124" y="116840"/>
                  </a:lnTo>
                  <a:lnTo>
                    <a:pt x="800481" y="116840"/>
                  </a:lnTo>
                  <a:lnTo>
                    <a:pt x="800481" y="134493"/>
                  </a:lnTo>
                  <a:lnTo>
                    <a:pt x="865124" y="134493"/>
                  </a:lnTo>
                  <a:lnTo>
                    <a:pt x="865124" y="322707"/>
                  </a:lnTo>
                  <a:lnTo>
                    <a:pt x="885063" y="322707"/>
                  </a:lnTo>
                  <a:lnTo>
                    <a:pt x="885063" y="0"/>
                  </a:lnTo>
                  <a:close/>
                </a:path>
                <a:path w="885190" h="323215">
                  <a:moveTo>
                    <a:pt x="777494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1" y="240665"/>
                  </a:lnTo>
                  <a:lnTo>
                    <a:pt x="720796" y="240470"/>
                  </a:lnTo>
                  <a:lnTo>
                    <a:pt x="771017" y="237363"/>
                  </a:lnTo>
                  <a:lnTo>
                    <a:pt x="818576" y="229987"/>
                  </a:lnTo>
                  <a:lnTo>
                    <a:pt x="833247" y="226441"/>
                  </a:lnTo>
                  <a:lnTo>
                    <a:pt x="833247" y="223012"/>
                  </a:lnTo>
                  <a:lnTo>
                    <a:pt x="659892" y="223012"/>
                  </a:lnTo>
                  <a:lnTo>
                    <a:pt x="659892" y="140589"/>
                  </a:lnTo>
                  <a:lnTo>
                    <a:pt x="769239" y="140589"/>
                  </a:lnTo>
                  <a:lnTo>
                    <a:pt x="769239" y="122809"/>
                  </a:lnTo>
                  <a:lnTo>
                    <a:pt x="659892" y="122809"/>
                  </a:lnTo>
                  <a:lnTo>
                    <a:pt x="659892" y="43688"/>
                  </a:lnTo>
                  <a:lnTo>
                    <a:pt x="777494" y="43688"/>
                  </a:lnTo>
                  <a:lnTo>
                    <a:pt x="777494" y="25908"/>
                  </a:lnTo>
                  <a:close/>
                </a:path>
                <a:path w="885190" h="323215">
                  <a:moveTo>
                    <a:pt x="833247" y="209423"/>
                  </a:moveTo>
                  <a:lnTo>
                    <a:pt x="789330" y="217924"/>
                  </a:lnTo>
                  <a:lnTo>
                    <a:pt x="741584" y="222170"/>
                  </a:lnTo>
                  <a:lnTo>
                    <a:pt x="708533" y="223012"/>
                  </a:lnTo>
                  <a:lnTo>
                    <a:pt x="833247" y="223012"/>
                  </a:lnTo>
                  <a:lnTo>
                    <a:pt x="833247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3" y="0"/>
                  </a:moveTo>
                  <a:lnTo>
                    <a:pt x="236855" y="0"/>
                  </a:lnTo>
                  <a:lnTo>
                    <a:pt x="236855" y="322707"/>
                  </a:lnTo>
                  <a:lnTo>
                    <a:pt x="256413" y="322707"/>
                  </a:lnTo>
                  <a:lnTo>
                    <a:pt x="25641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90382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289" y="15335"/>
                  </a:lnTo>
                  <a:lnTo>
                    <a:pt x="6893" y="48402"/>
                  </a:lnTo>
                  <a:lnTo>
                    <a:pt x="265" y="86455"/>
                  </a:lnTo>
                  <a:lnTo>
                    <a:pt x="0" y="97409"/>
                  </a:lnTo>
                  <a:lnTo>
                    <a:pt x="265" y="108289"/>
                  </a:lnTo>
                  <a:lnTo>
                    <a:pt x="6893" y="146288"/>
                  </a:lnTo>
                  <a:lnTo>
                    <a:pt x="26289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761" y="137667"/>
                  </a:lnTo>
                  <a:lnTo>
                    <a:pt x="124206" y="97409"/>
                  </a:lnTo>
                  <a:lnTo>
                    <a:pt x="123940" y="86455"/>
                  </a:lnTo>
                  <a:lnTo>
                    <a:pt x="117330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435" y="415036"/>
              <a:ext cx="148336" cy="2183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134" y="412242"/>
              <a:ext cx="202692" cy="223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50098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6" y="19177"/>
                  </a:moveTo>
                  <a:lnTo>
                    <a:pt x="343505" y="31829"/>
                  </a:lnTo>
                  <a:lnTo>
                    <a:pt x="371824" y="67198"/>
                  </a:lnTo>
                  <a:lnTo>
                    <a:pt x="383317" y="109474"/>
                  </a:lnTo>
                  <a:lnTo>
                    <a:pt x="384809" y="134239"/>
                  </a:lnTo>
                  <a:lnTo>
                    <a:pt x="384432" y="147052"/>
                  </a:lnTo>
                  <a:lnTo>
                    <a:pt x="375705" y="191801"/>
                  </a:lnTo>
                  <a:lnTo>
                    <a:pt x="356510" y="224901"/>
                  </a:lnTo>
                  <a:lnTo>
                    <a:pt x="320087" y="247221"/>
                  </a:lnTo>
                  <a:lnTo>
                    <a:pt x="302386" y="249301"/>
                  </a:lnTo>
                  <a:lnTo>
                    <a:pt x="293358" y="248779"/>
                  </a:lnTo>
                  <a:lnTo>
                    <a:pt x="254492" y="231140"/>
                  </a:lnTo>
                  <a:lnTo>
                    <a:pt x="229121" y="191801"/>
                  </a:lnTo>
                  <a:lnTo>
                    <a:pt x="220343" y="147052"/>
                  </a:lnTo>
                  <a:lnTo>
                    <a:pt x="219964" y="134239"/>
                  </a:lnTo>
                  <a:lnTo>
                    <a:pt x="220343" y="121570"/>
                  </a:lnTo>
                  <a:lnTo>
                    <a:pt x="229121" y="76709"/>
                  </a:lnTo>
                  <a:lnTo>
                    <a:pt x="248263" y="43449"/>
                  </a:lnTo>
                  <a:lnTo>
                    <a:pt x="284734" y="21193"/>
                  </a:lnTo>
                  <a:lnTo>
                    <a:pt x="302386" y="19177"/>
                  </a:lnTo>
                  <a:close/>
                </a:path>
                <a:path w="792479" h="323215">
                  <a:moveTo>
                    <a:pt x="73405" y="3556"/>
                  </a:moveTo>
                  <a:lnTo>
                    <a:pt x="92582" y="3556"/>
                  </a:lnTo>
                  <a:lnTo>
                    <a:pt x="92582" y="314579"/>
                  </a:lnTo>
                  <a:lnTo>
                    <a:pt x="73405" y="314579"/>
                  </a:lnTo>
                  <a:lnTo>
                    <a:pt x="73405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405" y="117856"/>
                  </a:lnTo>
                  <a:lnTo>
                    <a:pt x="73405" y="3556"/>
                  </a:lnTo>
                  <a:close/>
                </a:path>
                <a:path w="792479" h="323215">
                  <a:moveTo>
                    <a:pt x="772032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032" y="322707"/>
                  </a:lnTo>
                  <a:lnTo>
                    <a:pt x="772032" y="134493"/>
                  </a:lnTo>
                  <a:lnTo>
                    <a:pt x="707390" y="134493"/>
                  </a:lnTo>
                  <a:lnTo>
                    <a:pt x="707390" y="116840"/>
                  </a:lnTo>
                  <a:lnTo>
                    <a:pt x="772032" y="116840"/>
                  </a:lnTo>
                  <a:lnTo>
                    <a:pt x="772032" y="0"/>
                  </a:lnTo>
                  <a:close/>
                </a:path>
                <a:path w="792479" h="323215">
                  <a:moveTo>
                    <a:pt x="454786" y="0"/>
                  </a:moveTo>
                  <a:lnTo>
                    <a:pt x="475360" y="0"/>
                  </a:lnTo>
                  <a:lnTo>
                    <a:pt x="475360" y="322707"/>
                  </a:lnTo>
                  <a:lnTo>
                    <a:pt x="454786" y="322707"/>
                  </a:lnTo>
                  <a:lnTo>
                    <a:pt x="454786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8564626" y="386334"/>
            <a:ext cx="596900" cy="333375"/>
            <a:chOff x="8564626" y="386334"/>
            <a:chExt cx="596900" cy="333375"/>
          </a:xfrm>
        </p:grpSpPr>
        <p:sp>
          <p:nvSpPr>
            <p:cNvPr id="27" name="object 27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72517" y="231521"/>
                  </a:moveTo>
                  <a:lnTo>
                    <a:pt x="51943" y="231521"/>
                  </a:lnTo>
                  <a:lnTo>
                    <a:pt x="51943" y="317754"/>
                  </a:lnTo>
                  <a:lnTo>
                    <a:pt x="262127" y="317754"/>
                  </a:lnTo>
                  <a:lnTo>
                    <a:pt x="262127" y="299974"/>
                  </a:lnTo>
                  <a:lnTo>
                    <a:pt x="72517" y="299974"/>
                  </a:lnTo>
                  <a:lnTo>
                    <a:pt x="72517" y="231521"/>
                  </a:lnTo>
                  <a:close/>
                </a:path>
                <a:path w="588009" h="323850">
                  <a:moveTo>
                    <a:pt x="171196" y="191770"/>
                  </a:moveTo>
                  <a:lnTo>
                    <a:pt x="150241" y="191770"/>
                  </a:lnTo>
                  <a:lnTo>
                    <a:pt x="150241" y="259207"/>
                  </a:lnTo>
                  <a:lnTo>
                    <a:pt x="171196" y="259207"/>
                  </a:lnTo>
                  <a:lnTo>
                    <a:pt x="171196" y="191770"/>
                  </a:lnTo>
                  <a:close/>
                </a:path>
                <a:path w="588009" h="323850">
                  <a:moveTo>
                    <a:pt x="307212" y="173990"/>
                  </a:moveTo>
                  <a:lnTo>
                    <a:pt x="0" y="173990"/>
                  </a:lnTo>
                  <a:lnTo>
                    <a:pt x="0" y="191770"/>
                  </a:lnTo>
                  <a:lnTo>
                    <a:pt x="307212" y="191770"/>
                  </a:lnTo>
                  <a:lnTo>
                    <a:pt x="307212" y="173990"/>
                  </a:lnTo>
                  <a:close/>
                </a:path>
                <a:path w="588009" h="323850">
                  <a:moveTo>
                    <a:pt x="587628" y="213741"/>
                  </a:moveTo>
                  <a:lnTo>
                    <a:pt x="383412" y="213741"/>
                  </a:lnTo>
                  <a:lnTo>
                    <a:pt x="383412" y="231521"/>
                  </a:lnTo>
                  <a:lnTo>
                    <a:pt x="567690" y="231521"/>
                  </a:lnTo>
                  <a:lnTo>
                    <a:pt x="567690" y="323850"/>
                  </a:lnTo>
                  <a:lnTo>
                    <a:pt x="587628" y="323850"/>
                  </a:lnTo>
                  <a:lnTo>
                    <a:pt x="587628" y="213741"/>
                  </a:lnTo>
                  <a:close/>
                </a:path>
                <a:path w="588009" h="323850">
                  <a:moveTo>
                    <a:pt x="73913" y="381"/>
                  </a:moveTo>
                  <a:lnTo>
                    <a:pt x="53340" y="381"/>
                  </a:lnTo>
                  <a:lnTo>
                    <a:pt x="53340" y="130937"/>
                  </a:lnTo>
                  <a:lnTo>
                    <a:pt x="253619" y="130937"/>
                  </a:lnTo>
                  <a:lnTo>
                    <a:pt x="253619" y="113284"/>
                  </a:lnTo>
                  <a:lnTo>
                    <a:pt x="73913" y="113284"/>
                  </a:lnTo>
                  <a:lnTo>
                    <a:pt x="73913" y="64643"/>
                  </a:lnTo>
                  <a:lnTo>
                    <a:pt x="253619" y="64643"/>
                  </a:lnTo>
                  <a:lnTo>
                    <a:pt x="253619" y="46863"/>
                  </a:lnTo>
                  <a:lnTo>
                    <a:pt x="73913" y="46863"/>
                  </a:lnTo>
                  <a:lnTo>
                    <a:pt x="73913" y="381"/>
                  </a:lnTo>
                  <a:close/>
                </a:path>
                <a:path w="588009" h="323850">
                  <a:moveTo>
                    <a:pt x="253619" y="64643"/>
                  </a:moveTo>
                  <a:lnTo>
                    <a:pt x="233045" y="64643"/>
                  </a:lnTo>
                  <a:lnTo>
                    <a:pt x="233045" y="113284"/>
                  </a:lnTo>
                  <a:lnTo>
                    <a:pt x="253619" y="113284"/>
                  </a:lnTo>
                  <a:lnTo>
                    <a:pt x="253619" y="64643"/>
                  </a:lnTo>
                  <a:close/>
                </a:path>
                <a:path w="588009" h="323850">
                  <a:moveTo>
                    <a:pt x="253619" y="381"/>
                  </a:moveTo>
                  <a:lnTo>
                    <a:pt x="233045" y="381"/>
                  </a:lnTo>
                  <a:lnTo>
                    <a:pt x="233045" y="46863"/>
                  </a:lnTo>
                  <a:lnTo>
                    <a:pt x="253619" y="46863"/>
                  </a:lnTo>
                  <a:lnTo>
                    <a:pt x="253619" y="381"/>
                  </a:lnTo>
                  <a:close/>
                </a:path>
                <a:path w="588009" h="323850">
                  <a:moveTo>
                    <a:pt x="587628" y="0"/>
                  </a:moveTo>
                  <a:lnTo>
                    <a:pt x="567690" y="0"/>
                  </a:lnTo>
                  <a:lnTo>
                    <a:pt x="567690" y="66040"/>
                  </a:lnTo>
                  <a:lnTo>
                    <a:pt x="488187" y="66040"/>
                  </a:lnTo>
                  <a:lnTo>
                    <a:pt x="488187" y="84455"/>
                  </a:lnTo>
                  <a:lnTo>
                    <a:pt x="567690" y="84455"/>
                  </a:lnTo>
                  <a:lnTo>
                    <a:pt x="567690" y="192405"/>
                  </a:lnTo>
                  <a:lnTo>
                    <a:pt x="587628" y="192405"/>
                  </a:lnTo>
                  <a:lnTo>
                    <a:pt x="587628" y="0"/>
                  </a:lnTo>
                  <a:close/>
                </a:path>
                <a:path w="588009" h="323850">
                  <a:moveTo>
                    <a:pt x="431673" y="8128"/>
                  </a:moveTo>
                  <a:lnTo>
                    <a:pt x="410463" y="8128"/>
                  </a:lnTo>
                  <a:lnTo>
                    <a:pt x="410531" y="34724"/>
                  </a:lnTo>
                  <a:lnTo>
                    <a:pt x="407288" y="59070"/>
                  </a:lnTo>
                  <a:lnTo>
                    <a:pt x="390778" y="100965"/>
                  </a:lnTo>
                  <a:lnTo>
                    <a:pt x="361521" y="135382"/>
                  </a:lnTo>
                  <a:lnTo>
                    <a:pt x="320548" y="163703"/>
                  </a:lnTo>
                  <a:lnTo>
                    <a:pt x="335152" y="177927"/>
                  </a:lnTo>
                  <a:lnTo>
                    <a:pt x="374390" y="149709"/>
                  </a:lnTo>
                  <a:lnTo>
                    <a:pt x="405050" y="114077"/>
                  </a:lnTo>
                  <a:lnTo>
                    <a:pt x="419353" y="86233"/>
                  </a:lnTo>
                  <a:lnTo>
                    <a:pt x="439120" y="86233"/>
                  </a:lnTo>
                  <a:lnTo>
                    <a:pt x="434006" y="77509"/>
                  </a:lnTo>
                  <a:lnTo>
                    <a:pt x="427100" y="62103"/>
                  </a:lnTo>
                  <a:lnTo>
                    <a:pt x="428432" y="55840"/>
                  </a:lnTo>
                  <a:lnTo>
                    <a:pt x="429561" y="49434"/>
                  </a:lnTo>
                  <a:lnTo>
                    <a:pt x="430476" y="42886"/>
                  </a:lnTo>
                  <a:lnTo>
                    <a:pt x="431165" y="36195"/>
                  </a:lnTo>
                  <a:lnTo>
                    <a:pt x="431690" y="29362"/>
                  </a:lnTo>
                  <a:lnTo>
                    <a:pt x="431942" y="22399"/>
                  </a:lnTo>
                  <a:lnTo>
                    <a:pt x="431932" y="15317"/>
                  </a:lnTo>
                  <a:lnTo>
                    <a:pt x="431673" y="8128"/>
                  </a:lnTo>
                  <a:close/>
                </a:path>
                <a:path w="588009" h="323850">
                  <a:moveTo>
                    <a:pt x="439120" y="86233"/>
                  </a:moveTo>
                  <a:lnTo>
                    <a:pt x="419353" y="86233"/>
                  </a:lnTo>
                  <a:lnTo>
                    <a:pt x="426543" y="99804"/>
                  </a:lnTo>
                  <a:lnTo>
                    <a:pt x="454278" y="135255"/>
                  </a:lnTo>
                  <a:lnTo>
                    <a:pt x="489408" y="162454"/>
                  </a:lnTo>
                  <a:lnTo>
                    <a:pt x="502411" y="169672"/>
                  </a:lnTo>
                  <a:lnTo>
                    <a:pt x="516254" y="154432"/>
                  </a:lnTo>
                  <a:lnTo>
                    <a:pt x="502015" y="146357"/>
                  </a:lnTo>
                  <a:lnTo>
                    <a:pt x="488442" y="137366"/>
                  </a:lnTo>
                  <a:lnTo>
                    <a:pt x="475535" y="127446"/>
                  </a:lnTo>
                  <a:lnTo>
                    <a:pt x="463296" y="116586"/>
                  </a:lnTo>
                  <a:lnTo>
                    <a:pt x="452104" y="104751"/>
                  </a:lnTo>
                  <a:lnTo>
                    <a:pt x="442341" y="91725"/>
                  </a:lnTo>
                  <a:lnTo>
                    <a:pt x="439120" y="86233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69198" y="390906"/>
              <a:ext cx="588010" cy="323850"/>
            </a:xfrm>
            <a:custGeom>
              <a:avLst/>
              <a:gdLst/>
              <a:ahLst/>
              <a:cxnLst/>
              <a:rect l="l" t="t" r="r" b="b"/>
              <a:pathLst>
                <a:path w="588009" h="323850">
                  <a:moveTo>
                    <a:pt x="51943" y="231521"/>
                  </a:moveTo>
                  <a:lnTo>
                    <a:pt x="72517" y="231521"/>
                  </a:lnTo>
                  <a:lnTo>
                    <a:pt x="72517" y="299974"/>
                  </a:lnTo>
                  <a:lnTo>
                    <a:pt x="262127" y="299974"/>
                  </a:lnTo>
                  <a:lnTo>
                    <a:pt x="262127" y="317754"/>
                  </a:lnTo>
                  <a:lnTo>
                    <a:pt x="51943" y="317754"/>
                  </a:lnTo>
                  <a:lnTo>
                    <a:pt x="51943" y="231521"/>
                  </a:lnTo>
                  <a:close/>
                </a:path>
                <a:path w="588009" h="323850">
                  <a:moveTo>
                    <a:pt x="383412" y="213741"/>
                  </a:moveTo>
                  <a:lnTo>
                    <a:pt x="587628" y="213741"/>
                  </a:lnTo>
                  <a:lnTo>
                    <a:pt x="587628" y="323850"/>
                  </a:lnTo>
                  <a:lnTo>
                    <a:pt x="567690" y="323850"/>
                  </a:lnTo>
                  <a:lnTo>
                    <a:pt x="567690" y="231521"/>
                  </a:lnTo>
                  <a:lnTo>
                    <a:pt x="383412" y="231521"/>
                  </a:lnTo>
                  <a:lnTo>
                    <a:pt x="383412" y="213741"/>
                  </a:lnTo>
                  <a:close/>
                </a:path>
                <a:path w="588009" h="323850">
                  <a:moveTo>
                    <a:pt x="0" y="173990"/>
                  </a:moveTo>
                  <a:lnTo>
                    <a:pt x="307212" y="173990"/>
                  </a:lnTo>
                  <a:lnTo>
                    <a:pt x="307212" y="191770"/>
                  </a:lnTo>
                  <a:lnTo>
                    <a:pt x="171196" y="191770"/>
                  </a:lnTo>
                  <a:lnTo>
                    <a:pt x="171196" y="259207"/>
                  </a:lnTo>
                  <a:lnTo>
                    <a:pt x="150241" y="259207"/>
                  </a:lnTo>
                  <a:lnTo>
                    <a:pt x="150241" y="191770"/>
                  </a:lnTo>
                  <a:lnTo>
                    <a:pt x="0" y="191770"/>
                  </a:lnTo>
                  <a:lnTo>
                    <a:pt x="0" y="173990"/>
                  </a:lnTo>
                  <a:close/>
                </a:path>
                <a:path w="588009" h="323850">
                  <a:moveTo>
                    <a:pt x="73913" y="64643"/>
                  </a:moveTo>
                  <a:lnTo>
                    <a:pt x="73913" y="113284"/>
                  </a:lnTo>
                  <a:lnTo>
                    <a:pt x="233045" y="113284"/>
                  </a:lnTo>
                  <a:lnTo>
                    <a:pt x="233045" y="64643"/>
                  </a:lnTo>
                  <a:lnTo>
                    <a:pt x="73913" y="64643"/>
                  </a:lnTo>
                  <a:close/>
                </a:path>
                <a:path w="588009" h="323850">
                  <a:moveTo>
                    <a:pt x="410463" y="8128"/>
                  </a:moveTo>
                  <a:lnTo>
                    <a:pt x="431673" y="8128"/>
                  </a:lnTo>
                  <a:lnTo>
                    <a:pt x="431932" y="15317"/>
                  </a:lnTo>
                  <a:lnTo>
                    <a:pt x="431942" y="22399"/>
                  </a:lnTo>
                  <a:lnTo>
                    <a:pt x="431690" y="29362"/>
                  </a:lnTo>
                  <a:lnTo>
                    <a:pt x="427100" y="62103"/>
                  </a:lnTo>
                  <a:lnTo>
                    <a:pt x="434006" y="77509"/>
                  </a:lnTo>
                  <a:lnTo>
                    <a:pt x="463296" y="116586"/>
                  </a:lnTo>
                  <a:lnTo>
                    <a:pt x="502015" y="146357"/>
                  </a:lnTo>
                  <a:lnTo>
                    <a:pt x="516254" y="154432"/>
                  </a:lnTo>
                  <a:lnTo>
                    <a:pt x="502411" y="169672"/>
                  </a:lnTo>
                  <a:lnTo>
                    <a:pt x="465353" y="145258"/>
                  </a:lnTo>
                  <a:lnTo>
                    <a:pt x="434768" y="112506"/>
                  </a:lnTo>
                  <a:lnTo>
                    <a:pt x="419353" y="86233"/>
                  </a:lnTo>
                  <a:lnTo>
                    <a:pt x="412827" y="100572"/>
                  </a:lnTo>
                  <a:lnTo>
                    <a:pt x="385699" y="138684"/>
                  </a:lnTo>
                  <a:lnTo>
                    <a:pt x="349105" y="169330"/>
                  </a:lnTo>
                  <a:lnTo>
                    <a:pt x="335152" y="177927"/>
                  </a:lnTo>
                  <a:lnTo>
                    <a:pt x="320548" y="163703"/>
                  </a:lnTo>
                  <a:lnTo>
                    <a:pt x="342505" y="150292"/>
                  </a:lnTo>
                  <a:lnTo>
                    <a:pt x="361521" y="135382"/>
                  </a:lnTo>
                  <a:lnTo>
                    <a:pt x="390778" y="100965"/>
                  </a:lnTo>
                  <a:lnTo>
                    <a:pt x="407288" y="59070"/>
                  </a:lnTo>
                  <a:lnTo>
                    <a:pt x="410531" y="34724"/>
                  </a:lnTo>
                  <a:lnTo>
                    <a:pt x="410463" y="8128"/>
                  </a:lnTo>
                  <a:close/>
                </a:path>
                <a:path w="588009" h="323850">
                  <a:moveTo>
                    <a:pt x="53340" y="381"/>
                  </a:moveTo>
                  <a:lnTo>
                    <a:pt x="73913" y="381"/>
                  </a:lnTo>
                  <a:lnTo>
                    <a:pt x="73913" y="46863"/>
                  </a:lnTo>
                  <a:lnTo>
                    <a:pt x="233045" y="46863"/>
                  </a:lnTo>
                  <a:lnTo>
                    <a:pt x="233045" y="381"/>
                  </a:lnTo>
                  <a:lnTo>
                    <a:pt x="253619" y="381"/>
                  </a:lnTo>
                  <a:lnTo>
                    <a:pt x="253619" y="130937"/>
                  </a:lnTo>
                  <a:lnTo>
                    <a:pt x="53340" y="130937"/>
                  </a:lnTo>
                  <a:lnTo>
                    <a:pt x="53340" y="381"/>
                  </a:lnTo>
                  <a:close/>
                </a:path>
                <a:path w="588009" h="323850">
                  <a:moveTo>
                    <a:pt x="567690" y="0"/>
                  </a:moveTo>
                  <a:lnTo>
                    <a:pt x="587628" y="0"/>
                  </a:lnTo>
                  <a:lnTo>
                    <a:pt x="587628" y="192405"/>
                  </a:lnTo>
                  <a:lnTo>
                    <a:pt x="567690" y="192405"/>
                  </a:lnTo>
                  <a:lnTo>
                    <a:pt x="567690" y="84455"/>
                  </a:lnTo>
                  <a:lnTo>
                    <a:pt x="488187" y="84455"/>
                  </a:lnTo>
                  <a:lnTo>
                    <a:pt x="488187" y="66040"/>
                  </a:lnTo>
                  <a:lnTo>
                    <a:pt x="567690" y="66040"/>
                  </a:lnTo>
                  <a:lnTo>
                    <a:pt x="5676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293225" y="386334"/>
            <a:ext cx="1573530" cy="335915"/>
            <a:chOff x="9293225" y="386334"/>
            <a:chExt cx="1573530" cy="335915"/>
          </a:xfrm>
        </p:grpSpPr>
        <p:sp>
          <p:nvSpPr>
            <p:cNvPr id="30" name="object 30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256794" y="177927"/>
                  </a:moveTo>
                  <a:lnTo>
                    <a:pt x="57276" y="177927"/>
                  </a:lnTo>
                  <a:lnTo>
                    <a:pt x="57276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276" y="239268"/>
                  </a:lnTo>
                  <a:lnTo>
                    <a:pt x="57276" y="319151"/>
                  </a:lnTo>
                  <a:lnTo>
                    <a:pt x="264286" y="319151"/>
                  </a:lnTo>
                  <a:lnTo>
                    <a:pt x="264286" y="301498"/>
                  </a:lnTo>
                  <a:lnTo>
                    <a:pt x="77088" y="301498"/>
                  </a:lnTo>
                  <a:lnTo>
                    <a:pt x="77088" y="256286"/>
                  </a:lnTo>
                  <a:lnTo>
                    <a:pt x="256794" y="256286"/>
                  </a:lnTo>
                  <a:lnTo>
                    <a:pt x="256794" y="177927"/>
                  </a:lnTo>
                  <a:close/>
                </a:path>
                <a:path w="614679" h="323215">
                  <a:moveTo>
                    <a:pt x="399796" y="118237"/>
                  </a:moveTo>
                  <a:lnTo>
                    <a:pt x="379602" y="118237"/>
                  </a:lnTo>
                  <a:lnTo>
                    <a:pt x="379602" y="230124"/>
                  </a:lnTo>
                  <a:lnTo>
                    <a:pt x="302513" y="230124"/>
                  </a:lnTo>
                  <a:lnTo>
                    <a:pt x="302513" y="247777"/>
                  </a:lnTo>
                  <a:lnTo>
                    <a:pt x="357124" y="247777"/>
                  </a:lnTo>
                  <a:lnTo>
                    <a:pt x="401304" y="247094"/>
                  </a:lnTo>
                  <a:lnTo>
                    <a:pt x="445007" y="244983"/>
                  </a:lnTo>
                  <a:lnTo>
                    <a:pt x="487108" y="241347"/>
                  </a:lnTo>
                  <a:lnTo>
                    <a:pt x="526160" y="236093"/>
                  </a:lnTo>
                  <a:lnTo>
                    <a:pt x="526160" y="229743"/>
                  </a:lnTo>
                  <a:lnTo>
                    <a:pt x="399796" y="229743"/>
                  </a:lnTo>
                  <a:lnTo>
                    <a:pt x="399796" y="118237"/>
                  </a:lnTo>
                  <a:close/>
                </a:path>
                <a:path w="614679" h="323215">
                  <a:moveTo>
                    <a:pt x="526160" y="219710"/>
                  </a:moveTo>
                  <a:lnTo>
                    <a:pt x="481458" y="225049"/>
                  </a:lnTo>
                  <a:lnTo>
                    <a:pt x="432101" y="228314"/>
                  </a:lnTo>
                  <a:lnTo>
                    <a:pt x="399796" y="229743"/>
                  </a:lnTo>
                  <a:lnTo>
                    <a:pt x="526160" y="229743"/>
                  </a:lnTo>
                  <a:lnTo>
                    <a:pt x="526160" y="219710"/>
                  </a:lnTo>
                  <a:close/>
                </a:path>
                <a:path w="614679" h="323215">
                  <a:moveTo>
                    <a:pt x="487806" y="29845"/>
                  </a:moveTo>
                  <a:lnTo>
                    <a:pt x="327278" y="29845"/>
                  </a:lnTo>
                  <a:lnTo>
                    <a:pt x="327278" y="47498"/>
                  </a:lnTo>
                  <a:lnTo>
                    <a:pt x="467613" y="47498"/>
                  </a:lnTo>
                  <a:lnTo>
                    <a:pt x="467153" y="64484"/>
                  </a:lnTo>
                  <a:lnTo>
                    <a:pt x="464865" y="108723"/>
                  </a:lnTo>
                  <a:lnTo>
                    <a:pt x="459612" y="153162"/>
                  </a:lnTo>
                  <a:lnTo>
                    <a:pt x="453008" y="186690"/>
                  </a:lnTo>
                  <a:lnTo>
                    <a:pt x="472948" y="186690"/>
                  </a:lnTo>
                  <a:lnTo>
                    <a:pt x="481034" y="142746"/>
                  </a:lnTo>
                  <a:lnTo>
                    <a:pt x="484858" y="102570"/>
                  </a:lnTo>
                  <a:lnTo>
                    <a:pt x="486967" y="60616"/>
                  </a:lnTo>
                  <a:lnTo>
                    <a:pt x="487590" y="39991"/>
                  </a:lnTo>
                  <a:lnTo>
                    <a:pt x="487806" y="29845"/>
                  </a:lnTo>
                  <a:close/>
                </a:path>
                <a:path w="614679" h="323215">
                  <a:moveTo>
                    <a:pt x="163324" y="32258"/>
                  </a:moveTo>
                  <a:lnTo>
                    <a:pt x="142112" y="32258"/>
                  </a:lnTo>
                  <a:lnTo>
                    <a:pt x="139330" y="43332"/>
                  </a:lnTo>
                  <a:lnTo>
                    <a:pt x="135572" y="53895"/>
                  </a:lnTo>
                  <a:lnTo>
                    <a:pt x="111505" y="91297"/>
                  </a:lnTo>
                  <a:lnTo>
                    <a:pt x="74945" y="120681"/>
                  </a:lnTo>
                  <a:lnTo>
                    <a:pt x="39933" y="137179"/>
                  </a:lnTo>
                  <a:lnTo>
                    <a:pt x="0" y="148717"/>
                  </a:lnTo>
                  <a:lnTo>
                    <a:pt x="11049" y="166116"/>
                  </a:lnTo>
                  <a:lnTo>
                    <a:pt x="57519" y="151185"/>
                  </a:lnTo>
                  <a:lnTo>
                    <a:pt x="96615" y="129968"/>
                  </a:lnTo>
                  <a:lnTo>
                    <a:pt x="127742" y="102534"/>
                  </a:lnTo>
                  <a:lnTo>
                    <a:pt x="150495" y="68834"/>
                  </a:lnTo>
                  <a:lnTo>
                    <a:pt x="160607" y="43037"/>
                  </a:lnTo>
                  <a:lnTo>
                    <a:pt x="163324" y="32258"/>
                  </a:lnTo>
                  <a:close/>
                </a:path>
                <a:path w="614679" h="323215">
                  <a:moveTo>
                    <a:pt x="256794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513" y="51816"/>
                  </a:lnTo>
                  <a:lnTo>
                    <a:pt x="175513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243" y="106807"/>
                  </a:lnTo>
                  <a:lnTo>
                    <a:pt x="166243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794" y="156972"/>
                  </a:lnTo>
                  <a:lnTo>
                    <a:pt x="256794" y="0"/>
                  </a:lnTo>
                  <a:close/>
                </a:path>
                <a:path w="614679" h="323215">
                  <a:moveTo>
                    <a:pt x="166624" y="14478"/>
                  </a:moveTo>
                  <a:lnTo>
                    <a:pt x="142208" y="15065"/>
                  </a:lnTo>
                  <a:lnTo>
                    <a:pt x="72898" y="15621"/>
                  </a:lnTo>
                  <a:lnTo>
                    <a:pt x="18542" y="15621"/>
                  </a:lnTo>
                  <a:lnTo>
                    <a:pt x="18542" y="33401"/>
                  </a:lnTo>
                  <a:lnTo>
                    <a:pt x="51943" y="33401"/>
                  </a:lnTo>
                  <a:lnTo>
                    <a:pt x="120094" y="32845"/>
                  </a:lnTo>
                  <a:lnTo>
                    <a:pt x="142112" y="32258"/>
                  </a:lnTo>
                  <a:lnTo>
                    <a:pt x="163324" y="32258"/>
                  </a:lnTo>
                  <a:lnTo>
                    <a:pt x="164121" y="29096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60324" y="0"/>
                  </a:moveTo>
                  <a:lnTo>
                    <a:pt x="540766" y="0"/>
                  </a:lnTo>
                  <a:lnTo>
                    <a:pt x="540766" y="322707"/>
                  </a:lnTo>
                  <a:lnTo>
                    <a:pt x="560324" y="322707"/>
                  </a:lnTo>
                  <a:lnTo>
                    <a:pt x="560324" y="147320"/>
                  </a:lnTo>
                  <a:lnTo>
                    <a:pt x="614299" y="147320"/>
                  </a:lnTo>
                  <a:lnTo>
                    <a:pt x="614299" y="129540"/>
                  </a:lnTo>
                  <a:lnTo>
                    <a:pt x="560324" y="129540"/>
                  </a:lnTo>
                  <a:lnTo>
                    <a:pt x="5603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355073" y="568832"/>
              <a:ext cx="207010" cy="141605"/>
            </a:xfrm>
            <a:custGeom>
              <a:avLst/>
              <a:gdLst/>
              <a:ahLst/>
              <a:cxnLst/>
              <a:rect l="l" t="t" r="r" b="b"/>
              <a:pathLst>
                <a:path w="207009" h="141604">
                  <a:moveTo>
                    <a:pt x="0" y="0"/>
                  </a:moveTo>
                  <a:lnTo>
                    <a:pt x="199517" y="0"/>
                  </a:lnTo>
                  <a:lnTo>
                    <a:pt x="199517" y="78358"/>
                  </a:lnTo>
                  <a:lnTo>
                    <a:pt x="19811" y="78358"/>
                  </a:lnTo>
                  <a:lnTo>
                    <a:pt x="19811" y="123570"/>
                  </a:lnTo>
                  <a:lnTo>
                    <a:pt x="207009" y="123570"/>
                  </a:lnTo>
                  <a:lnTo>
                    <a:pt x="207009" y="141224"/>
                  </a:lnTo>
                  <a:lnTo>
                    <a:pt x="0" y="141224"/>
                  </a:lnTo>
                  <a:lnTo>
                    <a:pt x="0" y="61340"/>
                  </a:lnTo>
                  <a:lnTo>
                    <a:pt x="179577" y="61340"/>
                  </a:lnTo>
                  <a:lnTo>
                    <a:pt x="179577" y="17652"/>
                  </a:lnTo>
                  <a:lnTo>
                    <a:pt x="0" y="176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5738" y="416178"/>
              <a:ext cx="232791" cy="227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297797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166624" y="14478"/>
                  </a:moveTo>
                  <a:lnTo>
                    <a:pt x="156069" y="56286"/>
                  </a:lnTo>
                  <a:lnTo>
                    <a:pt x="136271" y="91995"/>
                  </a:lnTo>
                  <a:lnTo>
                    <a:pt x="107878" y="121509"/>
                  </a:lnTo>
                  <a:lnTo>
                    <a:pt x="71374" y="144780"/>
                  </a:lnTo>
                  <a:lnTo>
                    <a:pt x="27332" y="161853"/>
                  </a:lnTo>
                  <a:lnTo>
                    <a:pt x="11049" y="166116"/>
                  </a:lnTo>
                  <a:lnTo>
                    <a:pt x="0" y="148717"/>
                  </a:lnTo>
                  <a:lnTo>
                    <a:pt x="13835" y="145458"/>
                  </a:lnTo>
                  <a:lnTo>
                    <a:pt x="27146" y="141605"/>
                  </a:lnTo>
                  <a:lnTo>
                    <a:pt x="63934" y="126706"/>
                  </a:lnTo>
                  <a:lnTo>
                    <a:pt x="103504" y="99411"/>
                  </a:lnTo>
                  <a:lnTo>
                    <a:pt x="130861" y="63958"/>
                  </a:lnTo>
                  <a:lnTo>
                    <a:pt x="142112" y="32258"/>
                  </a:lnTo>
                  <a:lnTo>
                    <a:pt x="131181" y="32593"/>
                  </a:lnTo>
                  <a:lnTo>
                    <a:pt x="120094" y="32845"/>
                  </a:lnTo>
                  <a:lnTo>
                    <a:pt x="74437" y="33321"/>
                  </a:lnTo>
                  <a:lnTo>
                    <a:pt x="51943" y="33401"/>
                  </a:lnTo>
                  <a:lnTo>
                    <a:pt x="18542" y="33401"/>
                  </a:lnTo>
                  <a:lnTo>
                    <a:pt x="18542" y="15621"/>
                  </a:lnTo>
                  <a:lnTo>
                    <a:pt x="72898" y="15621"/>
                  </a:lnTo>
                  <a:lnTo>
                    <a:pt x="85109" y="15599"/>
                  </a:lnTo>
                  <a:lnTo>
                    <a:pt x="130655" y="15245"/>
                  </a:lnTo>
                  <a:lnTo>
                    <a:pt x="154189" y="14813"/>
                  </a:lnTo>
                  <a:lnTo>
                    <a:pt x="166624" y="14478"/>
                  </a:lnTo>
                  <a:close/>
                </a:path>
                <a:path w="614679" h="323215">
                  <a:moveTo>
                    <a:pt x="540766" y="0"/>
                  </a:moveTo>
                  <a:lnTo>
                    <a:pt x="560324" y="0"/>
                  </a:lnTo>
                  <a:lnTo>
                    <a:pt x="560324" y="129540"/>
                  </a:lnTo>
                  <a:lnTo>
                    <a:pt x="614299" y="129540"/>
                  </a:lnTo>
                  <a:lnTo>
                    <a:pt x="614299" y="147320"/>
                  </a:lnTo>
                  <a:lnTo>
                    <a:pt x="560324" y="147320"/>
                  </a:lnTo>
                  <a:lnTo>
                    <a:pt x="560324" y="322707"/>
                  </a:lnTo>
                  <a:lnTo>
                    <a:pt x="540766" y="322707"/>
                  </a:lnTo>
                  <a:lnTo>
                    <a:pt x="540766" y="0"/>
                  </a:lnTo>
                  <a:close/>
                </a:path>
                <a:path w="614679" h="323215">
                  <a:moveTo>
                    <a:pt x="236854" y="0"/>
                  </a:moveTo>
                  <a:lnTo>
                    <a:pt x="256794" y="0"/>
                  </a:lnTo>
                  <a:lnTo>
                    <a:pt x="256794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243" y="123952"/>
                  </a:lnTo>
                  <a:lnTo>
                    <a:pt x="166243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513" y="68834"/>
                  </a:lnTo>
                  <a:lnTo>
                    <a:pt x="175513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149847" y="0"/>
                  </a:moveTo>
                  <a:lnTo>
                    <a:pt x="0" y="0"/>
                  </a:lnTo>
                  <a:lnTo>
                    <a:pt x="0" y="13138"/>
                  </a:lnTo>
                  <a:lnTo>
                    <a:pt x="149847" y="13138"/>
                  </a:lnTo>
                  <a:lnTo>
                    <a:pt x="1498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917937" y="704030"/>
              <a:ext cx="149860" cy="13335"/>
            </a:xfrm>
            <a:custGeom>
              <a:avLst/>
              <a:gdLst/>
              <a:ahLst/>
              <a:cxnLst/>
              <a:rect l="l" t="t" r="r" b="b"/>
              <a:pathLst>
                <a:path w="149859" h="13334">
                  <a:moveTo>
                    <a:pt x="0" y="13138"/>
                  </a:moveTo>
                  <a:lnTo>
                    <a:pt x="149847" y="13138"/>
                  </a:lnTo>
                  <a:lnTo>
                    <a:pt x="149847" y="0"/>
                  </a:lnTo>
                  <a:lnTo>
                    <a:pt x="0" y="0"/>
                  </a:lnTo>
                  <a:lnTo>
                    <a:pt x="0" y="131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42341" y="148971"/>
                  </a:moveTo>
                  <a:lnTo>
                    <a:pt x="429006" y="148971"/>
                  </a:lnTo>
                  <a:lnTo>
                    <a:pt x="429006" y="204597"/>
                  </a:lnTo>
                  <a:lnTo>
                    <a:pt x="564388" y="204597"/>
                  </a:lnTo>
                  <a:lnTo>
                    <a:pt x="564388" y="193167"/>
                  </a:lnTo>
                  <a:lnTo>
                    <a:pt x="442341" y="193167"/>
                  </a:lnTo>
                  <a:lnTo>
                    <a:pt x="442341" y="148971"/>
                  </a:lnTo>
                  <a:close/>
                </a:path>
                <a:path w="774065" h="208915">
                  <a:moveTo>
                    <a:pt x="505841" y="123444"/>
                  </a:moveTo>
                  <a:lnTo>
                    <a:pt x="492379" y="123444"/>
                  </a:lnTo>
                  <a:lnTo>
                    <a:pt x="492379" y="166878"/>
                  </a:lnTo>
                  <a:lnTo>
                    <a:pt x="505841" y="166878"/>
                  </a:lnTo>
                  <a:lnTo>
                    <a:pt x="505841" y="123444"/>
                  </a:lnTo>
                  <a:close/>
                </a:path>
                <a:path w="774065" h="208915">
                  <a:moveTo>
                    <a:pt x="593344" y="112014"/>
                  </a:moveTo>
                  <a:lnTo>
                    <a:pt x="395605" y="112014"/>
                  </a:lnTo>
                  <a:lnTo>
                    <a:pt x="395605" y="123444"/>
                  </a:lnTo>
                  <a:lnTo>
                    <a:pt x="593344" y="123444"/>
                  </a:lnTo>
                  <a:lnTo>
                    <a:pt x="593344" y="112014"/>
                  </a:lnTo>
                  <a:close/>
                </a:path>
                <a:path w="774065" h="208915">
                  <a:moveTo>
                    <a:pt x="238125" y="148336"/>
                  </a:moveTo>
                  <a:lnTo>
                    <a:pt x="224790" y="148336"/>
                  </a:lnTo>
                  <a:lnTo>
                    <a:pt x="224790" y="204343"/>
                  </a:lnTo>
                  <a:lnTo>
                    <a:pt x="360172" y="204343"/>
                  </a:lnTo>
                  <a:lnTo>
                    <a:pt x="360172" y="192913"/>
                  </a:lnTo>
                  <a:lnTo>
                    <a:pt x="238125" y="192913"/>
                  </a:lnTo>
                  <a:lnTo>
                    <a:pt x="238125" y="148336"/>
                  </a:lnTo>
                  <a:close/>
                </a:path>
                <a:path w="774065" h="208915">
                  <a:moveTo>
                    <a:pt x="301625" y="118618"/>
                  </a:moveTo>
                  <a:lnTo>
                    <a:pt x="288163" y="118618"/>
                  </a:lnTo>
                  <a:lnTo>
                    <a:pt x="288163" y="163576"/>
                  </a:lnTo>
                  <a:lnTo>
                    <a:pt x="301625" y="163576"/>
                  </a:lnTo>
                  <a:lnTo>
                    <a:pt x="301625" y="118618"/>
                  </a:lnTo>
                  <a:close/>
                </a:path>
                <a:path w="774065" h="208915">
                  <a:moveTo>
                    <a:pt x="389128" y="107188"/>
                  </a:moveTo>
                  <a:lnTo>
                    <a:pt x="191389" y="107188"/>
                  </a:lnTo>
                  <a:lnTo>
                    <a:pt x="191389" y="118618"/>
                  </a:lnTo>
                  <a:lnTo>
                    <a:pt x="389128" y="118618"/>
                  </a:lnTo>
                  <a:lnTo>
                    <a:pt x="389128" y="107188"/>
                  </a:lnTo>
                  <a:close/>
                </a:path>
                <a:path w="774065" h="208915">
                  <a:moveTo>
                    <a:pt x="40767" y="141732"/>
                  </a:moveTo>
                  <a:lnTo>
                    <a:pt x="27686" y="141732"/>
                  </a:lnTo>
                  <a:lnTo>
                    <a:pt x="27686" y="203581"/>
                  </a:lnTo>
                  <a:lnTo>
                    <a:pt x="154559" y="203581"/>
                  </a:lnTo>
                  <a:lnTo>
                    <a:pt x="154559" y="191770"/>
                  </a:lnTo>
                  <a:lnTo>
                    <a:pt x="40767" y="191770"/>
                  </a:lnTo>
                  <a:lnTo>
                    <a:pt x="40767" y="141732"/>
                  </a:lnTo>
                  <a:close/>
                </a:path>
                <a:path w="774065" h="208915">
                  <a:moveTo>
                    <a:pt x="151130" y="0"/>
                  </a:moveTo>
                  <a:lnTo>
                    <a:pt x="138303" y="0"/>
                  </a:lnTo>
                  <a:lnTo>
                    <a:pt x="138303" y="152019"/>
                  </a:lnTo>
                  <a:lnTo>
                    <a:pt x="151130" y="152019"/>
                  </a:lnTo>
                  <a:lnTo>
                    <a:pt x="151130" y="65786"/>
                  </a:lnTo>
                  <a:lnTo>
                    <a:pt x="185674" y="65786"/>
                  </a:lnTo>
                  <a:lnTo>
                    <a:pt x="185674" y="53848"/>
                  </a:lnTo>
                  <a:lnTo>
                    <a:pt x="151130" y="53848"/>
                  </a:lnTo>
                  <a:lnTo>
                    <a:pt x="151130" y="0"/>
                  </a:lnTo>
                  <a:close/>
                </a:path>
                <a:path w="774065" h="208915">
                  <a:moveTo>
                    <a:pt x="94488" y="11557"/>
                  </a:moveTo>
                  <a:lnTo>
                    <a:pt x="0" y="11557"/>
                  </a:lnTo>
                  <a:lnTo>
                    <a:pt x="0" y="109474"/>
                  </a:lnTo>
                  <a:lnTo>
                    <a:pt x="50292" y="109474"/>
                  </a:lnTo>
                  <a:lnTo>
                    <a:pt x="57785" y="109220"/>
                  </a:lnTo>
                  <a:lnTo>
                    <a:pt x="102235" y="105537"/>
                  </a:lnTo>
                  <a:lnTo>
                    <a:pt x="126238" y="100965"/>
                  </a:lnTo>
                  <a:lnTo>
                    <a:pt x="126238" y="98044"/>
                  </a:lnTo>
                  <a:lnTo>
                    <a:pt x="13335" y="98044"/>
                  </a:lnTo>
                  <a:lnTo>
                    <a:pt x="13335" y="22987"/>
                  </a:lnTo>
                  <a:lnTo>
                    <a:pt x="94488" y="22987"/>
                  </a:lnTo>
                  <a:lnTo>
                    <a:pt x="94488" y="11557"/>
                  </a:lnTo>
                  <a:close/>
                </a:path>
                <a:path w="774065" h="208915">
                  <a:moveTo>
                    <a:pt x="126238" y="89789"/>
                  </a:moveTo>
                  <a:lnTo>
                    <a:pt x="80893" y="96597"/>
                  </a:lnTo>
                  <a:lnTo>
                    <a:pt x="46228" y="98044"/>
                  </a:lnTo>
                  <a:lnTo>
                    <a:pt x="126238" y="98044"/>
                  </a:lnTo>
                  <a:lnTo>
                    <a:pt x="126238" y="89789"/>
                  </a:lnTo>
                  <a:close/>
                </a:path>
                <a:path w="774065" h="208915">
                  <a:moveTo>
                    <a:pt x="774065" y="137541"/>
                  </a:moveTo>
                  <a:lnTo>
                    <a:pt x="642620" y="137541"/>
                  </a:lnTo>
                  <a:lnTo>
                    <a:pt x="642620" y="148971"/>
                  </a:lnTo>
                  <a:lnTo>
                    <a:pt x="761238" y="148971"/>
                  </a:lnTo>
                  <a:lnTo>
                    <a:pt x="761238" y="208407"/>
                  </a:lnTo>
                  <a:lnTo>
                    <a:pt x="774065" y="208407"/>
                  </a:lnTo>
                  <a:lnTo>
                    <a:pt x="774065" y="137541"/>
                  </a:lnTo>
                  <a:close/>
                </a:path>
                <a:path w="774065" h="208915">
                  <a:moveTo>
                    <a:pt x="443230" y="127"/>
                  </a:moveTo>
                  <a:lnTo>
                    <a:pt x="429895" y="127"/>
                  </a:lnTo>
                  <a:lnTo>
                    <a:pt x="429895" y="84328"/>
                  </a:lnTo>
                  <a:lnTo>
                    <a:pt x="558927" y="84328"/>
                  </a:lnTo>
                  <a:lnTo>
                    <a:pt x="558927" y="72898"/>
                  </a:lnTo>
                  <a:lnTo>
                    <a:pt x="443230" y="72898"/>
                  </a:lnTo>
                  <a:lnTo>
                    <a:pt x="443230" y="41529"/>
                  </a:lnTo>
                  <a:lnTo>
                    <a:pt x="558927" y="41529"/>
                  </a:lnTo>
                  <a:lnTo>
                    <a:pt x="558927" y="30099"/>
                  </a:lnTo>
                  <a:lnTo>
                    <a:pt x="443230" y="30099"/>
                  </a:lnTo>
                  <a:lnTo>
                    <a:pt x="443230" y="127"/>
                  </a:lnTo>
                  <a:close/>
                </a:path>
                <a:path w="774065" h="208915">
                  <a:moveTo>
                    <a:pt x="558927" y="41529"/>
                  </a:moveTo>
                  <a:lnTo>
                    <a:pt x="545592" y="41529"/>
                  </a:lnTo>
                  <a:lnTo>
                    <a:pt x="545592" y="72898"/>
                  </a:lnTo>
                  <a:lnTo>
                    <a:pt x="558927" y="72898"/>
                  </a:lnTo>
                  <a:lnTo>
                    <a:pt x="558927" y="41529"/>
                  </a:lnTo>
                  <a:close/>
                </a:path>
                <a:path w="774065" h="208915">
                  <a:moveTo>
                    <a:pt x="558927" y="127"/>
                  </a:moveTo>
                  <a:lnTo>
                    <a:pt x="545592" y="127"/>
                  </a:lnTo>
                  <a:lnTo>
                    <a:pt x="545592" y="30099"/>
                  </a:lnTo>
                  <a:lnTo>
                    <a:pt x="558927" y="30099"/>
                  </a:lnTo>
                  <a:lnTo>
                    <a:pt x="558927" y="127"/>
                  </a:lnTo>
                  <a:close/>
                </a:path>
                <a:path w="774065" h="208915">
                  <a:moveTo>
                    <a:pt x="774065" y="0"/>
                  </a:moveTo>
                  <a:lnTo>
                    <a:pt x="761238" y="0"/>
                  </a:lnTo>
                  <a:lnTo>
                    <a:pt x="761238" y="42418"/>
                  </a:lnTo>
                  <a:lnTo>
                    <a:pt x="710057" y="42418"/>
                  </a:lnTo>
                  <a:lnTo>
                    <a:pt x="710057" y="54356"/>
                  </a:lnTo>
                  <a:lnTo>
                    <a:pt x="761238" y="54356"/>
                  </a:lnTo>
                  <a:lnTo>
                    <a:pt x="761238" y="123825"/>
                  </a:lnTo>
                  <a:lnTo>
                    <a:pt x="774065" y="123825"/>
                  </a:lnTo>
                  <a:lnTo>
                    <a:pt x="774065" y="0"/>
                  </a:lnTo>
                  <a:close/>
                </a:path>
                <a:path w="774065" h="208915">
                  <a:moveTo>
                    <a:pt x="673735" y="5207"/>
                  </a:moveTo>
                  <a:lnTo>
                    <a:pt x="660019" y="5207"/>
                  </a:lnTo>
                  <a:lnTo>
                    <a:pt x="660088" y="22304"/>
                  </a:lnTo>
                  <a:lnTo>
                    <a:pt x="658002" y="37973"/>
                  </a:lnTo>
                  <a:lnTo>
                    <a:pt x="638861" y="76547"/>
                  </a:lnTo>
                  <a:lnTo>
                    <a:pt x="602107" y="105283"/>
                  </a:lnTo>
                  <a:lnTo>
                    <a:pt x="611505" y="114427"/>
                  </a:lnTo>
                  <a:lnTo>
                    <a:pt x="644144" y="89154"/>
                  </a:lnTo>
                  <a:lnTo>
                    <a:pt x="665734" y="55499"/>
                  </a:lnTo>
                  <a:lnTo>
                    <a:pt x="678460" y="55499"/>
                  </a:lnTo>
                  <a:lnTo>
                    <a:pt x="675159" y="49911"/>
                  </a:lnTo>
                  <a:lnTo>
                    <a:pt x="670687" y="40005"/>
                  </a:lnTo>
                  <a:lnTo>
                    <a:pt x="671957" y="34671"/>
                  </a:lnTo>
                  <a:lnTo>
                    <a:pt x="672846" y="29083"/>
                  </a:lnTo>
                  <a:lnTo>
                    <a:pt x="673862" y="17526"/>
                  </a:lnTo>
                  <a:lnTo>
                    <a:pt x="673989" y="11430"/>
                  </a:lnTo>
                  <a:lnTo>
                    <a:pt x="673735" y="5207"/>
                  </a:lnTo>
                  <a:close/>
                </a:path>
                <a:path w="774065" h="208915">
                  <a:moveTo>
                    <a:pt x="678460" y="55499"/>
                  </a:moveTo>
                  <a:lnTo>
                    <a:pt x="665734" y="55499"/>
                  </a:lnTo>
                  <a:lnTo>
                    <a:pt x="670371" y="64260"/>
                  </a:lnTo>
                  <a:lnTo>
                    <a:pt x="695358" y="93450"/>
                  </a:lnTo>
                  <a:lnTo>
                    <a:pt x="719201" y="109220"/>
                  </a:lnTo>
                  <a:lnTo>
                    <a:pt x="728091" y="99441"/>
                  </a:lnTo>
                  <a:lnTo>
                    <a:pt x="718950" y="94202"/>
                  </a:lnTo>
                  <a:lnTo>
                    <a:pt x="710215" y="88392"/>
                  </a:lnTo>
                  <a:lnTo>
                    <a:pt x="701909" y="82010"/>
                  </a:lnTo>
                  <a:lnTo>
                    <a:pt x="694055" y="75057"/>
                  </a:lnTo>
                  <a:lnTo>
                    <a:pt x="686867" y="67437"/>
                  </a:lnTo>
                  <a:lnTo>
                    <a:pt x="680561" y="59055"/>
                  </a:lnTo>
                  <a:lnTo>
                    <a:pt x="678460" y="55499"/>
                  </a:lnTo>
                  <a:close/>
                </a:path>
                <a:path w="774065" h="208915">
                  <a:moveTo>
                    <a:pt x="299339" y="1778"/>
                  </a:moveTo>
                  <a:lnTo>
                    <a:pt x="284988" y="1778"/>
                  </a:lnTo>
                  <a:lnTo>
                    <a:pt x="285369" y="9525"/>
                  </a:lnTo>
                  <a:lnTo>
                    <a:pt x="283972" y="17272"/>
                  </a:lnTo>
                  <a:lnTo>
                    <a:pt x="260951" y="51514"/>
                  </a:lnTo>
                  <a:lnTo>
                    <a:pt x="225837" y="71453"/>
                  </a:lnTo>
                  <a:lnTo>
                    <a:pt x="207899" y="76581"/>
                  </a:lnTo>
                  <a:lnTo>
                    <a:pt x="215265" y="88011"/>
                  </a:lnTo>
                  <a:lnTo>
                    <a:pt x="259588" y="68326"/>
                  </a:lnTo>
                  <a:lnTo>
                    <a:pt x="289306" y="38100"/>
                  </a:lnTo>
                  <a:lnTo>
                    <a:pt x="303922" y="38100"/>
                  </a:lnTo>
                  <a:lnTo>
                    <a:pt x="303403" y="37592"/>
                  </a:lnTo>
                  <a:lnTo>
                    <a:pt x="299085" y="31750"/>
                  </a:lnTo>
                  <a:lnTo>
                    <a:pt x="295656" y="25273"/>
                  </a:lnTo>
                  <a:lnTo>
                    <a:pt x="298577" y="17399"/>
                  </a:lnTo>
                  <a:lnTo>
                    <a:pt x="299847" y="9525"/>
                  </a:lnTo>
                  <a:lnTo>
                    <a:pt x="299339" y="1778"/>
                  </a:lnTo>
                  <a:close/>
                </a:path>
                <a:path w="774065" h="208915">
                  <a:moveTo>
                    <a:pt x="303922" y="38100"/>
                  </a:moveTo>
                  <a:lnTo>
                    <a:pt x="289306" y="38100"/>
                  </a:lnTo>
                  <a:lnTo>
                    <a:pt x="293243" y="44069"/>
                  </a:lnTo>
                  <a:lnTo>
                    <a:pt x="328422" y="72644"/>
                  </a:lnTo>
                  <a:lnTo>
                    <a:pt x="365125" y="86614"/>
                  </a:lnTo>
                  <a:lnTo>
                    <a:pt x="372237" y="75184"/>
                  </a:lnTo>
                  <a:lnTo>
                    <a:pt x="364617" y="73533"/>
                  </a:lnTo>
                  <a:lnTo>
                    <a:pt x="356997" y="71120"/>
                  </a:lnTo>
                  <a:lnTo>
                    <a:pt x="320548" y="53213"/>
                  </a:lnTo>
                  <a:lnTo>
                    <a:pt x="314452" y="48387"/>
                  </a:lnTo>
                  <a:lnTo>
                    <a:pt x="303922" y="3810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087737" y="489330"/>
              <a:ext cx="774065" cy="208915"/>
            </a:xfrm>
            <a:custGeom>
              <a:avLst/>
              <a:gdLst/>
              <a:ahLst/>
              <a:cxnLst/>
              <a:rect l="l" t="t" r="r" b="b"/>
              <a:pathLst>
                <a:path w="774065" h="208915">
                  <a:moveTo>
                    <a:pt x="429006" y="148971"/>
                  </a:moveTo>
                  <a:lnTo>
                    <a:pt x="442341" y="148971"/>
                  </a:lnTo>
                  <a:lnTo>
                    <a:pt x="442341" y="193167"/>
                  </a:lnTo>
                  <a:lnTo>
                    <a:pt x="564388" y="193167"/>
                  </a:lnTo>
                  <a:lnTo>
                    <a:pt x="564388" y="204597"/>
                  </a:lnTo>
                  <a:lnTo>
                    <a:pt x="429006" y="204597"/>
                  </a:lnTo>
                  <a:lnTo>
                    <a:pt x="429006" y="148971"/>
                  </a:lnTo>
                  <a:close/>
                </a:path>
                <a:path w="774065" h="208915">
                  <a:moveTo>
                    <a:pt x="224790" y="148336"/>
                  </a:moveTo>
                  <a:lnTo>
                    <a:pt x="238125" y="148336"/>
                  </a:lnTo>
                  <a:lnTo>
                    <a:pt x="238125" y="192913"/>
                  </a:lnTo>
                  <a:lnTo>
                    <a:pt x="360172" y="192913"/>
                  </a:lnTo>
                  <a:lnTo>
                    <a:pt x="360172" y="204343"/>
                  </a:lnTo>
                  <a:lnTo>
                    <a:pt x="224790" y="204343"/>
                  </a:lnTo>
                  <a:lnTo>
                    <a:pt x="224790" y="148336"/>
                  </a:lnTo>
                  <a:close/>
                </a:path>
                <a:path w="774065" h="208915">
                  <a:moveTo>
                    <a:pt x="27686" y="141732"/>
                  </a:moveTo>
                  <a:lnTo>
                    <a:pt x="40767" y="141732"/>
                  </a:lnTo>
                  <a:lnTo>
                    <a:pt x="40767" y="191770"/>
                  </a:lnTo>
                  <a:lnTo>
                    <a:pt x="154559" y="191770"/>
                  </a:lnTo>
                  <a:lnTo>
                    <a:pt x="154559" y="203581"/>
                  </a:lnTo>
                  <a:lnTo>
                    <a:pt x="27686" y="203581"/>
                  </a:lnTo>
                  <a:lnTo>
                    <a:pt x="27686" y="141732"/>
                  </a:lnTo>
                  <a:close/>
                </a:path>
                <a:path w="774065" h="208915">
                  <a:moveTo>
                    <a:pt x="642620" y="137541"/>
                  </a:moveTo>
                  <a:lnTo>
                    <a:pt x="774065" y="137541"/>
                  </a:lnTo>
                  <a:lnTo>
                    <a:pt x="774065" y="208407"/>
                  </a:lnTo>
                  <a:lnTo>
                    <a:pt x="761238" y="208407"/>
                  </a:lnTo>
                  <a:lnTo>
                    <a:pt x="761238" y="148971"/>
                  </a:lnTo>
                  <a:lnTo>
                    <a:pt x="642620" y="148971"/>
                  </a:lnTo>
                  <a:lnTo>
                    <a:pt x="642620" y="137541"/>
                  </a:lnTo>
                  <a:close/>
                </a:path>
                <a:path w="774065" h="208915">
                  <a:moveTo>
                    <a:pt x="395605" y="112014"/>
                  </a:moveTo>
                  <a:lnTo>
                    <a:pt x="593344" y="112014"/>
                  </a:lnTo>
                  <a:lnTo>
                    <a:pt x="593344" y="123444"/>
                  </a:lnTo>
                  <a:lnTo>
                    <a:pt x="505841" y="123444"/>
                  </a:lnTo>
                  <a:lnTo>
                    <a:pt x="505841" y="166878"/>
                  </a:lnTo>
                  <a:lnTo>
                    <a:pt x="492379" y="166878"/>
                  </a:lnTo>
                  <a:lnTo>
                    <a:pt x="492379" y="123444"/>
                  </a:lnTo>
                  <a:lnTo>
                    <a:pt x="395605" y="123444"/>
                  </a:lnTo>
                  <a:lnTo>
                    <a:pt x="395605" y="112014"/>
                  </a:lnTo>
                  <a:close/>
                </a:path>
                <a:path w="774065" h="208915">
                  <a:moveTo>
                    <a:pt x="191389" y="107188"/>
                  </a:moveTo>
                  <a:lnTo>
                    <a:pt x="389128" y="107188"/>
                  </a:lnTo>
                  <a:lnTo>
                    <a:pt x="389128" y="118618"/>
                  </a:lnTo>
                  <a:lnTo>
                    <a:pt x="301625" y="118618"/>
                  </a:lnTo>
                  <a:lnTo>
                    <a:pt x="301625" y="163576"/>
                  </a:lnTo>
                  <a:lnTo>
                    <a:pt x="288163" y="163576"/>
                  </a:lnTo>
                  <a:lnTo>
                    <a:pt x="288163" y="118618"/>
                  </a:lnTo>
                  <a:lnTo>
                    <a:pt x="191389" y="118618"/>
                  </a:lnTo>
                  <a:lnTo>
                    <a:pt x="191389" y="107188"/>
                  </a:lnTo>
                  <a:close/>
                </a:path>
                <a:path w="774065" h="208915">
                  <a:moveTo>
                    <a:pt x="443230" y="41529"/>
                  </a:moveTo>
                  <a:lnTo>
                    <a:pt x="443230" y="72898"/>
                  </a:lnTo>
                  <a:lnTo>
                    <a:pt x="545592" y="72898"/>
                  </a:lnTo>
                  <a:lnTo>
                    <a:pt x="545592" y="41529"/>
                  </a:lnTo>
                  <a:lnTo>
                    <a:pt x="443230" y="41529"/>
                  </a:lnTo>
                  <a:close/>
                </a:path>
                <a:path w="774065" h="208915">
                  <a:moveTo>
                    <a:pt x="0" y="11557"/>
                  </a:moveTo>
                  <a:lnTo>
                    <a:pt x="94488" y="11557"/>
                  </a:lnTo>
                  <a:lnTo>
                    <a:pt x="94488" y="22987"/>
                  </a:lnTo>
                  <a:lnTo>
                    <a:pt x="13335" y="22987"/>
                  </a:lnTo>
                  <a:lnTo>
                    <a:pt x="13335" y="98044"/>
                  </a:lnTo>
                  <a:lnTo>
                    <a:pt x="46228" y="98044"/>
                  </a:lnTo>
                  <a:lnTo>
                    <a:pt x="58275" y="97879"/>
                  </a:lnTo>
                  <a:lnTo>
                    <a:pt x="101324" y="94218"/>
                  </a:lnTo>
                  <a:lnTo>
                    <a:pt x="126238" y="89789"/>
                  </a:lnTo>
                  <a:lnTo>
                    <a:pt x="126238" y="100965"/>
                  </a:lnTo>
                  <a:lnTo>
                    <a:pt x="121158" y="102235"/>
                  </a:lnTo>
                  <a:lnTo>
                    <a:pt x="115443" y="103505"/>
                  </a:lnTo>
                  <a:lnTo>
                    <a:pt x="108839" y="104521"/>
                  </a:lnTo>
                  <a:lnTo>
                    <a:pt x="102235" y="105537"/>
                  </a:lnTo>
                  <a:lnTo>
                    <a:pt x="95377" y="106426"/>
                  </a:lnTo>
                  <a:lnTo>
                    <a:pt x="88011" y="107188"/>
                  </a:lnTo>
                  <a:lnTo>
                    <a:pt x="80772" y="107950"/>
                  </a:lnTo>
                  <a:lnTo>
                    <a:pt x="73279" y="108458"/>
                  </a:lnTo>
                  <a:lnTo>
                    <a:pt x="65532" y="108839"/>
                  </a:lnTo>
                  <a:lnTo>
                    <a:pt x="57785" y="109220"/>
                  </a:lnTo>
                  <a:lnTo>
                    <a:pt x="50292" y="109474"/>
                  </a:lnTo>
                  <a:lnTo>
                    <a:pt x="43053" y="109474"/>
                  </a:lnTo>
                  <a:lnTo>
                    <a:pt x="0" y="109474"/>
                  </a:lnTo>
                  <a:lnTo>
                    <a:pt x="0" y="11557"/>
                  </a:lnTo>
                  <a:close/>
                </a:path>
                <a:path w="774065" h="208915">
                  <a:moveTo>
                    <a:pt x="660019" y="5207"/>
                  </a:moveTo>
                  <a:lnTo>
                    <a:pt x="673735" y="5207"/>
                  </a:lnTo>
                  <a:lnTo>
                    <a:pt x="673989" y="11430"/>
                  </a:lnTo>
                  <a:lnTo>
                    <a:pt x="673862" y="17526"/>
                  </a:lnTo>
                  <a:lnTo>
                    <a:pt x="673354" y="23241"/>
                  </a:lnTo>
                  <a:lnTo>
                    <a:pt x="672846" y="29083"/>
                  </a:lnTo>
                  <a:lnTo>
                    <a:pt x="671957" y="34671"/>
                  </a:lnTo>
                  <a:lnTo>
                    <a:pt x="670687" y="40005"/>
                  </a:lnTo>
                  <a:lnTo>
                    <a:pt x="675159" y="49911"/>
                  </a:lnTo>
                  <a:lnTo>
                    <a:pt x="701909" y="82010"/>
                  </a:lnTo>
                  <a:lnTo>
                    <a:pt x="728091" y="99441"/>
                  </a:lnTo>
                  <a:lnTo>
                    <a:pt x="719201" y="109220"/>
                  </a:lnTo>
                  <a:lnTo>
                    <a:pt x="688213" y="86995"/>
                  </a:lnTo>
                  <a:lnTo>
                    <a:pt x="665734" y="55499"/>
                  </a:lnTo>
                  <a:lnTo>
                    <a:pt x="661539" y="64740"/>
                  </a:lnTo>
                  <a:lnTo>
                    <a:pt x="636811" y="96299"/>
                  </a:lnTo>
                  <a:lnTo>
                    <a:pt x="611505" y="114427"/>
                  </a:lnTo>
                  <a:lnTo>
                    <a:pt x="602107" y="105283"/>
                  </a:lnTo>
                  <a:lnTo>
                    <a:pt x="616279" y="96688"/>
                  </a:lnTo>
                  <a:lnTo>
                    <a:pt x="628523" y="87106"/>
                  </a:lnTo>
                  <a:lnTo>
                    <a:pt x="653750" y="52212"/>
                  </a:lnTo>
                  <a:lnTo>
                    <a:pt x="660088" y="22304"/>
                  </a:lnTo>
                  <a:lnTo>
                    <a:pt x="660019" y="5207"/>
                  </a:lnTo>
                  <a:close/>
                </a:path>
                <a:path w="774065" h="208915">
                  <a:moveTo>
                    <a:pt x="284988" y="1778"/>
                  </a:moveTo>
                  <a:lnTo>
                    <a:pt x="299339" y="1778"/>
                  </a:lnTo>
                  <a:lnTo>
                    <a:pt x="299847" y="9525"/>
                  </a:lnTo>
                  <a:lnTo>
                    <a:pt x="298577" y="17399"/>
                  </a:lnTo>
                  <a:lnTo>
                    <a:pt x="295656" y="25273"/>
                  </a:lnTo>
                  <a:lnTo>
                    <a:pt x="299085" y="31750"/>
                  </a:lnTo>
                  <a:lnTo>
                    <a:pt x="327406" y="57404"/>
                  </a:lnTo>
                  <a:lnTo>
                    <a:pt x="334264" y="61595"/>
                  </a:lnTo>
                  <a:lnTo>
                    <a:pt x="372237" y="75184"/>
                  </a:lnTo>
                  <a:lnTo>
                    <a:pt x="365125" y="86614"/>
                  </a:lnTo>
                  <a:lnTo>
                    <a:pt x="328422" y="72644"/>
                  </a:lnTo>
                  <a:lnTo>
                    <a:pt x="298069" y="49530"/>
                  </a:lnTo>
                  <a:lnTo>
                    <a:pt x="289306" y="38100"/>
                  </a:lnTo>
                  <a:lnTo>
                    <a:pt x="283591" y="46412"/>
                  </a:lnTo>
                  <a:lnTo>
                    <a:pt x="249519" y="74420"/>
                  </a:lnTo>
                  <a:lnTo>
                    <a:pt x="215265" y="88011"/>
                  </a:lnTo>
                  <a:lnTo>
                    <a:pt x="207899" y="76581"/>
                  </a:lnTo>
                  <a:lnTo>
                    <a:pt x="217142" y="74249"/>
                  </a:lnTo>
                  <a:lnTo>
                    <a:pt x="225837" y="71453"/>
                  </a:lnTo>
                  <a:lnTo>
                    <a:pt x="260951" y="51514"/>
                  </a:lnTo>
                  <a:lnTo>
                    <a:pt x="283972" y="17272"/>
                  </a:lnTo>
                  <a:lnTo>
                    <a:pt x="285369" y="9525"/>
                  </a:lnTo>
                  <a:lnTo>
                    <a:pt x="284988" y="1778"/>
                  </a:lnTo>
                  <a:close/>
                </a:path>
                <a:path w="774065" h="208915">
                  <a:moveTo>
                    <a:pt x="429895" y="127"/>
                  </a:moveTo>
                  <a:lnTo>
                    <a:pt x="443230" y="127"/>
                  </a:lnTo>
                  <a:lnTo>
                    <a:pt x="443230" y="30099"/>
                  </a:lnTo>
                  <a:lnTo>
                    <a:pt x="545592" y="30099"/>
                  </a:lnTo>
                  <a:lnTo>
                    <a:pt x="545592" y="127"/>
                  </a:lnTo>
                  <a:lnTo>
                    <a:pt x="558927" y="127"/>
                  </a:lnTo>
                  <a:lnTo>
                    <a:pt x="558927" y="84328"/>
                  </a:lnTo>
                  <a:lnTo>
                    <a:pt x="429895" y="84328"/>
                  </a:lnTo>
                  <a:lnTo>
                    <a:pt x="429895" y="127"/>
                  </a:lnTo>
                  <a:close/>
                </a:path>
                <a:path w="774065" h="208915">
                  <a:moveTo>
                    <a:pt x="761238" y="0"/>
                  </a:moveTo>
                  <a:lnTo>
                    <a:pt x="774065" y="0"/>
                  </a:lnTo>
                  <a:lnTo>
                    <a:pt x="774065" y="123825"/>
                  </a:lnTo>
                  <a:lnTo>
                    <a:pt x="761238" y="123825"/>
                  </a:lnTo>
                  <a:lnTo>
                    <a:pt x="761238" y="54356"/>
                  </a:lnTo>
                  <a:lnTo>
                    <a:pt x="710057" y="54356"/>
                  </a:lnTo>
                  <a:lnTo>
                    <a:pt x="710057" y="42418"/>
                  </a:lnTo>
                  <a:lnTo>
                    <a:pt x="761238" y="42418"/>
                  </a:lnTo>
                  <a:lnTo>
                    <a:pt x="761238" y="0"/>
                  </a:lnTo>
                  <a:close/>
                </a:path>
                <a:path w="774065" h="208915">
                  <a:moveTo>
                    <a:pt x="138303" y="0"/>
                  </a:moveTo>
                  <a:lnTo>
                    <a:pt x="151130" y="0"/>
                  </a:lnTo>
                  <a:lnTo>
                    <a:pt x="151130" y="53848"/>
                  </a:lnTo>
                  <a:lnTo>
                    <a:pt x="185674" y="53848"/>
                  </a:lnTo>
                  <a:lnTo>
                    <a:pt x="185674" y="65786"/>
                  </a:lnTo>
                  <a:lnTo>
                    <a:pt x="151130" y="65786"/>
                  </a:lnTo>
                  <a:lnTo>
                    <a:pt x="151130" y="152019"/>
                  </a:lnTo>
                  <a:lnTo>
                    <a:pt x="138303" y="152019"/>
                  </a:lnTo>
                  <a:lnTo>
                    <a:pt x="138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3463" y="484758"/>
            <a:ext cx="836041" cy="2169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2837"/>
            <a:ext cx="3670300" cy="161925"/>
          </a:xfrm>
          <a:custGeom>
            <a:avLst/>
            <a:gdLst/>
            <a:ahLst/>
            <a:cxnLst/>
            <a:rect l="l" t="t" r="r" b="b"/>
            <a:pathLst>
              <a:path w="3670300" h="161925">
                <a:moveTo>
                  <a:pt x="0" y="161925"/>
                </a:moveTo>
                <a:lnTo>
                  <a:pt x="3669791" y="161925"/>
                </a:lnTo>
                <a:lnTo>
                  <a:pt x="3669791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1331" y="3652837"/>
            <a:ext cx="3820795" cy="161925"/>
          </a:xfrm>
          <a:custGeom>
            <a:avLst/>
            <a:gdLst/>
            <a:ahLst/>
            <a:cxnLst/>
            <a:rect l="l" t="t" r="r" b="b"/>
            <a:pathLst>
              <a:path w="3820795" h="161925">
                <a:moveTo>
                  <a:pt x="0" y="161925"/>
                </a:moveTo>
                <a:lnTo>
                  <a:pt x="3820668" y="161925"/>
                </a:lnTo>
                <a:lnTo>
                  <a:pt x="3820668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0736" y="321056"/>
            <a:ext cx="499109" cy="442595"/>
            <a:chOff x="300736" y="321056"/>
            <a:chExt cx="499109" cy="442595"/>
          </a:xfrm>
        </p:grpSpPr>
        <p:sp>
          <p:nvSpPr>
            <p:cNvPr id="5" name="object 5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0"/>
                  </a:moveTo>
                  <a:lnTo>
                    <a:pt x="93401" y="7286"/>
                  </a:lnTo>
                  <a:lnTo>
                    <a:pt x="57062" y="29448"/>
                  </a:lnTo>
                  <a:lnTo>
                    <a:pt x="28910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4"/>
                  </a:lnTo>
                  <a:lnTo>
                    <a:pt x="68415" y="413011"/>
                  </a:lnTo>
                  <a:lnTo>
                    <a:pt x="107002" y="430196"/>
                  </a:lnTo>
                  <a:lnTo>
                    <a:pt x="136169" y="433450"/>
                  </a:lnTo>
                  <a:lnTo>
                    <a:pt x="150825" y="432639"/>
                  </a:lnTo>
                  <a:lnTo>
                    <a:pt x="191452" y="420370"/>
                  </a:lnTo>
                  <a:lnTo>
                    <a:pt x="216118" y="402717"/>
                  </a:lnTo>
                  <a:lnTo>
                    <a:pt x="136169" y="402717"/>
                  </a:lnTo>
                  <a:lnTo>
                    <a:pt x="114023" y="399815"/>
                  </a:lnTo>
                  <a:lnTo>
                    <a:pt x="77063" y="376731"/>
                  </a:lnTo>
                  <a:lnTo>
                    <a:pt x="50176" y="330418"/>
                  </a:lnTo>
                  <a:lnTo>
                    <a:pt x="36482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4" y="134143"/>
                  </a:lnTo>
                  <a:lnTo>
                    <a:pt x="62064" y="76326"/>
                  </a:lnTo>
                  <a:lnTo>
                    <a:pt x="94230" y="42148"/>
                  </a:lnTo>
                  <a:lnTo>
                    <a:pt x="136169" y="30734"/>
                  </a:lnTo>
                  <a:lnTo>
                    <a:pt x="216367" y="30734"/>
                  </a:lnTo>
                  <a:lnTo>
                    <a:pt x="215130" y="29448"/>
                  </a:lnTo>
                  <a:lnTo>
                    <a:pt x="178497" y="7286"/>
                  </a:lnTo>
                  <a:lnTo>
                    <a:pt x="150821" y="809"/>
                  </a:lnTo>
                  <a:lnTo>
                    <a:pt x="136169" y="0"/>
                  </a:lnTo>
                  <a:close/>
                </a:path>
                <a:path w="490220" h="433705">
                  <a:moveTo>
                    <a:pt x="216367" y="30734"/>
                  </a:moveTo>
                  <a:lnTo>
                    <a:pt x="136169" y="30734"/>
                  </a:lnTo>
                  <a:lnTo>
                    <a:pt x="158329" y="33591"/>
                  </a:lnTo>
                  <a:lnTo>
                    <a:pt x="178061" y="42164"/>
                  </a:lnTo>
                  <a:lnTo>
                    <a:pt x="210248" y="76454"/>
                  </a:lnTo>
                  <a:lnTo>
                    <a:pt x="230743" y="134254"/>
                  </a:lnTo>
                  <a:lnTo>
                    <a:pt x="235869" y="172198"/>
                  </a:lnTo>
                  <a:lnTo>
                    <a:pt x="237578" y="216154"/>
                  </a:lnTo>
                  <a:lnTo>
                    <a:pt x="235856" y="260280"/>
                  </a:lnTo>
                  <a:lnTo>
                    <a:pt x="230706" y="298370"/>
                  </a:lnTo>
                  <a:lnTo>
                    <a:pt x="210134" y="356488"/>
                  </a:lnTo>
                  <a:lnTo>
                    <a:pt x="177928" y="391128"/>
                  </a:lnTo>
                  <a:lnTo>
                    <a:pt x="136169" y="402717"/>
                  </a:lnTo>
                  <a:lnTo>
                    <a:pt x="216118" y="402717"/>
                  </a:lnTo>
                  <a:lnTo>
                    <a:pt x="243280" y="366004"/>
                  </a:lnTo>
                  <a:lnTo>
                    <a:pt x="262559" y="312800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30" y="189291"/>
                  </a:lnTo>
                  <a:lnTo>
                    <a:pt x="266854" y="141430"/>
                  </a:lnTo>
                  <a:lnTo>
                    <a:pt x="257159" y="100585"/>
                  </a:lnTo>
                  <a:lnTo>
                    <a:pt x="234911" y="52705"/>
                  </a:lnTo>
                  <a:lnTo>
                    <a:pt x="225499" y="40225"/>
                  </a:lnTo>
                  <a:lnTo>
                    <a:pt x="216367" y="30734"/>
                  </a:lnTo>
                  <a:close/>
                </a:path>
                <a:path w="490220" h="433705">
                  <a:moveTo>
                    <a:pt x="489673" y="49275"/>
                  </a:moveTo>
                  <a:lnTo>
                    <a:pt x="455434" y="49275"/>
                  </a:lnTo>
                  <a:lnTo>
                    <a:pt x="455434" y="427863"/>
                  </a:lnTo>
                  <a:lnTo>
                    <a:pt x="489673" y="427863"/>
                  </a:lnTo>
                  <a:lnTo>
                    <a:pt x="489673" y="49275"/>
                  </a:lnTo>
                  <a:close/>
                </a:path>
                <a:path w="490220" h="433705">
                  <a:moveTo>
                    <a:pt x="489673" y="7747"/>
                  </a:moveTo>
                  <a:lnTo>
                    <a:pt x="448906" y="7747"/>
                  </a:lnTo>
                  <a:lnTo>
                    <a:pt x="444273" y="13180"/>
                  </a:lnTo>
                  <a:lnTo>
                    <a:pt x="439593" y="18256"/>
                  </a:lnTo>
                  <a:lnTo>
                    <a:pt x="409930" y="43561"/>
                  </a:lnTo>
                  <a:lnTo>
                    <a:pt x="371164" y="65653"/>
                  </a:lnTo>
                  <a:lnTo>
                    <a:pt x="364896" y="68199"/>
                  </a:lnTo>
                  <a:lnTo>
                    <a:pt x="364896" y="96774"/>
                  </a:lnTo>
                  <a:lnTo>
                    <a:pt x="368744" y="99187"/>
                  </a:lnTo>
                  <a:lnTo>
                    <a:pt x="376453" y="97536"/>
                  </a:lnTo>
                  <a:lnTo>
                    <a:pt x="382447" y="94996"/>
                  </a:lnTo>
                  <a:lnTo>
                    <a:pt x="421728" y="73660"/>
                  </a:lnTo>
                  <a:lnTo>
                    <a:pt x="455434" y="49275"/>
                  </a:lnTo>
                  <a:lnTo>
                    <a:pt x="489673" y="49275"/>
                  </a:lnTo>
                  <a:lnTo>
                    <a:pt x="489673" y="7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30734"/>
                  </a:moveTo>
                  <a:lnTo>
                    <a:pt x="94230" y="42148"/>
                  </a:lnTo>
                  <a:lnTo>
                    <a:pt x="62064" y="76326"/>
                  </a:lnTo>
                  <a:lnTo>
                    <a:pt x="41594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280"/>
                  </a:lnTo>
                  <a:lnTo>
                    <a:pt x="41621" y="298370"/>
                  </a:lnTo>
                  <a:lnTo>
                    <a:pt x="62166" y="356488"/>
                  </a:lnTo>
                  <a:lnTo>
                    <a:pt x="94362" y="391175"/>
                  </a:lnTo>
                  <a:lnTo>
                    <a:pt x="136169" y="402717"/>
                  </a:lnTo>
                  <a:lnTo>
                    <a:pt x="158243" y="399815"/>
                  </a:lnTo>
                  <a:lnTo>
                    <a:pt x="195224" y="376678"/>
                  </a:lnTo>
                  <a:lnTo>
                    <a:pt x="222143" y="330418"/>
                  </a:lnTo>
                  <a:lnTo>
                    <a:pt x="235864" y="260226"/>
                  </a:lnTo>
                  <a:lnTo>
                    <a:pt x="237578" y="216154"/>
                  </a:lnTo>
                  <a:lnTo>
                    <a:pt x="235869" y="172198"/>
                  </a:lnTo>
                  <a:lnTo>
                    <a:pt x="230743" y="134254"/>
                  </a:lnTo>
                  <a:lnTo>
                    <a:pt x="210248" y="76454"/>
                  </a:lnTo>
                  <a:lnTo>
                    <a:pt x="178061" y="42164"/>
                  </a:lnTo>
                  <a:lnTo>
                    <a:pt x="136169" y="30734"/>
                  </a:lnTo>
                  <a:close/>
                </a:path>
                <a:path w="490220" h="433705">
                  <a:moveTo>
                    <a:pt x="448906" y="7747"/>
                  </a:moveTo>
                  <a:lnTo>
                    <a:pt x="489673" y="7747"/>
                  </a:lnTo>
                  <a:lnTo>
                    <a:pt x="489673" y="427863"/>
                  </a:lnTo>
                  <a:lnTo>
                    <a:pt x="455434" y="427863"/>
                  </a:lnTo>
                  <a:lnTo>
                    <a:pt x="455434" y="49275"/>
                  </a:lnTo>
                  <a:lnTo>
                    <a:pt x="454825" y="49784"/>
                  </a:lnTo>
                  <a:lnTo>
                    <a:pt x="421728" y="73660"/>
                  </a:lnTo>
                  <a:lnTo>
                    <a:pt x="382447" y="94996"/>
                  </a:lnTo>
                  <a:lnTo>
                    <a:pt x="368744" y="99187"/>
                  </a:lnTo>
                  <a:lnTo>
                    <a:pt x="364896" y="96774"/>
                  </a:lnTo>
                  <a:lnTo>
                    <a:pt x="364896" y="90043"/>
                  </a:lnTo>
                  <a:lnTo>
                    <a:pt x="364896" y="68199"/>
                  </a:lnTo>
                  <a:lnTo>
                    <a:pt x="399289" y="50847"/>
                  </a:lnTo>
                  <a:lnTo>
                    <a:pt x="430098" y="27431"/>
                  </a:lnTo>
                  <a:lnTo>
                    <a:pt x="444273" y="13180"/>
                  </a:lnTo>
                  <a:lnTo>
                    <a:pt x="448906" y="7747"/>
                  </a:lnTo>
                  <a:close/>
                </a:path>
                <a:path w="490220" h="433705">
                  <a:moveTo>
                    <a:pt x="136169" y="0"/>
                  </a:moveTo>
                  <a:lnTo>
                    <a:pt x="178497" y="7286"/>
                  </a:lnTo>
                  <a:lnTo>
                    <a:pt x="215130" y="29448"/>
                  </a:lnTo>
                  <a:lnTo>
                    <a:pt x="243348" y="66921"/>
                  </a:lnTo>
                  <a:lnTo>
                    <a:pt x="262572" y="120142"/>
                  </a:lnTo>
                  <a:lnTo>
                    <a:pt x="269909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54" y="332233"/>
                  </a:lnTo>
                  <a:lnTo>
                    <a:pt x="234810" y="380364"/>
                  </a:lnTo>
                  <a:lnTo>
                    <a:pt x="203692" y="413011"/>
                  </a:lnTo>
                  <a:lnTo>
                    <a:pt x="164925" y="430196"/>
                  </a:lnTo>
                  <a:lnTo>
                    <a:pt x="136169" y="433450"/>
                  </a:lnTo>
                  <a:lnTo>
                    <a:pt x="121248" y="432639"/>
                  </a:lnTo>
                  <a:lnTo>
                    <a:pt x="80530" y="420370"/>
                  </a:lnTo>
                  <a:lnTo>
                    <a:pt x="46874" y="393009"/>
                  </a:lnTo>
                  <a:lnTo>
                    <a:pt x="21555" y="349980"/>
                  </a:lnTo>
                  <a:lnTo>
                    <a:pt x="9753" y="312927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4" y="100585"/>
                  </a:lnTo>
                  <a:lnTo>
                    <a:pt x="37338" y="52705"/>
                  </a:lnTo>
                  <a:lnTo>
                    <a:pt x="68300" y="20361"/>
                  </a:lnTo>
                  <a:lnTo>
                    <a:pt x="107002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961" y="685673"/>
            <a:ext cx="73012" cy="7238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14119" y="295783"/>
            <a:ext cx="1903095" cy="520065"/>
            <a:chOff x="1214119" y="295783"/>
            <a:chExt cx="1903095" cy="520065"/>
          </a:xfrm>
        </p:grpSpPr>
        <p:sp>
          <p:nvSpPr>
            <p:cNvPr id="9" name="object 9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12166"/>
                  </a:moveTo>
                  <a:lnTo>
                    <a:pt x="1661509" y="318754"/>
                  </a:lnTo>
                  <a:lnTo>
                    <a:pt x="1609979" y="338582"/>
                  </a:lnTo>
                  <a:lnTo>
                    <a:pt x="1577689" y="369697"/>
                  </a:lnTo>
                  <a:lnTo>
                    <a:pt x="1566926" y="410337"/>
                  </a:lnTo>
                  <a:lnTo>
                    <a:pt x="1567618" y="421576"/>
                  </a:lnTo>
                  <a:lnTo>
                    <a:pt x="1584269" y="460771"/>
                  </a:lnTo>
                  <a:lnTo>
                    <a:pt x="1621682" y="489751"/>
                  </a:lnTo>
                  <a:lnTo>
                    <a:pt x="1661795" y="503682"/>
                  </a:lnTo>
                  <a:lnTo>
                    <a:pt x="1711372" y="510236"/>
                  </a:lnTo>
                  <a:lnTo>
                    <a:pt x="1729994" y="510667"/>
                  </a:lnTo>
                  <a:lnTo>
                    <a:pt x="1766524" y="508974"/>
                  </a:lnTo>
                  <a:lnTo>
                    <a:pt x="1798780" y="503888"/>
                  </a:lnTo>
                  <a:lnTo>
                    <a:pt x="1826773" y="495397"/>
                  </a:lnTo>
                  <a:lnTo>
                    <a:pt x="1850516" y="483489"/>
                  </a:lnTo>
                  <a:lnTo>
                    <a:pt x="1855693" y="479425"/>
                  </a:lnTo>
                  <a:lnTo>
                    <a:pt x="1729994" y="479425"/>
                  </a:lnTo>
                  <a:lnTo>
                    <a:pt x="1714492" y="479091"/>
                  </a:lnTo>
                  <a:lnTo>
                    <a:pt x="1673987" y="474091"/>
                  </a:lnTo>
                  <a:lnTo>
                    <a:pt x="1633855" y="459486"/>
                  </a:lnTo>
                  <a:lnTo>
                    <a:pt x="1606531" y="431482"/>
                  </a:lnTo>
                  <a:lnTo>
                    <a:pt x="1602105" y="411480"/>
                  </a:lnTo>
                  <a:lnTo>
                    <a:pt x="1604079" y="397908"/>
                  </a:lnTo>
                  <a:lnTo>
                    <a:pt x="1633601" y="363600"/>
                  </a:lnTo>
                  <a:lnTo>
                    <a:pt x="1673463" y="348916"/>
                  </a:lnTo>
                  <a:lnTo>
                    <a:pt x="1729994" y="344043"/>
                  </a:lnTo>
                  <a:lnTo>
                    <a:pt x="1857338" y="344043"/>
                  </a:lnTo>
                  <a:lnTo>
                    <a:pt x="1850136" y="338582"/>
                  </a:lnTo>
                  <a:lnTo>
                    <a:pt x="1826327" y="327007"/>
                  </a:lnTo>
                  <a:lnTo>
                    <a:pt x="1798351" y="318754"/>
                  </a:lnTo>
                  <a:lnTo>
                    <a:pt x="17662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857338" y="344043"/>
                  </a:moveTo>
                  <a:lnTo>
                    <a:pt x="1729994" y="344043"/>
                  </a:lnTo>
                  <a:lnTo>
                    <a:pt x="1760255" y="345279"/>
                  </a:lnTo>
                  <a:lnTo>
                    <a:pt x="1786445" y="348980"/>
                  </a:lnTo>
                  <a:lnTo>
                    <a:pt x="1826514" y="363728"/>
                  </a:lnTo>
                  <a:lnTo>
                    <a:pt x="1856285" y="397928"/>
                  </a:lnTo>
                  <a:lnTo>
                    <a:pt x="1858264" y="411480"/>
                  </a:lnTo>
                  <a:lnTo>
                    <a:pt x="1857759" y="418355"/>
                  </a:lnTo>
                  <a:lnTo>
                    <a:pt x="1833582" y="454628"/>
                  </a:lnTo>
                  <a:lnTo>
                    <a:pt x="1797395" y="471183"/>
                  </a:lnTo>
                  <a:lnTo>
                    <a:pt x="1759886" y="478091"/>
                  </a:lnTo>
                  <a:lnTo>
                    <a:pt x="1729994" y="479425"/>
                  </a:lnTo>
                  <a:lnTo>
                    <a:pt x="1855693" y="479425"/>
                  </a:lnTo>
                  <a:lnTo>
                    <a:pt x="1882806" y="451580"/>
                  </a:lnTo>
                  <a:lnTo>
                    <a:pt x="1893570" y="410337"/>
                  </a:lnTo>
                  <a:lnTo>
                    <a:pt x="1890847" y="388838"/>
                  </a:lnTo>
                  <a:lnTo>
                    <a:pt x="1882711" y="369744"/>
                  </a:lnTo>
                  <a:lnTo>
                    <a:pt x="1869138" y="352990"/>
                  </a:lnTo>
                  <a:lnTo>
                    <a:pt x="1857338" y="344043"/>
                  </a:lnTo>
                  <a:close/>
                </a:path>
                <a:path w="1893570" h="511175">
                  <a:moveTo>
                    <a:pt x="1401318" y="284225"/>
                  </a:moveTo>
                  <a:lnTo>
                    <a:pt x="1086739" y="284225"/>
                  </a:lnTo>
                  <a:lnTo>
                    <a:pt x="1086739" y="316611"/>
                  </a:lnTo>
                  <a:lnTo>
                    <a:pt x="1366520" y="316611"/>
                  </a:lnTo>
                  <a:lnTo>
                    <a:pt x="1366520" y="374269"/>
                  </a:lnTo>
                  <a:lnTo>
                    <a:pt x="1086739" y="374269"/>
                  </a:lnTo>
                  <a:lnTo>
                    <a:pt x="1086739" y="502285"/>
                  </a:lnTo>
                  <a:lnTo>
                    <a:pt x="1412875" y="502285"/>
                  </a:lnTo>
                  <a:lnTo>
                    <a:pt x="1412875" y="469900"/>
                  </a:lnTo>
                  <a:lnTo>
                    <a:pt x="1121537" y="469900"/>
                  </a:lnTo>
                  <a:lnTo>
                    <a:pt x="1121537" y="406654"/>
                  </a:lnTo>
                  <a:lnTo>
                    <a:pt x="1401318" y="406654"/>
                  </a:lnTo>
                  <a:lnTo>
                    <a:pt x="1401318" y="284225"/>
                  </a:lnTo>
                  <a:close/>
                </a:path>
                <a:path w="1893570" h="511175">
                  <a:moveTo>
                    <a:pt x="256921" y="314960"/>
                  </a:moveTo>
                  <a:lnTo>
                    <a:pt x="221107" y="314960"/>
                  </a:lnTo>
                  <a:lnTo>
                    <a:pt x="221107" y="505079"/>
                  </a:lnTo>
                  <a:lnTo>
                    <a:pt x="256921" y="505079"/>
                  </a:lnTo>
                  <a:lnTo>
                    <a:pt x="256921" y="314960"/>
                  </a:lnTo>
                  <a:close/>
                </a:path>
                <a:path w="1893570" h="511175">
                  <a:moveTo>
                    <a:pt x="470916" y="282448"/>
                  </a:moveTo>
                  <a:lnTo>
                    <a:pt x="0" y="282448"/>
                  </a:lnTo>
                  <a:lnTo>
                    <a:pt x="0" y="314960"/>
                  </a:lnTo>
                  <a:lnTo>
                    <a:pt x="470916" y="314960"/>
                  </a:lnTo>
                  <a:lnTo>
                    <a:pt x="470916" y="282448"/>
                  </a:lnTo>
                  <a:close/>
                </a:path>
                <a:path w="1893570" h="511175">
                  <a:moveTo>
                    <a:pt x="1892046" y="209804"/>
                  </a:moveTo>
                  <a:lnTo>
                    <a:pt x="1857248" y="209804"/>
                  </a:lnTo>
                  <a:lnTo>
                    <a:pt x="1857248" y="309118"/>
                  </a:lnTo>
                  <a:lnTo>
                    <a:pt x="1892046" y="309118"/>
                  </a:lnTo>
                  <a:lnTo>
                    <a:pt x="1892046" y="209804"/>
                  </a:lnTo>
                  <a:close/>
                </a:path>
                <a:path w="1893570" h="511175">
                  <a:moveTo>
                    <a:pt x="1734565" y="24129"/>
                  </a:moveTo>
                  <a:lnTo>
                    <a:pt x="1504442" y="24129"/>
                  </a:lnTo>
                  <a:lnTo>
                    <a:pt x="1504442" y="257302"/>
                  </a:lnTo>
                  <a:lnTo>
                    <a:pt x="1734565" y="257302"/>
                  </a:lnTo>
                  <a:lnTo>
                    <a:pt x="1734565" y="224917"/>
                  </a:lnTo>
                  <a:lnTo>
                    <a:pt x="1539240" y="224917"/>
                  </a:lnTo>
                  <a:lnTo>
                    <a:pt x="1539240" y="56515"/>
                  </a:lnTo>
                  <a:lnTo>
                    <a:pt x="1734565" y="56515"/>
                  </a:lnTo>
                  <a:lnTo>
                    <a:pt x="1734565" y="24129"/>
                  </a:lnTo>
                  <a:close/>
                </a:path>
                <a:path w="1893570" h="511175">
                  <a:moveTo>
                    <a:pt x="1734565" y="56515"/>
                  </a:moveTo>
                  <a:lnTo>
                    <a:pt x="1699768" y="56515"/>
                  </a:lnTo>
                  <a:lnTo>
                    <a:pt x="1699768" y="224917"/>
                  </a:lnTo>
                  <a:lnTo>
                    <a:pt x="1734565" y="224917"/>
                  </a:lnTo>
                  <a:lnTo>
                    <a:pt x="1734565" y="209804"/>
                  </a:lnTo>
                  <a:lnTo>
                    <a:pt x="1892046" y="209804"/>
                  </a:lnTo>
                  <a:lnTo>
                    <a:pt x="1892046" y="176784"/>
                  </a:lnTo>
                  <a:lnTo>
                    <a:pt x="1734565" y="176784"/>
                  </a:lnTo>
                  <a:lnTo>
                    <a:pt x="1734565" y="106299"/>
                  </a:lnTo>
                  <a:lnTo>
                    <a:pt x="1892046" y="106299"/>
                  </a:lnTo>
                  <a:lnTo>
                    <a:pt x="1892046" y="73279"/>
                  </a:lnTo>
                  <a:lnTo>
                    <a:pt x="1734565" y="73279"/>
                  </a:lnTo>
                  <a:lnTo>
                    <a:pt x="1734565" y="56515"/>
                  </a:lnTo>
                  <a:close/>
                </a:path>
                <a:path w="1893570" h="511175">
                  <a:moveTo>
                    <a:pt x="1892046" y="106299"/>
                  </a:moveTo>
                  <a:lnTo>
                    <a:pt x="1857248" y="106299"/>
                  </a:lnTo>
                  <a:lnTo>
                    <a:pt x="1857248" y="176784"/>
                  </a:lnTo>
                  <a:lnTo>
                    <a:pt x="1892046" y="176784"/>
                  </a:lnTo>
                  <a:lnTo>
                    <a:pt x="1892046" y="106299"/>
                  </a:lnTo>
                  <a:close/>
                </a:path>
                <a:path w="1893570" h="511175">
                  <a:moveTo>
                    <a:pt x="1892046" y="0"/>
                  </a:moveTo>
                  <a:lnTo>
                    <a:pt x="1857248" y="0"/>
                  </a:lnTo>
                  <a:lnTo>
                    <a:pt x="1857248" y="73279"/>
                  </a:lnTo>
                  <a:lnTo>
                    <a:pt x="1892046" y="73279"/>
                  </a:lnTo>
                  <a:lnTo>
                    <a:pt x="1892046" y="0"/>
                  </a:lnTo>
                  <a:close/>
                </a:path>
                <a:path w="1893570" h="511175">
                  <a:moveTo>
                    <a:pt x="818641" y="5715"/>
                  </a:moveTo>
                  <a:lnTo>
                    <a:pt x="784606" y="5715"/>
                  </a:lnTo>
                  <a:lnTo>
                    <a:pt x="784606" y="189611"/>
                  </a:lnTo>
                  <a:lnTo>
                    <a:pt x="703326" y="189611"/>
                  </a:lnTo>
                  <a:lnTo>
                    <a:pt x="703326" y="222631"/>
                  </a:lnTo>
                  <a:lnTo>
                    <a:pt x="784606" y="222631"/>
                  </a:lnTo>
                  <a:lnTo>
                    <a:pt x="784606" y="495046"/>
                  </a:lnTo>
                  <a:lnTo>
                    <a:pt x="818641" y="495046"/>
                  </a:lnTo>
                  <a:lnTo>
                    <a:pt x="818641" y="5715"/>
                  </a:lnTo>
                  <a:close/>
                </a:path>
                <a:path w="1893570" h="511175">
                  <a:moveTo>
                    <a:pt x="701380" y="77216"/>
                  </a:moveTo>
                  <a:lnTo>
                    <a:pt x="667258" y="77216"/>
                  </a:lnTo>
                  <a:lnTo>
                    <a:pt x="665376" y="92071"/>
                  </a:lnTo>
                  <a:lnTo>
                    <a:pt x="662400" y="108426"/>
                  </a:lnTo>
                  <a:lnTo>
                    <a:pt x="653160" y="145542"/>
                  </a:lnTo>
                  <a:lnTo>
                    <a:pt x="639254" y="185658"/>
                  </a:lnTo>
                  <a:lnTo>
                    <a:pt x="620395" y="226060"/>
                  </a:lnTo>
                  <a:lnTo>
                    <a:pt x="596471" y="265874"/>
                  </a:lnTo>
                  <a:lnTo>
                    <a:pt x="567690" y="304546"/>
                  </a:lnTo>
                  <a:lnTo>
                    <a:pt x="533495" y="341614"/>
                  </a:lnTo>
                  <a:lnTo>
                    <a:pt x="493395" y="376682"/>
                  </a:lnTo>
                  <a:lnTo>
                    <a:pt x="516890" y="398272"/>
                  </a:lnTo>
                  <a:lnTo>
                    <a:pt x="555752" y="365585"/>
                  </a:lnTo>
                  <a:lnTo>
                    <a:pt x="589280" y="329946"/>
                  </a:lnTo>
                  <a:lnTo>
                    <a:pt x="617124" y="292433"/>
                  </a:lnTo>
                  <a:lnTo>
                    <a:pt x="638683" y="253873"/>
                  </a:lnTo>
                  <a:lnTo>
                    <a:pt x="673209" y="253873"/>
                  </a:lnTo>
                  <a:lnTo>
                    <a:pt x="665732" y="241899"/>
                  </a:lnTo>
                  <a:lnTo>
                    <a:pt x="656590" y="225806"/>
                  </a:lnTo>
                  <a:lnTo>
                    <a:pt x="666078" y="205817"/>
                  </a:lnTo>
                  <a:lnTo>
                    <a:pt x="674592" y="185261"/>
                  </a:lnTo>
                  <a:lnTo>
                    <a:pt x="682236" y="163905"/>
                  </a:lnTo>
                  <a:lnTo>
                    <a:pt x="688975" y="141859"/>
                  </a:lnTo>
                  <a:lnTo>
                    <a:pt x="694590" y="118975"/>
                  </a:lnTo>
                  <a:lnTo>
                    <a:pt x="699039" y="95091"/>
                  </a:lnTo>
                  <a:lnTo>
                    <a:pt x="701380" y="77216"/>
                  </a:lnTo>
                  <a:close/>
                </a:path>
                <a:path w="1893570" h="511175">
                  <a:moveTo>
                    <a:pt x="673209" y="253873"/>
                  </a:moveTo>
                  <a:lnTo>
                    <a:pt x="638683" y="253873"/>
                  </a:lnTo>
                  <a:lnTo>
                    <a:pt x="646616" y="270446"/>
                  </a:lnTo>
                  <a:lnTo>
                    <a:pt x="666150" y="303593"/>
                  </a:lnTo>
                  <a:lnTo>
                    <a:pt x="690370" y="336214"/>
                  </a:lnTo>
                  <a:lnTo>
                    <a:pt x="717750" y="365690"/>
                  </a:lnTo>
                  <a:lnTo>
                    <a:pt x="732535" y="379095"/>
                  </a:lnTo>
                  <a:lnTo>
                    <a:pt x="758571" y="356743"/>
                  </a:lnTo>
                  <a:lnTo>
                    <a:pt x="742759" y="341554"/>
                  </a:lnTo>
                  <a:lnTo>
                    <a:pt x="727710" y="325723"/>
                  </a:lnTo>
                  <a:lnTo>
                    <a:pt x="713422" y="309272"/>
                  </a:lnTo>
                  <a:lnTo>
                    <a:pt x="699897" y="292227"/>
                  </a:lnTo>
                  <a:lnTo>
                    <a:pt x="687397" y="275133"/>
                  </a:lnTo>
                  <a:lnTo>
                    <a:pt x="676005" y="258349"/>
                  </a:lnTo>
                  <a:lnTo>
                    <a:pt x="673209" y="253873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74131" y="45656"/>
                  </a:lnTo>
                  <a:lnTo>
                    <a:pt x="660925" y="46037"/>
                  </a:lnTo>
                  <a:lnTo>
                    <a:pt x="648970" y="46227"/>
                  </a:lnTo>
                  <a:lnTo>
                    <a:pt x="594995" y="46481"/>
                  </a:lnTo>
                  <a:lnTo>
                    <a:pt x="518033" y="46481"/>
                  </a:lnTo>
                  <a:lnTo>
                    <a:pt x="518033" y="78867"/>
                  </a:lnTo>
                  <a:lnTo>
                    <a:pt x="569214" y="78867"/>
                  </a:lnTo>
                  <a:lnTo>
                    <a:pt x="632789" y="78448"/>
                  </a:lnTo>
                  <a:lnTo>
                    <a:pt x="644620" y="78152"/>
                  </a:lnTo>
                  <a:lnTo>
                    <a:pt x="656117" y="77737"/>
                  </a:lnTo>
                  <a:lnTo>
                    <a:pt x="667258" y="77216"/>
                  </a:lnTo>
                  <a:lnTo>
                    <a:pt x="701380" y="77216"/>
                  </a:lnTo>
                  <a:lnTo>
                    <a:pt x="702298" y="70207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400" y="49275"/>
                  </a:moveTo>
                  <a:lnTo>
                    <a:pt x="331343" y="49275"/>
                  </a:lnTo>
                  <a:lnTo>
                    <a:pt x="324939" y="57731"/>
                  </a:lnTo>
                  <a:lnTo>
                    <a:pt x="316404" y="67294"/>
                  </a:lnTo>
                  <a:lnTo>
                    <a:pt x="278461" y="101933"/>
                  </a:lnTo>
                  <a:lnTo>
                    <a:pt x="245072" y="125364"/>
                  </a:lnTo>
                  <a:lnTo>
                    <a:pt x="206043" y="147441"/>
                  </a:lnTo>
                  <a:lnTo>
                    <a:pt x="162089" y="167495"/>
                  </a:lnTo>
                  <a:lnTo>
                    <a:pt x="113322" y="185283"/>
                  </a:lnTo>
                  <a:lnTo>
                    <a:pt x="60327" y="199518"/>
                  </a:lnTo>
                  <a:lnTo>
                    <a:pt x="32296" y="205232"/>
                  </a:lnTo>
                  <a:lnTo>
                    <a:pt x="46418" y="236474"/>
                  </a:lnTo>
                  <a:lnTo>
                    <a:pt x="104576" y="222107"/>
                  </a:lnTo>
                  <a:lnTo>
                    <a:pt x="157353" y="204597"/>
                  </a:lnTo>
                  <a:lnTo>
                    <a:pt x="204644" y="184229"/>
                  </a:lnTo>
                  <a:lnTo>
                    <a:pt x="246126" y="161290"/>
                  </a:lnTo>
                  <a:lnTo>
                    <a:pt x="308279" y="161290"/>
                  </a:lnTo>
                  <a:lnTo>
                    <a:pt x="306482" y="160527"/>
                  </a:lnTo>
                  <a:lnTo>
                    <a:pt x="288266" y="152336"/>
                  </a:lnTo>
                  <a:lnTo>
                    <a:pt x="271145" y="144145"/>
                  </a:lnTo>
                  <a:lnTo>
                    <a:pt x="289270" y="132978"/>
                  </a:lnTo>
                  <a:lnTo>
                    <a:pt x="306133" y="120824"/>
                  </a:lnTo>
                  <a:lnTo>
                    <a:pt x="321758" y="107694"/>
                  </a:lnTo>
                  <a:lnTo>
                    <a:pt x="336169" y="93599"/>
                  </a:lnTo>
                  <a:lnTo>
                    <a:pt x="348956" y="78857"/>
                  </a:lnTo>
                  <a:lnTo>
                    <a:pt x="359886" y="63769"/>
                  </a:lnTo>
                  <a:lnTo>
                    <a:pt x="368400" y="49275"/>
                  </a:lnTo>
                  <a:close/>
                </a:path>
                <a:path w="1893570" h="511175">
                  <a:moveTo>
                    <a:pt x="308279" y="161290"/>
                  </a:moveTo>
                  <a:lnTo>
                    <a:pt x="246126" y="161290"/>
                  </a:lnTo>
                  <a:lnTo>
                    <a:pt x="253650" y="166651"/>
                  </a:lnTo>
                  <a:lnTo>
                    <a:pt x="292921" y="188781"/>
                  </a:lnTo>
                  <a:lnTo>
                    <a:pt x="337843" y="208555"/>
                  </a:lnTo>
                  <a:lnTo>
                    <a:pt x="386085" y="225099"/>
                  </a:lnTo>
                  <a:lnTo>
                    <a:pt x="425322" y="234315"/>
                  </a:lnTo>
                  <a:lnTo>
                    <a:pt x="440182" y="203835"/>
                  </a:lnTo>
                  <a:lnTo>
                    <a:pt x="414746" y="198163"/>
                  </a:lnTo>
                  <a:lnTo>
                    <a:pt x="390620" y="191801"/>
                  </a:lnTo>
                  <a:lnTo>
                    <a:pt x="367780" y="184725"/>
                  </a:lnTo>
                  <a:lnTo>
                    <a:pt x="346202" y="176911"/>
                  </a:lnTo>
                  <a:lnTo>
                    <a:pt x="325794" y="168719"/>
                  </a:lnTo>
                  <a:lnTo>
                    <a:pt x="308279" y="161290"/>
                  </a:lnTo>
                  <a:close/>
                </a:path>
                <a:path w="1893570" h="511175">
                  <a:moveTo>
                    <a:pt x="376555" y="16891"/>
                  </a:moveTo>
                  <a:lnTo>
                    <a:pt x="368935" y="16891"/>
                  </a:lnTo>
                  <a:lnTo>
                    <a:pt x="331803" y="17684"/>
                  </a:lnTo>
                  <a:lnTo>
                    <a:pt x="295910" y="17906"/>
                  </a:lnTo>
                  <a:lnTo>
                    <a:pt x="79502" y="17906"/>
                  </a:lnTo>
                  <a:lnTo>
                    <a:pt x="79502" y="50419"/>
                  </a:lnTo>
                  <a:lnTo>
                    <a:pt x="272542" y="50419"/>
                  </a:lnTo>
                  <a:lnTo>
                    <a:pt x="302561" y="50133"/>
                  </a:lnTo>
                  <a:lnTo>
                    <a:pt x="317101" y="49776"/>
                  </a:lnTo>
                  <a:lnTo>
                    <a:pt x="331343" y="49275"/>
                  </a:lnTo>
                  <a:lnTo>
                    <a:pt x="368400" y="49275"/>
                  </a:lnTo>
                  <a:lnTo>
                    <a:pt x="368958" y="48325"/>
                  </a:lnTo>
                  <a:lnTo>
                    <a:pt x="376174" y="32512"/>
                  </a:lnTo>
                  <a:lnTo>
                    <a:pt x="378968" y="22098"/>
                  </a:lnTo>
                  <a:lnTo>
                    <a:pt x="376555" y="16891"/>
                  </a:lnTo>
                  <a:close/>
                </a:path>
                <a:path w="1893570" h="511175">
                  <a:moveTo>
                    <a:pt x="1401318" y="0"/>
                  </a:moveTo>
                  <a:lnTo>
                    <a:pt x="1366520" y="0"/>
                  </a:lnTo>
                  <a:lnTo>
                    <a:pt x="1366520" y="99568"/>
                  </a:lnTo>
                  <a:lnTo>
                    <a:pt x="1238758" y="99568"/>
                  </a:lnTo>
                  <a:lnTo>
                    <a:pt x="1238758" y="132587"/>
                  </a:lnTo>
                  <a:lnTo>
                    <a:pt x="1366520" y="132587"/>
                  </a:lnTo>
                  <a:lnTo>
                    <a:pt x="1366520" y="265430"/>
                  </a:lnTo>
                  <a:lnTo>
                    <a:pt x="1401318" y="265430"/>
                  </a:lnTo>
                  <a:lnTo>
                    <a:pt x="1401318" y="0"/>
                  </a:lnTo>
                  <a:close/>
                </a:path>
                <a:path w="1893570" h="511175">
                  <a:moveTo>
                    <a:pt x="1159510" y="12700"/>
                  </a:moveTo>
                  <a:lnTo>
                    <a:pt x="1123442" y="12700"/>
                  </a:lnTo>
                  <a:lnTo>
                    <a:pt x="1124136" y="33248"/>
                  </a:lnTo>
                  <a:lnTo>
                    <a:pt x="1123378" y="52403"/>
                  </a:lnTo>
                  <a:lnTo>
                    <a:pt x="1112716" y="101820"/>
                  </a:lnTo>
                  <a:lnTo>
                    <a:pt x="1090803" y="144272"/>
                  </a:lnTo>
                  <a:lnTo>
                    <a:pt x="1058513" y="181205"/>
                  </a:lnTo>
                  <a:lnTo>
                    <a:pt x="1015631" y="213633"/>
                  </a:lnTo>
                  <a:lnTo>
                    <a:pt x="980821" y="234315"/>
                  </a:lnTo>
                  <a:lnTo>
                    <a:pt x="1001649" y="257556"/>
                  </a:lnTo>
                  <a:lnTo>
                    <a:pt x="1047654" y="231457"/>
                  </a:lnTo>
                  <a:lnTo>
                    <a:pt x="1086612" y="200025"/>
                  </a:lnTo>
                  <a:lnTo>
                    <a:pt x="1116790" y="164306"/>
                  </a:lnTo>
                  <a:lnTo>
                    <a:pt x="1136396" y="125349"/>
                  </a:lnTo>
                  <a:lnTo>
                    <a:pt x="1169633" y="125349"/>
                  </a:lnTo>
                  <a:lnTo>
                    <a:pt x="1163984" y="116570"/>
                  </a:lnTo>
                  <a:lnTo>
                    <a:pt x="1159129" y="107759"/>
                  </a:lnTo>
                  <a:lnTo>
                    <a:pt x="1155223" y="99135"/>
                  </a:lnTo>
                  <a:lnTo>
                    <a:pt x="1152271" y="90678"/>
                  </a:lnTo>
                  <a:lnTo>
                    <a:pt x="1156384" y="72939"/>
                  </a:lnTo>
                  <a:lnTo>
                    <a:pt x="1158986" y="54022"/>
                  </a:lnTo>
                  <a:lnTo>
                    <a:pt x="1160039" y="33938"/>
                  </a:lnTo>
                  <a:lnTo>
                    <a:pt x="1159510" y="12700"/>
                  </a:lnTo>
                  <a:close/>
                </a:path>
                <a:path w="1893570" h="511175">
                  <a:moveTo>
                    <a:pt x="1169633" y="125349"/>
                  </a:moveTo>
                  <a:lnTo>
                    <a:pt x="1136396" y="125349"/>
                  </a:lnTo>
                  <a:lnTo>
                    <a:pt x="1138658" y="132709"/>
                  </a:lnTo>
                  <a:lnTo>
                    <a:pt x="1160206" y="166244"/>
                  </a:lnTo>
                  <a:lnTo>
                    <a:pt x="1193819" y="199469"/>
                  </a:lnTo>
                  <a:lnTo>
                    <a:pt x="1234600" y="228353"/>
                  </a:lnTo>
                  <a:lnTo>
                    <a:pt x="1272159" y="245999"/>
                  </a:lnTo>
                  <a:lnTo>
                    <a:pt x="1292733" y="220725"/>
                  </a:lnTo>
                  <a:lnTo>
                    <a:pt x="1278396" y="213582"/>
                  </a:lnTo>
                  <a:lnTo>
                    <a:pt x="1265110" y="206470"/>
                  </a:lnTo>
                  <a:lnTo>
                    <a:pt x="1229887" y="184566"/>
                  </a:lnTo>
                  <a:lnTo>
                    <a:pt x="1200277" y="160528"/>
                  </a:lnTo>
                  <a:lnTo>
                    <a:pt x="1169797" y="125603"/>
                  </a:lnTo>
                  <a:lnTo>
                    <a:pt x="1169633" y="125349"/>
                  </a:lnTo>
                  <a:close/>
                </a:path>
                <a:path w="1893570" h="511175">
                  <a:moveTo>
                    <a:pt x="918845" y="0"/>
                  </a:moveTo>
                  <a:lnTo>
                    <a:pt x="884682" y="0"/>
                  </a:lnTo>
                  <a:lnTo>
                    <a:pt x="884682" y="507873"/>
                  </a:lnTo>
                  <a:lnTo>
                    <a:pt x="918845" y="507873"/>
                  </a:lnTo>
                  <a:lnTo>
                    <a:pt x="918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44043"/>
                  </a:moveTo>
                  <a:lnTo>
                    <a:pt x="1673463" y="348916"/>
                  </a:lnTo>
                  <a:lnTo>
                    <a:pt x="1633601" y="363600"/>
                  </a:lnTo>
                  <a:lnTo>
                    <a:pt x="1604079" y="397908"/>
                  </a:lnTo>
                  <a:lnTo>
                    <a:pt x="1602105" y="411480"/>
                  </a:lnTo>
                  <a:lnTo>
                    <a:pt x="1602603" y="418355"/>
                  </a:lnTo>
                  <a:lnTo>
                    <a:pt x="1626302" y="454628"/>
                  </a:lnTo>
                  <a:lnTo>
                    <a:pt x="1662412" y="471183"/>
                  </a:lnTo>
                  <a:lnTo>
                    <a:pt x="1699990" y="478091"/>
                  </a:lnTo>
                  <a:lnTo>
                    <a:pt x="1729994" y="479425"/>
                  </a:lnTo>
                  <a:lnTo>
                    <a:pt x="1745422" y="479091"/>
                  </a:lnTo>
                  <a:lnTo>
                    <a:pt x="1785874" y="474091"/>
                  </a:lnTo>
                  <a:lnTo>
                    <a:pt x="1826006" y="459486"/>
                  </a:lnTo>
                  <a:lnTo>
                    <a:pt x="1853763" y="431482"/>
                  </a:lnTo>
                  <a:lnTo>
                    <a:pt x="1858264" y="411480"/>
                  </a:lnTo>
                  <a:lnTo>
                    <a:pt x="1856285" y="397928"/>
                  </a:lnTo>
                  <a:lnTo>
                    <a:pt x="1826514" y="363728"/>
                  </a:lnTo>
                  <a:lnTo>
                    <a:pt x="1786445" y="348980"/>
                  </a:lnTo>
                  <a:lnTo>
                    <a:pt x="1729994" y="344043"/>
                  </a:lnTo>
                  <a:close/>
                </a:path>
                <a:path w="1893570" h="511175">
                  <a:moveTo>
                    <a:pt x="1729994" y="312166"/>
                  </a:moveTo>
                  <a:lnTo>
                    <a:pt x="1798351" y="318754"/>
                  </a:lnTo>
                  <a:lnTo>
                    <a:pt x="1850136" y="338582"/>
                  </a:lnTo>
                  <a:lnTo>
                    <a:pt x="1882711" y="369744"/>
                  </a:lnTo>
                  <a:lnTo>
                    <a:pt x="1893570" y="410337"/>
                  </a:lnTo>
                  <a:lnTo>
                    <a:pt x="1890879" y="432125"/>
                  </a:lnTo>
                  <a:lnTo>
                    <a:pt x="1869352" y="468701"/>
                  </a:lnTo>
                  <a:lnTo>
                    <a:pt x="1826773" y="495397"/>
                  </a:lnTo>
                  <a:lnTo>
                    <a:pt x="1766524" y="508974"/>
                  </a:lnTo>
                  <a:lnTo>
                    <a:pt x="1729994" y="510667"/>
                  </a:lnTo>
                  <a:lnTo>
                    <a:pt x="1711372" y="510236"/>
                  </a:lnTo>
                  <a:lnTo>
                    <a:pt x="1661795" y="503682"/>
                  </a:lnTo>
                  <a:lnTo>
                    <a:pt x="1621682" y="489751"/>
                  </a:lnTo>
                  <a:lnTo>
                    <a:pt x="1584269" y="460771"/>
                  </a:lnTo>
                  <a:lnTo>
                    <a:pt x="1567618" y="421576"/>
                  </a:lnTo>
                  <a:lnTo>
                    <a:pt x="1566926" y="410337"/>
                  </a:lnTo>
                  <a:lnTo>
                    <a:pt x="1569616" y="388838"/>
                  </a:lnTo>
                  <a:lnTo>
                    <a:pt x="1591143" y="352936"/>
                  </a:lnTo>
                  <a:lnTo>
                    <a:pt x="1633624" y="327007"/>
                  </a:lnTo>
                  <a:lnTo>
                    <a:pt x="16936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086739" y="284225"/>
                  </a:moveTo>
                  <a:lnTo>
                    <a:pt x="1401318" y="284225"/>
                  </a:lnTo>
                  <a:lnTo>
                    <a:pt x="1401318" y="406654"/>
                  </a:lnTo>
                  <a:lnTo>
                    <a:pt x="1121537" y="406654"/>
                  </a:lnTo>
                  <a:lnTo>
                    <a:pt x="1121537" y="469900"/>
                  </a:lnTo>
                  <a:lnTo>
                    <a:pt x="1412875" y="469900"/>
                  </a:lnTo>
                  <a:lnTo>
                    <a:pt x="1412875" y="502285"/>
                  </a:lnTo>
                  <a:lnTo>
                    <a:pt x="1086739" y="502285"/>
                  </a:lnTo>
                  <a:lnTo>
                    <a:pt x="1086739" y="374269"/>
                  </a:lnTo>
                  <a:lnTo>
                    <a:pt x="1366520" y="374269"/>
                  </a:lnTo>
                  <a:lnTo>
                    <a:pt x="1366520" y="316611"/>
                  </a:lnTo>
                  <a:lnTo>
                    <a:pt x="1086739" y="316611"/>
                  </a:lnTo>
                  <a:lnTo>
                    <a:pt x="1086739" y="284225"/>
                  </a:lnTo>
                  <a:close/>
                </a:path>
                <a:path w="1893570" h="511175">
                  <a:moveTo>
                    <a:pt x="0" y="282448"/>
                  </a:moveTo>
                  <a:lnTo>
                    <a:pt x="470916" y="282448"/>
                  </a:lnTo>
                  <a:lnTo>
                    <a:pt x="470916" y="314960"/>
                  </a:lnTo>
                  <a:lnTo>
                    <a:pt x="256921" y="314960"/>
                  </a:lnTo>
                  <a:lnTo>
                    <a:pt x="256921" y="505079"/>
                  </a:lnTo>
                  <a:lnTo>
                    <a:pt x="221107" y="505079"/>
                  </a:lnTo>
                  <a:lnTo>
                    <a:pt x="221107" y="314960"/>
                  </a:lnTo>
                  <a:lnTo>
                    <a:pt x="0" y="314960"/>
                  </a:lnTo>
                  <a:lnTo>
                    <a:pt x="0" y="282448"/>
                  </a:lnTo>
                  <a:close/>
                </a:path>
                <a:path w="1893570" h="511175">
                  <a:moveTo>
                    <a:pt x="1734565" y="106299"/>
                  </a:moveTo>
                  <a:lnTo>
                    <a:pt x="1734565" y="176784"/>
                  </a:lnTo>
                  <a:lnTo>
                    <a:pt x="1857248" y="176784"/>
                  </a:lnTo>
                  <a:lnTo>
                    <a:pt x="1857248" y="106299"/>
                  </a:lnTo>
                  <a:lnTo>
                    <a:pt x="1734565" y="106299"/>
                  </a:lnTo>
                  <a:close/>
                </a:path>
                <a:path w="1893570" h="511175">
                  <a:moveTo>
                    <a:pt x="1539240" y="56515"/>
                  </a:moveTo>
                  <a:lnTo>
                    <a:pt x="1539240" y="224917"/>
                  </a:lnTo>
                  <a:lnTo>
                    <a:pt x="1699768" y="224917"/>
                  </a:lnTo>
                  <a:lnTo>
                    <a:pt x="1699768" y="56515"/>
                  </a:lnTo>
                  <a:lnTo>
                    <a:pt x="1539240" y="56515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99039" y="95091"/>
                  </a:lnTo>
                  <a:lnTo>
                    <a:pt x="688975" y="141859"/>
                  </a:lnTo>
                  <a:lnTo>
                    <a:pt x="674592" y="185261"/>
                  </a:lnTo>
                  <a:lnTo>
                    <a:pt x="656590" y="225806"/>
                  </a:lnTo>
                  <a:lnTo>
                    <a:pt x="665732" y="241899"/>
                  </a:lnTo>
                  <a:lnTo>
                    <a:pt x="687397" y="275133"/>
                  </a:lnTo>
                  <a:lnTo>
                    <a:pt x="713422" y="309272"/>
                  </a:lnTo>
                  <a:lnTo>
                    <a:pt x="742759" y="341554"/>
                  </a:lnTo>
                  <a:lnTo>
                    <a:pt x="758571" y="356743"/>
                  </a:lnTo>
                  <a:lnTo>
                    <a:pt x="732535" y="379095"/>
                  </a:lnTo>
                  <a:lnTo>
                    <a:pt x="703691" y="351393"/>
                  </a:lnTo>
                  <a:lnTo>
                    <a:pt x="677799" y="320167"/>
                  </a:lnTo>
                  <a:lnTo>
                    <a:pt x="655764" y="287020"/>
                  </a:lnTo>
                  <a:lnTo>
                    <a:pt x="638683" y="253873"/>
                  </a:lnTo>
                  <a:lnTo>
                    <a:pt x="628677" y="273278"/>
                  </a:lnTo>
                  <a:lnTo>
                    <a:pt x="604000" y="311326"/>
                  </a:lnTo>
                  <a:lnTo>
                    <a:pt x="573182" y="348140"/>
                  </a:lnTo>
                  <a:lnTo>
                    <a:pt x="536987" y="382291"/>
                  </a:lnTo>
                  <a:lnTo>
                    <a:pt x="516890" y="398272"/>
                  </a:lnTo>
                  <a:lnTo>
                    <a:pt x="493395" y="376682"/>
                  </a:lnTo>
                  <a:lnTo>
                    <a:pt x="514183" y="359392"/>
                  </a:lnTo>
                  <a:lnTo>
                    <a:pt x="533495" y="341614"/>
                  </a:lnTo>
                  <a:lnTo>
                    <a:pt x="567690" y="304546"/>
                  </a:lnTo>
                  <a:lnTo>
                    <a:pt x="596471" y="265874"/>
                  </a:lnTo>
                  <a:lnTo>
                    <a:pt x="620395" y="226060"/>
                  </a:lnTo>
                  <a:lnTo>
                    <a:pt x="639254" y="185658"/>
                  </a:lnTo>
                  <a:lnTo>
                    <a:pt x="653160" y="145542"/>
                  </a:lnTo>
                  <a:lnTo>
                    <a:pt x="662400" y="108426"/>
                  </a:lnTo>
                  <a:lnTo>
                    <a:pt x="667258" y="77216"/>
                  </a:lnTo>
                  <a:lnTo>
                    <a:pt x="656117" y="77737"/>
                  </a:lnTo>
                  <a:lnTo>
                    <a:pt x="644620" y="78152"/>
                  </a:lnTo>
                  <a:lnTo>
                    <a:pt x="595503" y="78835"/>
                  </a:lnTo>
                  <a:lnTo>
                    <a:pt x="569214" y="78867"/>
                  </a:lnTo>
                  <a:lnTo>
                    <a:pt x="518033" y="78867"/>
                  </a:lnTo>
                  <a:lnTo>
                    <a:pt x="518033" y="46481"/>
                  </a:lnTo>
                  <a:lnTo>
                    <a:pt x="594995" y="46481"/>
                  </a:lnTo>
                  <a:lnTo>
                    <a:pt x="610143" y="46460"/>
                  </a:lnTo>
                  <a:lnTo>
                    <a:pt x="648970" y="46227"/>
                  </a:lnTo>
                  <a:lnTo>
                    <a:pt x="688599" y="45085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935" y="16891"/>
                  </a:moveTo>
                  <a:lnTo>
                    <a:pt x="376555" y="16891"/>
                  </a:lnTo>
                  <a:lnTo>
                    <a:pt x="378968" y="22098"/>
                  </a:lnTo>
                  <a:lnTo>
                    <a:pt x="359886" y="63769"/>
                  </a:lnTo>
                  <a:lnTo>
                    <a:pt x="336169" y="93599"/>
                  </a:lnTo>
                  <a:lnTo>
                    <a:pt x="306133" y="120824"/>
                  </a:lnTo>
                  <a:lnTo>
                    <a:pt x="271145" y="144145"/>
                  </a:lnTo>
                  <a:lnTo>
                    <a:pt x="288266" y="152336"/>
                  </a:lnTo>
                  <a:lnTo>
                    <a:pt x="325794" y="168719"/>
                  </a:lnTo>
                  <a:lnTo>
                    <a:pt x="367780" y="184725"/>
                  </a:lnTo>
                  <a:lnTo>
                    <a:pt x="414746" y="198163"/>
                  </a:lnTo>
                  <a:lnTo>
                    <a:pt x="440182" y="203835"/>
                  </a:lnTo>
                  <a:lnTo>
                    <a:pt x="425322" y="234315"/>
                  </a:lnTo>
                  <a:lnTo>
                    <a:pt x="386085" y="225099"/>
                  </a:lnTo>
                  <a:lnTo>
                    <a:pt x="349535" y="212994"/>
                  </a:lnTo>
                  <a:lnTo>
                    <a:pt x="303974" y="194087"/>
                  </a:lnTo>
                  <a:lnTo>
                    <a:pt x="262128" y="172085"/>
                  </a:lnTo>
                  <a:lnTo>
                    <a:pt x="246126" y="161290"/>
                  </a:lnTo>
                  <a:lnTo>
                    <a:pt x="226093" y="173075"/>
                  </a:lnTo>
                  <a:lnTo>
                    <a:pt x="181742" y="194740"/>
                  </a:lnTo>
                  <a:lnTo>
                    <a:pt x="131634" y="213739"/>
                  </a:lnTo>
                  <a:lnTo>
                    <a:pt x="76173" y="229689"/>
                  </a:lnTo>
                  <a:lnTo>
                    <a:pt x="46418" y="236474"/>
                  </a:lnTo>
                  <a:lnTo>
                    <a:pt x="32296" y="205232"/>
                  </a:lnTo>
                  <a:lnTo>
                    <a:pt x="60327" y="199518"/>
                  </a:lnTo>
                  <a:lnTo>
                    <a:pt x="87333" y="192865"/>
                  </a:lnTo>
                  <a:lnTo>
                    <a:pt x="138303" y="176784"/>
                  </a:lnTo>
                  <a:lnTo>
                    <a:pt x="184673" y="157718"/>
                  </a:lnTo>
                  <a:lnTo>
                    <a:pt x="226187" y="136652"/>
                  </a:lnTo>
                  <a:lnTo>
                    <a:pt x="262493" y="113792"/>
                  </a:lnTo>
                  <a:lnTo>
                    <a:pt x="292989" y="89789"/>
                  </a:lnTo>
                  <a:lnTo>
                    <a:pt x="324939" y="57731"/>
                  </a:lnTo>
                  <a:lnTo>
                    <a:pt x="331343" y="49275"/>
                  </a:lnTo>
                  <a:lnTo>
                    <a:pt x="317101" y="49776"/>
                  </a:lnTo>
                  <a:lnTo>
                    <a:pt x="302561" y="50133"/>
                  </a:lnTo>
                  <a:lnTo>
                    <a:pt x="287712" y="50347"/>
                  </a:lnTo>
                  <a:lnTo>
                    <a:pt x="272542" y="50419"/>
                  </a:lnTo>
                  <a:lnTo>
                    <a:pt x="257375" y="50419"/>
                  </a:lnTo>
                  <a:lnTo>
                    <a:pt x="242363" y="50419"/>
                  </a:lnTo>
                  <a:lnTo>
                    <a:pt x="227518" y="50419"/>
                  </a:lnTo>
                  <a:lnTo>
                    <a:pt x="212852" y="50419"/>
                  </a:lnTo>
                  <a:lnTo>
                    <a:pt x="79502" y="50419"/>
                  </a:lnTo>
                  <a:lnTo>
                    <a:pt x="79502" y="17906"/>
                  </a:lnTo>
                  <a:lnTo>
                    <a:pt x="295910" y="17906"/>
                  </a:lnTo>
                  <a:lnTo>
                    <a:pt x="313695" y="17855"/>
                  </a:lnTo>
                  <a:lnTo>
                    <a:pt x="331803" y="17684"/>
                  </a:lnTo>
                  <a:lnTo>
                    <a:pt x="350220" y="17371"/>
                  </a:lnTo>
                  <a:lnTo>
                    <a:pt x="368935" y="16891"/>
                  </a:lnTo>
                  <a:close/>
                </a:path>
                <a:path w="1893570" h="511175">
                  <a:moveTo>
                    <a:pt x="1123442" y="12700"/>
                  </a:moveTo>
                  <a:lnTo>
                    <a:pt x="1159510" y="12700"/>
                  </a:lnTo>
                  <a:lnTo>
                    <a:pt x="1160039" y="33938"/>
                  </a:lnTo>
                  <a:lnTo>
                    <a:pt x="1158986" y="54022"/>
                  </a:lnTo>
                  <a:lnTo>
                    <a:pt x="1156384" y="72939"/>
                  </a:lnTo>
                  <a:lnTo>
                    <a:pt x="1152271" y="90678"/>
                  </a:lnTo>
                  <a:lnTo>
                    <a:pt x="1155223" y="99135"/>
                  </a:lnTo>
                  <a:lnTo>
                    <a:pt x="1176416" y="134578"/>
                  </a:lnTo>
                  <a:lnTo>
                    <a:pt x="1209591" y="168842"/>
                  </a:lnTo>
                  <a:lnTo>
                    <a:pt x="1240917" y="192024"/>
                  </a:lnTo>
                  <a:lnTo>
                    <a:pt x="1278493" y="213633"/>
                  </a:lnTo>
                  <a:lnTo>
                    <a:pt x="1292733" y="220725"/>
                  </a:lnTo>
                  <a:lnTo>
                    <a:pt x="1272159" y="245999"/>
                  </a:lnTo>
                  <a:lnTo>
                    <a:pt x="1234600" y="228353"/>
                  </a:lnTo>
                  <a:lnTo>
                    <a:pt x="1193819" y="199469"/>
                  </a:lnTo>
                  <a:lnTo>
                    <a:pt x="1160206" y="166244"/>
                  </a:lnTo>
                  <a:lnTo>
                    <a:pt x="1138658" y="132709"/>
                  </a:lnTo>
                  <a:lnTo>
                    <a:pt x="1136396" y="125349"/>
                  </a:lnTo>
                  <a:lnTo>
                    <a:pt x="1127920" y="145232"/>
                  </a:lnTo>
                  <a:lnTo>
                    <a:pt x="1103016" y="182570"/>
                  </a:lnTo>
                  <a:lnTo>
                    <a:pt x="1068014" y="216408"/>
                  </a:lnTo>
                  <a:lnTo>
                    <a:pt x="1025532" y="245173"/>
                  </a:lnTo>
                  <a:lnTo>
                    <a:pt x="1001649" y="257556"/>
                  </a:lnTo>
                  <a:lnTo>
                    <a:pt x="980821" y="234315"/>
                  </a:lnTo>
                  <a:lnTo>
                    <a:pt x="998922" y="224031"/>
                  </a:lnTo>
                  <a:lnTo>
                    <a:pt x="1015714" y="213582"/>
                  </a:lnTo>
                  <a:lnTo>
                    <a:pt x="1058513" y="181205"/>
                  </a:lnTo>
                  <a:lnTo>
                    <a:pt x="1090803" y="144272"/>
                  </a:lnTo>
                  <a:lnTo>
                    <a:pt x="1112716" y="101820"/>
                  </a:lnTo>
                  <a:lnTo>
                    <a:pt x="1123378" y="52403"/>
                  </a:lnTo>
                  <a:lnTo>
                    <a:pt x="1124136" y="33248"/>
                  </a:lnTo>
                  <a:lnTo>
                    <a:pt x="1123442" y="12700"/>
                  </a:lnTo>
                  <a:close/>
                </a:path>
                <a:path w="1893570" h="511175">
                  <a:moveTo>
                    <a:pt x="784606" y="5715"/>
                  </a:moveTo>
                  <a:lnTo>
                    <a:pt x="818641" y="5715"/>
                  </a:lnTo>
                  <a:lnTo>
                    <a:pt x="818641" y="495046"/>
                  </a:lnTo>
                  <a:lnTo>
                    <a:pt x="784606" y="495046"/>
                  </a:lnTo>
                  <a:lnTo>
                    <a:pt x="784606" y="222631"/>
                  </a:lnTo>
                  <a:lnTo>
                    <a:pt x="703326" y="222631"/>
                  </a:lnTo>
                  <a:lnTo>
                    <a:pt x="703326" y="189611"/>
                  </a:lnTo>
                  <a:lnTo>
                    <a:pt x="784606" y="189611"/>
                  </a:lnTo>
                  <a:lnTo>
                    <a:pt x="784606" y="5715"/>
                  </a:lnTo>
                  <a:close/>
                </a:path>
                <a:path w="1893570" h="511175">
                  <a:moveTo>
                    <a:pt x="1857248" y="0"/>
                  </a:moveTo>
                  <a:lnTo>
                    <a:pt x="1892046" y="0"/>
                  </a:lnTo>
                  <a:lnTo>
                    <a:pt x="1892046" y="309118"/>
                  </a:lnTo>
                  <a:lnTo>
                    <a:pt x="1857248" y="309118"/>
                  </a:lnTo>
                  <a:lnTo>
                    <a:pt x="1857248" y="209804"/>
                  </a:lnTo>
                  <a:lnTo>
                    <a:pt x="1734565" y="209804"/>
                  </a:lnTo>
                  <a:lnTo>
                    <a:pt x="1734565" y="257302"/>
                  </a:lnTo>
                  <a:lnTo>
                    <a:pt x="1504442" y="257302"/>
                  </a:lnTo>
                  <a:lnTo>
                    <a:pt x="1504442" y="24129"/>
                  </a:lnTo>
                  <a:lnTo>
                    <a:pt x="1734565" y="24129"/>
                  </a:lnTo>
                  <a:lnTo>
                    <a:pt x="1734565" y="73279"/>
                  </a:lnTo>
                  <a:lnTo>
                    <a:pt x="1857248" y="73279"/>
                  </a:lnTo>
                  <a:lnTo>
                    <a:pt x="1857248" y="0"/>
                  </a:lnTo>
                  <a:close/>
                </a:path>
                <a:path w="1893570" h="511175">
                  <a:moveTo>
                    <a:pt x="1366520" y="0"/>
                  </a:moveTo>
                  <a:lnTo>
                    <a:pt x="1401318" y="0"/>
                  </a:lnTo>
                  <a:lnTo>
                    <a:pt x="1401318" y="265430"/>
                  </a:lnTo>
                  <a:lnTo>
                    <a:pt x="1366520" y="265430"/>
                  </a:lnTo>
                  <a:lnTo>
                    <a:pt x="1366520" y="132587"/>
                  </a:lnTo>
                  <a:lnTo>
                    <a:pt x="1238758" y="132587"/>
                  </a:lnTo>
                  <a:lnTo>
                    <a:pt x="1238758" y="99568"/>
                  </a:lnTo>
                  <a:lnTo>
                    <a:pt x="1366520" y="99568"/>
                  </a:lnTo>
                  <a:lnTo>
                    <a:pt x="1366520" y="0"/>
                  </a:lnTo>
                  <a:close/>
                </a:path>
                <a:path w="1893570" h="511175">
                  <a:moveTo>
                    <a:pt x="884682" y="0"/>
                  </a:moveTo>
                  <a:lnTo>
                    <a:pt x="918845" y="0"/>
                  </a:lnTo>
                  <a:lnTo>
                    <a:pt x="918845" y="507873"/>
                  </a:lnTo>
                  <a:lnTo>
                    <a:pt x="884682" y="507873"/>
                  </a:lnTo>
                  <a:lnTo>
                    <a:pt x="88468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69791" y="1597152"/>
            <a:ext cx="4701540" cy="4754880"/>
          </a:xfrm>
          <a:custGeom>
            <a:avLst/>
            <a:gdLst/>
            <a:ahLst/>
            <a:cxnLst/>
            <a:rect l="l" t="t" r="r" b="b"/>
            <a:pathLst>
              <a:path w="4701540" h="4754880">
                <a:moveTo>
                  <a:pt x="4701540" y="0"/>
                </a:moveTo>
                <a:lnTo>
                  <a:pt x="0" y="0"/>
                </a:lnTo>
                <a:lnTo>
                  <a:pt x="0" y="4754880"/>
                </a:lnTo>
                <a:lnTo>
                  <a:pt x="4701540" y="4754880"/>
                </a:lnTo>
                <a:lnTo>
                  <a:pt x="470154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47182" y="1760042"/>
            <a:ext cx="650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45">
                <a:solidFill>
                  <a:srgbClr val="FFFFFF"/>
                </a:solidFill>
                <a:latin typeface="Gulim"/>
                <a:cs typeface="Gulim"/>
              </a:rPr>
              <a:t>목적</a:t>
            </a:r>
            <a:endParaRPr sz="2800">
              <a:latin typeface="Gulim"/>
              <a:cs typeface="Guli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8065" y="2405633"/>
            <a:ext cx="3270250" cy="0"/>
          </a:xfrm>
          <a:custGeom>
            <a:avLst/>
            <a:gdLst/>
            <a:ahLst/>
            <a:cxnLst/>
            <a:rect l="l" t="t" r="r" b="b"/>
            <a:pathLst>
              <a:path w="3270250" h="0">
                <a:moveTo>
                  <a:pt x="0" y="0"/>
                </a:moveTo>
                <a:lnTo>
                  <a:pt x="327025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21809" y="2749677"/>
            <a:ext cx="340169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6555" marR="372110">
              <a:lnSpc>
                <a:spcPct val="100000"/>
              </a:lnSpc>
              <a:spcBef>
                <a:spcPts val="100"/>
              </a:spcBef>
            </a:pP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마포구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상권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내의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빈도가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ulim"/>
                <a:cs typeface="Gulim"/>
              </a:rPr>
              <a:t>높은  업종의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시너지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분석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ulim"/>
              <a:cs typeface="Gulim"/>
            </a:endParaRPr>
          </a:p>
          <a:p>
            <a:pPr algn="ctr" marL="324485" marR="318770" indent="-1905">
              <a:lnSpc>
                <a:spcPct val="100000"/>
              </a:lnSpc>
            </a:pP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코로나와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같은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위기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ulim"/>
                <a:cs typeface="Gulim"/>
              </a:rPr>
              <a:t>상황에도  기존의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시너지가</a:t>
            </a:r>
            <a:r>
              <a:rPr dirty="0" sz="18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ulim"/>
                <a:cs typeface="Gulim"/>
              </a:rPr>
              <a:t>유지되는가에  대하여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검증</a:t>
            </a: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Gulim"/>
              <a:cs typeface="Gulim"/>
            </a:endParaRPr>
          </a:p>
          <a:p>
            <a:pPr marL="605155" marR="5080" indent="-593090">
              <a:lnSpc>
                <a:spcPct val="100000"/>
              </a:lnSpc>
            </a:pP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코로나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이</a:t>
            </a:r>
            <a:r>
              <a:rPr dirty="0" sz="1800" spc="-190">
                <a:solidFill>
                  <a:srgbClr val="FFFFFF"/>
                </a:solidFill>
                <a:latin typeface="Gulim"/>
                <a:cs typeface="Gulim"/>
              </a:rPr>
              <a:t>후</a:t>
            </a:r>
            <a:r>
              <a:rPr dirty="0" sz="1800" spc="-70">
                <a:solidFill>
                  <a:srgbClr val="FFFFFF"/>
                </a:solidFill>
                <a:latin typeface="Gulim"/>
                <a:cs typeface="Gulim"/>
              </a:rPr>
              <a:t>,</a:t>
            </a:r>
            <a:r>
              <a:rPr dirty="0" sz="18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또</a:t>
            </a:r>
            <a:r>
              <a:rPr dirty="0" sz="1800" spc="-204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다른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위기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ulim"/>
                <a:cs typeface="Gulim"/>
              </a:rPr>
              <a:t>상황에서도 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강건하게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버텨낼</a:t>
            </a:r>
            <a:r>
              <a:rPr dirty="0" sz="18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수</a:t>
            </a:r>
            <a:r>
              <a:rPr dirty="0" sz="1800" spc="-204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ulim"/>
                <a:cs typeface="Gulim"/>
              </a:rPr>
              <a:t>있는 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업종별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시너지를</a:t>
            </a:r>
            <a:r>
              <a:rPr dirty="0" sz="18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찾아</a:t>
            </a:r>
            <a:endParaRPr sz="1800">
              <a:latin typeface="Gulim"/>
              <a:cs typeface="Gulim"/>
            </a:endParaRPr>
          </a:p>
          <a:p>
            <a:pPr marL="935990" marR="295910" indent="-635635">
              <a:lnSpc>
                <a:spcPct val="100000"/>
              </a:lnSpc>
              <a:spcBef>
                <a:spcPts val="5"/>
              </a:spcBef>
            </a:pP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소상공인들의</a:t>
            </a:r>
            <a:r>
              <a:rPr dirty="0" sz="1800" spc="-25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점포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입지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ulim"/>
                <a:cs typeface="Gulim"/>
              </a:rPr>
              <a:t>선정에  도움을</a:t>
            </a:r>
            <a:r>
              <a:rPr dirty="0" sz="18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주고자</a:t>
            </a:r>
            <a:r>
              <a:rPr dirty="0" sz="18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ulim"/>
                <a:cs typeface="Gulim"/>
              </a:rPr>
              <a:t>함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56216" y="384936"/>
            <a:ext cx="1247775" cy="333375"/>
            <a:chOff x="9856216" y="384936"/>
            <a:chExt cx="1247775" cy="333375"/>
          </a:xfrm>
        </p:grpSpPr>
        <p:sp>
          <p:nvSpPr>
            <p:cNvPr id="17" name="object 17"/>
            <p:cNvSpPr/>
            <p:nvPr/>
          </p:nvSpPr>
          <p:spPr>
            <a:xfrm>
              <a:off x="9860788" y="389508"/>
              <a:ext cx="1238885" cy="324485"/>
            </a:xfrm>
            <a:custGeom>
              <a:avLst/>
              <a:gdLst/>
              <a:ahLst/>
              <a:cxnLst/>
              <a:rect l="l" t="t" r="r" b="b"/>
              <a:pathLst>
                <a:path w="1238884" h="324484">
                  <a:moveTo>
                    <a:pt x="301116" y="250698"/>
                  </a:moveTo>
                  <a:lnTo>
                    <a:pt x="0" y="250698"/>
                  </a:lnTo>
                  <a:lnTo>
                    <a:pt x="0" y="274827"/>
                  </a:lnTo>
                  <a:lnTo>
                    <a:pt x="301116" y="274827"/>
                  </a:lnTo>
                  <a:lnTo>
                    <a:pt x="301116" y="250698"/>
                  </a:lnTo>
                  <a:close/>
                </a:path>
                <a:path w="1238884" h="324484">
                  <a:moveTo>
                    <a:pt x="1238377" y="250316"/>
                  </a:moveTo>
                  <a:lnTo>
                    <a:pt x="937259" y="250316"/>
                  </a:lnTo>
                  <a:lnTo>
                    <a:pt x="937259" y="274446"/>
                  </a:lnTo>
                  <a:lnTo>
                    <a:pt x="1238377" y="274446"/>
                  </a:lnTo>
                  <a:lnTo>
                    <a:pt x="1238377" y="250316"/>
                  </a:lnTo>
                  <a:close/>
                </a:path>
                <a:path w="1238884" h="324484">
                  <a:moveTo>
                    <a:pt x="901953" y="204088"/>
                  </a:moveTo>
                  <a:lnTo>
                    <a:pt x="688975" y="204088"/>
                  </a:lnTo>
                  <a:lnTo>
                    <a:pt x="688975" y="228218"/>
                  </a:lnTo>
                  <a:lnTo>
                    <a:pt x="875410" y="228218"/>
                  </a:lnTo>
                  <a:lnTo>
                    <a:pt x="875410" y="324103"/>
                  </a:lnTo>
                  <a:lnTo>
                    <a:pt x="901953" y="324103"/>
                  </a:lnTo>
                  <a:lnTo>
                    <a:pt x="901953" y="204088"/>
                  </a:lnTo>
                  <a:close/>
                </a:path>
                <a:path w="1238884" h="324484">
                  <a:moveTo>
                    <a:pt x="271271" y="161543"/>
                  </a:moveTo>
                  <a:lnTo>
                    <a:pt x="31622" y="161543"/>
                  </a:lnTo>
                  <a:lnTo>
                    <a:pt x="31622" y="185674"/>
                  </a:lnTo>
                  <a:lnTo>
                    <a:pt x="271271" y="185674"/>
                  </a:lnTo>
                  <a:lnTo>
                    <a:pt x="271271" y="161543"/>
                  </a:lnTo>
                  <a:close/>
                </a:path>
                <a:path w="1238884" h="324484">
                  <a:moveTo>
                    <a:pt x="104775" y="58800"/>
                  </a:moveTo>
                  <a:lnTo>
                    <a:pt x="77596" y="58800"/>
                  </a:lnTo>
                  <a:lnTo>
                    <a:pt x="80771" y="161543"/>
                  </a:lnTo>
                  <a:lnTo>
                    <a:pt x="107950" y="161543"/>
                  </a:lnTo>
                  <a:lnTo>
                    <a:pt x="104775" y="58800"/>
                  </a:lnTo>
                  <a:close/>
                </a:path>
                <a:path w="1238884" h="324484">
                  <a:moveTo>
                    <a:pt x="225678" y="58800"/>
                  </a:moveTo>
                  <a:lnTo>
                    <a:pt x="198373" y="58800"/>
                  </a:lnTo>
                  <a:lnTo>
                    <a:pt x="195325" y="161543"/>
                  </a:lnTo>
                  <a:lnTo>
                    <a:pt x="222503" y="161543"/>
                  </a:lnTo>
                  <a:lnTo>
                    <a:pt x="225678" y="58800"/>
                  </a:lnTo>
                  <a:close/>
                </a:path>
                <a:path w="1238884" h="324484">
                  <a:moveTo>
                    <a:pt x="267715" y="26542"/>
                  </a:moveTo>
                  <a:lnTo>
                    <a:pt x="35559" y="26542"/>
                  </a:lnTo>
                  <a:lnTo>
                    <a:pt x="35559" y="50673"/>
                  </a:lnTo>
                  <a:lnTo>
                    <a:pt x="267715" y="50673"/>
                  </a:lnTo>
                  <a:lnTo>
                    <a:pt x="267715" y="26542"/>
                  </a:lnTo>
                  <a:close/>
                </a:path>
                <a:path w="1238884" h="324484">
                  <a:moveTo>
                    <a:pt x="1192529" y="24383"/>
                  </a:moveTo>
                  <a:lnTo>
                    <a:pt x="989964" y="24383"/>
                  </a:lnTo>
                  <a:lnTo>
                    <a:pt x="989964" y="196723"/>
                  </a:lnTo>
                  <a:lnTo>
                    <a:pt x="1197736" y="196723"/>
                  </a:lnTo>
                  <a:lnTo>
                    <a:pt x="1197736" y="172465"/>
                  </a:lnTo>
                  <a:lnTo>
                    <a:pt x="1016634" y="172465"/>
                  </a:lnTo>
                  <a:lnTo>
                    <a:pt x="1016634" y="119633"/>
                  </a:lnTo>
                  <a:lnTo>
                    <a:pt x="1186941" y="119633"/>
                  </a:lnTo>
                  <a:lnTo>
                    <a:pt x="1186941" y="95503"/>
                  </a:lnTo>
                  <a:lnTo>
                    <a:pt x="1016634" y="95503"/>
                  </a:lnTo>
                  <a:lnTo>
                    <a:pt x="1016634" y="48640"/>
                  </a:lnTo>
                  <a:lnTo>
                    <a:pt x="1192529" y="48640"/>
                  </a:lnTo>
                  <a:lnTo>
                    <a:pt x="1192529" y="24383"/>
                  </a:lnTo>
                  <a:close/>
                </a:path>
                <a:path w="1238884" h="324484">
                  <a:moveTo>
                    <a:pt x="613536" y="255269"/>
                  </a:moveTo>
                  <a:lnTo>
                    <a:pt x="312419" y="255269"/>
                  </a:lnTo>
                  <a:lnTo>
                    <a:pt x="312419" y="279400"/>
                  </a:lnTo>
                  <a:lnTo>
                    <a:pt x="613536" y="279400"/>
                  </a:lnTo>
                  <a:lnTo>
                    <a:pt x="613536" y="255269"/>
                  </a:lnTo>
                  <a:close/>
                </a:path>
                <a:path w="1238884" h="324484">
                  <a:moveTo>
                    <a:pt x="476630" y="199136"/>
                  </a:moveTo>
                  <a:lnTo>
                    <a:pt x="448690" y="199136"/>
                  </a:lnTo>
                  <a:lnTo>
                    <a:pt x="448690" y="255269"/>
                  </a:lnTo>
                  <a:lnTo>
                    <a:pt x="476630" y="255269"/>
                  </a:lnTo>
                  <a:lnTo>
                    <a:pt x="476630" y="199136"/>
                  </a:lnTo>
                  <a:close/>
                </a:path>
                <a:path w="1238884" h="324484">
                  <a:moveTo>
                    <a:pt x="562736" y="23749"/>
                  </a:moveTo>
                  <a:lnTo>
                    <a:pt x="362330" y="23749"/>
                  </a:lnTo>
                  <a:lnTo>
                    <a:pt x="362330" y="48640"/>
                  </a:lnTo>
                  <a:lnTo>
                    <a:pt x="535431" y="48640"/>
                  </a:lnTo>
                  <a:lnTo>
                    <a:pt x="535431" y="98678"/>
                  </a:lnTo>
                  <a:lnTo>
                    <a:pt x="361568" y="98678"/>
                  </a:lnTo>
                  <a:lnTo>
                    <a:pt x="361568" y="199136"/>
                  </a:lnTo>
                  <a:lnTo>
                    <a:pt x="573912" y="199136"/>
                  </a:lnTo>
                  <a:lnTo>
                    <a:pt x="573912" y="175005"/>
                  </a:lnTo>
                  <a:lnTo>
                    <a:pt x="388873" y="175005"/>
                  </a:lnTo>
                  <a:lnTo>
                    <a:pt x="388873" y="122808"/>
                  </a:lnTo>
                  <a:lnTo>
                    <a:pt x="562736" y="122808"/>
                  </a:lnTo>
                  <a:lnTo>
                    <a:pt x="562736" y="23749"/>
                  </a:lnTo>
                  <a:close/>
                </a:path>
                <a:path w="1238884" h="324484">
                  <a:moveTo>
                    <a:pt x="840612" y="3428"/>
                  </a:moveTo>
                  <a:lnTo>
                    <a:pt x="814704" y="3428"/>
                  </a:lnTo>
                  <a:lnTo>
                    <a:pt x="814704" y="83692"/>
                  </a:lnTo>
                  <a:lnTo>
                    <a:pt x="768603" y="83692"/>
                  </a:lnTo>
                  <a:lnTo>
                    <a:pt x="768603" y="107950"/>
                  </a:lnTo>
                  <a:lnTo>
                    <a:pt x="814704" y="107950"/>
                  </a:lnTo>
                  <a:lnTo>
                    <a:pt x="814704" y="189229"/>
                  </a:lnTo>
                  <a:lnTo>
                    <a:pt x="840612" y="189229"/>
                  </a:lnTo>
                  <a:lnTo>
                    <a:pt x="840612" y="3428"/>
                  </a:lnTo>
                  <a:close/>
                </a:path>
                <a:path w="1238884" h="324484">
                  <a:moveTo>
                    <a:pt x="763541" y="38607"/>
                  </a:moveTo>
                  <a:lnTo>
                    <a:pt x="737107" y="38607"/>
                  </a:lnTo>
                  <a:lnTo>
                    <a:pt x="735175" y="45970"/>
                  </a:lnTo>
                  <a:lnTo>
                    <a:pt x="732599" y="53784"/>
                  </a:lnTo>
                  <a:lnTo>
                    <a:pt x="715724" y="88630"/>
                  </a:lnTo>
                  <a:lnTo>
                    <a:pt x="688641" y="122316"/>
                  </a:lnTo>
                  <a:lnTo>
                    <a:pt x="651716" y="151971"/>
                  </a:lnTo>
                  <a:lnTo>
                    <a:pt x="629030" y="165607"/>
                  </a:lnTo>
                  <a:lnTo>
                    <a:pt x="646176" y="185292"/>
                  </a:lnTo>
                  <a:lnTo>
                    <a:pt x="688720" y="157733"/>
                  </a:lnTo>
                  <a:lnTo>
                    <a:pt x="721232" y="122300"/>
                  </a:lnTo>
                  <a:lnTo>
                    <a:pt x="752223" y="122300"/>
                  </a:lnTo>
                  <a:lnTo>
                    <a:pt x="747474" y="117617"/>
                  </a:lnTo>
                  <a:lnTo>
                    <a:pt x="741316" y="110793"/>
                  </a:lnTo>
                  <a:lnTo>
                    <a:pt x="735837" y="103886"/>
                  </a:lnTo>
                  <a:lnTo>
                    <a:pt x="741769" y="94668"/>
                  </a:lnTo>
                  <a:lnTo>
                    <a:pt x="747188" y="84915"/>
                  </a:lnTo>
                  <a:lnTo>
                    <a:pt x="752107" y="74614"/>
                  </a:lnTo>
                  <a:lnTo>
                    <a:pt x="756538" y="63753"/>
                  </a:lnTo>
                  <a:lnTo>
                    <a:pt x="760325" y="52252"/>
                  </a:lnTo>
                  <a:lnTo>
                    <a:pt x="763301" y="40036"/>
                  </a:lnTo>
                  <a:lnTo>
                    <a:pt x="763541" y="38607"/>
                  </a:lnTo>
                  <a:close/>
                </a:path>
                <a:path w="1238884" h="324484">
                  <a:moveTo>
                    <a:pt x="752223" y="122300"/>
                  </a:moveTo>
                  <a:lnTo>
                    <a:pt x="721232" y="122300"/>
                  </a:lnTo>
                  <a:lnTo>
                    <a:pt x="725687" y="129536"/>
                  </a:lnTo>
                  <a:lnTo>
                    <a:pt x="752651" y="157980"/>
                  </a:lnTo>
                  <a:lnTo>
                    <a:pt x="779779" y="176911"/>
                  </a:lnTo>
                  <a:lnTo>
                    <a:pt x="797432" y="157606"/>
                  </a:lnTo>
                  <a:lnTo>
                    <a:pt x="787755" y="151002"/>
                  </a:lnTo>
                  <a:lnTo>
                    <a:pt x="778605" y="144383"/>
                  </a:lnTo>
                  <a:lnTo>
                    <a:pt x="769890" y="137667"/>
                  </a:lnTo>
                  <a:lnTo>
                    <a:pt x="761872" y="131063"/>
                  </a:lnTo>
                  <a:lnTo>
                    <a:pt x="754322" y="124370"/>
                  </a:lnTo>
                  <a:lnTo>
                    <a:pt x="752223" y="122300"/>
                  </a:lnTo>
                  <a:close/>
                </a:path>
                <a:path w="1238884" h="324484">
                  <a:moveTo>
                    <a:pt x="766826" y="13462"/>
                  </a:moveTo>
                  <a:lnTo>
                    <a:pt x="756537" y="13964"/>
                  </a:lnTo>
                  <a:lnTo>
                    <a:pt x="738768" y="14587"/>
                  </a:lnTo>
                  <a:lnTo>
                    <a:pt x="731265" y="14731"/>
                  </a:lnTo>
                  <a:lnTo>
                    <a:pt x="647826" y="14858"/>
                  </a:lnTo>
                  <a:lnTo>
                    <a:pt x="647826" y="39750"/>
                  </a:lnTo>
                  <a:lnTo>
                    <a:pt x="680719" y="39750"/>
                  </a:lnTo>
                  <a:lnTo>
                    <a:pt x="718391" y="39375"/>
                  </a:lnTo>
                  <a:lnTo>
                    <a:pt x="724915" y="39195"/>
                  </a:lnTo>
                  <a:lnTo>
                    <a:pt x="731154" y="38943"/>
                  </a:lnTo>
                  <a:lnTo>
                    <a:pt x="737107" y="38607"/>
                  </a:lnTo>
                  <a:lnTo>
                    <a:pt x="763541" y="38607"/>
                  </a:lnTo>
                  <a:lnTo>
                    <a:pt x="765468" y="27106"/>
                  </a:lnTo>
                  <a:lnTo>
                    <a:pt x="766826" y="13462"/>
                  </a:lnTo>
                  <a:close/>
                </a:path>
                <a:path w="1238884" h="324484">
                  <a:moveTo>
                    <a:pt x="901953" y="0"/>
                  </a:moveTo>
                  <a:lnTo>
                    <a:pt x="875664" y="0"/>
                  </a:lnTo>
                  <a:lnTo>
                    <a:pt x="875664" y="189229"/>
                  </a:lnTo>
                  <a:lnTo>
                    <a:pt x="901953" y="189229"/>
                  </a:lnTo>
                  <a:lnTo>
                    <a:pt x="901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60788" y="389508"/>
              <a:ext cx="1238885" cy="324485"/>
            </a:xfrm>
            <a:custGeom>
              <a:avLst/>
              <a:gdLst/>
              <a:ahLst/>
              <a:cxnLst/>
              <a:rect l="l" t="t" r="r" b="b"/>
              <a:pathLst>
                <a:path w="1238884" h="324484">
                  <a:moveTo>
                    <a:pt x="0" y="250698"/>
                  </a:moveTo>
                  <a:lnTo>
                    <a:pt x="301116" y="250698"/>
                  </a:lnTo>
                  <a:lnTo>
                    <a:pt x="301116" y="274827"/>
                  </a:lnTo>
                  <a:lnTo>
                    <a:pt x="0" y="274827"/>
                  </a:lnTo>
                  <a:lnTo>
                    <a:pt x="0" y="250698"/>
                  </a:lnTo>
                  <a:close/>
                </a:path>
                <a:path w="1238884" h="324484">
                  <a:moveTo>
                    <a:pt x="937259" y="250316"/>
                  </a:moveTo>
                  <a:lnTo>
                    <a:pt x="1238377" y="250316"/>
                  </a:lnTo>
                  <a:lnTo>
                    <a:pt x="1238377" y="274446"/>
                  </a:lnTo>
                  <a:lnTo>
                    <a:pt x="937259" y="274446"/>
                  </a:lnTo>
                  <a:lnTo>
                    <a:pt x="937259" y="250316"/>
                  </a:lnTo>
                  <a:close/>
                </a:path>
                <a:path w="1238884" h="324484">
                  <a:moveTo>
                    <a:pt x="688975" y="204088"/>
                  </a:moveTo>
                  <a:lnTo>
                    <a:pt x="901953" y="204088"/>
                  </a:lnTo>
                  <a:lnTo>
                    <a:pt x="901953" y="324103"/>
                  </a:lnTo>
                  <a:lnTo>
                    <a:pt x="875410" y="324103"/>
                  </a:lnTo>
                  <a:lnTo>
                    <a:pt x="875410" y="228218"/>
                  </a:lnTo>
                  <a:lnTo>
                    <a:pt x="688975" y="228218"/>
                  </a:lnTo>
                  <a:lnTo>
                    <a:pt x="688975" y="204088"/>
                  </a:lnTo>
                  <a:close/>
                </a:path>
                <a:path w="1238884" h="324484">
                  <a:moveTo>
                    <a:pt x="77596" y="58800"/>
                  </a:moveTo>
                  <a:lnTo>
                    <a:pt x="104775" y="58800"/>
                  </a:lnTo>
                  <a:lnTo>
                    <a:pt x="107950" y="161543"/>
                  </a:lnTo>
                  <a:lnTo>
                    <a:pt x="195325" y="161543"/>
                  </a:lnTo>
                  <a:lnTo>
                    <a:pt x="198373" y="58800"/>
                  </a:lnTo>
                  <a:lnTo>
                    <a:pt x="225678" y="58800"/>
                  </a:lnTo>
                  <a:lnTo>
                    <a:pt x="222503" y="161543"/>
                  </a:lnTo>
                  <a:lnTo>
                    <a:pt x="271271" y="161543"/>
                  </a:lnTo>
                  <a:lnTo>
                    <a:pt x="271271" y="185674"/>
                  </a:lnTo>
                  <a:lnTo>
                    <a:pt x="31622" y="185674"/>
                  </a:lnTo>
                  <a:lnTo>
                    <a:pt x="31622" y="161543"/>
                  </a:lnTo>
                  <a:lnTo>
                    <a:pt x="80771" y="161543"/>
                  </a:lnTo>
                  <a:lnTo>
                    <a:pt x="77596" y="58800"/>
                  </a:lnTo>
                  <a:close/>
                </a:path>
                <a:path w="1238884" h="324484">
                  <a:moveTo>
                    <a:pt x="35559" y="26542"/>
                  </a:moveTo>
                  <a:lnTo>
                    <a:pt x="267715" y="26542"/>
                  </a:lnTo>
                  <a:lnTo>
                    <a:pt x="267715" y="50673"/>
                  </a:lnTo>
                  <a:lnTo>
                    <a:pt x="35559" y="50673"/>
                  </a:lnTo>
                  <a:lnTo>
                    <a:pt x="35559" y="26542"/>
                  </a:lnTo>
                  <a:close/>
                </a:path>
                <a:path w="1238884" h="324484">
                  <a:moveTo>
                    <a:pt x="989964" y="24383"/>
                  </a:moveTo>
                  <a:lnTo>
                    <a:pt x="1192529" y="24383"/>
                  </a:lnTo>
                  <a:lnTo>
                    <a:pt x="1192529" y="48640"/>
                  </a:lnTo>
                  <a:lnTo>
                    <a:pt x="1016634" y="48640"/>
                  </a:lnTo>
                  <a:lnTo>
                    <a:pt x="1016634" y="95503"/>
                  </a:lnTo>
                  <a:lnTo>
                    <a:pt x="1186941" y="95503"/>
                  </a:lnTo>
                  <a:lnTo>
                    <a:pt x="1186941" y="119633"/>
                  </a:lnTo>
                  <a:lnTo>
                    <a:pt x="1016634" y="119633"/>
                  </a:lnTo>
                  <a:lnTo>
                    <a:pt x="1016634" y="172465"/>
                  </a:lnTo>
                  <a:lnTo>
                    <a:pt x="1197736" y="172465"/>
                  </a:lnTo>
                  <a:lnTo>
                    <a:pt x="1197736" y="196723"/>
                  </a:lnTo>
                  <a:lnTo>
                    <a:pt x="989964" y="196723"/>
                  </a:lnTo>
                  <a:lnTo>
                    <a:pt x="989964" y="24383"/>
                  </a:lnTo>
                  <a:close/>
                </a:path>
                <a:path w="1238884" h="324484">
                  <a:moveTo>
                    <a:pt x="362330" y="23749"/>
                  </a:moveTo>
                  <a:lnTo>
                    <a:pt x="562736" y="23749"/>
                  </a:lnTo>
                  <a:lnTo>
                    <a:pt x="562736" y="122808"/>
                  </a:lnTo>
                  <a:lnTo>
                    <a:pt x="388873" y="122808"/>
                  </a:lnTo>
                  <a:lnTo>
                    <a:pt x="388873" y="175005"/>
                  </a:lnTo>
                  <a:lnTo>
                    <a:pt x="573912" y="175005"/>
                  </a:lnTo>
                  <a:lnTo>
                    <a:pt x="573912" y="199136"/>
                  </a:lnTo>
                  <a:lnTo>
                    <a:pt x="476630" y="199136"/>
                  </a:lnTo>
                  <a:lnTo>
                    <a:pt x="476630" y="255269"/>
                  </a:lnTo>
                  <a:lnTo>
                    <a:pt x="613536" y="255269"/>
                  </a:lnTo>
                  <a:lnTo>
                    <a:pt x="613536" y="279400"/>
                  </a:lnTo>
                  <a:lnTo>
                    <a:pt x="312419" y="279400"/>
                  </a:lnTo>
                  <a:lnTo>
                    <a:pt x="312419" y="255269"/>
                  </a:lnTo>
                  <a:lnTo>
                    <a:pt x="448690" y="255269"/>
                  </a:lnTo>
                  <a:lnTo>
                    <a:pt x="448690" y="199136"/>
                  </a:lnTo>
                  <a:lnTo>
                    <a:pt x="361568" y="199136"/>
                  </a:lnTo>
                  <a:lnTo>
                    <a:pt x="361568" y="98678"/>
                  </a:lnTo>
                  <a:lnTo>
                    <a:pt x="535431" y="98678"/>
                  </a:lnTo>
                  <a:lnTo>
                    <a:pt x="535431" y="48640"/>
                  </a:lnTo>
                  <a:lnTo>
                    <a:pt x="362330" y="48640"/>
                  </a:lnTo>
                  <a:lnTo>
                    <a:pt x="362330" y="23749"/>
                  </a:lnTo>
                  <a:close/>
                </a:path>
                <a:path w="1238884" h="324484">
                  <a:moveTo>
                    <a:pt x="766826" y="13462"/>
                  </a:moveTo>
                  <a:lnTo>
                    <a:pt x="760325" y="52252"/>
                  </a:lnTo>
                  <a:lnTo>
                    <a:pt x="741769" y="94668"/>
                  </a:lnTo>
                  <a:lnTo>
                    <a:pt x="735837" y="103886"/>
                  </a:lnTo>
                  <a:lnTo>
                    <a:pt x="741316" y="110793"/>
                  </a:lnTo>
                  <a:lnTo>
                    <a:pt x="769965" y="137729"/>
                  </a:lnTo>
                  <a:lnTo>
                    <a:pt x="797432" y="157606"/>
                  </a:lnTo>
                  <a:lnTo>
                    <a:pt x="779779" y="176911"/>
                  </a:lnTo>
                  <a:lnTo>
                    <a:pt x="744601" y="151002"/>
                  </a:lnTo>
                  <a:lnTo>
                    <a:pt x="721232" y="122300"/>
                  </a:lnTo>
                  <a:lnTo>
                    <a:pt x="714349" y="131659"/>
                  </a:lnTo>
                  <a:lnTo>
                    <a:pt x="678644" y="165540"/>
                  </a:lnTo>
                  <a:lnTo>
                    <a:pt x="646176" y="185292"/>
                  </a:lnTo>
                  <a:lnTo>
                    <a:pt x="629030" y="165607"/>
                  </a:lnTo>
                  <a:lnTo>
                    <a:pt x="640748" y="158867"/>
                  </a:lnTo>
                  <a:lnTo>
                    <a:pt x="651716" y="151971"/>
                  </a:lnTo>
                  <a:lnTo>
                    <a:pt x="688641" y="122316"/>
                  </a:lnTo>
                  <a:lnTo>
                    <a:pt x="715724" y="88630"/>
                  </a:lnTo>
                  <a:lnTo>
                    <a:pt x="732599" y="53784"/>
                  </a:lnTo>
                  <a:lnTo>
                    <a:pt x="737107" y="38607"/>
                  </a:lnTo>
                  <a:lnTo>
                    <a:pt x="731154" y="38943"/>
                  </a:lnTo>
                  <a:lnTo>
                    <a:pt x="724915" y="39195"/>
                  </a:lnTo>
                  <a:lnTo>
                    <a:pt x="680719" y="39750"/>
                  </a:lnTo>
                  <a:lnTo>
                    <a:pt x="647826" y="39750"/>
                  </a:lnTo>
                  <a:lnTo>
                    <a:pt x="647826" y="14858"/>
                  </a:lnTo>
                  <a:lnTo>
                    <a:pt x="697356" y="14858"/>
                  </a:lnTo>
                  <a:lnTo>
                    <a:pt x="706977" y="14857"/>
                  </a:lnTo>
                  <a:lnTo>
                    <a:pt x="747188" y="14335"/>
                  </a:lnTo>
                  <a:lnTo>
                    <a:pt x="756537" y="13964"/>
                  </a:lnTo>
                  <a:lnTo>
                    <a:pt x="766826" y="13462"/>
                  </a:lnTo>
                  <a:close/>
                </a:path>
                <a:path w="1238884" h="324484">
                  <a:moveTo>
                    <a:pt x="814704" y="3428"/>
                  </a:moveTo>
                  <a:lnTo>
                    <a:pt x="840612" y="3428"/>
                  </a:lnTo>
                  <a:lnTo>
                    <a:pt x="840612" y="189229"/>
                  </a:lnTo>
                  <a:lnTo>
                    <a:pt x="814704" y="189229"/>
                  </a:lnTo>
                  <a:lnTo>
                    <a:pt x="814704" y="107950"/>
                  </a:lnTo>
                  <a:lnTo>
                    <a:pt x="768603" y="107950"/>
                  </a:lnTo>
                  <a:lnTo>
                    <a:pt x="768603" y="83692"/>
                  </a:lnTo>
                  <a:lnTo>
                    <a:pt x="814704" y="83692"/>
                  </a:lnTo>
                  <a:lnTo>
                    <a:pt x="814704" y="3428"/>
                  </a:lnTo>
                  <a:close/>
                </a:path>
                <a:path w="1238884" h="324484">
                  <a:moveTo>
                    <a:pt x="875664" y="0"/>
                  </a:moveTo>
                  <a:lnTo>
                    <a:pt x="901953" y="0"/>
                  </a:lnTo>
                  <a:lnTo>
                    <a:pt x="901953" y="189229"/>
                  </a:lnTo>
                  <a:lnTo>
                    <a:pt x="875664" y="189229"/>
                  </a:lnTo>
                  <a:lnTo>
                    <a:pt x="8756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1177143" y="384936"/>
            <a:ext cx="594360" cy="333375"/>
            <a:chOff x="11177143" y="384936"/>
            <a:chExt cx="594360" cy="333375"/>
          </a:xfrm>
        </p:grpSpPr>
        <p:sp>
          <p:nvSpPr>
            <p:cNvPr id="20" name="object 20"/>
            <p:cNvSpPr/>
            <p:nvPr/>
          </p:nvSpPr>
          <p:spPr>
            <a:xfrm>
              <a:off x="11181715" y="389508"/>
              <a:ext cx="584835" cy="324485"/>
            </a:xfrm>
            <a:custGeom>
              <a:avLst/>
              <a:gdLst/>
              <a:ahLst/>
              <a:cxnLst/>
              <a:rect l="l" t="t" r="r" b="b"/>
              <a:pathLst>
                <a:path w="584834" h="324484">
                  <a:moveTo>
                    <a:pt x="258571" y="216535"/>
                  </a:moveTo>
                  <a:lnTo>
                    <a:pt x="46354" y="216535"/>
                  </a:lnTo>
                  <a:lnTo>
                    <a:pt x="46354" y="240664"/>
                  </a:lnTo>
                  <a:lnTo>
                    <a:pt x="231648" y="240664"/>
                  </a:lnTo>
                  <a:lnTo>
                    <a:pt x="231648" y="324103"/>
                  </a:lnTo>
                  <a:lnTo>
                    <a:pt x="258571" y="324103"/>
                  </a:lnTo>
                  <a:lnTo>
                    <a:pt x="258571" y="216535"/>
                  </a:lnTo>
                  <a:close/>
                </a:path>
                <a:path w="584834" h="324484">
                  <a:moveTo>
                    <a:pt x="584834" y="206628"/>
                  </a:moveTo>
                  <a:lnTo>
                    <a:pt x="376427" y="206628"/>
                  </a:lnTo>
                  <a:lnTo>
                    <a:pt x="376427" y="230758"/>
                  </a:lnTo>
                  <a:lnTo>
                    <a:pt x="558164" y="230758"/>
                  </a:lnTo>
                  <a:lnTo>
                    <a:pt x="558164" y="324103"/>
                  </a:lnTo>
                  <a:lnTo>
                    <a:pt x="584834" y="324103"/>
                  </a:lnTo>
                  <a:lnTo>
                    <a:pt x="584834" y="206628"/>
                  </a:lnTo>
                  <a:close/>
                </a:path>
                <a:path w="584834" h="324484">
                  <a:moveTo>
                    <a:pt x="308355" y="162178"/>
                  </a:moveTo>
                  <a:lnTo>
                    <a:pt x="0" y="162178"/>
                  </a:lnTo>
                  <a:lnTo>
                    <a:pt x="0" y="186308"/>
                  </a:lnTo>
                  <a:lnTo>
                    <a:pt x="308355" y="186308"/>
                  </a:lnTo>
                  <a:lnTo>
                    <a:pt x="308355" y="162178"/>
                  </a:lnTo>
                  <a:close/>
                </a:path>
                <a:path w="584834" h="324484">
                  <a:moveTo>
                    <a:pt x="167385" y="122046"/>
                  </a:moveTo>
                  <a:lnTo>
                    <a:pt x="139700" y="122046"/>
                  </a:lnTo>
                  <a:lnTo>
                    <a:pt x="139700" y="162178"/>
                  </a:lnTo>
                  <a:lnTo>
                    <a:pt x="167385" y="162178"/>
                  </a:lnTo>
                  <a:lnTo>
                    <a:pt x="167385" y="122046"/>
                  </a:lnTo>
                  <a:close/>
                </a:path>
                <a:path w="584834" h="324484">
                  <a:moveTo>
                    <a:pt x="255777" y="8762"/>
                  </a:moveTo>
                  <a:lnTo>
                    <a:pt x="52196" y="8762"/>
                  </a:lnTo>
                  <a:lnTo>
                    <a:pt x="52196" y="122046"/>
                  </a:lnTo>
                  <a:lnTo>
                    <a:pt x="255777" y="122046"/>
                  </a:lnTo>
                  <a:lnTo>
                    <a:pt x="255777" y="97916"/>
                  </a:lnTo>
                  <a:lnTo>
                    <a:pt x="79501" y="97916"/>
                  </a:lnTo>
                  <a:lnTo>
                    <a:pt x="79501" y="33019"/>
                  </a:lnTo>
                  <a:lnTo>
                    <a:pt x="255777" y="33019"/>
                  </a:lnTo>
                  <a:lnTo>
                    <a:pt x="255777" y="8762"/>
                  </a:lnTo>
                  <a:close/>
                </a:path>
                <a:path w="584834" h="324484">
                  <a:moveTo>
                    <a:pt x="255777" y="33019"/>
                  </a:moveTo>
                  <a:lnTo>
                    <a:pt x="228473" y="33019"/>
                  </a:lnTo>
                  <a:lnTo>
                    <a:pt x="228473" y="97916"/>
                  </a:lnTo>
                  <a:lnTo>
                    <a:pt x="255777" y="97916"/>
                  </a:lnTo>
                  <a:lnTo>
                    <a:pt x="255777" y="33019"/>
                  </a:lnTo>
                  <a:close/>
                </a:path>
                <a:path w="584834" h="324484">
                  <a:moveTo>
                    <a:pt x="584834" y="0"/>
                  </a:moveTo>
                  <a:lnTo>
                    <a:pt x="558164" y="0"/>
                  </a:lnTo>
                  <a:lnTo>
                    <a:pt x="558164" y="81661"/>
                  </a:lnTo>
                  <a:lnTo>
                    <a:pt x="495553" y="81661"/>
                  </a:lnTo>
                  <a:lnTo>
                    <a:pt x="495553" y="106425"/>
                  </a:lnTo>
                  <a:lnTo>
                    <a:pt x="558164" y="106425"/>
                  </a:lnTo>
                  <a:lnTo>
                    <a:pt x="558164" y="192404"/>
                  </a:lnTo>
                  <a:lnTo>
                    <a:pt x="584834" y="192404"/>
                  </a:lnTo>
                  <a:lnTo>
                    <a:pt x="584834" y="0"/>
                  </a:lnTo>
                  <a:close/>
                </a:path>
                <a:path w="584834" h="324484">
                  <a:moveTo>
                    <a:pt x="481859" y="38607"/>
                  </a:moveTo>
                  <a:lnTo>
                    <a:pt x="454913" y="38607"/>
                  </a:lnTo>
                  <a:lnTo>
                    <a:pt x="452889" y="45086"/>
                  </a:lnTo>
                  <a:lnTo>
                    <a:pt x="449865" y="52339"/>
                  </a:lnTo>
                  <a:lnTo>
                    <a:pt x="428053" y="87518"/>
                  </a:lnTo>
                  <a:lnTo>
                    <a:pt x="393176" y="122856"/>
                  </a:lnTo>
                  <a:lnTo>
                    <a:pt x="358657" y="147131"/>
                  </a:lnTo>
                  <a:lnTo>
                    <a:pt x="316991" y="168401"/>
                  </a:lnTo>
                  <a:lnTo>
                    <a:pt x="332612" y="189483"/>
                  </a:lnTo>
                  <a:lnTo>
                    <a:pt x="372885" y="169499"/>
                  </a:lnTo>
                  <a:lnTo>
                    <a:pt x="409257" y="142763"/>
                  </a:lnTo>
                  <a:lnTo>
                    <a:pt x="429386" y="122554"/>
                  </a:lnTo>
                  <a:lnTo>
                    <a:pt x="464962" y="122554"/>
                  </a:lnTo>
                  <a:lnTo>
                    <a:pt x="460057" y="118538"/>
                  </a:lnTo>
                  <a:lnTo>
                    <a:pt x="452385" y="111642"/>
                  </a:lnTo>
                  <a:lnTo>
                    <a:pt x="445642" y="104901"/>
                  </a:lnTo>
                  <a:lnTo>
                    <a:pt x="453354" y="95472"/>
                  </a:lnTo>
                  <a:lnTo>
                    <a:pt x="460470" y="85470"/>
                  </a:lnTo>
                  <a:lnTo>
                    <a:pt x="466967" y="74898"/>
                  </a:lnTo>
                  <a:lnTo>
                    <a:pt x="472820" y="63753"/>
                  </a:lnTo>
                  <a:lnTo>
                    <a:pt x="477777" y="52038"/>
                  </a:lnTo>
                  <a:lnTo>
                    <a:pt x="481615" y="39750"/>
                  </a:lnTo>
                  <a:lnTo>
                    <a:pt x="481859" y="38607"/>
                  </a:lnTo>
                  <a:close/>
                </a:path>
                <a:path w="584834" h="324484">
                  <a:moveTo>
                    <a:pt x="464962" y="122554"/>
                  </a:moveTo>
                  <a:lnTo>
                    <a:pt x="429386" y="122554"/>
                  </a:lnTo>
                  <a:lnTo>
                    <a:pt x="432180" y="127126"/>
                  </a:lnTo>
                  <a:lnTo>
                    <a:pt x="468375" y="158368"/>
                  </a:lnTo>
                  <a:lnTo>
                    <a:pt x="505967" y="181101"/>
                  </a:lnTo>
                  <a:lnTo>
                    <a:pt x="522985" y="160274"/>
                  </a:lnTo>
                  <a:lnTo>
                    <a:pt x="510964" y="153773"/>
                  </a:lnTo>
                  <a:lnTo>
                    <a:pt x="499491" y="147034"/>
                  </a:lnTo>
                  <a:lnTo>
                    <a:pt x="488588" y="140057"/>
                  </a:lnTo>
                  <a:lnTo>
                    <a:pt x="478281" y="132841"/>
                  </a:lnTo>
                  <a:lnTo>
                    <a:pt x="468681" y="125601"/>
                  </a:lnTo>
                  <a:lnTo>
                    <a:pt x="464962" y="122554"/>
                  </a:lnTo>
                  <a:close/>
                </a:path>
                <a:path w="584834" h="324484">
                  <a:moveTo>
                    <a:pt x="486028" y="13462"/>
                  </a:moveTo>
                  <a:lnTo>
                    <a:pt x="463169" y="14335"/>
                  </a:lnTo>
                  <a:lnTo>
                    <a:pt x="443737" y="14731"/>
                  </a:lnTo>
                  <a:lnTo>
                    <a:pt x="339598" y="14858"/>
                  </a:lnTo>
                  <a:lnTo>
                    <a:pt x="339598" y="39750"/>
                  </a:lnTo>
                  <a:lnTo>
                    <a:pt x="381507" y="39750"/>
                  </a:lnTo>
                  <a:lnTo>
                    <a:pt x="429125" y="39375"/>
                  </a:lnTo>
                  <a:lnTo>
                    <a:pt x="446460" y="38943"/>
                  </a:lnTo>
                  <a:lnTo>
                    <a:pt x="454913" y="38607"/>
                  </a:lnTo>
                  <a:lnTo>
                    <a:pt x="481859" y="38607"/>
                  </a:lnTo>
                  <a:lnTo>
                    <a:pt x="484358" y="26892"/>
                  </a:lnTo>
                  <a:lnTo>
                    <a:pt x="486028" y="13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181715" y="389508"/>
              <a:ext cx="584835" cy="324485"/>
            </a:xfrm>
            <a:custGeom>
              <a:avLst/>
              <a:gdLst/>
              <a:ahLst/>
              <a:cxnLst/>
              <a:rect l="l" t="t" r="r" b="b"/>
              <a:pathLst>
                <a:path w="584834" h="324484">
                  <a:moveTo>
                    <a:pt x="46354" y="216535"/>
                  </a:moveTo>
                  <a:lnTo>
                    <a:pt x="258571" y="216535"/>
                  </a:lnTo>
                  <a:lnTo>
                    <a:pt x="258571" y="324103"/>
                  </a:lnTo>
                  <a:lnTo>
                    <a:pt x="231648" y="324103"/>
                  </a:lnTo>
                  <a:lnTo>
                    <a:pt x="231648" y="240664"/>
                  </a:lnTo>
                  <a:lnTo>
                    <a:pt x="46354" y="240664"/>
                  </a:lnTo>
                  <a:lnTo>
                    <a:pt x="46354" y="216535"/>
                  </a:lnTo>
                  <a:close/>
                </a:path>
                <a:path w="584834" h="324484">
                  <a:moveTo>
                    <a:pt x="376427" y="206628"/>
                  </a:moveTo>
                  <a:lnTo>
                    <a:pt x="584834" y="206628"/>
                  </a:lnTo>
                  <a:lnTo>
                    <a:pt x="584834" y="324103"/>
                  </a:lnTo>
                  <a:lnTo>
                    <a:pt x="558164" y="324103"/>
                  </a:lnTo>
                  <a:lnTo>
                    <a:pt x="558164" y="230758"/>
                  </a:lnTo>
                  <a:lnTo>
                    <a:pt x="376427" y="230758"/>
                  </a:lnTo>
                  <a:lnTo>
                    <a:pt x="376427" y="206628"/>
                  </a:lnTo>
                  <a:close/>
                </a:path>
                <a:path w="584834" h="324484">
                  <a:moveTo>
                    <a:pt x="79501" y="33019"/>
                  </a:moveTo>
                  <a:lnTo>
                    <a:pt x="79501" y="97916"/>
                  </a:lnTo>
                  <a:lnTo>
                    <a:pt x="228473" y="97916"/>
                  </a:lnTo>
                  <a:lnTo>
                    <a:pt x="228473" y="33019"/>
                  </a:lnTo>
                  <a:lnTo>
                    <a:pt x="79501" y="33019"/>
                  </a:lnTo>
                  <a:close/>
                </a:path>
                <a:path w="584834" h="324484">
                  <a:moveTo>
                    <a:pt x="486028" y="13462"/>
                  </a:moveTo>
                  <a:lnTo>
                    <a:pt x="477777" y="52038"/>
                  </a:lnTo>
                  <a:lnTo>
                    <a:pt x="453354" y="95472"/>
                  </a:lnTo>
                  <a:lnTo>
                    <a:pt x="445642" y="104901"/>
                  </a:lnTo>
                  <a:lnTo>
                    <a:pt x="452385" y="111642"/>
                  </a:lnTo>
                  <a:lnTo>
                    <a:pt x="488588" y="140057"/>
                  </a:lnTo>
                  <a:lnTo>
                    <a:pt x="522985" y="160274"/>
                  </a:lnTo>
                  <a:lnTo>
                    <a:pt x="505967" y="181101"/>
                  </a:lnTo>
                  <a:lnTo>
                    <a:pt x="468375" y="158368"/>
                  </a:lnTo>
                  <a:lnTo>
                    <a:pt x="462025" y="153542"/>
                  </a:lnTo>
                  <a:lnTo>
                    <a:pt x="455802" y="148843"/>
                  </a:lnTo>
                  <a:lnTo>
                    <a:pt x="429386" y="122554"/>
                  </a:lnTo>
                  <a:lnTo>
                    <a:pt x="419738" y="132891"/>
                  </a:lnTo>
                  <a:lnTo>
                    <a:pt x="385699" y="161162"/>
                  </a:lnTo>
                  <a:lnTo>
                    <a:pt x="346354" y="183647"/>
                  </a:lnTo>
                  <a:lnTo>
                    <a:pt x="332612" y="189483"/>
                  </a:lnTo>
                  <a:lnTo>
                    <a:pt x="316991" y="168401"/>
                  </a:lnTo>
                  <a:lnTo>
                    <a:pt x="331658" y="161661"/>
                  </a:lnTo>
                  <a:lnTo>
                    <a:pt x="345551" y="154574"/>
                  </a:lnTo>
                  <a:lnTo>
                    <a:pt x="382470" y="131200"/>
                  </a:lnTo>
                  <a:lnTo>
                    <a:pt x="412241" y="105537"/>
                  </a:lnTo>
                  <a:lnTo>
                    <a:pt x="440816" y="69214"/>
                  </a:lnTo>
                  <a:lnTo>
                    <a:pt x="454913" y="38607"/>
                  </a:lnTo>
                  <a:lnTo>
                    <a:pt x="446460" y="38943"/>
                  </a:lnTo>
                  <a:lnTo>
                    <a:pt x="437864" y="39195"/>
                  </a:lnTo>
                  <a:lnTo>
                    <a:pt x="391721" y="39729"/>
                  </a:lnTo>
                  <a:lnTo>
                    <a:pt x="381507" y="39750"/>
                  </a:lnTo>
                  <a:lnTo>
                    <a:pt x="339598" y="39750"/>
                  </a:lnTo>
                  <a:lnTo>
                    <a:pt x="339598" y="14858"/>
                  </a:lnTo>
                  <a:lnTo>
                    <a:pt x="401954" y="14858"/>
                  </a:lnTo>
                  <a:lnTo>
                    <a:pt x="413627" y="14857"/>
                  </a:lnTo>
                  <a:lnTo>
                    <a:pt x="453024" y="14587"/>
                  </a:lnTo>
                  <a:lnTo>
                    <a:pt x="474170" y="13964"/>
                  </a:lnTo>
                  <a:lnTo>
                    <a:pt x="486028" y="13462"/>
                  </a:lnTo>
                  <a:close/>
                </a:path>
                <a:path w="584834" h="324484">
                  <a:moveTo>
                    <a:pt x="52196" y="8762"/>
                  </a:moveTo>
                  <a:lnTo>
                    <a:pt x="255777" y="8762"/>
                  </a:lnTo>
                  <a:lnTo>
                    <a:pt x="255777" y="122046"/>
                  </a:lnTo>
                  <a:lnTo>
                    <a:pt x="167385" y="122046"/>
                  </a:lnTo>
                  <a:lnTo>
                    <a:pt x="167385" y="162178"/>
                  </a:lnTo>
                  <a:lnTo>
                    <a:pt x="308355" y="162178"/>
                  </a:lnTo>
                  <a:lnTo>
                    <a:pt x="308355" y="186308"/>
                  </a:lnTo>
                  <a:lnTo>
                    <a:pt x="0" y="186308"/>
                  </a:lnTo>
                  <a:lnTo>
                    <a:pt x="0" y="162178"/>
                  </a:lnTo>
                  <a:lnTo>
                    <a:pt x="139700" y="162178"/>
                  </a:lnTo>
                  <a:lnTo>
                    <a:pt x="139700" y="122046"/>
                  </a:lnTo>
                  <a:lnTo>
                    <a:pt x="52196" y="122046"/>
                  </a:lnTo>
                  <a:lnTo>
                    <a:pt x="52196" y="8762"/>
                  </a:lnTo>
                  <a:close/>
                </a:path>
                <a:path w="584834" h="324484">
                  <a:moveTo>
                    <a:pt x="558164" y="0"/>
                  </a:moveTo>
                  <a:lnTo>
                    <a:pt x="584834" y="0"/>
                  </a:lnTo>
                  <a:lnTo>
                    <a:pt x="584834" y="192404"/>
                  </a:lnTo>
                  <a:lnTo>
                    <a:pt x="558164" y="192404"/>
                  </a:lnTo>
                  <a:lnTo>
                    <a:pt x="558164" y="106425"/>
                  </a:lnTo>
                  <a:lnTo>
                    <a:pt x="495553" y="106425"/>
                  </a:lnTo>
                  <a:lnTo>
                    <a:pt x="495553" y="81661"/>
                  </a:lnTo>
                  <a:lnTo>
                    <a:pt x="558164" y="81661"/>
                  </a:lnTo>
                  <a:lnTo>
                    <a:pt x="5581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marL="699135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5"/>
              <a:t>1</a:t>
            </a:r>
            <a:r>
              <a:rPr dirty="0" spc="-85"/>
              <a:t>:</a:t>
            </a:r>
            <a:r>
              <a:rPr dirty="0" spc="-270"/>
              <a:t> </a:t>
            </a:r>
            <a:r>
              <a:rPr dirty="0" spc="-260"/>
              <a:t>기</a:t>
            </a:r>
            <a:r>
              <a:rPr dirty="0" spc="-245"/>
              <a:t>존</a:t>
            </a:r>
            <a:r>
              <a:rPr dirty="0" spc="-290"/>
              <a:t> </a:t>
            </a:r>
            <a:r>
              <a:rPr dirty="0" spc="-265"/>
              <a:t>연</a:t>
            </a:r>
            <a:r>
              <a:rPr dirty="0" spc="-275"/>
              <a:t>구</a:t>
            </a:r>
            <a:r>
              <a:rPr dirty="0" spc="-245"/>
              <a:t>와</a:t>
            </a:r>
            <a:r>
              <a:rPr dirty="0" spc="-305"/>
              <a:t> </a:t>
            </a:r>
            <a:r>
              <a:rPr dirty="0" spc="-265"/>
              <a:t>다</a:t>
            </a:r>
            <a:r>
              <a:rPr dirty="0" spc="-275"/>
              <a:t>르</a:t>
            </a:r>
            <a:r>
              <a:rPr dirty="0" spc="-245"/>
              <a:t>게</a:t>
            </a:r>
            <a:r>
              <a:rPr dirty="0" spc="-305"/>
              <a:t> </a:t>
            </a:r>
            <a:r>
              <a:rPr dirty="0" spc="-265"/>
              <a:t>시</a:t>
            </a:r>
            <a:r>
              <a:rPr dirty="0" spc="-275"/>
              <a:t>너지</a:t>
            </a:r>
            <a:r>
              <a:rPr dirty="0" spc="-245"/>
              <a:t>가</a:t>
            </a:r>
            <a:r>
              <a:rPr dirty="0" spc="-315"/>
              <a:t> </a:t>
            </a:r>
            <a:r>
              <a:rPr dirty="0" spc="-260"/>
              <a:t>나</a:t>
            </a:r>
            <a:r>
              <a:rPr dirty="0" spc="-245"/>
              <a:t>지</a:t>
            </a:r>
            <a:r>
              <a:rPr dirty="0" spc="-305"/>
              <a:t> </a:t>
            </a:r>
            <a:r>
              <a:rPr dirty="0" spc="-260"/>
              <a:t>않</a:t>
            </a:r>
            <a:r>
              <a:rPr dirty="0" spc="-245"/>
              <a:t>은</a:t>
            </a:r>
            <a:r>
              <a:rPr dirty="0" spc="-295"/>
              <a:t> </a:t>
            </a:r>
            <a:r>
              <a:rPr dirty="0" spc="-260"/>
              <a:t>조합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4" name="object 4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7" name="object 7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14" name="object 14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17" name="object 17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20" name="object 20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24" name="object 24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737360" y="3218814"/>
            <a:ext cx="2516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5104" y="3408426"/>
            <a:ext cx="73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75325" y="3789679"/>
            <a:ext cx="43027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입지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특성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있을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것이라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고려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되었지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만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019175">
              <a:lnSpc>
                <a:spcPct val="100000"/>
              </a:lnSpc>
            </a:pP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않았음</a:t>
            </a:r>
            <a:endParaRPr sz="160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9330" y="4656785"/>
            <a:ext cx="39147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35685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767070"/>
                </a:solidFill>
                <a:latin typeface="Gulim"/>
                <a:cs typeface="Gulim"/>
              </a:rPr>
              <a:t>화❽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sz="2000" spc="-3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6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5">
                <a:solidFill>
                  <a:srgbClr val="767070"/>
                </a:solidFill>
                <a:latin typeface="Gulim"/>
                <a:cs typeface="Gulim"/>
              </a:rPr>
              <a:t>안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경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6630" y="2614929"/>
            <a:ext cx="9748520" cy="3065780"/>
            <a:chOff x="976630" y="2614929"/>
            <a:chExt cx="9748520" cy="3065780"/>
          </a:xfrm>
        </p:grpSpPr>
        <p:sp>
          <p:nvSpPr>
            <p:cNvPr id="31" name="object 31"/>
            <p:cNvSpPr/>
            <p:nvPr/>
          </p:nvSpPr>
          <p:spPr>
            <a:xfrm>
              <a:off x="982980" y="2621279"/>
              <a:ext cx="9735820" cy="3053080"/>
            </a:xfrm>
            <a:custGeom>
              <a:avLst/>
              <a:gdLst/>
              <a:ahLst/>
              <a:cxnLst/>
              <a:rect l="l" t="t" r="r" b="b"/>
              <a:pathLst>
                <a:path w="9735820" h="3053079">
                  <a:moveTo>
                    <a:pt x="0" y="3052572"/>
                  </a:moveTo>
                  <a:lnTo>
                    <a:pt x="9735312" y="3052572"/>
                  </a:lnTo>
                  <a:lnTo>
                    <a:pt x="9735312" y="0"/>
                  </a:lnTo>
                  <a:lnTo>
                    <a:pt x="0" y="0"/>
                  </a:lnTo>
                  <a:lnTo>
                    <a:pt x="0" y="3052572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82980" y="2621279"/>
              <a:ext cx="3924300" cy="3053080"/>
            </a:xfrm>
            <a:custGeom>
              <a:avLst/>
              <a:gdLst/>
              <a:ahLst/>
              <a:cxnLst/>
              <a:rect l="l" t="t" r="r" b="b"/>
              <a:pathLst>
                <a:path w="3924300" h="3053079">
                  <a:moveTo>
                    <a:pt x="3924300" y="0"/>
                  </a:moveTo>
                  <a:lnTo>
                    <a:pt x="3924300" y="3053080"/>
                  </a:lnTo>
                </a:path>
                <a:path w="3924300" h="3053079">
                  <a:moveTo>
                    <a:pt x="0" y="1527048"/>
                  </a:moveTo>
                  <a:lnTo>
                    <a:pt x="3924046" y="1527048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15"/>
              <a:t>2</a:t>
            </a:r>
            <a:r>
              <a:rPr dirty="0" spc="-265"/>
              <a:t> </a:t>
            </a:r>
            <a:r>
              <a:rPr dirty="0" spc="-85"/>
              <a:t>:</a:t>
            </a:r>
            <a:r>
              <a:rPr dirty="0" spc="-254"/>
              <a:t> </a:t>
            </a:r>
            <a:r>
              <a:rPr dirty="0" spc="-265"/>
              <a:t>위</a:t>
            </a:r>
            <a:r>
              <a:rPr dirty="0" spc="-275"/>
              <a:t>기❽황</a:t>
            </a:r>
            <a:r>
              <a:rPr dirty="0" spc="-285"/>
              <a:t>에</a:t>
            </a:r>
            <a:r>
              <a:rPr dirty="0" spc="-275"/>
              <a:t>서</a:t>
            </a:r>
            <a:r>
              <a:rPr dirty="0" spc="-245"/>
              <a:t>도</a:t>
            </a:r>
            <a:r>
              <a:rPr dirty="0" spc="-320"/>
              <a:t> </a:t>
            </a:r>
            <a:r>
              <a:rPr dirty="0" spc="-265"/>
              <a:t>강</a:t>
            </a:r>
            <a:r>
              <a:rPr dirty="0" spc="-275"/>
              <a:t>건</a:t>
            </a:r>
            <a:r>
              <a:rPr dirty="0" spc="-245"/>
              <a:t>한</a:t>
            </a:r>
            <a:r>
              <a:rPr dirty="0" spc="-315"/>
              <a:t> </a:t>
            </a:r>
            <a:r>
              <a:rPr dirty="0" spc="-265"/>
              <a:t>업종</a:t>
            </a:r>
            <a:r>
              <a:rPr dirty="0" spc="-275"/>
              <a:t>조</a:t>
            </a:r>
            <a:r>
              <a:rPr dirty="0" spc="-245"/>
              <a:t>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7645" y="2456814"/>
            <a:ext cx="800163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07380" algn="l"/>
              </a:tabLst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r>
              <a:rPr dirty="0" sz="200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baseline="2777" sz="3000" spc="-54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baseline="2777" sz="3000" spc="-38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359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baseline="2777" sz="3000" spc="-322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baseline="2777" sz="3000" spc="-427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1177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baseline="2777" sz="3000" spc="-3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359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baseline="2777" sz="3000" spc="-322">
                <a:solidFill>
                  <a:srgbClr val="767070"/>
                </a:solidFill>
                <a:latin typeface="Gulim"/>
                <a:cs typeface="Gulim"/>
              </a:rPr>
              <a:t>타</a:t>
            </a:r>
            <a:r>
              <a:rPr dirty="0" baseline="2777" sz="3000" spc="-427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359">
                <a:solidFill>
                  <a:srgbClr val="767070"/>
                </a:solidFill>
                <a:latin typeface="Gulim"/>
                <a:cs typeface="Gulim"/>
              </a:rPr>
              <a:t>요식</a:t>
            </a:r>
            <a:r>
              <a:rPr dirty="0" baseline="2777" sz="3000" spc="-322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baseline="2777" sz="3000" spc="-44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54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baseline="2777" sz="3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404" y="340842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2460" y="5173217"/>
            <a:ext cx="6200140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기반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+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시간대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하이라이트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소비시간이 식사시간에 겹치므로 연계소비가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발생한다고 판단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Gulim"/>
              <a:cs typeface="Gulim"/>
            </a:endParaRPr>
          </a:p>
          <a:p>
            <a:pPr marL="1007744">
              <a:lnSpc>
                <a:spcPct val="100000"/>
              </a:lnSpc>
              <a:spcBef>
                <a:spcPts val="5"/>
              </a:spcBef>
              <a:tabLst>
                <a:tab pos="129413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두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자료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모두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유의미하게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있음을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나타냄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2996183"/>
            <a:ext cx="2647188" cy="1961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145" y="3025176"/>
            <a:ext cx="2545892" cy="1870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40573" y="341604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20" y="2967227"/>
            <a:ext cx="2647187" cy="19598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4835" y="3012113"/>
            <a:ext cx="2666044" cy="18364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3" name="object 13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16" name="object 16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19" name="object 19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26" name="object 26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29" name="object 29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32" name="object 32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15"/>
              <a:t>2</a:t>
            </a:r>
            <a:r>
              <a:rPr dirty="0" spc="-265"/>
              <a:t> </a:t>
            </a:r>
            <a:r>
              <a:rPr dirty="0" spc="-85"/>
              <a:t>:</a:t>
            </a:r>
            <a:r>
              <a:rPr dirty="0" spc="-254"/>
              <a:t> </a:t>
            </a:r>
            <a:r>
              <a:rPr dirty="0" spc="-265"/>
              <a:t>위</a:t>
            </a:r>
            <a:r>
              <a:rPr dirty="0" spc="-275"/>
              <a:t>기❽황</a:t>
            </a:r>
            <a:r>
              <a:rPr dirty="0" spc="-285"/>
              <a:t>에</a:t>
            </a:r>
            <a:r>
              <a:rPr dirty="0" spc="-275"/>
              <a:t>서</a:t>
            </a:r>
            <a:r>
              <a:rPr dirty="0" spc="-245"/>
              <a:t>도</a:t>
            </a:r>
            <a:r>
              <a:rPr dirty="0" spc="-320"/>
              <a:t> </a:t>
            </a:r>
            <a:r>
              <a:rPr dirty="0" spc="-265"/>
              <a:t>강</a:t>
            </a:r>
            <a:r>
              <a:rPr dirty="0" spc="-275"/>
              <a:t>건</a:t>
            </a:r>
            <a:r>
              <a:rPr dirty="0" spc="-245"/>
              <a:t>한</a:t>
            </a:r>
            <a:r>
              <a:rPr dirty="0" spc="-315"/>
              <a:t> </a:t>
            </a:r>
            <a:r>
              <a:rPr dirty="0" spc="-265"/>
              <a:t>업종</a:t>
            </a:r>
            <a:r>
              <a:rPr dirty="0" spc="-275"/>
              <a:t>조</a:t>
            </a:r>
            <a:r>
              <a:rPr dirty="0" spc="-245"/>
              <a:t>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1257" y="2456814"/>
            <a:ext cx="79190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02325" algn="l"/>
              </a:tabLst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미용서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20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60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용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r>
              <a:rPr dirty="0" sz="200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baseline="2777" sz="3000" spc="-54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baseline="2777" sz="3000" spc="-38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359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baseline="2777" sz="3000" spc="-322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baseline="2777" sz="3000" spc="-44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1177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baseline="2777" sz="3000" spc="-3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359">
                <a:solidFill>
                  <a:srgbClr val="767070"/>
                </a:solidFill>
                <a:latin typeface="Gulim"/>
                <a:cs typeface="Gulim"/>
              </a:rPr>
              <a:t>화❽</a:t>
            </a:r>
            <a:r>
              <a:rPr dirty="0" baseline="2777" sz="3000" spc="-322">
                <a:solidFill>
                  <a:srgbClr val="767070"/>
                </a:solidFill>
                <a:latin typeface="Gulim"/>
                <a:cs typeface="Gulim"/>
              </a:rPr>
              <a:t>품</a:t>
            </a:r>
            <a:r>
              <a:rPr dirty="0" baseline="2777" sz="3000" spc="-442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baseline="2777" sz="3000" spc="-54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baseline="2777" sz="3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404" y="340842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7523" y="5150865"/>
            <a:ext cx="696975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기반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+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시간대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하이라이트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소비시간이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낮시간대에 균일하게 겹치므로 연계소비가 발생한다고 판단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393190">
              <a:lnSpc>
                <a:spcPct val="100000"/>
              </a:lnSpc>
              <a:tabLst>
                <a:tab pos="167957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두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자료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모두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유의미하게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있음을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나타냄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0573" y="341604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3816" y="3012948"/>
            <a:ext cx="5084445" cy="1891664"/>
            <a:chOff x="813816" y="3012948"/>
            <a:chExt cx="5084445" cy="189166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3012948"/>
              <a:ext cx="2596896" cy="18531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372" y="3037332"/>
              <a:ext cx="2540507" cy="18669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7123" y="3006851"/>
            <a:ext cx="5021580" cy="18729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3" name="object 13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16" name="object 16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19" name="object 19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26" name="object 26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29" name="object 29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32" name="object 32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15"/>
              <a:t>2</a:t>
            </a:r>
            <a:r>
              <a:rPr dirty="0" spc="-265"/>
              <a:t> </a:t>
            </a:r>
            <a:r>
              <a:rPr dirty="0" spc="-85"/>
              <a:t>:</a:t>
            </a:r>
            <a:r>
              <a:rPr dirty="0" spc="-254"/>
              <a:t> </a:t>
            </a:r>
            <a:r>
              <a:rPr dirty="0" spc="-265"/>
              <a:t>위</a:t>
            </a:r>
            <a:r>
              <a:rPr dirty="0" spc="-275"/>
              <a:t>기❽황</a:t>
            </a:r>
            <a:r>
              <a:rPr dirty="0" spc="-285"/>
              <a:t>에</a:t>
            </a:r>
            <a:r>
              <a:rPr dirty="0" spc="-275"/>
              <a:t>서</a:t>
            </a:r>
            <a:r>
              <a:rPr dirty="0" spc="-245"/>
              <a:t>도</a:t>
            </a:r>
            <a:r>
              <a:rPr dirty="0" spc="-320"/>
              <a:t> </a:t>
            </a:r>
            <a:r>
              <a:rPr dirty="0" spc="-265"/>
              <a:t>강</a:t>
            </a:r>
            <a:r>
              <a:rPr dirty="0" spc="-275"/>
              <a:t>건</a:t>
            </a:r>
            <a:r>
              <a:rPr dirty="0" spc="-245"/>
              <a:t>한</a:t>
            </a:r>
            <a:r>
              <a:rPr dirty="0" spc="-315"/>
              <a:t> </a:t>
            </a:r>
            <a:r>
              <a:rPr dirty="0" spc="-265"/>
              <a:t>업종</a:t>
            </a:r>
            <a:r>
              <a:rPr dirty="0" spc="-275"/>
              <a:t>조</a:t>
            </a:r>
            <a:r>
              <a:rPr dirty="0" spc="-245"/>
              <a:t>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247" y="2393061"/>
            <a:ext cx="1972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안경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760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404" y="340842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7523" y="5150865"/>
            <a:ext cx="696975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기반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+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시간대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하이라이트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소비시간이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낮시간대에 균일하게 겹치므로 연계소비가 발생한다고 판단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marL="1393190">
              <a:lnSpc>
                <a:spcPct val="100000"/>
              </a:lnSpc>
              <a:tabLst>
                <a:tab pos="167957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두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자료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모두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유의미하게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있음을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나타냄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0573" y="3416046"/>
            <a:ext cx="8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7167" y="2919983"/>
            <a:ext cx="2540508" cy="18684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652" y="2927277"/>
            <a:ext cx="2443294" cy="17962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1" name="object 11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14" name="object 14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17" name="object 17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24" name="object 24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27" name="object 27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30" name="object 30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15"/>
              <a:t>3</a:t>
            </a:r>
            <a:r>
              <a:rPr dirty="0" spc="-265"/>
              <a:t> </a:t>
            </a:r>
            <a:r>
              <a:rPr dirty="0" spc="-85"/>
              <a:t>:</a:t>
            </a:r>
            <a:r>
              <a:rPr dirty="0" spc="-254"/>
              <a:t> </a:t>
            </a:r>
            <a:r>
              <a:rPr dirty="0" spc="-265"/>
              <a:t>위</a:t>
            </a:r>
            <a:r>
              <a:rPr dirty="0" spc="-275"/>
              <a:t>기❽황</a:t>
            </a:r>
            <a:r>
              <a:rPr dirty="0" spc="-245"/>
              <a:t>에</a:t>
            </a:r>
            <a:r>
              <a:rPr dirty="0" spc="-320"/>
              <a:t> </a:t>
            </a:r>
            <a:r>
              <a:rPr dirty="0" spc="-265"/>
              <a:t>영</a:t>
            </a:r>
            <a:r>
              <a:rPr dirty="0" spc="-275"/>
              <a:t>향</a:t>
            </a:r>
            <a:r>
              <a:rPr dirty="0" spc="-245"/>
              <a:t>을</a:t>
            </a:r>
            <a:r>
              <a:rPr dirty="0" spc="-305"/>
              <a:t> </a:t>
            </a:r>
            <a:r>
              <a:rPr dirty="0" spc="-260"/>
              <a:t>받</a:t>
            </a:r>
            <a:r>
              <a:rPr dirty="0" spc="-245"/>
              <a:t>은</a:t>
            </a:r>
            <a:r>
              <a:rPr dirty="0" spc="-305"/>
              <a:t> </a:t>
            </a:r>
            <a:r>
              <a:rPr dirty="0" spc="-260"/>
              <a:t>업</a:t>
            </a:r>
            <a:r>
              <a:rPr dirty="0" spc="-245"/>
              <a:t>종</a:t>
            </a:r>
            <a:r>
              <a:rPr dirty="0" spc="-295"/>
              <a:t> </a:t>
            </a:r>
            <a:r>
              <a:rPr dirty="0" spc="-260"/>
              <a:t>조합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5921" y="2358898"/>
            <a:ext cx="2877185" cy="8712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편의점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피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커피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전문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종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리스트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914" y="5719368"/>
            <a:ext cx="64833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80">
                <a:solidFill>
                  <a:srgbClr val="767070"/>
                </a:solidFill>
                <a:latin typeface="Gulim"/>
                <a:cs typeface="Gulim"/>
              </a:rPr>
              <a:t>19년도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10">
                <a:solidFill>
                  <a:srgbClr val="767070"/>
                </a:solidFill>
                <a:latin typeface="Gulim"/>
                <a:cs typeface="Gulim"/>
              </a:rPr>
              <a:t>(코로나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20">
                <a:solidFill>
                  <a:srgbClr val="767070"/>
                </a:solidFill>
                <a:latin typeface="Gulim"/>
                <a:cs typeface="Gulim"/>
              </a:rPr>
              <a:t>이전)에는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편의점-커피전문점의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크지</a:t>
            </a:r>
            <a:r>
              <a:rPr dirty="0" sz="1600" spc="-16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50">
                <a:solidFill>
                  <a:srgbClr val="767070"/>
                </a:solidFill>
                <a:latin typeface="Gulim"/>
                <a:cs typeface="Gulim"/>
              </a:rPr>
              <a:t>않았음.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 marL="1270">
              <a:lnSpc>
                <a:spcPct val="100000"/>
              </a:lnSpc>
              <a:tabLst>
                <a:tab pos="28829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95">
                <a:solidFill>
                  <a:srgbClr val="767070"/>
                </a:solidFill>
                <a:latin typeface="Gulim"/>
                <a:cs typeface="Gulim"/>
              </a:rPr>
              <a:t>20년도(코로나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10">
                <a:solidFill>
                  <a:srgbClr val="767070"/>
                </a:solidFill>
                <a:latin typeface="Gulim"/>
                <a:cs typeface="Gulim"/>
              </a:rPr>
              <a:t>이후)에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편의점-커피전문점의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시너지 효과가 크게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나타남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4443" y="3494023"/>
            <a:ext cx="4925695" cy="133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u="sng" sz="1800" spc="-204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편</a:t>
            </a:r>
            <a:r>
              <a:rPr dirty="0" u="sng" sz="1800" spc="-220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의</a:t>
            </a:r>
            <a:r>
              <a:rPr dirty="0" u="sng" sz="1800" spc="-229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점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미용서비스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학원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67070"/>
              </a:buClr>
              <a:buFont typeface="Gulim"/>
              <a:buChar char="-"/>
            </a:pPr>
            <a:endParaRPr sz="155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3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미용서비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학원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67070"/>
              </a:buClr>
              <a:buFont typeface="Gulim"/>
              <a:buChar char="-"/>
            </a:pPr>
            <a:endParaRPr sz="16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4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u="sng" sz="1800" spc="-204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편</a:t>
            </a:r>
            <a:r>
              <a:rPr dirty="0" u="sng" sz="1800" spc="-220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의점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미용서비스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858" y="3573526"/>
            <a:ext cx="41579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미용서비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학원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58" y="4060901"/>
            <a:ext cx="41579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0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">
                <a:solidFill>
                  <a:srgbClr val="767070"/>
                </a:solidFill>
                <a:latin typeface="Gulim"/>
                <a:cs typeface="Gulim"/>
              </a:rPr>
              <a:t>3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미용서비스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학원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858" y="4549266"/>
            <a:ext cx="41579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4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미용서비스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일식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6984" y="4137659"/>
            <a:ext cx="788035" cy="76200"/>
          </a:xfrm>
          <a:custGeom>
            <a:avLst/>
            <a:gdLst/>
            <a:ahLst/>
            <a:cxnLst/>
            <a:rect l="l" t="t" r="r" b="b"/>
            <a:pathLst>
              <a:path w="788035" h="76200">
                <a:moveTo>
                  <a:pt x="711326" y="0"/>
                </a:moveTo>
                <a:lnTo>
                  <a:pt x="711326" y="76200"/>
                </a:lnTo>
                <a:lnTo>
                  <a:pt x="774826" y="44450"/>
                </a:lnTo>
                <a:lnTo>
                  <a:pt x="724026" y="44450"/>
                </a:lnTo>
                <a:lnTo>
                  <a:pt x="724026" y="31750"/>
                </a:lnTo>
                <a:lnTo>
                  <a:pt x="774826" y="31750"/>
                </a:lnTo>
                <a:lnTo>
                  <a:pt x="711326" y="0"/>
                </a:lnTo>
                <a:close/>
              </a:path>
              <a:path w="788035" h="76200">
                <a:moveTo>
                  <a:pt x="71132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1326" y="44450"/>
                </a:lnTo>
                <a:lnTo>
                  <a:pt x="711326" y="31750"/>
                </a:lnTo>
                <a:close/>
              </a:path>
              <a:path w="788035" h="76200">
                <a:moveTo>
                  <a:pt x="774826" y="31750"/>
                </a:moveTo>
                <a:lnTo>
                  <a:pt x="724026" y="31750"/>
                </a:lnTo>
                <a:lnTo>
                  <a:pt x="724026" y="44450"/>
                </a:lnTo>
                <a:lnTo>
                  <a:pt x="774826" y="44450"/>
                </a:lnTo>
                <a:lnTo>
                  <a:pt x="787526" y="38100"/>
                </a:lnTo>
                <a:lnTo>
                  <a:pt x="774826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2" name="object 12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15" name="object 15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18" name="object 18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25" name="object 25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28" name="object 28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31" name="object 31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dirty="0" spc="-195"/>
              <a:t>C</a:t>
            </a:r>
            <a:r>
              <a:rPr dirty="0" spc="-25"/>
              <a:t>A</a:t>
            </a:r>
            <a:r>
              <a:rPr dirty="0" spc="-114"/>
              <a:t>S</a:t>
            </a:r>
            <a:r>
              <a:rPr dirty="0" spc="-70"/>
              <a:t>E</a:t>
            </a:r>
            <a:r>
              <a:rPr dirty="0" spc="-305"/>
              <a:t> </a:t>
            </a:r>
            <a:r>
              <a:rPr dirty="0" spc="15"/>
              <a:t>3</a:t>
            </a:r>
            <a:r>
              <a:rPr dirty="0" spc="-265"/>
              <a:t> </a:t>
            </a:r>
            <a:r>
              <a:rPr dirty="0" spc="-85"/>
              <a:t>:</a:t>
            </a:r>
            <a:r>
              <a:rPr dirty="0" spc="-254"/>
              <a:t> </a:t>
            </a:r>
            <a:r>
              <a:rPr dirty="0" spc="-265"/>
              <a:t>위</a:t>
            </a:r>
            <a:r>
              <a:rPr dirty="0" spc="-275"/>
              <a:t>기❽황</a:t>
            </a:r>
            <a:r>
              <a:rPr dirty="0" spc="-245"/>
              <a:t>에</a:t>
            </a:r>
            <a:r>
              <a:rPr dirty="0" spc="-320"/>
              <a:t> </a:t>
            </a:r>
            <a:r>
              <a:rPr dirty="0" spc="-265"/>
              <a:t>영</a:t>
            </a:r>
            <a:r>
              <a:rPr dirty="0" spc="-275"/>
              <a:t>향</a:t>
            </a:r>
            <a:r>
              <a:rPr dirty="0" spc="-245"/>
              <a:t>을</a:t>
            </a:r>
            <a:r>
              <a:rPr dirty="0" spc="-305"/>
              <a:t> </a:t>
            </a:r>
            <a:r>
              <a:rPr dirty="0" spc="-260"/>
              <a:t>받</a:t>
            </a:r>
            <a:r>
              <a:rPr dirty="0" spc="-245"/>
              <a:t>은</a:t>
            </a:r>
            <a:r>
              <a:rPr dirty="0" spc="-305"/>
              <a:t> </a:t>
            </a:r>
            <a:r>
              <a:rPr dirty="0" spc="-260"/>
              <a:t>업</a:t>
            </a:r>
            <a:r>
              <a:rPr dirty="0" spc="-245"/>
              <a:t>종</a:t>
            </a:r>
            <a:r>
              <a:rPr dirty="0" spc="-295"/>
              <a:t> </a:t>
            </a:r>
            <a:r>
              <a:rPr dirty="0" spc="-260"/>
              <a:t>조합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621" y="2358898"/>
            <a:ext cx="2343785" cy="8712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&lt;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편의점</a:t>
            </a:r>
            <a:r>
              <a:rPr dirty="0" sz="2000" spc="785">
                <a:solidFill>
                  <a:srgbClr val="767070"/>
                </a:solidFill>
                <a:latin typeface="Gulim"/>
                <a:cs typeface="Gulim"/>
              </a:rPr>
              <a:t>–</a:t>
            </a:r>
            <a:r>
              <a:rPr dirty="0" sz="2000" spc="-3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학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원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360">
                <a:solidFill>
                  <a:srgbClr val="767070"/>
                </a:solidFill>
                <a:latin typeface="Gulim"/>
                <a:cs typeface="Gulim"/>
              </a:rPr>
              <a:t>&gt;</a:t>
            </a:r>
            <a:endParaRPr sz="20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학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원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❽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종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리스트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9185" y="5719368"/>
            <a:ext cx="59404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5">
                <a:solidFill>
                  <a:srgbClr val="767070"/>
                </a:solidFill>
                <a:latin typeface="Gulim"/>
                <a:cs typeface="Gulim"/>
              </a:rPr>
              <a:t>(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코로나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이전</a:t>
            </a:r>
            <a:r>
              <a:rPr dirty="0" sz="1600" spc="105">
                <a:solidFill>
                  <a:srgbClr val="767070"/>
                </a:solidFill>
                <a:latin typeface="Gulim"/>
                <a:cs typeface="Gulim"/>
              </a:rPr>
              <a:t>)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에는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편의점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학원의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크게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나타남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 marL="1905">
              <a:lnSpc>
                <a:spcPct val="100000"/>
              </a:lnSpc>
              <a:tabLst>
                <a:tab pos="288290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	</a:t>
            </a:r>
            <a:r>
              <a:rPr dirty="0" sz="1600" spc="-95">
                <a:solidFill>
                  <a:srgbClr val="767070"/>
                </a:solidFill>
                <a:latin typeface="Gulim"/>
                <a:cs typeface="Gulim"/>
              </a:rPr>
              <a:t>20년도(코로나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10">
                <a:solidFill>
                  <a:srgbClr val="767070"/>
                </a:solidFill>
                <a:latin typeface="Gulim"/>
                <a:cs typeface="Gulim"/>
              </a:rPr>
              <a:t>이후)에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65">
                <a:solidFill>
                  <a:srgbClr val="767070"/>
                </a:solidFill>
                <a:latin typeface="Gulim"/>
                <a:cs typeface="Gulim"/>
              </a:rPr>
              <a:t>편의점-학원의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시너지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효과가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감소함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0320" y="3506470"/>
            <a:ext cx="3388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320" y="3994150"/>
            <a:ext cx="3388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3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0320" y="4482210"/>
            <a:ext cx="3388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20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4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737" y="3501085"/>
            <a:ext cx="3388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0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년도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0">
                <a:solidFill>
                  <a:srgbClr val="767070"/>
                </a:solidFill>
                <a:latin typeface="Gulim"/>
                <a:cs typeface="Gulim"/>
              </a:rPr>
              <a:t>1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미용실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737" y="4009135"/>
            <a:ext cx="410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3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u="sng" sz="1800" spc="-195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편의점</a:t>
            </a:r>
            <a:endParaRPr sz="18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37" y="4557776"/>
            <a:ext cx="410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-</a:t>
            </a:r>
            <a:r>
              <a:rPr dirty="0" sz="1600" spc="-70">
                <a:solidFill>
                  <a:srgbClr val="767070"/>
                </a:solidFill>
                <a:latin typeface="Gulim"/>
                <a:cs typeface="Gulim"/>
              </a:rPr>
              <a:t>	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19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도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15">
                <a:solidFill>
                  <a:srgbClr val="767070"/>
                </a:solidFill>
                <a:latin typeface="Gulim"/>
                <a:cs typeface="Gulim"/>
              </a:rPr>
              <a:t>4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분기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: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기타요식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미용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17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u="sng" sz="1800" spc="-195">
                <a:solidFill>
                  <a:srgbClr val="EC7C30"/>
                </a:solidFill>
                <a:uFill>
                  <a:solidFill>
                    <a:srgbClr val="EC7C30"/>
                  </a:solidFill>
                </a:uFill>
                <a:latin typeface="Gulim"/>
                <a:cs typeface="Gulim"/>
              </a:rPr>
              <a:t>편의점</a:t>
            </a:r>
            <a:endParaRPr sz="1800">
              <a:latin typeface="Gulim"/>
              <a:cs typeface="Guli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6984" y="4137659"/>
            <a:ext cx="788035" cy="76200"/>
          </a:xfrm>
          <a:custGeom>
            <a:avLst/>
            <a:gdLst/>
            <a:ahLst/>
            <a:cxnLst/>
            <a:rect l="l" t="t" r="r" b="b"/>
            <a:pathLst>
              <a:path w="788035" h="76200">
                <a:moveTo>
                  <a:pt x="711326" y="0"/>
                </a:moveTo>
                <a:lnTo>
                  <a:pt x="711326" y="76200"/>
                </a:lnTo>
                <a:lnTo>
                  <a:pt x="774826" y="44450"/>
                </a:lnTo>
                <a:lnTo>
                  <a:pt x="724026" y="44450"/>
                </a:lnTo>
                <a:lnTo>
                  <a:pt x="724026" y="31750"/>
                </a:lnTo>
                <a:lnTo>
                  <a:pt x="774826" y="31750"/>
                </a:lnTo>
                <a:lnTo>
                  <a:pt x="711326" y="0"/>
                </a:lnTo>
                <a:close/>
              </a:path>
              <a:path w="788035" h="76200">
                <a:moveTo>
                  <a:pt x="71132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1326" y="44450"/>
                </a:lnTo>
                <a:lnTo>
                  <a:pt x="711326" y="31750"/>
                </a:lnTo>
                <a:close/>
              </a:path>
              <a:path w="788035" h="76200">
                <a:moveTo>
                  <a:pt x="774826" y="31750"/>
                </a:moveTo>
                <a:lnTo>
                  <a:pt x="724026" y="31750"/>
                </a:lnTo>
                <a:lnTo>
                  <a:pt x="724026" y="44450"/>
                </a:lnTo>
                <a:lnTo>
                  <a:pt x="774826" y="44450"/>
                </a:lnTo>
                <a:lnTo>
                  <a:pt x="787526" y="38100"/>
                </a:lnTo>
                <a:lnTo>
                  <a:pt x="774826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4" name="object 14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382381" y="386334"/>
            <a:ext cx="619760" cy="328295"/>
            <a:chOff x="8382381" y="386334"/>
            <a:chExt cx="619760" cy="328295"/>
          </a:xfrm>
        </p:grpSpPr>
        <p:sp>
          <p:nvSpPr>
            <p:cNvPr id="17" name="object 17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75539" y="243205"/>
                  </a:moveTo>
                  <a:lnTo>
                    <a:pt x="354965" y="243205"/>
                  </a:lnTo>
                  <a:lnTo>
                    <a:pt x="354965" y="317754"/>
                  </a:lnTo>
                  <a:lnTo>
                    <a:pt x="565150" y="317754"/>
                  </a:lnTo>
                  <a:lnTo>
                    <a:pt x="565150" y="299974"/>
                  </a:lnTo>
                  <a:lnTo>
                    <a:pt x="375539" y="299974"/>
                  </a:lnTo>
                  <a:lnTo>
                    <a:pt x="375539" y="243205"/>
                  </a:lnTo>
                  <a:close/>
                </a:path>
                <a:path w="610234" h="319405">
                  <a:moveTo>
                    <a:pt x="256667" y="177927"/>
                  </a:moveTo>
                  <a:lnTo>
                    <a:pt x="57150" y="177927"/>
                  </a:lnTo>
                  <a:lnTo>
                    <a:pt x="57150" y="195580"/>
                  </a:lnTo>
                  <a:lnTo>
                    <a:pt x="236854" y="195580"/>
                  </a:lnTo>
                  <a:lnTo>
                    <a:pt x="236854" y="239268"/>
                  </a:lnTo>
                  <a:lnTo>
                    <a:pt x="57150" y="239268"/>
                  </a:lnTo>
                  <a:lnTo>
                    <a:pt x="57150" y="319151"/>
                  </a:lnTo>
                  <a:lnTo>
                    <a:pt x="264160" y="319151"/>
                  </a:lnTo>
                  <a:lnTo>
                    <a:pt x="264160" y="301498"/>
                  </a:lnTo>
                  <a:lnTo>
                    <a:pt x="76962" y="301498"/>
                  </a:lnTo>
                  <a:lnTo>
                    <a:pt x="76962" y="256286"/>
                  </a:lnTo>
                  <a:lnTo>
                    <a:pt x="256667" y="256286"/>
                  </a:lnTo>
                  <a:lnTo>
                    <a:pt x="256667" y="177927"/>
                  </a:lnTo>
                  <a:close/>
                </a:path>
                <a:path w="610234" h="319405">
                  <a:moveTo>
                    <a:pt x="163197" y="32258"/>
                  </a:moveTo>
                  <a:lnTo>
                    <a:pt x="141986" y="32258"/>
                  </a:lnTo>
                  <a:lnTo>
                    <a:pt x="139221" y="43332"/>
                  </a:lnTo>
                  <a:lnTo>
                    <a:pt x="135493" y="53895"/>
                  </a:lnTo>
                  <a:lnTo>
                    <a:pt x="111378" y="91297"/>
                  </a:lnTo>
                  <a:lnTo>
                    <a:pt x="74834" y="120681"/>
                  </a:lnTo>
                  <a:lnTo>
                    <a:pt x="39862" y="137179"/>
                  </a:lnTo>
                  <a:lnTo>
                    <a:pt x="0" y="148717"/>
                  </a:lnTo>
                  <a:lnTo>
                    <a:pt x="10922" y="166116"/>
                  </a:lnTo>
                  <a:lnTo>
                    <a:pt x="57463" y="151185"/>
                  </a:lnTo>
                  <a:lnTo>
                    <a:pt x="96519" y="129968"/>
                  </a:lnTo>
                  <a:lnTo>
                    <a:pt x="127668" y="102534"/>
                  </a:lnTo>
                  <a:lnTo>
                    <a:pt x="150368" y="68834"/>
                  </a:lnTo>
                  <a:lnTo>
                    <a:pt x="160480" y="43037"/>
                  </a:lnTo>
                  <a:lnTo>
                    <a:pt x="163197" y="32258"/>
                  </a:lnTo>
                  <a:close/>
                </a:path>
                <a:path w="610234" h="319405">
                  <a:moveTo>
                    <a:pt x="256667" y="0"/>
                  </a:moveTo>
                  <a:lnTo>
                    <a:pt x="236854" y="0"/>
                  </a:lnTo>
                  <a:lnTo>
                    <a:pt x="236854" y="51816"/>
                  </a:lnTo>
                  <a:lnTo>
                    <a:pt x="175387" y="51816"/>
                  </a:lnTo>
                  <a:lnTo>
                    <a:pt x="175387" y="68834"/>
                  </a:lnTo>
                  <a:lnTo>
                    <a:pt x="236854" y="68834"/>
                  </a:lnTo>
                  <a:lnTo>
                    <a:pt x="236854" y="106807"/>
                  </a:lnTo>
                  <a:lnTo>
                    <a:pt x="166116" y="106807"/>
                  </a:lnTo>
                  <a:lnTo>
                    <a:pt x="166116" y="123952"/>
                  </a:lnTo>
                  <a:lnTo>
                    <a:pt x="236854" y="123952"/>
                  </a:lnTo>
                  <a:lnTo>
                    <a:pt x="236854" y="156972"/>
                  </a:lnTo>
                  <a:lnTo>
                    <a:pt x="256667" y="156972"/>
                  </a:lnTo>
                  <a:lnTo>
                    <a:pt x="256667" y="0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42128" y="15065"/>
                  </a:lnTo>
                  <a:lnTo>
                    <a:pt x="72771" y="15621"/>
                  </a:lnTo>
                  <a:lnTo>
                    <a:pt x="18415" y="15621"/>
                  </a:lnTo>
                  <a:lnTo>
                    <a:pt x="18415" y="33401"/>
                  </a:lnTo>
                  <a:lnTo>
                    <a:pt x="51816" y="33401"/>
                  </a:lnTo>
                  <a:lnTo>
                    <a:pt x="119967" y="32845"/>
                  </a:lnTo>
                  <a:lnTo>
                    <a:pt x="141986" y="32258"/>
                  </a:lnTo>
                  <a:lnTo>
                    <a:pt x="163197" y="32258"/>
                  </a:lnTo>
                  <a:lnTo>
                    <a:pt x="163994" y="29096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610235" y="188468"/>
                  </a:moveTo>
                  <a:lnTo>
                    <a:pt x="303149" y="188468"/>
                  </a:lnTo>
                  <a:lnTo>
                    <a:pt x="303149" y="206248"/>
                  </a:lnTo>
                  <a:lnTo>
                    <a:pt x="610235" y="206248"/>
                  </a:lnTo>
                  <a:lnTo>
                    <a:pt x="610235" y="188468"/>
                  </a:lnTo>
                  <a:close/>
                </a:path>
                <a:path w="610234" h="319405">
                  <a:moveTo>
                    <a:pt x="466471" y="145923"/>
                  </a:moveTo>
                  <a:lnTo>
                    <a:pt x="445516" y="145923"/>
                  </a:lnTo>
                  <a:lnTo>
                    <a:pt x="445516" y="188468"/>
                  </a:lnTo>
                  <a:lnTo>
                    <a:pt x="466471" y="188468"/>
                  </a:lnTo>
                  <a:lnTo>
                    <a:pt x="466471" y="145923"/>
                  </a:lnTo>
                  <a:close/>
                </a:path>
                <a:path w="610234" h="319405">
                  <a:moveTo>
                    <a:pt x="554863" y="8509"/>
                  </a:moveTo>
                  <a:lnTo>
                    <a:pt x="357124" y="8509"/>
                  </a:lnTo>
                  <a:lnTo>
                    <a:pt x="357124" y="26924"/>
                  </a:lnTo>
                  <a:lnTo>
                    <a:pt x="534289" y="26924"/>
                  </a:lnTo>
                  <a:lnTo>
                    <a:pt x="534289" y="67056"/>
                  </a:lnTo>
                  <a:lnTo>
                    <a:pt x="357124" y="67056"/>
                  </a:lnTo>
                  <a:lnTo>
                    <a:pt x="357124" y="145923"/>
                  </a:lnTo>
                  <a:lnTo>
                    <a:pt x="562610" y="145923"/>
                  </a:lnTo>
                  <a:lnTo>
                    <a:pt x="562610" y="128143"/>
                  </a:lnTo>
                  <a:lnTo>
                    <a:pt x="377698" y="128143"/>
                  </a:lnTo>
                  <a:lnTo>
                    <a:pt x="377698" y="84836"/>
                  </a:lnTo>
                  <a:lnTo>
                    <a:pt x="554863" y="84836"/>
                  </a:lnTo>
                  <a:lnTo>
                    <a:pt x="554863" y="850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386953" y="390906"/>
              <a:ext cx="610235" cy="319405"/>
            </a:xfrm>
            <a:custGeom>
              <a:avLst/>
              <a:gdLst/>
              <a:ahLst/>
              <a:cxnLst/>
              <a:rect l="l" t="t" r="r" b="b"/>
              <a:pathLst>
                <a:path w="610234" h="319405">
                  <a:moveTo>
                    <a:pt x="354965" y="243205"/>
                  </a:moveTo>
                  <a:lnTo>
                    <a:pt x="375539" y="243205"/>
                  </a:lnTo>
                  <a:lnTo>
                    <a:pt x="375539" y="299974"/>
                  </a:lnTo>
                  <a:lnTo>
                    <a:pt x="565150" y="299974"/>
                  </a:lnTo>
                  <a:lnTo>
                    <a:pt x="565150" y="317754"/>
                  </a:lnTo>
                  <a:lnTo>
                    <a:pt x="354965" y="317754"/>
                  </a:lnTo>
                  <a:lnTo>
                    <a:pt x="354965" y="243205"/>
                  </a:lnTo>
                  <a:close/>
                </a:path>
                <a:path w="610234" h="319405">
                  <a:moveTo>
                    <a:pt x="57150" y="177927"/>
                  </a:moveTo>
                  <a:lnTo>
                    <a:pt x="256667" y="177927"/>
                  </a:lnTo>
                  <a:lnTo>
                    <a:pt x="256667" y="256286"/>
                  </a:lnTo>
                  <a:lnTo>
                    <a:pt x="76962" y="256286"/>
                  </a:lnTo>
                  <a:lnTo>
                    <a:pt x="76962" y="301498"/>
                  </a:lnTo>
                  <a:lnTo>
                    <a:pt x="264160" y="301498"/>
                  </a:lnTo>
                  <a:lnTo>
                    <a:pt x="264160" y="319151"/>
                  </a:lnTo>
                  <a:lnTo>
                    <a:pt x="57150" y="319151"/>
                  </a:lnTo>
                  <a:lnTo>
                    <a:pt x="57150" y="239268"/>
                  </a:lnTo>
                  <a:lnTo>
                    <a:pt x="236854" y="239268"/>
                  </a:lnTo>
                  <a:lnTo>
                    <a:pt x="236854" y="195580"/>
                  </a:lnTo>
                  <a:lnTo>
                    <a:pt x="57150" y="195580"/>
                  </a:lnTo>
                  <a:lnTo>
                    <a:pt x="57150" y="177927"/>
                  </a:lnTo>
                  <a:close/>
                </a:path>
                <a:path w="610234" h="319405">
                  <a:moveTo>
                    <a:pt x="166497" y="14478"/>
                  </a:moveTo>
                  <a:lnTo>
                    <a:pt x="155942" y="56286"/>
                  </a:lnTo>
                  <a:lnTo>
                    <a:pt x="136159" y="91995"/>
                  </a:lnTo>
                  <a:lnTo>
                    <a:pt x="107807" y="121509"/>
                  </a:lnTo>
                  <a:lnTo>
                    <a:pt x="71374" y="144780"/>
                  </a:lnTo>
                  <a:lnTo>
                    <a:pt x="27261" y="161853"/>
                  </a:lnTo>
                  <a:lnTo>
                    <a:pt x="10922" y="166116"/>
                  </a:lnTo>
                  <a:lnTo>
                    <a:pt x="0" y="148717"/>
                  </a:lnTo>
                  <a:lnTo>
                    <a:pt x="13763" y="145458"/>
                  </a:lnTo>
                  <a:lnTo>
                    <a:pt x="27050" y="141605"/>
                  </a:lnTo>
                  <a:lnTo>
                    <a:pt x="63861" y="126706"/>
                  </a:lnTo>
                  <a:lnTo>
                    <a:pt x="103377" y="99411"/>
                  </a:lnTo>
                  <a:lnTo>
                    <a:pt x="130788" y="63958"/>
                  </a:lnTo>
                  <a:lnTo>
                    <a:pt x="141986" y="32258"/>
                  </a:lnTo>
                  <a:lnTo>
                    <a:pt x="131054" y="32593"/>
                  </a:lnTo>
                  <a:lnTo>
                    <a:pt x="119967" y="32845"/>
                  </a:lnTo>
                  <a:lnTo>
                    <a:pt x="74358" y="33321"/>
                  </a:lnTo>
                  <a:lnTo>
                    <a:pt x="51816" y="33401"/>
                  </a:lnTo>
                  <a:lnTo>
                    <a:pt x="18415" y="33401"/>
                  </a:lnTo>
                  <a:lnTo>
                    <a:pt x="18415" y="15621"/>
                  </a:lnTo>
                  <a:lnTo>
                    <a:pt x="72771" y="15621"/>
                  </a:lnTo>
                  <a:lnTo>
                    <a:pt x="84982" y="15599"/>
                  </a:lnTo>
                  <a:lnTo>
                    <a:pt x="130546" y="15245"/>
                  </a:lnTo>
                  <a:lnTo>
                    <a:pt x="154116" y="14813"/>
                  </a:lnTo>
                  <a:lnTo>
                    <a:pt x="166497" y="14478"/>
                  </a:lnTo>
                  <a:close/>
                </a:path>
                <a:path w="610234" h="319405">
                  <a:moveTo>
                    <a:pt x="357124" y="8509"/>
                  </a:moveTo>
                  <a:lnTo>
                    <a:pt x="554863" y="8509"/>
                  </a:lnTo>
                  <a:lnTo>
                    <a:pt x="554863" y="84836"/>
                  </a:lnTo>
                  <a:lnTo>
                    <a:pt x="377698" y="84836"/>
                  </a:lnTo>
                  <a:lnTo>
                    <a:pt x="377698" y="128143"/>
                  </a:lnTo>
                  <a:lnTo>
                    <a:pt x="562610" y="128143"/>
                  </a:lnTo>
                  <a:lnTo>
                    <a:pt x="562610" y="145923"/>
                  </a:lnTo>
                  <a:lnTo>
                    <a:pt x="466471" y="145923"/>
                  </a:lnTo>
                  <a:lnTo>
                    <a:pt x="466471" y="188468"/>
                  </a:lnTo>
                  <a:lnTo>
                    <a:pt x="610235" y="188468"/>
                  </a:lnTo>
                  <a:lnTo>
                    <a:pt x="610235" y="206248"/>
                  </a:lnTo>
                  <a:lnTo>
                    <a:pt x="303149" y="206248"/>
                  </a:lnTo>
                  <a:lnTo>
                    <a:pt x="303149" y="188468"/>
                  </a:lnTo>
                  <a:lnTo>
                    <a:pt x="445516" y="188468"/>
                  </a:lnTo>
                  <a:lnTo>
                    <a:pt x="445516" y="145923"/>
                  </a:lnTo>
                  <a:lnTo>
                    <a:pt x="357124" y="145923"/>
                  </a:lnTo>
                  <a:lnTo>
                    <a:pt x="357124" y="67056"/>
                  </a:lnTo>
                  <a:lnTo>
                    <a:pt x="534289" y="67056"/>
                  </a:lnTo>
                  <a:lnTo>
                    <a:pt x="534289" y="26924"/>
                  </a:lnTo>
                  <a:lnTo>
                    <a:pt x="357124" y="26924"/>
                  </a:lnTo>
                  <a:lnTo>
                    <a:pt x="357124" y="8509"/>
                  </a:lnTo>
                  <a:close/>
                </a:path>
                <a:path w="610234" h="319405">
                  <a:moveTo>
                    <a:pt x="236854" y="0"/>
                  </a:moveTo>
                  <a:lnTo>
                    <a:pt x="256667" y="0"/>
                  </a:lnTo>
                  <a:lnTo>
                    <a:pt x="256667" y="156972"/>
                  </a:lnTo>
                  <a:lnTo>
                    <a:pt x="236854" y="156972"/>
                  </a:lnTo>
                  <a:lnTo>
                    <a:pt x="236854" y="123952"/>
                  </a:lnTo>
                  <a:lnTo>
                    <a:pt x="166116" y="123952"/>
                  </a:lnTo>
                  <a:lnTo>
                    <a:pt x="166116" y="106807"/>
                  </a:lnTo>
                  <a:lnTo>
                    <a:pt x="236854" y="106807"/>
                  </a:lnTo>
                  <a:lnTo>
                    <a:pt x="236854" y="68834"/>
                  </a:lnTo>
                  <a:lnTo>
                    <a:pt x="175387" y="68834"/>
                  </a:lnTo>
                  <a:lnTo>
                    <a:pt x="175387" y="51816"/>
                  </a:lnTo>
                  <a:lnTo>
                    <a:pt x="236854" y="51816"/>
                  </a:lnTo>
                  <a:lnTo>
                    <a:pt x="23685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9086850" y="381634"/>
            <a:ext cx="1322705" cy="335280"/>
            <a:chOff x="9086850" y="381634"/>
            <a:chExt cx="1322705" cy="335280"/>
          </a:xfrm>
        </p:grpSpPr>
        <p:sp>
          <p:nvSpPr>
            <p:cNvPr id="20" name="object 20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569086" y="208533"/>
                  </a:moveTo>
                  <a:lnTo>
                    <a:pt x="364871" y="208533"/>
                  </a:lnTo>
                  <a:lnTo>
                    <a:pt x="364871" y="225170"/>
                  </a:lnTo>
                  <a:lnTo>
                    <a:pt x="549148" y="225170"/>
                  </a:lnTo>
                  <a:lnTo>
                    <a:pt x="549148" y="257428"/>
                  </a:lnTo>
                  <a:lnTo>
                    <a:pt x="364871" y="257428"/>
                  </a:lnTo>
                  <a:lnTo>
                    <a:pt x="364871" y="326008"/>
                  </a:lnTo>
                  <a:lnTo>
                    <a:pt x="577976" y="326008"/>
                  </a:lnTo>
                  <a:lnTo>
                    <a:pt x="577976" y="309371"/>
                  </a:lnTo>
                  <a:lnTo>
                    <a:pt x="384809" y="309371"/>
                  </a:lnTo>
                  <a:lnTo>
                    <a:pt x="384809" y="273430"/>
                  </a:lnTo>
                  <a:lnTo>
                    <a:pt x="569086" y="273430"/>
                  </a:lnTo>
                  <a:lnTo>
                    <a:pt x="569086" y="208533"/>
                  </a:lnTo>
                  <a:close/>
                </a:path>
                <a:path w="621029" h="326390">
                  <a:moveTo>
                    <a:pt x="476757" y="170179"/>
                  </a:moveTo>
                  <a:lnTo>
                    <a:pt x="455802" y="170179"/>
                  </a:lnTo>
                  <a:lnTo>
                    <a:pt x="455802" y="208533"/>
                  </a:lnTo>
                  <a:lnTo>
                    <a:pt x="476757" y="208533"/>
                  </a:lnTo>
                  <a:lnTo>
                    <a:pt x="476757" y="170179"/>
                  </a:lnTo>
                  <a:close/>
                </a:path>
                <a:path w="621029" h="326390">
                  <a:moveTo>
                    <a:pt x="620522" y="153415"/>
                  </a:moveTo>
                  <a:lnTo>
                    <a:pt x="313435" y="153415"/>
                  </a:lnTo>
                  <a:lnTo>
                    <a:pt x="313435" y="170179"/>
                  </a:lnTo>
                  <a:lnTo>
                    <a:pt x="620522" y="170179"/>
                  </a:lnTo>
                  <a:lnTo>
                    <a:pt x="620522" y="153415"/>
                  </a:lnTo>
                  <a:close/>
                </a:path>
                <a:path w="621029" h="326390">
                  <a:moveTo>
                    <a:pt x="548388" y="53339"/>
                  </a:moveTo>
                  <a:lnTo>
                    <a:pt x="525018" y="53339"/>
                  </a:lnTo>
                  <a:lnTo>
                    <a:pt x="519967" y="58459"/>
                  </a:lnTo>
                  <a:lnTo>
                    <a:pt x="513762" y="63531"/>
                  </a:lnTo>
                  <a:lnTo>
                    <a:pt x="478012" y="83216"/>
                  </a:lnTo>
                  <a:lnTo>
                    <a:pt x="429434" y="100742"/>
                  </a:lnTo>
                  <a:lnTo>
                    <a:pt x="386798" y="111462"/>
                  </a:lnTo>
                  <a:lnTo>
                    <a:pt x="341756" y="118998"/>
                  </a:lnTo>
                  <a:lnTo>
                    <a:pt x="349630" y="135381"/>
                  </a:lnTo>
                  <a:lnTo>
                    <a:pt x="398083" y="126630"/>
                  </a:lnTo>
                  <a:lnTo>
                    <a:pt x="445389" y="114204"/>
                  </a:lnTo>
                  <a:lnTo>
                    <a:pt x="474218" y="103758"/>
                  </a:lnTo>
                  <a:lnTo>
                    <a:pt x="527254" y="103758"/>
                  </a:lnTo>
                  <a:lnTo>
                    <a:pt x="516794" y="101139"/>
                  </a:lnTo>
                  <a:lnTo>
                    <a:pt x="505106" y="97915"/>
                  </a:lnTo>
                  <a:lnTo>
                    <a:pt x="493775" y="94487"/>
                  </a:lnTo>
                  <a:lnTo>
                    <a:pt x="504088" y="89201"/>
                  </a:lnTo>
                  <a:lnTo>
                    <a:pt x="513699" y="83629"/>
                  </a:lnTo>
                  <a:lnTo>
                    <a:pt x="522618" y="77771"/>
                  </a:lnTo>
                  <a:lnTo>
                    <a:pt x="530859" y="71627"/>
                  </a:lnTo>
                  <a:lnTo>
                    <a:pt x="538241" y="65178"/>
                  </a:lnTo>
                  <a:lnTo>
                    <a:pt x="544576" y="58419"/>
                  </a:lnTo>
                  <a:lnTo>
                    <a:pt x="548388" y="53339"/>
                  </a:lnTo>
                  <a:close/>
                </a:path>
                <a:path w="621029" h="326390">
                  <a:moveTo>
                    <a:pt x="527254" y="103758"/>
                  </a:moveTo>
                  <a:lnTo>
                    <a:pt x="474218" y="103758"/>
                  </a:lnTo>
                  <a:lnTo>
                    <a:pt x="487170" y="108715"/>
                  </a:lnTo>
                  <a:lnTo>
                    <a:pt x="528193" y="121538"/>
                  </a:lnTo>
                  <a:lnTo>
                    <a:pt x="570448" y="130861"/>
                  </a:lnTo>
                  <a:lnTo>
                    <a:pt x="584326" y="133222"/>
                  </a:lnTo>
                  <a:lnTo>
                    <a:pt x="592835" y="115442"/>
                  </a:lnTo>
                  <a:lnTo>
                    <a:pt x="579616" y="113702"/>
                  </a:lnTo>
                  <a:lnTo>
                    <a:pt x="566610" y="111712"/>
                  </a:lnTo>
                  <a:lnTo>
                    <a:pt x="553795" y="109460"/>
                  </a:lnTo>
                  <a:lnTo>
                    <a:pt x="541147" y="106933"/>
                  </a:lnTo>
                  <a:lnTo>
                    <a:pt x="528816" y="104149"/>
                  </a:lnTo>
                  <a:lnTo>
                    <a:pt x="527254" y="103758"/>
                  </a:lnTo>
                  <a:close/>
                </a:path>
                <a:path w="621029" h="326390">
                  <a:moveTo>
                    <a:pt x="551814" y="37337"/>
                  </a:moveTo>
                  <a:lnTo>
                    <a:pt x="549909" y="37337"/>
                  </a:lnTo>
                  <a:lnTo>
                    <a:pt x="526446" y="37909"/>
                  </a:lnTo>
                  <a:lnTo>
                    <a:pt x="505078" y="38100"/>
                  </a:lnTo>
                  <a:lnTo>
                    <a:pt x="364108" y="38100"/>
                  </a:lnTo>
                  <a:lnTo>
                    <a:pt x="364108" y="55117"/>
                  </a:lnTo>
                  <a:lnTo>
                    <a:pt x="440054" y="55117"/>
                  </a:lnTo>
                  <a:lnTo>
                    <a:pt x="471170" y="54609"/>
                  </a:lnTo>
                  <a:lnTo>
                    <a:pt x="479171" y="54609"/>
                  </a:lnTo>
                  <a:lnTo>
                    <a:pt x="487299" y="54482"/>
                  </a:lnTo>
                  <a:lnTo>
                    <a:pt x="510794" y="53720"/>
                  </a:lnTo>
                  <a:lnTo>
                    <a:pt x="518159" y="53593"/>
                  </a:lnTo>
                  <a:lnTo>
                    <a:pt x="525018" y="53339"/>
                  </a:lnTo>
                  <a:lnTo>
                    <a:pt x="548388" y="53339"/>
                  </a:lnTo>
                  <a:lnTo>
                    <a:pt x="549862" y="51375"/>
                  </a:lnTo>
                  <a:lnTo>
                    <a:pt x="554101" y="44068"/>
                  </a:lnTo>
                  <a:lnTo>
                    <a:pt x="555117" y="42163"/>
                  </a:lnTo>
                  <a:lnTo>
                    <a:pt x="555117" y="40639"/>
                  </a:lnTo>
                  <a:lnTo>
                    <a:pt x="554101" y="39242"/>
                  </a:lnTo>
                  <a:lnTo>
                    <a:pt x="553211" y="37972"/>
                  </a:lnTo>
                  <a:lnTo>
                    <a:pt x="551814" y="37337"/>
                  </a:lnTo>
                  <a:close/>
                </a:path>
                <a:path w="621029" h="326390">
                  <a:moveTo>
                    <a:pt x="299593" y="261365"/>
                  </a:moveTo>
                  <a:lnTo>
                    <a:pt x="0" y="261365"/>
                  </a:lnTo>
                  <a:lnTo>
                    <a:pt x="0" y="279145"/>
                  </a:lnTo>
                  <a:lnTo>
                    <a:pt x="299593" y="279145"/>
                  </a:lnTo>
                  <a:lnTo>
                    <a:pt x="299593" y="261365"/>
                  </a:lnTo>
                  <a:close/>
                </a:path>
                <a:path w="621029" h="326390">
                  <a:moveTo>
                    <a:pt x="159384" y="181863"/>
                  </a:moveTo>
                  <a:lnTo>
                    <a:pt x="138049" y="181863"/>
                  </a:lnTo>
                  <a:lnTo>
                    <a:pt x="138049" y="261365"/>
                  </a:lnTo>
                  <a:lnTo>
                    <a:pt x="159384" y="261365"/>
                  </a:lnTo>
                  <a:lnTo>
                    <a:pt x="159384" y="181863"/>
                  </a:lnTo>
                  <a:close/>
                </a:path>
                <a:path w="621029" h="326390">
                  <a:moveTo>
                    <a:pt x="248538" y="33019"/>
                  </a:moveTo>
                  <a:lnTo>
                    <a:pt x="48895" y="33019"/>
                  </a:lnTo>
                  <a:lnTo>
                    <a:pt x="48895" y="181863"/>
                  </a:lnTo>
                  <a:lnTo>
                    <a:pt x="250698" y="181863"/>
                  </a:lnTo>
                  <a:lnTo>
                    <a:pt x="250698" y="164083"/>
                  </a:lnTo>
                  <a:lnTo>
                    <a:pt x="69596" y="164083"/>
                  </a:lnTo>
                  <a:lnTo>
                    <a:pt x="69596" y="51562"/>
                  </a:lnTo>
                  <a:lnTo>
                    <a:pt x="248538" y="51562"/>
                  </a:lnTo>
                  <a:lnTo>
                    <a:pt x="248538" y="33019"/>
                  </a:lnTo>
                  <a:close/>
                </a:path>
                <a:path w="621029" h="326390">
                  <a:moveTo>
                    <a:pt x="519683" y="0"/>
                  </a:moveTo>
                  <a:lnTo>
                    <a:pt x="405764" y="0"/>
                  </a:lnTo>
                  <a:lnTo>
                    <a:pt x="405764" y="17779"/>
                  </a:lnTo>
                  <a:lnTo>
                    <a:pt x="519683" y="1777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91422" y="386206"/>
              <a:ext cx="621030" cy="326390"/>
            </a:xfrm>
            <a:custGeom>
              <a:avLst/>
              <a:gdLst/>
              <a:ahLst/>
              <a:cxnLst/>
              <a:rect l="l" t="t" r="r" b="b"/>
              <a:pathLst>
                <a:path w="621029" h="326390">
                  <a:moveTo>
                    <a:pt x="313435" y="153415"/>
                  </a:moveTo>
                  <a:lnTo>
                    <a:pt x="620522" y="153415"/>
                  </a:lnTo>
                  <a:lnTo>
                    <a:pt x="620522" y="170179"/>
                  </a:lnTo>
                  <a:lnTo>
                    <a:pt x="476757" y="170179"/>
                  </a:lnTo>
                  <a:lnTo>
                    <a:pt x="476757" y="208533"/>
                  </a:lnTo>
                  <a:lnTo>
                    <a:pt x="569086" y="208533"/>
                  </a:lnTo>
                  <a:lnTo>
                    <a:pt x="569086" y="273430"/>
                  </a:lnTo>
                  <a:lnTo>
                    <a:pt x="384809" y="273430"/>
                  </a:lnTo>
                  <a:lnTo>
                    <a:pt x="384809" y="309371"/>
                  </a:lnTo>
                  <a:lnTo>
                    <a:pt x="577976" y="309371"/>
                  </a:lnTo>
                  <a:lnTo>
                    <a:pt x="577976" y="326008"/>
                  </a:lnTo>
                  <a:lnTo>
                    <a:pt x="364871" y="326008"/>
                  </a:lnTo>
                  <a:lnTo>
                    <a:pt x="364871" y="257428"/>
                  </a:lnTo>
                  <a:lnTo>
                    <a:pt x="549148" y="257428"/>
                  </a:lnTo>
                  <a:lnTo>
                    <a:pt x="549148" y="225170"/>
                  </a:lnTo>
                  <a:lnTo>
                    <a:pt x="364871" y="225170"/>
                  </a:lnTo>
                  <a:lnTo>
                    <a:pt x="364871" y="208533"/>
                  </a:lnTo>
                  <a:lnTo>
                    <a:pt x="455802" y="208533"/>
                  </a:lnTo>
                  <a:lnTo>
                    <a:pt x="455802" y="170179"/>
                  </a:lnTo>
                  <a:lnTo>
                    <a:pt x="313435" y="170179"/>
                  </a:lnTo>
                  <a:lnTo>
                    <a:pt x="313435" y="153415"/>
                  </a:lnTo>
                  <a:close/>
                </a:path>
                <a:path w="621029" h="326390">
                  <a:moveTo>
                    <a:pt x="549909" y="37337"/>
                  </a:moveTo>
                  <a:lnTo>
                    <a:pt x="551814" y="37337"/>
                  </a:lnTo>
                  <a:lnTo>
                    <a:pt x="553211" y="37972"/>
                  </a:lnTo>
                  <a:lnTo>
                    <a:pt x="554101" y="39242"/>
                  </a:lnTo>
                  <a:lnTo>
                    <a:pt x="555117" y="40639"/>
                  </a:lnTo>
                  <a:lnTo>
                    <a:pt x="555117" y="42163"/>
                  </a:lnTo>
                  <a:lnTo>
                    <a:pt x="554101" y="44068"/>
                  </a:lnTo>
                  <a:lnTo>
                    <a:pt x="522618" y="77771"/>
                  </a:lnTo>
                  <a:lnTo>
                    <a:pt x="493775" y="94487"/>
                  </a:lnTo>
                  <a:lnTo>
                    <a:pt x="505106" y="97915"/>
                  </a:lnTo>
                  <a:lnTo>
                    <a:pt x="553795" y="109460"/>
                  </a:lnTo>
                  <a:lnTo>
                    <a:pt x="592835" y="115442"/>
                  </a:lnTo>
                  <a:lnTo>
                    <a:pt x="584326" y="133222"/>
                  </a:lnTo>
                  <a:lnTo>
                    <a:pt x="542357" y="125043"/>
                  </a:lnTo>
                  <a:lnTo>
                    <a:pt x="500491" y="113315"/>
                  </a:lnTo>
                  <a:lnTo>
                    <a:pt x="474218" y="103758"/>
                  </a:lnTo>
                  <a:lnTo>
                    <a:pt x="460101" y="109184"/>
                  </a:lnTo>
                  <a:lnTo>
                    <a:pt x="414274" y="122935"/>
                  </a:lnTo>
                  <a:lnTo>
                    <a:pt x="365750" y="132830"/>
                  </a:lnTo>
                  <a:lnTo>
                    <a:pt x="349630" y="135381"/>
                  </a:lnTo>
                  <a:lnTo>
                    <a:pt x="341756" y="118998"/>
                  </a:lnTo>
                  <a:lnTo>
                    <a:pt x="356977" y="116883"/>
                  </a:lnTo>
                  <a:lnTo>
                    <a:pt x="371983" y="114363"/>
                  </a:lnTo>
                  <a:lnTo>
                    <a:pt x="415732" y="104580"/>
                  </a:lnTo>
                  <a:lnTo>
                    <a:pt x="455041" y="92328"/>
                  </a:lnTo>
                  <a:lnTo>
                    <a:pt x="497839" y="73532"/>
                  </a:lnTo>
                  <a:lnTo>
                    <a:pt x="525018" y="53339"/>
                  </a:lnTo>
                  <a:lnTo>
                    <a:pt x="518159" y="53593"/>
                  </a:lnTo>
                  <a:lnTo>
                    <a:pt x="510794" y="53720"/>
                  </a:lnTo>
                  <a:lnTo>
                    <a:pt x="503047" y="53975"/>
                  </a:lnTo>
                  <a:lnTo>
                    <a:pt x="495173" y="54228"/>
                  </a:lnTo>
                  <a:lnTo>
                    <a:pt x="487299" y="54482"/>
                  </a:lnTo>
                  <a:lnTo>
                    <a:pt x="479171" y="54609"/>
                  </a:lnTo>
                  <a:lnTo>
                    <a:pt x="471170" y="54609"/>
                  </a:lnTo>
                  <a:lnTo>
                    <a:pt x="463169" y="54737"/>
                  </a:lnTo>
                  <a:lnTo>
                    <a:pt x="455295" y="54863"/>
                  </a:lnTo>
                  <a:lnTo>
                    <a:pt x="447294" y="54990"/>
                  </a:lnTo>
                  <a:lnTo>
                    <a:pt x="440054" y="55117"/>
                  </a:lnTo>
                  <a:lnTo>
                    <a:pt x="433450" y="55117"/>
                  </a:lnTo>
                  <a:lnTo>
                    <a:pt x="364108" y="55117"/>
                  </a:lnTo>
                  <a:lnTo>
                    <a:pt x="364108" y="38100"/>
                  </a:lnTo>
                  <a:lnTo>
                    <a:pt x="505078" y="38100"/>
                  </a:lnTo>
                  <a:lnTo>
                    <a:pt x="515512" y="38052"/>
                  </a:lnTo>
                  <a:lnTo>
                    <a:pt x="526446" y="37909"/>
                  </a:lnTo>
                  <a:lnTo>
                    <a:pt x="537904" y="37671"/>
                  </a:lnTo>
                  <a:lnTo>
                    <a:pt x="549909" y="37337"/>
                  </a:lnTo>
                  <a:close/>
                </a:path>
                <a:path w="621029" h="326390">
                  <a:moveTo>
                    <a:pt x="48895" y="33019"/>
                  </a:moveTo>
                  <a:lnTo>
                    <a:pt x="248538" y="33019"/>
                  </a:lnTo>
                  <a:lnTo>
                    <a:pt x="248538" y="51562"/>
                  </a:lnTo>
                  <a:lnTo>
                    <a:pt x="69596" y="51562"/>
                  </a:lnTo>
                  <a:lnTo>
                    <a:pt x="69596" y="164083"/>
                  </a:lnTo>
                  <a:lnTo>
                    <a:pt x="250698" y="164083"/>
                  </a:lnTo>
                  <a:lnTo>
                    <a:pt x="250698" y="181863"/>
                  </a:lnTo>
                  <a:lnTo>
                    <a:pt x="159384" y="181863"/>
                  </a:lnTo>
                  <a:lnTo>
                    <a:pt x="159384" y="261365"/>
                  </a:lnTo>
                  <a:lnTo>
                    <a:pt x="299593" y="261365"/>
                  </a:lnTo>
                  <a:lnTo>
                    <a:pt x="299593" y="279145"/>
                  </a:lnTo>
                  <a:lnTo>
                    <a:pt x="0" y="279145"/>
                  </a:lnTo>
                  <a:lnTo>
                    <a:pt x="0" y="261365"/>
                  </a:lnTo>
                  <a:lnTo>
                    <a:pt x="138049" y="261365"/>
                  </a:lnTo>
                  <a:lnTo>
                    <a:pt x="138049" y="181863"/>
                  </a:lnTo>
                  <a:lnTo>
                    <a:pt x="48895" y="181863"/>
                  </a:lnTo>
                  <a:lnTo>
                    <a:pt x="48895" y="33019"/>
                  </a:lnTo>
                  <a:close/>
                </a:path>
                <a:path w="621029" h="326390">
                  <a:moveTo>
                    <a:pt x="405764" y="0"/>
                  </a:moveTo>
                  <a:lnTo>
                    <a:pt x="519683" y="0"/>
                  </a:lnTo>
                  <a:lnTo>
                    <a:pt x="519683" y="17779"/>
                  </a:lnTo>
                  <a:lnTo>
                    <a:pt x="405764" y="17779"/>
                  </a:lnTo>
                  <a:lnTo>
                    <a:pt x="405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9646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96469" y="8458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20326" y="690930"/>
              <a:ext cx="96520" cy="8890"/>
            </a:xfrm>
            <a:custGeom>
              <a:avLst/>
              <a:gdLst/>
              <a:ahLst/>
              <a:cxnLst/>
              <a:rect l="l" t="t" r="r" b="b"/>
              <a:pathLst>
                <a:path w="96520" h="8890">
                  <a:moveTo>
                    <a:pt x="0" y="8458"/>
                  </a:moveTo>
                  <a:lnTo>
                    <a:pt x="96469" y="8458"/>
                  </a:lnTo>
                  <a:lnTo>
                    <a:pt x="96469" y="0"/>
                  </a:lnTo>
                  <a:lnTo>
                    <a:pt x="0" y="0"/>
                  </a:lnTo>
                  <a:lnTo>
                    <a:pt x="0" y="84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62636" y="12319"/>
                  </a:moveTo>
                  <a:lnTo>
                    <a:pt x="246761" y="12319"/>
                  </a:lnTo>
                  <a:lnTo>
                    <a:pt x="239522" y="14097"/>
                  </a:lnTo>
                  <a:lnTo>
                    <a:pt x="210010" y="43259"/>
                  </a:lnTo>
                  <a:lnTo>
                    <a:pt x="201675" y="86360"/>
                  </a:lnTo>
                  <a:lnTo>
                    <a:pt x="201914" y="94622"/>
                  </a:lnTo>
                  <a:lnTo>
                    <a:pt x="212897" y="135110"/>
                  </a:lnTo>
                  <a:lnTo>
                    <a:pt x="246761" y="160401"/>
                  </a:lnTo>
                  <a:lnTo>
                    <a:pt x="262636" y="160401"/>
                  </a:lnTo>
                  <a:lnTo>
                    <a:pt x="269875" y="158623"/>
                  </a:lnTo>
                  <a:lnTo>
                    <a:pt x="282956" y="151638"/>
                  </a:lnTo>
                  <a:lnTo>
                    <a:pt x="285964" y="148971"/>
                  </a:lnTo>
                  <a:lnTo>
                    <a:pt x="248793" y="148971"/>
                  </a:lnTo>
                  <a:lnTo>
                    <a:pt x="243332" y="147447"/>
                  </a:lnTo>
                  <a:lnTo>
                    <a:pt x="238506" y="144526"/>
                  </a:lnTo>
                  <a:lnTo>
                    <a:pt x="233552" y="141605"/>
                  </a:lnTo>
                  <a:lnTo>
                    <a:pt x="229362" y="137414"/>
                  </a:lnTo>
                  <a:lnTo>
                    <a:pt x="215376" y="100075"/>
                  </a:lnTo>
                  <a:lnTo>
                    <a:pt x="214629" y="86360"/>
                  </a:lnTo>
                  <a:lnTo>
                    <a:pt x="214818" y="79311"/>
                  </a:lnTo>
                  <a:lnTo>
                    <a:pt x="229362" y="35306"/>
                  </a:lnTo>
                  <a:lnTo>
                    <a:pt x="238506" y="28194"/>
                  </a:lnTo>
                  <a:lnTo>
                    <a:pt x="243332" y="25273"/>
                  </a:lnTo>
                  <a:lnTo>
                    <a:pt x="248793" y="23749"/>
                  </a:lnTo>
                  <a:lnTo>
                    <a:pt x="285964" y="23749"/>
                  </a:lnTo>
                  <a:lnTo>
                    <a:pt x="282956" y="21082"/>
                  </a:lnTo>
                  <a:lnTo>
                    <a:pt x="269875" y="14097"/>
                  </a:lnTo>
                  <a:lnTo>
                    <a:pt x="262636" y="12319"/>
                  </a:lnTo>
                  <a:close/>
                </a:path>
                <a:path w="570229" h="208279">
                  <a:moveTo>
                    <a:pt x="285964" y="23749"/>
                  </a:moveTo>
                  <a:lnTo>
                    <a:pt x="260603" y="23749"/>
                  </a:lnTo>
                  <a:lnTo>
                    <a:pt x="266065" y="25273"/>
                  </a:lnTo>
                  <a:lnTo>
                    <a:pt x="270891" y="28194"/>
                  </a:lnTo>
                  <a:lnTo>
                    <a:pt x="291846" y="60452"/>
                  </a:lnTo>
                  <a:lnTo>
                    <a:pt x="294640" y="86360"/>
                  </a:lnTo>
                  <a:lnTo>
                    <a:pt x="294471" y="93408"/>
                  </a:lnTo>
                  <a:lnTo>
                    <a:pt x="280035" y="137414"/>
                  </a:lnTo>
                  <a:lnTo>
                    <a:pt x="270891" y="144526"/>
                  </a:lnTo>
                  <a:lnTo>
                    <a:pt x="266065" y="147447"/>
                  </a:lnTo>
                  <a:lnTo>
                    <a:pt x="260603" y="148971"/>
                  </a:lnTo>
                  <a:lnTo>
                    <a:pt x="285964" y="148971"/>
                  </a:lnTo>
                  <a:lnTo>
                    <a:pt x="305577" y="109862"/>
                  </a:lnTo>
                  <a:lnTo>
                    <a:pt x="307721" y="86360"/>
                  </a:lnTo>
                  <a:lnTo>
                    <a:pt x="307482" y="78188"/>
                  </a:lnTo>
                  <a:lnTo>
                    <a:pt x="296499" y="37629"/>
                  </a:lnTo>
                  <a:lnTo>
                    <a:pt x="288544" y="26035"/>
                  </a:lnTo>
                  <a:lnTo>
                    <a:pt x="285964" y="23749"/>
                  </a:lnTo>
                  <a:close/>
                </a:path>
                <a:path w="570229" h="208279">
                  <a:moveTo>
                    <a:pt x="119507" y="2286"/>
                  </a:moveTo>
                  <a:lnTo>
                    <a:pt x="107188" y="2286"/>
                  </a:lnTo>
                  <a:lnTo>
                    <a:pt x="107188" y="75819"/>
                  </a:lnTo>
                  <a:lnTo>
                    <a:pt x="59817" y="75819"/>
                  </a:lnTo>
                  <a:lnTo>
                    <a:pt x="59817" y="87249"/>
                  </a:lnTo>
                  <a:lnTo>
                    <a:pt x="107188" y="87249"/>
                  </a:lnTo>
                  <a:lnTo>
                    <a:pt x="107188" y="202438"/>
                  </a:lnTo>
                  <a:lnTo>
                    <a:pt x="119507" y="202438"/>
                  </a:lnTo>
                  <a:lnTo>
                    <a:pt x="119507" y="2286"/>
                  </a:lnTo>
                  <a:close/>
                </a:path>
                <a:path w="570229" h="208279">
                  <a:moveTo>
                    <a:pt x="71500" y="18415"/>
                  </a:moveTo>
                  <a:lnTo>
                    <a:pt x="0" y="18415"/>
                  </a:lnTo>
                  <a:lnTo>
                    <a:pt x="0" y="153162"/>
                  </a:lnTo>
                  <a:lnTo>
                    <a:pt x="27177" y="153162"/>
                  </a:lnTo>
                  <a:lnTo>
                    <a:pt x="33274" y="152908"/>
                  </a:lnTo>
                  <a:lnTo>
                    <a:pt x="80518" y="147066"/>
                  </a:lnTo>
                  <a:lnTo>
                    <a:pt x="89535" y="144399"/>
                  </a:lnTo>
                  <a:lnTo>
                    <a:pt x="89535" y="141732"/>
                  </a:lnTo>
                  <a:lnTo>
                    <a:pt x="12573" y="141732"/>
                  </a:lnTo>
                  <a:lnTo>
                    <a:pt x="12573" y="29845"/>
                  </a:lnTo>
                  <a:lnTo>
                    <a:pt x="71500" y="29845"/>
                  </a:lnTo>
                  <a:lnTo>
                    <a:pt x="71500" y="18415"/>
                  </a:lnTo>
                  <a:close/>
                </a:path>
                <a:path w="570229" h="208279">
                  <a:moveTo>
                    <a:pt x="89535" y="133477"/>
                  </a:moveTo>
                  <a:lnTo>
                    <a:pt x="44307" y="141081"/>
                  </a:lnTo>
                  <a:lnTo>
                    <a:pt x="24129" y="141732"/>
                  </a:lnTo>
                  <a:lnTo>
                    <a:pt x="89535" y="141732"/>
                  </a:lnTo>
                  <a:lnTo>
                    <a:pt x="89535" y="133477"/>
                  </a:lnTo>
                  <a:close/>
                </a:path>
                <a:path w="570229" h="208279">
                  <a:moveTo>
                    <a:pt x="569976" y="0"/>
                  </a:moveTo>
                  <a:lnTo>
                    <a:pt x="557149" y="0"/>
                  </a:lnTo>
                  <a:lnTo>
                    <a:pt x="557149" y="75184"/>
                  </a:lnTo>
                  <a:lnTo>
                    <a:pt x="515620" y="75184"/>
                  </a:lnTo>
                  <a:lnTo>
                    <a:pt x="515620" y="86614"/>
                  </a:lnTo>
                  <a:lnTo>
                    <a:pt x="557149" y="86614"/>
                  </a:lnTo>
                  <a:lnTo>
                    <a:pt x="557149" y="207772"/>
                  </a:lnTo>
                  <a:lnTo>
                    <a:pt x="569976" y="207772"/>
                  </a:lnTo>
                  <a:lnTo>
                    <a:pt x="569976" y="0"/>
                  </a:lnTo>
                  <a:close/>
                </a:path>
                <a:path w="570229" h="208279">
                  <a:moveTo>
                    <a:pt x="500761" y="16637"/>
                  </a:moveTo>
                  <a:lnTo>
                    <a:pt x="411988" y="16637"/>
                  </a:lnTo>
                  <a:lnTo>
                    <a:pt x="411988" y="154940"/>
                  </a:lnTo>
                  <a:lnTo>
                    <a:pt x="453390" y="154940"/>
                  </a:lnTo>
                  <a:lnTo>
                    <a:pt x="464244" y="154799"/>
                  </a:lnTo>
                  <a:lnTo>
                    <a:pt x="507142" y="151564"/>
                  </a:lnTo>
                  <a:lnTo>
                    <a:pt x="536575" y="145796"/>
                  </a:lnTo>
                  <a:lnTo>
                    <a:pt x="536575" y="143510"/>
                  </a:lnTo>
                  <a:lnTo>
                    <a:pt x="425069" y="143510"/>
                  </a:lnTo>
                  <a:lnTo>
                    <a:pt x="425069" y="90424"/>
                  </a:lnTo>
                  <a:lnTo>
                    <a:pt x="495426" y="90424"/>
                  </a:lnTo>
                  <a:lnTo>
                    <a:pt x="495426" y="78994"/>
                  </a:lnTo>
                  <a:lnTo>
                    <a:pt x="425069" y="78994"/>
                  </a:lnTo>
                  <a:lnTo>
                    <a:pt x="425069" y="28067"/>
                  </a:lnTo>
                  <a:lnTo>
                    <a:pt x="500761" y="28067"/>
                  </a:lnTo>
                  <a:lnTo>
                    <a:pt x="500761" y="16637"/>
                  </a:lnTo>
                  <a:close/>
                </a:path>
                <a:path w="570229" h="208279">
                  <a:moveTo>
                    <a:pt x="536575" y="134874"/>
                  </a:moveTo>
                  <a:lnTo>
                    <a:pt x="498348" y="141478"/>
                  </a:lnTo>
                  <a:lnTo>
                    <a:pt x="456438" y="143510"/>
                  </a:lnTo>
                  <a:lnTo>
                    <a:pt x="536575" y="143510"/>
                  </a:lnTo>
                  <a:lnTo>
                    <a:pt x="536575" y="134874"/>
                  </a:lnTo>
                  <a:close/>
                </a:path>
                <a:path w="570229" h="208279">
                  <a:moveTo>
                    <a:pt x="366014" y="0"/>
                  </a:moveTo>
                  <a:lnTo>
                    <a:pt x="352806" y="0"/>
                  </a:lnTo>
                  <a:lnTo>
                    <a:pt x="352806" y="207772"/>
                  </a:lnTo>
                  <a:lnTo>
                    <a:pt x="366014" y="207772"/>
                  </a:lnTo>
                  <a:lnTo>
                    <a:pt x="366014" y="0"/>
                  </a:lnTo>
                  <a:close/>
                </a:path>
                <a:path w="570229" h="208279">
                  <a:moveTo>
                    <a:pt x="164973" y="0"/>
                  </a:moveTo>
                  <a:lnTo>
                    <a:pt x="152400" y="0"/>
                  </a:lnTo>
                  <a:lnTo>
                    <a:pt x="152400" y="207772"/>
                  </a:lnTo>
                  <a:lnTo>
                    <a:pt x="164973" y="207772"/>
                  </a:lnTo>
                  <a:lnTo>
                    <a:pt x="16497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835006" y="489330"/>
              <a:ext cx="570230" cy="208279"/>
            </a:xfrm>
            <a:custGeom>
              <a:avLst/>
              <a:gdLst/>
              <a:ahLst/>
              <a:cxnLst/>
              <a:rect l="l" t="t" r="r" b="b"/>
              <a:pathLst>
                <a:path w="570229" h="208279">
                  <a:moveTo>
                    <a:pt x="254635" y="23749"/>
                  </a:moveTo>
                  <a:lnTo>
                    <a:pt x="248793" y="23749"/>
                  </a:lnTo>
                  <a:lnTo>
                    <a:pt x="243332" y="25273"/>
                  </a:lnTo>
                  <a:lnTo>
                    <a:pt x="238506" y="28194"/>
                  </a:lnTo>
                  <a:lnTo>
                    <a:pt x="233552" y="31115"/>
                  </a:lnTo>
                  <a:lnTo>
                    <a:pt x="229362" y="35306"/>
                  </a:lnTo>
                  <a:lnTo>
                    <a:pt x="225806" y="40767"/>
                  </a:lnTo>
                  <a:lnTo>
                    <a:pt x="222250" y="46228"/>
                  </a:lnTo>
                  <a:lnTo>
                    <a:pt x="214629" y="86360"/>
                  </a:lnTo>
                  <a:lnTo>
                    <a:pt x="214818" y="93408"/>
                  </a:lnTo>
                  <a:lnTo>
                    <a:pt x="225806" y="131953"/>
                  </a:lnTo>
                  <a:lnTo>
                    <a:pt x="229362" y="137414"/>
                  </a:lnTo>
                  <a:lnTo>
                    <a:pt x="233552" y="141605"/>
                  </a:lnTo>
                  <a:lnTo>
                    <a:pt x="238506" y="144526"/>
                  </a:lnTo>
                  <a:lnTo>
                    <a:pt x="243332" y="147447"/>
                  </a:lnTo>
                  <a:lnTo>
                    <a:pt x="248793" y="148971"/>
                  </a:lnTo>
                  <a:lnTo>
                    <a:pt x="254635" y="148971"/>
                  </a:lnTo>
                  <a:lnTo>
                    <a:pt x="260603" y="148971"/>
                  </a:lnTo>
                  <a:lnTo>
                    <a:pt x="266065" y="147447"/>
                  </a:lnTo>
                  <a:lnTo>
                    <a:pt x="270891" y="144526"/>
                  </a:lnTo>
                  <a:lnTo>
                    <a:pt x="275844" y="141605"/>
                  </a:lnTo>
                  <a:lnTo>
                    <a:pt x="280035" y="137414"/>
                  </a:lnTo>
                  <a:lnTo>
                    <a:pt x="283591" y="131953"/>
                  </a:lnTo>
                  <a:lnTo>
                    <a:pt x="287147" y="126492"/>
                  </a:lnTo>
                  <a:lnTo>
                    <a:pt x="294640" y="86360"/>
                  </a:lnTo>
                  <a:lnTo>
                    <a:pt x="294471" y="79311"/>
                  </a:lnTo>
                  <a:lnTo>
                    <a:pt x="283591" y="40767"/>
                  </a:lnTo>
                  <a:lnTo>
                    <a:pt x="280035" y="35306"/>
                  </a:lnTo>
                  <a:lnTo>
                    <a:pt x="275844" y="31115"/>
                  </a:lnTo>
                  <a:lnTo>
                    <a:pt x="270891" y="28194"/>
                  </a:lnTo>
                  <a:lnTo>
                    <a:pt x="266065" y="25273"/>
                  </a:lnTo>
                  <a:lnTo>
                    <a:pt x="260603" y="23749"/>
                  </a:lnTo>
                  <a:lnTo>
                    <a:pt x="254635" y="23749"/>
                  </a:lnTo>
                  <a:close/>
                </a:path>
                <a:path w="570229" h="208279">
                  <a:moveTo>
                    <a:pt x="0" y="18415"/>
                  </a:moveTo>
                  <a:lnTo>
                    <a:pt x="71500" y="18415"/>
                  </a:lnTo>
                  <a:lnTo>
                    <a:pt x="71500" y="29845"/>
                  </a:lnTo>
                  <a:lnTo>
                    <a:pt x="12573" y="29845"/>
                  </a:lnTo>
                  <a:lnTo>
                    <a:pt x="12573" y="141732"/>
                  </a:lnTo>
                  <a:lnTo>
                    <a:pt x="24129" y="141732"/>
                  </a:lnTo>
                  <a:lnTo>
                    <a:pt x="34557" y="141567"/>
                  </a:lnTo>
                  <a:lnTo>
                    <a:pt x="76676" y="136525"/>
                  </a:lnTo>
                  <a:lnTo>
                    <a:pt x="89535" y="133477"/>
                  </a:lnTo>
                  <a:lnTo>
                    <a:pt x="89535" y="144399"/>
                  </a:lnTo>
                  <a:lnTo>
                    <a:pt x="57912" y="150876"/>
                  </a:lnTo>
                  <a:lnTo>
                    <a:pt x="51943" y="151638"/>
                  </a:lnTo>
                  <a:lnTo>
                    <a:pt x="45720" y="152146"/>
                  </a:lnTo>
                  <a:lnTo>
                    <a:pt x="39497" y="152527"/>
                  </a:lnTo>
                  <a:lnTo>
                    <a:pt x="33274" y="152908"/>
                  </a:lnTo>
                  <a:lnTo>
                    <a:pt x="27177" y="153162"/>
                  </a:lnTo>
                  <a:lnTo>
                    <a:pt x="21209" y="153162"/>
                  </a:lnTo>
                  <a:lnTo>
                    <a:pt x="0" y="153162"/>
                  </a:lnTo>
                  <a:lnTo>
                    <a:pt x="0" y="18415"/>
                  </a:lnTo>
                  <a:close/>
                </a:path>
                <a:path w="570229" h="208279">
                  <a:moveTo>
                    <a:pt x="411988" y="16637"/>
                  </a:moveTo>
                  <a:lnTo>
                    <a:pt x="500761" y="16637"/>
                  </a:lnTo>
                  <a:lnTo>
                    <a:pt x="500761" y="28067"/>
                  </a:lnTo>
                  <a:lnTo>
                    <a:pt x="425069" y="28067"/>
                  </a:lnTo>
                  <a:lnTo>
                    <a:pt x="425069" y="78994"/>
                  </a:lnTo>
                  <a:lnTo>
                    <a:pt x="495426" y="78994"/>
                  </a:lnTo>
                  <a:lnTo>
                    <a:pt x="495426" y="90424"/>
                  </a:lnTo>
                  <a:lnTo>
                    <a:pt x="425069" y="90424"/>
                  </a:lnTo>
                  <a:lnTo>
                    <a:pt x="425069" y="143510"/>
                  </a:lnTo>
                  <a:lnTo>
                    <a:pt x="456438" y="143510"/>
                  </a:lnTo>
                  <a:lnTo>
                    <a:pt x="467076" y="143388"/>
                  </a:lnTo>
                  <a:lnTo>
                    <a:pt x="508392" y="140285"/>
                  </a:lnTo>
                  <a:lnTo>
                    <a:pt x="536575" y="134874"/>
                  </a:lnTo>
                  <a:lnTo>
                    <a:pt x="536575" y="145796"/>
                  </a:lnTo>
                  <a:lnTo>
                    <a:pt x="496570" y="152781"/>
                  </a:lnTo>
                  <a:lnTo>
                    <a:pt x="453390" y="154940"/>
                  </a:lnTo>
                  <a:lnTo>
                    <a:pt x="411988" y="154940"/>
                  </a:lnTo>
                  <a:lnTo>
                    <a:pt x="411988" y="16637"/>
                  </a:lnTo>
                  <a:close/>
                </a:path>
                <a:path w="570229" h="208279">
                  <a:moveTo>
                    <a:pt x="254635" y="12319"/>
                  </a:moveTo>
                  <a:lnTo>
                    <a:pt x="262636" y="12319"/>
                  </a:lnTo>
                  <a:lnTo>
                    <a:pt x="269875" y="14097"/>
                  </a:lnTo>
                  <a:lnTo>
                    <a:pt x="299386" y="43259"/>
                  </a:lnTo>
                  <a:lnTo>
                    <a:pt x="307721" y="86360"/>
                  </a:lnTo>
                  <a:lnTo>
                    <a:pt x="307482" y="94622"/>
                  </a:lnTo>
                  <a:lnTo>
                    <a:pt x="296499" y="135110"/>
                  </a:lnTo>
                  <a:lnTo>
                    <a:pt x="262636" y="160401"/>
                  </a:lnTo>
                  <a:lnTo>
                    <a:pt x="254635" y="160401"/>
                  </a:lnTo>
                  <a:lnTo>
                    <a:pt x="246761" y="160401"/>
                  </a:lnTo>
                  <a:lnTo>
                    <a:pt x="212897" y="135110"/>
                  </a:lnTo>
                  <a:lnTo>
                    <a:pt x="201914" y="94622"/>
                  </a:lnTo>
                  <a:lnTo>
                    <a:pt x="201675" y="86360"/>
                  </a:lnTo>
                  <a:lnTo>
                    <a:pt x="201914" y="78188"/>
                  </a:lnTo>
                  <a:lnTo>
                    <a:pt x="212897" y="37629"/>
                  </a:lnTo>
                  <a:lnTo>
                    <a:pt x="246761" y="12319"/>
                  </a:lnTo>
                  <a:lnTo>
                    <a:pt x="254635" y="12319"/>
                  </a:lnTo>
                  <a:close/>
                </a:path>
                <a:path w="570229" h="208279">
                  <a:moveTo>
                    <a:pt x="107188" y="2286"/>
                  </a:moveTo>
                  <a:lnTo>
                    <a:pt x="119507" y="2286"/>
                  </a:lnTo>
                  <a:lnTo>
                    <a:pt x="119507" y="202438"/>
                  </a:lnTo>
                  <a:lnTo>
                    <a:pt x="107188" y="202438"/>
                  </a:lnTo>
                  <a:lnTo>
                    <a:pt x="107188" y="87249"/>
                  </a:lnTo>
                  <a:lnTo>
                    <a:pt x="59817" y="87249"/>
                  </a:lnTo>
                  <a:lnTo>
                    <a:pt x="59817" y="75819"/>
                  </a:lnTo>
                  <a:lnTo>
                    <a:pt x="107188" y="75819"/>
                  </a:lnTo>
                  <a:lnTo>
                    <a:pt x="107188" y="2286"/>
                  </a:lnTo>
                  <a:close/>
                </a:path>
                <a:path w="570229" h="208279">
                  <a:moveTo>
                    <a:pt x="557149" y="0"/>
                  </a:moveTo>
                  <a:lnTo>
                    <a:pt x="569976" y="0"/>
                  </a:lnTo>
                  <a:lnTo>
                    <a:pt x="569976" y="207772"/>
                  </a:lnTo>
                  <a:lnTo>
                    <a:pt x="557149" y="207772"/>
                  </a:lnTo>
                  <a:lnTo>
                    <a:pt x="557149" y="86614"/>
                  </a:lnTo>
                  <a:lnTo>
                    <a:pt x="515620" y="86614"/>
                  </a:lnTo>
                  <a:lnTo>
                    <a:pt x="515620" y="75184"/>
                  </a:lnTo>
                  <a:lnTo>
                    <a:pt x="557149" y="75184"/>
                  </a:lnTo>
                  <a:lnTo>
                    <a:pt x="557149" y="0"/>
                  </a:lnTo>
                  <a:close/>
                </a:path>
                <a:path w="570229" h="208279">
                  <a:moveTo>
                    <a:pt x="352806" y="0"/>
                  </a:moveTo>
                  <a:lnTo>
                    <a:pt x="366014" y="0"/>
                  </a:lnTo>
                  <a:lnTo>
                    <a:pt x="366014" y="207772"/>
                  </a:lnTo>
                  <a:lnTo>
                    <a:pt x="352806" y="207772"/>
                  </a:lnTo>
                  <a:lnTo>
                    <a:pt x="352806" y="0"/>
                  </a:lnTo>
                  <a:close/>
                </a:path>
                <a:path w="570229" h="208279">
                  <a:moveTo>
                    <a:pt x="152400" y="0"/>
                  </a:moveTo>
                  <a:lnTo>
                    <a:pt x="164973" y="0"/>
                  </a:lnTo>
                  <a:lnTo>
                    <a:pt x="164973" y="207772"/>
                  </a:lnTo>
                  <a:lnTo>
                    <a:pt x="152400" y="207772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477754" y="484758"/>
            <a:ext cx="387985" cy="217804"/>
            <a:chOff x="10477754" y="484758"/>
            <a:chExt cx="387985" cy="217804"/>
          </a:xfrm>
        </p:grpSpPr>
        <p:sp>
          <p:nvSpPr>
            <p:cNvPr id="27" name="object 27"/>
            <p:cNvSpPr/>
            <p:nvPr/>
          </p:nvSpPr>
          <p:spPr>
            <a:xfrm>
              <a:off x="10482326" y="489330"/>
              <a:ext cx="378460" cy="208915"/>
            </a:xfrm>
            <a:custGeom>
              <a:avLst/>
              <a:gdLst/>
              <a:ahLst/>
              <a:cxnLst/>
              <a:rect l="l" t="t" r="r" b="b"/>
              <a:pathLst>
                <a:path w="378459" h="208915">
                  <a:moveTo>
                    <a:pt x="46608" y="148971"/>
                  </a:moveTo>
                  <a:lnTo>
                    <a:pt x="33274" y="148971"/>
                  </a:lnTo>
                  <a:lnTo>
                    <a:pt x="33274" y="204597"/>
                  </a:lnTo>
                  <a:lnTo>
                    <a:pt x="168655" y="204597"/>
                  </a:lnTo>
                  <a:lnTo>
                    <a:pt x="168655" y="193167"/>
                  </a:lnTo>
                  <a:lnTo>
                    <a:pt x="46608" y="193167"/>
                  </a:lnTo>
                  <a:lnTo>
                    <a:pt x="46608" y="148971"/>
                  </a:lnTo>
                  <a:close/>
                </a:path>
                <a:path w="378459" h="208915">
                  <a:moveTo>
                    <a:pt x="110108" y="123444"/>
                  </a:moveTo>
                  <a:lnTo>
                    <a:pt x="96647" y="123444"/>
                  </a:lnTo>
                  <a:lnTo>
                    <a:pt x="96647" y="166878"/>
                  </a:lnTo>
                  <a:lnTo>
                    <a:pt x="110108" y="166878"/>
                  </a:lnTo>
                  <a:lnTo>
                    <a:pt x="110108" y="123444"/>
                  </a:lnTo>
                  <a:close/>
                </a:path>
                <a:path w="378459" h="208915">
                  <a:moveTo>
                    <a:pt x="197739" y="112014"/>
                  </a:moveTo>
                  <a:lnTo>
                    <a:pt x="0" y="112014"/>
                  </a:lnTo>
                  <a:lnTo>
                    <a:pt x="0" y="123444"/>
                  </a:lnTo>
                  <a:lnTo>
                    <a:pt x="197739" y="123444"/>
                  </a:lnTo>
                  <a:lnTo>
                    <a:pt x="197739" y="112014"/>
                  </a:lnTo>
                  <a:close/>
                </a:path>
                <a:path w="378459" h="208915">
                  <a:moveTo>
                    <a:pt x="378332" y="137541"/>
                  </a:moveTo>
                  <a:lnTo>
                    <a:pt x="246888" y="137541"/>
                  </a:lnTo>
                  <a:lnTo>
                    <a:pt x="246888" y="148971"/>
                  </a:lnTo>
                  <a:lnTo>
                    <a:pt x="365505" y="148971"/>
                  </a:lnTo>
                  <a:lnTo>
                    <a:pt x="365505" y="208407"/>
                  </a:lnTo>
                  <a:lnTo>
                    <a:pt x="378332" y="208407"/>
                  </a:lnTo>
                  <a:lnTo>
                    <a:pt x="378332" y="137541"/>
                  </a:lnTo>
                  <a:close/>
                </a:path>
                <a:path w="378459" h="208915">
                  <a:moveTo>
                    <a:pt x="47498" y="127"/>
                  </a:moveTo>
                  <a:lnTo>
                    <a:pt x="34290" y="127"/>
                  </a:lnTo>
                  <a:lnTo>
                    <a:pt x="34290" y="84328"/>
                  </a:lnTo>
                  <a:lnTo>
                    <a:pt x="163195" y="84328"/>
                  </a:lnTo>
                  <a:lnTo>
                    <a:pt x="163195" y="72898"/>
                  </a:lnTo>
                  <a:lnTo>
                    <a:pt x="47498" y="72898"/>
                  </a:lnTo>
                  <a:lnTo>
                    <a:pt x="47498" y="41529"/>
                  </a:lnTo>
                  <a:lnTo>
                    <a:pt x="163195" y="41529"/>
                  </a:lnTo>
                  <a:lnTo>
                    <a:pt x="163195" y="30099"/>
                  </a:lnTo>
                  <a:lnTo>
                    <a:pt x="47498" y="30099"/>
                  </a:lnTo>
                  <a:lnTo>
                    <a:pt x="47498" y="127"/>
                  </a:lnTo>
                  <a:close/>
                </a:path>
                <a:path w="378459" h="208915">
                  <a:moveTo>
                    <a:pt x="163195" y="41529"/>
                  </a:moveTo>
                  <a:lnTo>
                    <a:pt x="149859" y="41529"/>
                  </a:lnTo>
                  <a:lnTo>
                    <a:pt x="149859" y="72898"/>
                  </a:lnTo>
                  <a:lnTo>
                    <a:pt x="163195" y="72898"/>
                  </a:lnTo>
                  <a:lnTo>
                    <a:pt x="163195" y="41529"/>
                  </a:lnTo>
                  <a:close/>
                </a:path>
                <a:path w="378459" h="208915">
                  <a:moveTo>
                    <a:pt x="163195" y="127"/>
                  </a:moveTo>
                  <a:lnTo>
                    <a:pt x="149859" y="127"/>
                  </a:lnTo>
                  <a:lnTo>
                    <a:pt x="149859" y="30099"/>
                  </a:lnTo>
                  <a:lnTo>
                    <a:pt x="163195" y="30099"/>
                  </a:lnTo>
                  <a:lnTo>
                    <a:pt x="163195" y="127"/>
                  </a:lnTo>
                  <a:close/>
                </a:path>
                <a:path w="378459" h="208915">
                  <a:moveTo>
                    <a:pt x="378332" y="0"/>
                  </a:moveTo>
                  <a:lnTo>
                    <a:pt x="365505" y="0"/>
                  </a:lnTo>
                  <a:lnTo>
                    <a:pt x="365505" y="42418"/>
                  </a:lnTo>
                  <a:lnTo>
                    <a:pt x="314325" y="42418"/>
                  </a:lnTo>
                  <a:lnTo>
                    <a:pt x="314325" y="54356"/>
                  </a:lnTo>
                  <a:lnTo>
                    <a:pt x="365505" y="54356"/>
                  </a:lnTo>
                  <a:lnTo>
                    <a:pt x="365505" y="123825"/>
                  </a:lnTo>
                  <a:lnTo>
                    <a:pt x="378332" y="123825"/>
                  </a:lnTo>
                  <a:lnTo>
                    <a:pt x="378332" y="0"/>
                  </a:lnTo>
                  <a:close/>
                </a:path>
                <a:path w="378459" h="208915">
                  <a:moveTo>
                    <a:pt x="278002" y="5207"/>
                  </a:moveTo>
                  <a:lnTo>
                    <a:pt x="264287" y="5207"/>
                  </a:lnTo>
                  <a:lnTo>
                    <a:pt x="264231" y="23241"/>
                  </a:lnTo>
                  <a:lnTo>
                    <a:pt x="262270" y="37973"/>
                  </a:lnTo>
                  <a:lnTo>
                    <a:pt x="243185" y="76547"/>
                  </a:lnTo>
                  <a:lnTo>
                    <a:pt x="206501" y="105283"/>
                  </a:lnTo>
                  <a:lnTo>
                    <a:pt x="215773" y="114427"/>
                  </a:lnTo>
                  <a:lnTo>
                    <a:pt x="248412" y="89154"/>
                  </a:lnTo>
                  <a:lnTo>
                    <a:pt x="270001" y="55499"/>
                  </a:lnTo>
                  <a:lnTo>
                    <a:pt x="282809" y="55499"/>
                  </a:lnTo>
                  <a:lnTo>
                    <a:pt x="279534" y="49911"/>
                  </a:lnTo>
                  <a:lnTo>
                    <a:pt x="275081" y="40005"/>
                  </a:lnTo>
                  <a:lnTo>
                    <a:pt x="276225" y="34671"/>
                  </a:lnTo>
                  <a:lnTo>
                    <a:pt x="277114" y="29083"/>
                  </a:lnTo>
                  <a:lnTo>
                    <a:pt x="277622" y="23241"/>
                  </a:lnTo>
                  <a:lnTo>
                    <a:pt x="278256" y="17526"/>
                  </a:lnTo>
                  <a:lnTo>
                    <a:pt x="278256" y="11430"/>
                  </a:lnTo>
                  <a:lnTo>
                    <a:pt x="278002" y="5207"/>
                  </a:lnTo>
                  <a:close/>
                </a:path>
                <a:path w="378459" h="208915">
                  <a:moveTo>
                    <a:pt x="282809" y="55499"/>
                  </a:moveTo>
                  <a:lnTo>
                    <a:pt x="270001" y="55499"/>
                  </a:lnTo>
                  <a:lnTo>
                    <a:pt x="274693" y="64260"/>
                  </a:lnTo>
                  <a:lnTo>
                    <a:pt x="299626" y="93450"/>
                  </a:lnTo>
                  <a:lnTo>
                    <a:pt x="323469" y="109220"/>
                  </a:lnTo>
                  <a:lnTo>
                    <a:pt x="332358" y="99441"/>
                  </a:lnTo>
                  <a:lnTo>
                    <a:pt x="323236" y="94202"/>
                  </a:lnTo>
                  <a:lnTo>
                    <a:pt x="314531" y="88392"/>
                  </a:lnTo>
                  <a:lnTo>
                    <a:pt x="306230" y="82010"/>
                  </a:lnTo>
                  <a:lnTo>
                    <a:pt x="298323" y="75057"/>
                  </a:lnTo>
                  <a:lnTo>
                    <a:pt x="291155" y="67437"/>
                  </a:lnTo>
                  <a:lnTo>
                    <a:pt x="284892" y="59055"/>
                  </a:lnTo>
                  <a:lnTo>
                    <a:pt x="282809" y="554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754" y="484758"/>
              <a:ext cx="387476" cy="21755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943843" y="484758"/>
            <a:ext cx="405130" cy="217170"/>
            <a:chOff x="10943843" y="484758"/>
            <a:chExt cx="405130" cy="217170"/>
          </a:xfrm>
        </p:grpSpPr>
        <p:sp>
          <p:nvSpPr>
            <p:cNvPr id="30" name="object 30"/>
            <p:cNvSpPr/>
            <p:nvPr/>
          </p:nvSpPr>
          <p:spPr>
            <a:xfrm>
              <a:off x="10948415" y="489330"/>
              <a:ext cx="395605" cy="208279"/>
            </a:xfrm>
            <a:custGeom>
              <a:avLst/>
              <a:gdLst/>
              <a:ahLst/>
              <a:cxnLst/>
              <a:rect l="l" t="t" r="r" b="b"/>
              <a:pathLst>
                <a:path w="395604" h="208279">
                  <a:moveTo>
                    <a:pt x="165226" y="114427"/>
                  </a:moveTo>
                  <a:lnTo>
                    <a:pt x="36829" y="114427"/>
                  </a:lnTo>
                  <a:lnTo>
                    <a:pt x="36829" y="125857"/>
                  </a:lnTo>
                  <a:lnTo>
                    <a:pt x="152400" y="125857"/>
                  </a:lnTo>
                  <a:lnTo>
                    <a:pt x="152400" y="154051"/>
                  </a:lnTo>
                  <a:lnTo>
                    <a:pt x="36829" y="154051"/>
                  </a:lnTo>
                  <a:lnTo>
                    <a:pt x="36829" y="205486"/>
                  </a:lnTo>
                  <a:lnTo>
                    <a:pt x="170052" y="205486"/>
                  </a:lnTo>
                  <a:lnTo>
                    <a:pt x="170052" y="194056"/>
                  </a:lnTo>
                  <a:lnTo>
                    <a:pt x="49529" y="194056"/>
                  </a:lnTo>
                  <a:lnTo>
                    <a:pt x="49529" y="164973"/>
                  </a:lnTo>
                  <a:lnTo>
                    <a:pt x="165226" y="164973"/>
                  </a:lnTo>
                  <a:lnTo>
                    <a:pt x="165226" y="114427"/>
                  </a:lnTo>
                  <a:close/>
                </a:path>
                <a:path w="395604" h="208279">
                  <a:moveTo>
                    <a:pt x="257428" y="76073"/>
                  </a:moveTo>
                  <a:lnTo>
                    <a:pt x="244475" y="76073"/>
                  </a:lnTo>
                  <a:lnTo>
                    <a:pt x="244475" y="148082"/>
                  </a:lnTo>
                  <a:lnTo>
                    <a:pt x="194817" y="148082"/>
                  </a:lnTo>
                  <a:lnTo>
                    <a:pt x="194817" y="159512"/>
                  </a:lnTo>
                  <a:lnTo>
                    <a:pt x="229997" y="159512"/>
                  </a:lnTo>
                  <a:lnTo>
                    <a:pt x="272591" y="158494"/>
                  </a:lnTo>
                  <a:lnTo>
                    <a:pt x="313690" y="155352"/>
                  </a:lnTo>
                  <a:lnTo>
                    <a:pt x="338835" y="152019"/>
                  </a:lnTo>
                  <a:lnTo>
                    <a:pt x="338835" y="147828"/>
                  </a:lnTo>
                  <a:lnTo>
                    <a:pt x="257428" y="147828"/>
                  </a:lnTo>
                  <a:lnTo>
                    <a:pt x="257428" y="76073"/>
                  </a:lnTo>
                  <a:close/>
                </a:path>
                <a:path w="395604" h="208279">
                  <a:moveTo>
                    <a:pt x="338835" y="141478"/>
                  </a:moveTo>
                  <a:lnTo>
                    <a:pt x="299465" y="145669"/>
                  </a:lnTo>
                  <a:lnTo>
                    <a:pt x="257428" y="147828"/>
                  </a:lnTo>
                  <a:lnTo>
                    <a:pt x="338835" y="147828"/>
                  </a:lnTo>
                  <a:lnTo>
                    <a:pt x="338835" y="141478"/>
                  </a:lnTo>
                  <a:close/>
                </a:path>
                <a:path w="395604" h="208279">
                  <a:moveTo>
                    <a:pt x="314198" y="19177"/>
                  </a:moveTo>
                  <a:lnTo>
                    <a:pt x="210819" y="19177"/>
                  </a:lnTo>
                  <a:lnTo>
                    <a:pt x="210819" y="30607"/>
                  </a:lnTo>
                  <a:lnTo>
                    <a:pt x="301116" y="30607"/>
                  </a:lnTo>
                  <a:lnTo>
                    <a:pt x="300989" y="37719"/>
                  </a:lnTo>
                  <a:lnTo>
                    <a:pt x="298068" y="83439"/>
                  </a:lnTo>
                  <a:lnTo>
                    <a:pt x="291718" y="120142"/>
                  </a:lnTo>
                  <a:lnTo>
                    <a:pt x="304545" y="120142"/>
                  </a:lnTo>
                  <a:lnTo>
                    <a:pt x="311185" y="79220"/>
                  </a:lnTo>
                  <a:lnTo>
                    <a:pt x="313617" y="37719"/>
                  </a:lnTo>
                  <a:lnTo>
                    <a:pt x="314198" y="19177"/>
                  </a:lnTo>
                  <a:close/>
                </a:path>
                <a:path w="395604" h="208279">
                  <a:moveTo>
                    <a:pt x="105106" y="20701"/>
                  </a:moveTo>
                  <a:lnTo>
                    <a:pt x="91439" y="20701"/>
                  </a:lnTo>
                  <a:lnTo>
                    <a:pt x="89626" y="27868"/>
                  </a:lnTo>
                  <a:lnTo>
                    <a:pt x="87217" y="34702"/>
                  </a:lnTo>
                  <a:lnTo>
                    <a:pt x="60959" y="68834"/>
                  </a:lnTo>
                  <a:lnTo>
                    <a:pt x="25646" y="88257"/>
                  </a:lnTo>
                  <a:lnTo>
                    <a:pt x="0" y="95758"/>
                  </a:lnTo>
                  <a:lnTo>
                    <a:pt x="7111" y="106934"/>
                  </a:lnTo>
                  <a:lnTo>
                    <a:pt x="45974" y="93218"/>
                  </a:lnTo>
                  <a:lnTo>
                    <a:pt x="82165" y="65950"/>
                  </a:lnTo>
                  <a:lnTo>
                    <a:pt x="103362" y="27654"/>
                  </a:lnTo>
                  <a:lnTo>
                    <a:pt x="105106" y="20701"/>
                  </a:lnTo>
                  <a:close/>
                </a:path>
                <a:path w="395604" h="208279">
                  <a:moveTo>
                    <a:pt x="165226" y="0"/>
                  </a:moveTo>
                  <a:lnTo>
                    <a:pt x="152400" y="0"/>
                  </a:lnTo>
                  <a:lnTo>
                    <a:pt x="152400" y="33274"/>
                  </a:lnTo>
                  <a:lnTo>
                    <a:pt x="112902" y="33274"/>
                  </a:lnTo>
                  <a:lnTo>
                    <a:pt x="112902" y="44323"/>
                  </a:lnTo>
                  <a:lnTo>
                    <a:pt x="152400" y="44323"/>
                  </a:lnTo>
                  <a:lnTo>
                    <a:pt x="152400" y="68707"/>
                  </a:lnTo>
                  <a:lnTo>
                    <a:pt x="106933" y="68707"/>
                  </a:lnTo>
                  <a:lnTo>
                    <a:pt x="106933" y="79756"/>
                  </a:lnTo>
                  <a:lnTo>
                    <a:pt x="152400" y="79756"/>
                  </a:lnTo>
                  <a:lnTo>
                    <a:pt x="152400" y="100965"/>
                  </a:lnTo>
                  <a:lnTo>
                    <a:pt x="165226" y="100965"/>
                  </a:lnTo>
                  <a:lnTo>
                    <a:pt x="165226" y="0"/>
                  </a:lnTo>
                  <a:close/>
                </a:path>
                <a:path w="395604" h="208279">
                  <a:moveTo>
                    <a:pt x="107187" y="9271"/>
                  </a:moveTo>
                  <a:lnTo>
                    <a:pt x="99214" y="9513"/>
                  </a:lnTo>
                  <a:lnTo>
                    <a:pt x="76961" y="9906"/>
                  </a:lnTo>
                  <a:lnTo>
                    <a:pt x="46862" y="10033"/>
                  </a:lnTo>
                  <a:lnTo>
                    <a:pt x="11810" y="10033"/>
                  </a:lnTo>
                  <a:lnTo>
                    <a:pt x="11810" y="21463"/>
                  </a:lnTo>
                  <a:lnTo>
                    <a:pt x="33400" y="21463"/>
                  </a:lnTo>
                  <a:lnTo>
                    <a:pt x="69990" y="21236"/>
                  </a:lnTo>
                  <a:lnTo>
                    <a:pt x="84417" y="20943"/>
                  </a:lnTo>
                  <a:lnTo>
                    <a:pt x="91439" y="20701"/>
                  </a:lnTo>
                  <a:lnTo>
                    <a:pt x="105106" y="20701"/>
                  </a:lnTo>
                  <a:lnTo>
                    <a:pt x="105614" y="18676"/>
                  </a:lnTo>
                  <a:lnTo>
                    <a:pt x="107187" y="9271"/>
                  </a:lnTo>
                  <a:close/>
                </a:path>
                <a:path w="395604" h="208279">
                  <a:moveTo>
                    <a:pt x="360806" y="0"/>
                  </a:moveTo>
                  <a:lnTo>
                    <a:pt x="348233" y="0"/>
                  </a:lnTo>
                  <a:lnTo>
                    <a:pt x="348233" y="207772"/>
                  </a:lnTo>
                  <a:lnTo>
                    <a:pt x="360806" y="207772"/>
                  </a:lnTo>
                  <a:lnTo>
                    <a:pt x="360806" y="94869"/>
                  </a:lnTo>
                  <a:lnTo>
                    <a:pt x="395477" y="94869"/>
                  </a:lnTo>
                  <a:lnTo>
                    <a:pt x="395477" y="83439"/>
                  </a:lnTo>
                  <a:lnTo>
                    <a:pt x="360806" y="83439"/>
                  </a:lnTo>
                  <a:lnTo>
                    <a:pt x="36080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3843" y="484758"/>
              <a:ext cx="404622" cy="21691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1395964" y="484758"/>
            <a:ext cx="384175" cy="217804"/>
            <a:chOff x="11395964" y="484758"/>
            <a:chExt cx="384175" cy="217804"/>
          </a:xfrm>
        </p:grpSpPr>
        <p:sp>
          <p:nvSpPr>
            <p:cNvPr id="33" name="object 33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374523" y="137541"/>
                  </a:moveTo>
                  <a:lnTo>
                    <a:pt x="243078" y="137541"/>
                  </a:lnTo>
                  <a:lnTo>
                    <a:pt x="243078" y="148971"/>
                  </a:lnTo>
                  <a:lnTo>
                    <a:pt x="361696" y="148971"/>
                  </a:lnTo>
                  <a:lnTo>
                    <a:pt x="361696" y="208407"/>
                  </a:lnTo>
                  <a:lnTo>
                    <a:pt x="374523" y="208407"/>
                  </a:lnTo>
                  <a:lnTo>
                    <a:pt x="374523" y="137541"/>
                  </a:lnTo>
                  <a:close/>
                </a:path>
                <a:path w="374650" h="208915">
                  <a:moveTo>
                    <a:pt x="56134" y="68961"/>
                  </a:moveTo>
                  <a:lnTo>
                    <a:pt x="43815" y="68961"/>
                  </a:lnTo>
                  <a:lnTo>
                    <a:pt x="38100" y="70104"/>
                  </a:lnTo>
                  <a:lnTo>
                    <a:pt x="32893" y="72390"/>
                  </a:lnTo>
                  <a:lnTo>
                    <a:pt x="27559" y="74676"/>
                  </a:lnTo>
                  <a:lnTo>
                    <a:pt x="6858" y="107061"/>
                  </a:lnTo>
                  <a:lnTo>
                    <a:pt x="6858" y="119761"/>
                  </a:lnTo>
                  <a:lnTo>
                    <a:pt x="27559" y="151892"/>
                  </a:lnTo>
                  <a:lnTo>
                    <a:pt x="43815" y="157480"/>
                  </a:lnTo>
                  <a:lnTo>
                    <a:pt x="56134" y="157480"/>
                  </a:lnTo>
                  <a:lnTo>
                    <a:pt x="79792" y="146050"/>
                  </a:lnTo>
                  <a:lnTo>
                    <a:pt x="45593" y="146050"/>
                  </a:lnTo>
                  <a:lnTo>
                    <a:pt x="41656" y="145161"/>
                  </a:lnTo>
                  <a:lnTo>
                    <a:pt x="19939" y="118237"/>
                  </a:lnTo>
                  <a:lnTo>
                    <a:pt x="19939" y="108585"/>
                  </a:lnTo>
                  <a:lnTo>
                    <a:pt x="45593" y="80391"/>
                  </a:lnTo>
                  <a:lnTo>
                    <a:pt x="79547" y="80391"/>
                  </a:lnTo>
                  <a:lnTo>
                    <a:pt x="77089" y="77851"/>
                  </a:lnTo>
                  <a:lnTo>
                    <a:pt x="72517" y="74676"/>
                  </a:lnTo>
                  <a:lnTo>
                    <a:pt x="61849" y="70104"/>
                  </a:lnTo>
                  <a:lnTo>
                    <a:pt x="56134" y="68961"/>
                  </a:lnTo>
                  <a:close/>
                </a:path>
                <a:path w="374650" h="208915">
                  <a:moveTo>
                    <a:pt x="79547" y="80391"/>
                  </a:moveTo>
                  <a:lnTo>
                    <a:pt x="54102" y="80391"/>
                  </a:lnTo>
                  <a:lnTo>
                    <a:pt x="58166" y="81153"/>
                  </a:lnTo>
                  <a:lnTo>
                    <a:pt x="61849" y="82804"/>
                  </a:lnTo>
                  <a:lnTo>
                    <a:pt x="80264" y="108585"/>
                  </a:lnTo>
                  <a:lnTo>
                    <a:pt x="80264" y="118237"/>
                  </a:lnTo>
                  <a:lnTo>
                    <a:pt x="54102" y="146050"/>
                  </a:lnTo>
                  <a:lnTo>
                    <a:pt x="79792" y="146050"/>
                  </a:lnTo>
                  <a:lnTo>
                    <a:pt x="93345" y="119761"/>
                  </a:lnTo>
                  <a:lnTo>
                    <a:pt x="93345" y="107061"/>
                  </a:lnTo>
                  <a:lnTo>
                    <a:pt x="92202" y="101219"/>
                  </a:lnTo>
                  <a:lnTo>
                    <a:pt x="90043" y="95885"/>
                  </a:lnTo>
                  <a:lnTo>
                    <a:pt x="87757" y="90424"/>
                  </a:lnTo>
                  <a:lnTo>
                    <a:pt x="84709" y="85725"/>
                  </a:lnTo>
                  <a:lnTo>
                    <a:pt x="79547" y="80391"/>
                  </a:lnTo>
                  <a:close/>
                </a:path>
                <a:path w="374650" h="208915">
                  <a:moveTo>
                    <a:pt x="97917" y="41148"/>
                  </a:moveTo>
                  <a:lnTo>
                    <a:pt x="0" y="41148"/>
                  </a:lnTo>
                  <a:lnTo>
                    <a:pt x="0" y="52959"/>
                  </a:lnTo>
                  <a:lnTo>
                    <a:pt x="97917" y="52959"/>
                  </a:lnTo>
                  <a:lnTo>
                    <a:pt x="97917" y="41148"/>
                  </a:lnTo>
                  <a:close/>
                </a:path>
                <a:path w="374650" h="208915">
                  <a:moveTo>
                    <a:pt x="78486" y="9779"/>
                  </a:moveTo>
                  <a:lnTo>
                    <a:pt x="21082" y="9779"/>
                  </a:lnTo>
                  <a:lnTo>
                    <a:pt x="21082" y="22098"/>
                  </a:lnTo>
                  <a:lnTo>
                    <a:pt x="78486" y="22098"/>
                  </a:lnTo>
                  <a:lnTo>
                    <a:pt x="78486" y="9779"/>
                  </a:lnTo>
                  <a:close/>
                </a:path>
                <a:path w="374650" h="208915">
                  <a:moveTo>
                    <a:pt x="374523" y="0"/>
                  </a:moveTo>
                  <a:lnTo>
                    <a:pt x="361696" y="0"/>
                  </a:lnTo>
                  <a:lnTo>
                    <a:pt x="361696" y="42418"/>
                  </a:lnTo>
                  <a:lnTo>
                    <a:pt x="310515" y="42418"/>
                  </a:lnTo>
                  <a:lnTo>
                    <a:pt x="310515" y="54356"/>
                  </a:lnTo>
                  <a:lnTo>
                    <a:pt x="361696" y="54356"/>
                  </a:lnTo>
                  <a:lnTo>
                    <a:pt x="361696" y="123825"/>
                  </a:lnTo>
                  <a:lnTo>
                    <a:pt x="374523" y="123825"/>
                  </a:lnTo>
                  <a:lnTo>
                    <a:pt x="374523" y="0"/>
                  </a:lnTo>
                  <a:close/>
                </a:path>
                <a:path w="374650" h="208915">
                  <a:moveTo>
                    <a:pt x="274193" y="5207"/>
                  </a:moveTo>
                  <a:lnTo>
                    <a:pt x="260477" y="5207"/>
                  </a:lnTo>
                  <a:lnTo>
                    <a:pt x="260421" y="23241"/>
                  </a:lnTo>
                  <a:lnTo>
                    <a:pt x="258460" y="37973"/>
                  </a:lnTo>
                  <a:lnTo>
                    <a:pt x="239375" y="76547"/>
                  </a:lnTo>
                  <a:lnTo>
                    <a:pt x="202692" y="105283"/>
                  </a:lnTo>
                  <a:lnTo>
                    <a:pt x="211963" y="114427"/>
                  </a:lnTo>
                  <a:lnTo>
                    <a:pt x="244602" y="89154"/>
                  </a:lnTo>
                  <a:lnTo>
                    <a:pt x="266192" y="55499"/>
                  </a:lnTo>
                  <a:lnTo>
                    <a:pt x="278999" y="55499"/>
                  </a:lnTo>
                  <a:lnTo>
                    <a:pt x="275724" y="49911"/>
                  </a:lnTo>
                  <a:lnTo>
                    <a:pt x="271272" y="40005"/>
                  </a:lnTo>
                  <a:lnTo>
                    <a:pt x="272415" y="34671"/>
                  </a:lnTo>
                  <a:lnTo>
                    <a:pt x="273304" y="29083"/>
                  </a:lnTo>
                  <a:lnTo>
                    <a:pt x="273812" y="23241"/>
                  </a:lnTo>
                  <a:lnTo>
                    <a:pt x="274447" y="17526"/>
                  </a:lnTo>
                  <a:lnTo>
                    <a:pt x="274447" y="11430"/>
                  </a:lnTo>
                  <a:lnTo>
                    <a:pt x="274193" y="5207"/>
                  </a:lnTo>
                  <a:close/>
                </a:path>
                <a:path w="374650" h="208915">
                  <a:moveTo>
                    <a:pt x="278999" y="55499"/>
                  </a:moveTo>
                  <a:lnTo>
                    <a:pt x="266192" y="55499"/>
                  </a:lnTo>
                  <a:lnTo>
                    <a:pt x="270883" y="64260"/>
                  </a:lnTo>
                  <a:lnTo>
                    <a:pt x="295816" y="93450"/>
                  </a:lnTo>
                  <a:lnTo>
                    <a:pt x="319659" y="109220"/>
                  </a:lnTo>
                  <a:lnTo>
                    <a:pt x="328549" y="99441"/>
                  </a:lnTo>
                  <a:lnTo>
                    <a:pt x="319426" y="94202"/>
                  </a:lnTo>
                  <a:lnTo>
                    <a:pt x="310721" y="88392"/>
                  </a:lnTo>
                  <a:lnTo>
                    <a:pt x="302420" y="82010"/>
                  </a:lnTo>
                  <a:lnTo>
                    <a:pt x="294513" y="75057"/>
                  </a:lnTo>
                  <a:lnTo>
                    <a:pt x="287345" y="67437"/>
                  </a:lnTo>
                  <a:lnTo>
                    <a:pt x="281082" y="59055"/>
                  </a:lnTo>
                  <a:lnTo>
                    <a:pt x="278999" y="55499"/>
                  </a:lnTo>
                  <a:close/>
                </a:path>
                <a:path w="374650" h="208915">
                  <a:moveTo>
                    <a:pt x="173736" y="99187"/>
                  </a:moveTo>
                  <a:lnTo>
                    <a:pt x="161163" y="99187"/>
                  </a:lnTo>
                  <a:lnTo>
                    <a:pt x="161163" y="207772"/>
                  </a:lnTo>
                  <a:lnTo>
                    <a:pt x="173736" y="207772"/>
                  </a:lnTo>
                  <a:lnTo>
                    <a:pt x="173736" y="99187"/>
                  </a:lnTo>
                  <a:close/>
                </a:path>
                <a:path w="374650" h="208915">
                  <a:moveTo>
                    <a:pt x="128016" y="2286"/>
                  </a:moveTo>
                  <a:lnTo>
                    <a:pt x="115697" y="2286"/>
                  </a:lnTo>
                  <a:lnTo>
                    <a:pt x="115697" y="202438"/>
                  </a:lnTo>
                  <a:lnTo>
                    <a:pt x="128016" y="202438"/>
                  </a:lnTo>
                  <a:lnTo>
                    <a:pt x="128016" y="99187"/>
                  </a:lnTo>
                  <a:lnTo>
                    <a:pt x="173736" y="99187"/>
                  </a:lnTo>
                  <a:lnTo>
                    <a:pt x="173736" y="87757"/>
                  </a:lnTo>
                  <a:lnTo>
                    <a:pt x="128016" y="87757"/>
                  </a:lnTo>
                  <a:lnTo>
                    <a:pt x="128016" y="2286"/>
                  </a:lnTo>
                  <a:close/>
                </a:path>
                <a:path w="374650" h="208915">
                  <a:moveTo>
                    <a:pt x="173736" y="0"/>
                  </a:moveTo>
                  <a:lnTo>
                    <a:pt x="161163" y="0"/>
                  </a:lnTo>
                  <a:lnTo>
                    <a:pt x="161163" y="87757"/>
                  </a:lnTo>
                  <a:lnTo>
                    <a:pt x="173736" y="87757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400536" y="489330"/>
              <a:ext cx="374650" cy="208915"/>
            </a:xfrm>
            <a:custGeom>
              <a:avLst/>
              <a:gdLst/>
              <a:ahLst/>
              <a:cxnLst/>
              <a:rect l="l" t="t" r="r" b="b"/>
              <a:pathLst>
                <a:path w="374650" h="208915">
                  <a:moveTo>
                    <a:pt x="243078" y="137541"/>
                  </a:moveTo>
                  <a:lnTo>
                    <a:pt x="374523" y="137541"/>
                  </a:lnTo>
                  <a:lnTo>
                    <a:pt x="374523" y="208407"/>
                  </a:lnTo>
                  <a:lnTo>
                    <a:pt x="361696" y="208407"/>
                  </a:lnTo>
                  <a:lnTo>
                    <a:pt x="361696" y="148971"/>
                  </a:lnTo>
                  <a:lnTo>
                    <a:pt x="243078" y="148971"/>
                  </a:lnTo>
                  <a:lnTo>
                    <a:pt x="243078" y="137541"/>
                  </a:lnTo>
                  <a:close/>
                </a:path>
                <a:path w="374650" h="208915">
                  <a:moveTo>
                    <a:pt x="49911" y="80391"/>
                  </a:moveTo>
                  <a:lnTo>
                    <a:pt x="45593" y="80391"/>
                  </a:lnTo>
                  <a:lnTo>
                    <a:pt x="41656" y="81153"/>
                  </a:lnTo>
                  <a:lnTo>
                    <a:pt x="22225" y="100203"/>
                  </a:lnTo>
                  <a:lnTo>
                    <a:pt x="20700" y="104267"/>
                  </a:lnTo>
                  <a:lnTo>
                    <a:pt x="19939" y="108585"/>
                  </a:lnTo>
                  <a:lnTo>
                    <a:pt x="19939" y="113284"/>
                  </a:lnTo>
                  <a:lnTo>
                    <a:pt x="19939" y="118237"/>
                  </a:lnTo>
                  <a:lnTo>
                    <a:pt x="20700" y="122682"/>
                  </a:lnTo>
                  <a:lnTo>
                    <a:pt x="22225" y="126746"/>
                  </a:lnTo>
                  <a:lnTo>
                    <a:pt x="23749" y="130810"/>
                  </a:lnTo>
                  <a:lnTo>
                    <a:pt x="45593" y="146050"/>
                  </a:lnTo>
                  <a:lnTo>
                    <a:pt x="49911" y="146050"/>
                  </a:lnTo>
                  <a:lnTo>
                    <a:pt x="54102" y="146050"/>
                  </a:lnTo>
                  <a:lnTo>
                    <a:pt x="77978" y="126746"/>
                  </a:lnTo>
                  <a:lnTo>
                    <a:pt x="79502" y="122682"/>
                  </a:lnTo>
                  <a:lnTo>
                    <a:pt x="80264" y="118237"/>
                  </a:lnTo>
                  <a:lnTo>
                    <a:pt x="80264" y="113284"/>
                  </a:lnTo>
                  <a:lnTo>
                    <a:pt x="80264" y="108585"/>
                  </a:lnTo>
                  <a:lnTo>
                    <a:pt x="79502" y="104267"/>
                  </a:lnTo>
                  <a:lnTo>
                    <a:pt x="77978" y="100203"/>
                  </a:lnTo>
                  <a:lnTo>
                    <a:pt x="76454" y="96139"/>
                  </a:lnTo>
                  <a:lnTo>
                    <a:pt x="61849" y="82804"/>
                  </a:lnTo>
                  <a:lnTo>
                    <a:pt x="58166" y="81153"/>
                  </a:lnTo>
                  <a:lnTo>
                    <a:pt x="54102" y="80391"/>
                  </a:lnTo>
                  <a:lnTo>
                    <a:pt x="49911" y="80391"/>
                  </a:lnTo>
                  <a:close/>
                </a:path>
                <a:path w="374650" h="208915">
                  <a:moveTo>
                    <a:pt x="50038" y="68961"/>
                  </a:moveTo>
                  <a:lnTo>
                    <a:pt x="56134" y="68961"/>
                  </a:lnTo>
                  <a:lnTo>
                    <a:pt x="61849" y="70104"/>
                  </a:lnTo>
                  <a:lnTo>
                    <a:pt x="67183" y="72390"/>
                  </a:lnTo>
                  <a:lnTo>
                    <a:pt x="72517" y="74676"/>
                  </a:lnTo>
                  <a:lnTo>
                    <a:pt x="77089" y="77851"/>
                  </a:lnTo>
                  <a:lnTo>
                    <a:pt x="80899" y="81788"/>
                  </a:lnTo>
                  <a:lnTo>
                    <a:pt x="84709" y="85725"/>
                  </a:lnTo>
                  <a:lnTo>
                    <a:pt x="87757" y="90424"/>
                  </a:lnTo>
                  <a:lnTo>
                    <a:pt x="90043" y="95885"/>
                  </a:lnTo>
                  <a:lnTo>
                    <a:pt x="92202" y="101219"/>
                  </a:lnTo>
                  <a:lnTo>
                    <a:pt x="93345" y="107061"/>
                  </a:lnTo>
                  <a:lnTo>
                    <a:pt x="93345" y="113284"/>
                  </a:lnTo>
                  <a:lnTo>
                    <a:pt x="93345" y="119761"/>
                  </a:lnTo>
                  <a:lnTo>
                    <a:pt x="80899" y="144907"/>
                  </a:lnTo>
                  <a:lnTo>
                    <a:pt x="77089" y="148844"/>
                  </a:lnTo>
                  <a:lnTo>
                    <a:pt x="72517" y="151892"/>
                  </a:lnTo>
                  <a:lnTo>
                    <a:pt x="67183" y="154178"/>
                  </a:lnTo>
                  <a:lnTo>
                    <a:pt x="61849" y="156337"/>
                  </a:lnTo>
                  <a:lnTo>
                    <a:pt x="56134" y="157480"/>
                  </a:lnTo>
                  <a:lnTo>
                    <a:pt x="50038" y="157480"/>
                  </a:lnTo>
                  <a:lnTo>
                    <a:pt x="43815" y="157480"/>
                  </a:lnTo>
                  <a:lnTo>
                    <a:pt x="19177" y="144907"/>
                  </a:lnTo>
                  <a:lnTo>
                    <a:pt x="15367" y="140970"/>
                  </a:lnTo>
                  <a:lnTo>
                    <a:pt x="12446" y="136271"/>
                  </a:lnTo>
                  <a:lnTo>
                    <a:pt x="10160" y="130937"/>
                  </a:lnTo>
                  <a:lnTo>
                    <a:pt x="8000" y="125603"/>
                  </a:lnTo>
                  <a:lnTo>
                    <a:pt x="6858" y="119761"/>
                  </a:lnTo>
                  <a:lnTo>
                    <a:pt x="6858" y="113284"/>
                  </a:lnTo>
                  <a:lnTo>
                    <a:pt x="6858" y="107061"/>
                  </a:lnTo>
                  <a:lnTo>
                    <a:pt x="19177" y="81788"/>
                  </a:lnTo>
                  <a:lnTo>
                    <a:pt x="22987" y="77851"/>
                  </a:lnTo>
                  <a:lnTo>
                    <a:pt x="27559" y="74676"/>
                  </a:lnTo>
                  <a:lnTo>
                    <a:pt x="32893" y="72390"/>
                  </a:lnTo>
                  <a:lnTo>
                    <a:pt x="38100" y="70104"/>
                  </a:lnTo>
                  <a:lnTo>
                    <a:pt x="43815" y="68961"/>
                  </a:lnTo>
                  <a:lnTo>
                    <a:pt x="50038" y="68961"/>
                  </a:lnTo>
                  <a:close/>
                </a:path>
                <a:path w="374650" h="208915">
                  <a:moveTo>
                    <a:pt x="0" y="41148"/>
                  </a:moveTo>
                  <a:lnTo>
                    <a:pt x="97917" y="41148"/>
                  </a:lnTo>
                  <a:lnTo>
                    <a:pt x="97917" y="52959"/>
                  </a:lnTo>
                  <a:lnTo>
                    <a:pt x="0" y="52959"/>
                  </a:lnTo>
                  <a:lnTo>
                    <a:pt x="0" y="41148"/>
                  </a:lnTo>
                  <a:close/>
                </a:path>
                <a:path w="374650" h="208915">
                  <a:moveTo>
                    <a:pt x="21082" y="9779"/>
                  </a:moveTo>
                  <a:lnTo>
                    <a:pt x="78486" y="9779"/>
                  </a:lnTo>
                  <a:lnTo>
                    <a:pt x="78486" y="22098"/>
                  </a:lnTo>
                  <a:lnTo>
                    <a:pt x="21082" y="22098"/>
                  </a:lnTo>
                  <a:lnTo>
                    <a:pt x="21082" y="9779"/>
                  </a:lnTo>
                  <a:close/>
                </a:path>
                <a:path w="374650" h="208915">
                  <a:moveTo>
                    <a:pt x="260477" y="5207"/>
                  </a:moveTo>
                  <a:lnTo>
                    <a:pt x="274193" y="5207"/>
                  </a:lnTo>
                  <a:lnTo>
                    <a:pt x="274447" y="11430"/>
                  </a:lnTo>
                  <a:lnTo>
                    <a:pt x="274447" y="17526"/>
                  </a:lnTo>
                  <a:lnTo>
                    <a:pt x="273812" y="23241"/>
                  </a:lnTo>
                  <a:lnTo>
                    <a:pt x="273304" y="29083"/>
                  </a:lnTo>
                  <a:lnTo>
                    <a:pt x="272415" y="34671"/>
                  </a:lnTo>
                  <a:lnTo>
                    <a:pt x="271272" y="40005"/>
                  </a:lnTo>
                  <a:lnTo>
                    <a:pt x="275724" y="49911"/>
                  </a:lnTo>
                  <a:lnTo>
                    <a:pt x="302420" y="82010"/>
                  </a:lnTo>
                  <a:lnTo>
                    <a:pt x="328549" y="99441"/>
                  </a:lnTo>
                  <a:lnTo>
                    <a:pt x="319659" y="109220"/>
                  </a:lnTo>
                  <a:lnTo>
                    <a:pt x="288671" y="86995"/>
                  </a:lnTo>
                  <a:lnTo>
                    <a:pt x="266192" y="55499"/>
                  </a:lnTo>
                  <a:lnTo>
                    <a:pt x="261997" y="64740"/>
                  </a:lnTo>
                  <a:lnTo>
                    <a:pt x="237287" y="96299"/>
                  </a:lnTo>
                  <a:lnTo>
                    <a:pt x="211963" y="114427"/>
                  </a:lnTo>
                  <a:lnTo>
                    <a:pt x="202692" y="105283"/>
                  </a:lnTo>
                  <a:lnTo>
                    <a:pt x="216808" y="96688"/>
                  </a:lnTo>
                  <a:lnTo>
                    <a:pt x="229044" y="87106"/>
                  </a:lnTo>
                  <a:lnTo>
                    <a:pt x="254208" y="52212"/>
                  </a:lnTo>
                  <a:lnTo>
                    <a:pt x="260546" y="22304"/>
                  </a:lnTo>
                  <a:lnTo>
                    <a:pt x="260477" y="5207"/>
                  </a:lnTo>
                  <a:close/>
                </a:path>
                <a:path w="374650" h="208915">
                  <a:moveTo>
                    <a:pt x="361696" y="0"/>
                  </a:moveTo>
                  <a:lnTo>
                    <a:pt x="374523" y="0"/>
                  </a:lnTo>
                  <a:lnTo>
                    <a:pt x="374523" y="123825"/>
                  </a:lnTo>
                  <a:lnTo>
                    <a:pt x="361696" y="123825"/>
                  </a:lnTo>
                  <a:lnTo>
                    <a:pt x="361696" y="54356"/>
                  </a:lnTo>
                  <a:lnTo>
                    <a:pt x="310515" y="54356"/>
                  </a:lnTo>
                  <a:lnTo>
                    <a:pt x="310515" y="42418"/>
                  </a:lnTo>
                  <a:lnTo>
                    <a:pt x="361696" y="42418"/>
                  </a:lnTo>
                  <a:lnTo>
                    <a:pt x="361696" y="0"/>
                  </a:lnTo>
                  <a:close/>
                </a:path>
                <a:path w="374650" h="208915">
                  <a:moveTo>
                    <a:pt x="161163" y="0"/>
                  </a:moveTo>
                  <a:lnTo>
                    <a:pt x="173736" y="0"/>
                  </a:lnTo>
                  <a:lnTo>
                    <a:pt x="173736" y="207772"/>
                  </a:lnTo>
                  <a:lnTo>
                    <a:pt x="161163" y="207772"/>
                  </a:lnTo>
                  <a:lnTo>
                    <a:pt x="161163" y="99187"/>
                  </a:lnTo>
                  <a:lnTo>
                    <a:pt x="128016" y="99187"/>
                  </a:lnTo>
                  <a:lnTo>
                    <a:pt x="128016" y="202438"/>
                  </a:lnTo>
                  <a:lnTo>
                    <a:pt x="115697" y="202438"/>
                  </a:lnTo>
                  <a:lnTo>
                    <a:pt x="115697" y="2286"/>
                  </a:lnTo>
                  <a:lnTo>
                    <a:pt x="128016" y="2286"/>
                  </a:lnTo>
                  <a:lnTo>
                    <a:pt x="128016" y="87757"/>
                  </a:lnTo>
                  <a:lnTo>
                    <a:pt x="161163" y="87757"/>
                  </a:lnTo>
                  <a:lnTo>
                    <a:pt x="1611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59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700"/>
              </a:spcBef>
            </a:pPr>
            <a:r>
              <a:rPr dirty="0" spc="-265"/>
              <a:t>시</a:t>
            </a:r>
            <a:r>
              <a:rPr dirty="0" spc="-275"/>
              <a:t>사</a:t>
            </a:r>
            <a:r>
              <a:rPr dirty="0" spc="-245"/>
              <a:t>점</a:t>
            </a:r>
            <a:r>
              <a:rPr dirty="0" spc="-305"/>
              <a:t> </a:t>
            </a:r>
            <a:r>
              <a:rPr dirty="0" spc="-260"/>
              <a:t>제</a:t>
            </a:r>
            <a:r>
              <a:rPr dirty="0" spc="-245"/>
              <a:t>시</a:t>
            </a:r>
            <a:r>
              <a:rPr dirty="0" spc="-305"/>
              <a:t> </a:t>
            </a:r>
            <a:r>
              <a:rPr dirty="0" spc="-245"/>
              <a:t>및</a:t>
            </a:r>
            <a:r>
              <a:rPr dirty="0" spc="-280"/>
              <a:t> </a:t>
            </a:r>
            <a:r>
              <a:rPr dirty="0" spc="-265"/>
              <a:t>발전</a:t>
            </a:r>
            <a:r>
              <a:rPr dirty="0" spc="-275"/>
              <a:t>방</a:t>
            </a:r>
            <a:r>
              <a:rPr dirty="0" spc="-245"/>
              <a:t>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0014" y="3179444"/>
            <a:ext cx="64369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현재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프로젝트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결과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14">
                <a:solidFill>
                  <a:srgbClr val="767070"/>
                </a:solidFill>
                <a:latin typeface="Gulim"/>
                <a:cs typeface="Gulim"/>
              </a:rPr>
              <a:t>CASE들에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해당하는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조합을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참고하여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추후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소❽공인들이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 marL="41910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포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선정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행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할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때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도움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줄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수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것이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8470" y="4642865"/>
            <a:ext cx="67589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이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번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프로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젝트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마포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구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와</a:t>
            </a:r>
            <a:r>
              <a:rPr dirty="0" sz="16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소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수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들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만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하였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만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범위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넓혀서</a:t>
            </a:r>
            <a:endParaRPr sz="1600">
              <a:latin typeface="Gulim"/>
              <a:cs typeface="Gulim"/>
            </a:endParaRPr>
          </a:p>
          <a:p>
            <a:pPr algn="ctr" marL="12700" marR="5080">
              <a:lnSpc>
                <a:spcPts val="3840"/>
              </a:lnSpc>
              <a:spcBef>
                <a:spcPts val="250"/>
              </a:spcBef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진행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한다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면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위기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❽황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반응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조합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더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욱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다양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게</a:t>
            </a:r>
            <a:r>
              <a:rPr dirty="0" sz="1600" spc="-25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추출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해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낼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수</a:t>
            </a:r>
            <a:r>
              <a:rPr dirty="0" sz="1600" spc="-20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있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것이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며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 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프로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젝트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활용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도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높아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질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것이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다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8731" y="386334"/>
            <a:ext cx="917575" cy="332105"/>
            <a:chOff x="8388731" y="386334"/>
            <a:chExt cx="917575" cy="332105"/>
          </a:xfrm>
        </p:grpSpPr>
        <p:sp>
          <p:nvSpPr>
            <p:cNvPr id="6" name="object 6"/>
            <p:cNvSpPr/>
            <p:nvPr/>
          </p:nvSpPr>
          <p:spPr>
            <a:xfrm>
              <a:off x="8393303" y="390906"/>
              <a:ext cx="908685" cy="323215"/>
            </a:xfrm>
            <a:custGeom>
              <a:avLst/>
              <a:gdLst/>
              <a:ahLst/>
              <a:cxnLst/>
              <a:rect l="l" t="t" r="r" b="b"/>
              <a:pathLst>
                <a:path w="908684" h="323215">
                  <a:moveTo>
                    <a:pt x="908176" y="206629"/>
                  </a:moveTo>
                  <a:lnTo>
                    <a:pt x="711073" y="206629"/>
                  </a:lnTo>
                  <a:lnTo>
                    <a:pt x="711073" y="317373"/>
                  </a:lnTo>
                  <a:lnTo>
                    <a:pt x="908176" y="317373"/>
                  </a:lnTo>
                  <a:lnTo>
                    <a:pt x="908176" y="299720"/>
                  </a:lnTo>
                  <a:lnTo>
                    <a:pt x="731266" y="299720"/>
                  </a:lnTo>
                  <a:lnTo>
                    <a:pt x="731266" y="224409"/>
                  </a:lnTo>
                  <a:lnTo>
                    <a:pt x="908176" y="224409"/>
                  </a:lnTo>
                  <a:lnTo>
                    <a:pt x="908176" y="206629"/>
                  </a:lnTo>
                  <a:close/>
                </a:path>
                <a:path w="908684" h="323215">
                  <a:moveTo>
                    <a:pt x="908176" y="224409"/>
                  </a:moveTo>
                  <a:lnTo>
                    <a:pt x="888238" y="224409"/>
                  </a:lnTo>
                  <a:lnTo>
                    <a:pt x="888238" y="299720"/>
                  </a:lnTo>
                  <a:lnTo>
                    <a:pt x="908176" y="299720"/>
                  </a:lnTo>
                  <a:lnTo>
                    <a:pt x="908176" y="224409"/>
                  </a:lnTo>
                  <a:close/>
                </a:path>
                <a:path w="908684" h="323215">
                  <a:moveTo>
                    <a:pt x="120776" y="20574"/>
                  </a:moveTo>
                  <a:lnTo>
                    <a:pt x="99060" y="20574"/>
                  </a:lnTo>
                  <a:lnTo>
                    <a:pt x="99722" y="41340"/>
                  </a:lnTo>
                  <a:lnTo>
                    <a:pt x="99218" y="60975"/>
                  </a:lnTo>
                  <a:lnTo>
                    <a:pt x="90757" y="113307"/>
                  </a:lnTo>
                  <a:lnTo>
                    <a:pt x="74041" y="157099"/>
                  </a:lnTo>
                  <a:lnTo>
                    <a:pt x="50413" y="193067"/>
                  </a:lnTo>
                  <a:lnTo>
                    <a:pt x="21336" y="221996"/>
                  </a:lnTo>
                  <a:lnTo>
                    <a:pt x="0" y="237871"/>
                  </a:lnTo>
                  <a:lnTo>
                    <a:pt x="16382" y="251714"/>
                  </a:lnTo>
                  <a:lnTo>
                    <a:pt x="58745" y="213780"/>
                  </a:lnTo>
                  <a:lnTo>
                    <a:pt x="91519" y="166766"/>
                  </a:lnTo>
                  <a:lnTo>
                    <a:pt x="106933" y="129921"/>
                  </a:lnTo>
                  <a:lnTo>
                    <a:pt x="126460" y="129921"/>
                  </a:lnTo>
                  <a:lnTo>
                    <a:pt x="121848" y="120810"/>
                  </a:lnTo>
                  <a:lnTo>
                    <a:pt x="114300" y="102235"/>
                  </a:lnTo>
                  <a:lnTo>
                    <a:pt x="117776" y="83135"/>
                  </a:lnTo>
                  <a:lnTo>
                    <a:pt x="120015" y="63166"/>
                  </a:lnTo>
                  <a:lnTo>
                    <a:pt x="121015" y="42316"/>
                  </a:lnTo>
                  <a:lnTo>
                    <a:pt x="120776" y="20574"/>
                  </a:lnTo>
                  <a:close/>
                </a:path>
                <a:path w="908684" h="323215">
                  <a:moveTo>
                    <a:pt x="126460" y="129921"/>
                  </a:moveTo>
                  <a:lnTo>
                    <a:pt x="106933" y="129921"/>
                  </a:lnTo>
                  <a:lnTo>
                    <a:pt x="115244" y="147875"/>
                  </a:lnTo>
                  <a:lnTo>
                    <a:pt x="134866" y="180641"/>
                  </a:lnTo>
                  <a:lnTo>
                    <a:pt x="171221" y="221996"/>
                  </a:lnTo>
                  <a:lnTo>
                    <a:pt x="198881" y="244221"/>
                  </a:lnTo>
                  <a:lnTo>
                    <a:pt x="214883" y="228981"/>
                  </a:lnTo>
                  <a:lnTo>
                    <a:pt x="198000" y="217126"/>
                  </a:lnTo>
                  <a:lnTo>
                    <a:pt x="182213" y="203866"/>
                  </a:lnTo>
                  <a:lnTo>
                    <a:pt x="167520" y="189226"/>
                  </a:lnTo>
                  <a:lnTo>
                    <a:pt x="153924" y="173228"/>
                  </a:lnTo>
                  <a:lnTo>
                    <a:pt x="141660" y="156295"/>
                  </a:lnTo>
                  <a:lnTo>
                    <a:pt x="130968" y="138826"/>
                  </a:lnTo>
                  <a:lnTo>
                    <a:pt x="126460" y="129921"/>
                  </a:lnTo>
                  <a:close/>
                </a:path>
                <a:path w="908684" h="323215">
                  <a:moveTo>
                    <a:pt x="429895" y="19812"/>
                  </a:moveTo>
                  <a:lnTo>
                    <a:pt x="408558" y="19812"/>
                  </a:lnTo>
                  <a:lnTo>
                    <a:pt x="409130" y="40578"/>
                  </a:lnTo>
                  <a:lnTo>
                    <a:pt x="408558" y="60213"/>
                  </a:lnTo>
                  <a:lnTo>
                    <a:pt x="400226" y="112599"/>
                  </a:lnTo>
                  <a:lnTo>
                    <a:pt x="383921" y="156337"/>
                  </a:lnTo>
                  <a:lnTo>
                    <a:pt x="360864" y="192359"/>
                  </a:lnTo>
                  <a:lnTo>
                    <a:pt x="332247" y="221281"/>
                  </a:lnTo>
                  <a:lnTo>
                    <a:pt x="311276" y="237109"/>
                  </a:lnTo>
                  <a:lnTo>
                    <a:pt x="327278" y="250952"/>
                  </a:lnTo>
                  <a:lnTo>
                    <a:pt x="369266" y="213072"/>
                  </a:lnTo>
                  <a:lnTo>
                    <a:pt x="401113" y="166020"/>
                  </a:lnTo>
                  <a:lnTo>
                    <a:pt x="416051" y="129159"/>
                  </a:lnTo>
                  <a:lnTo>
                    <a:pt x="435178" y="129159"/>
                  </a:lnTo>
                  <a:lnTo>
                    <a:pt x="430734" y="120050"/>
                  </a:lnTo>
                  <a:lnTo>
                    <a:pt x="423545" y="101473"/>
                  </a:lnTo>
                  <a:lnTo>
                    <a:pt x="425326" y="92023"/>
                  </a:lnTo>
                  <a:lnTo>
                    <a:pt x="426847" y="82359"/>
                  </a:lnTo>
                  <a:lnTo>
                    <a:pt x="430069" y="41719"/>
                  </a:lnTo>
                  <a:lnTo>
                    <a:pt x="430131" y="30908"/>
                  </a:lnTo>
                  <a:lnTo>
                    <a:pt x="429895" y="19812"/>
                  </a:lnTo>
                  <a:close/>
                </a:path>
                <a:path w="908684" h="323215">
                  <a:moveTo>
                    <a:pt x="435178" y="129159"/>
                  </a:moveTo>
                  <a:lnTo>
                    <a:pt x="416051" y="129159"/>
                  </a:lnTo>
                  <a:lnTo>
                    <a:pt x="424174" y="147113"/>
                  </a:lnTo>
                  <a:lnTo>
                    <a:pt x="454660" y="194691"/>
                  </a:lnTo>
                  <a:lnTo>
                    <a:pt x="492361" y="232945"/>
                  </a:lnTo>
                  <a:lnTo>
                    <a:pt x="506222" y="243586"/>
                  </a:lnTo>
                  <a:lnTo>
                    <a:pt x="521843" y="228346"/>
                  </a:lnTo>
                  <a:lnTo>
                    <a:pt x="505225" y="216437"/>
                  </a:lnTo>
                  <a:lnTo>
                    <a:pt x="489680" y="203184"/>
                  </a:lnTo>
                  <a:lnTo>
                    <a:pt x="475230" y="188573"/>
                  </a:lnTo>
                  <a:lnTo>
                    <a:pt x="461899" y="172593"/>
                  </a:lnTo>
                  <a:lnTo>
                    <a:pt x="449923" y="155586"/>
                  </a:lnTo>
                  <a:lnTo>
                    <a:pt x="439531" y="138080"/>
                  </a:lnTo>
                  <a:lnTo>
                    <a:pt x="435178" y="129159"/>
                  </a:lnTo>
                  <a:close/>
                </a:path>
                <a:path w="908684" h="323215">
                  <a:moveTo>
                    <a:pt x="908176" y="0"/>
                  </a:moveTo>
                  <a:lnTo>
                    <a:pt x="888238" y="0"/>
                  </a:lnTo>
                  <a:lnTo>
                    <a:pt x="888238" y="79883"/>
                  </a:lnTo>
                  <a:lnTo>
                    <a:pt x="819403" y="79883"/>
                  </a:lnTo>
                  <a:lnTo>
                    <a:pt x="819403" y="98298"/>
                  </a:lnTo>
                  <a:lnTo>
                    <a:pt x="888238" y="98298"/>
                  </a:lnTo>
                  <a:lnTo>
                    <a:pt x="888238" y="185293"/>
                  </a:lnTo>
                  <a:lnTo>
                    <a:pt x="908176" y="185293"/>
                  </a:lnTo>
                  <a:lnTo>
                    <a:pt x="908176" y="0"/>
                  </a:lnTo>
                  <a:close/>
                </a:path>
                <a:path w="908684" h="323215">
                  <a:moveTo>
                    <a:pt x="803005" y="32639"/>
                  </a:moveTo>
                  <a:lnTo>
                    <a:pt x="781050" y="32639"/>
                  </a:lnTo>
                  <a:lnTo>
                    <a:pt x="778619" y="41376"/>
                  </a:lnTo>
                  <a:lnTo>
                    <a:pt x="775319" y="50244"/>
                  </a:lnTo>
                  <a:lnTo>
                    <a:pt x="753475" y="86344"/>
                  </a:lnTo>
                  <a:lnTo>
                    <a:pt x="718677" y="120554"/>
                  </a:lnTo>
                  <a:lnTo>
                    <a:pt x="684206" y="143706"/>
                  </a:lnTo>
                  <a:lnTo>
                    <a:pt x="643254" y="162941"/>
                  </a:lnTo>
                  <a:lnTo>
                    <a:pt x="656717" y="179578"/>
                  </a:lnTo>
                  <a:lnTo>
                    <a:pt x="695096" y="160825"/>
                  </a:lnTo>
                  <a:lnTo>
                    <a:pt x="731599" y="135509"/>
                  </a:lnTo>
                  <a:lnTo>
                    <a:pt x="753364" y="115697"/>
                  </a:lnTo>
                  <a:lnTo>
                    <a:pt x="780361" y="115697"/>
                  </a:lnTo>
                  <a:lnTo>
                    <a:pt x="773207" y="109283"/>
                  </a:lnTo>
                  <a:lnTo>
                    <a:pt x="765682" y="101854"/>
                  </a:lnTo>
                  <a:lnTo>
                    <a:pt x="773519" y="91971"/>
                  </a:lnTo>
                  <a:lnTo>
                    <a:pt x="780653" y="81756"/>
                  </a:lnTo>
                  <a:lnTo>
                    <a:pt x="787096" y="71207"/>
                  </a:lnTo>
                  <a:lnTo>
                    <a:pt x="792861" y="60325"/>
                  </a:lnTo>
                  <a:lnTo>
                    <a:pt x="797790" y="49156"/>
                  </a:lnTo>
                  <a:lnTo>
                    <a:pt x="801719" y="37750"/>
                  </a:lnTo>
                  <a:lnTo>
                    <a:pt x="803005" y="32639"/>
                  </a:lnTo>
                  <a:close/>
                </a:path>
                <a:path w="908684" h="323215">
                  <a:moveTo>
                    <a:pt x="780361" y="115697"/>
                  </a:moveTo>
                  <a:lnTo>
                    <a:pt x="753364" y="115697"/>
                  </a:lnTo>
                  <a:lnTo>
                    <a:pt x="758063" y="121158"/>
                  </a:lnTo>
                  <a:lnTo>
                    <a:pt x="763397" y="126492"/>
                  </a:lnTo>
                  <a:lnTo>
                    <a:pt x="769493" y="131826"/>
                  </a:lnTo>
                  <a:lnTo>
                    <a:pt x="775462" y="137160"/>
                  </a:lnTo>
                  <a:lnTo>
                    <a:pt x="816101" y="166370"/>
                  </a:lnTo>
                  <a:lnTo>
                    <a:pt x="829945" y="173990"/>
                  </a:lnTo>
                  <a:lnTo>
                    <a:pt x="844550" y="157607"/>
                  </a:lnTo>
                  <a:lnTo>
                    <a:pt x="832858" y="151699"/>
                  </a:lnTo>
                  <a:lnTo>
                    <a:pt x="821594" y="145399"/>
                  </a:lnTo>
                  <a:lnTo>
                    <a:pt x="810760" y="138693"/>
                  </a:lnTo>
                  <a:lnTo>
                    <a:pt x="800353" y="131572"/>
                  </a:lnTo>
                  <a:lnTo>
                    <a:pt x="790543" y="124142"/>
                  </a:lnTo>
                  <a:lnTo>
                    <a:pt x="781494" y="116712"/>
                  </a:lnTo>
                  <a:lnTo>
                    <a:pt x="780361" y="115697"/>
                  </a:lnTo>
                  <a:close/>
                </a:path>
                <a:path w="908684" h="323215">
                  <a:moveTo>
                    <a:pt x="806576" y="14224"/>
                  </a:moveTo>
                  <a:lnTo>
                    <a:pt x="765428" y="15113"/>
                  </a:lnTo>
                  <a:lnTo>
                    <a:pt x="724535" y="15240"/>
                  </a:lnTo>
                  <a:lnTo>
                    <a:pt x="664591" y="15240"/>
                  </a:lnTo>
                  <a:lnTo>
                    <a:pt x="664591" y="33655"/>
                  </a:lnTo>
                  <a:lnTo>
                    <a:pt x="703579" y="33655"/>
                  </a:lnTo>
                  <a:lnTo>
                    <a:pt x="742442" y="33528"/>
                  </a:lnTo>
                  <a:lnTo>
                    <a:pt x="770784" y="32974"/>
                  </a:lnTo>
                  <a:lnTo>
                    <a:pt x="781050" y="32639"/>
                  </a:lnTo>
                  <a:lnTo>
                    <a:pt x="803005" y="32639"/>
                  </a:lnTo>
                  <a:lnTo>
                    <a:pt x="804648" y="26106"/>
                  </a:lnTo>
                  <a:lnTo>
                    <a:pt x="806576" y="14224"/>
                  </a:lnTo>
                  <a:close/>
                </a:path>
                <a:path w="908684" h="323215">
                  <a:moveTo>
                    <a:pt x="573404" y="0"/>
                  </a:moveTo>
                  <a:lnTo>
                    <a:pt x="553466" y="0"/>
                  </a:lnTo>
                  <a:lnTo>
                    <a:pt x="553466" y="322707"/>
                  </a:lnTo>
                  <a:lnTo>
                    <a:pt x="573404" y="322707"/>
                  </a:lnTo>
                  <a:lnTo>
                    <a:pt x="573404" y="142367"/>
                  </a:lnTo>
                  <a:lnTo>
                    <a:pt x="631571" y="142367"/>
                  </a:lnTo>
                  <a:lnTo>
                    <a:pt x="631571" y="123571"/>
                  </a:lnTo>
                  <a:lnTo>
                    <a:pt x="573404" y="123571"/>
                  </a:lnTo>
                  <a:lnTo>
                    <a:pt x="573404" y="0"/>
                  </a:lnTo>
                  <a:close/>
                </a:path>
                <a:path w="908684" h="323215">
                  <a:moveTo>
                    <a:pt x="274447" y="0"/>
                  </a:moveTo>
                  <a:lnTo>
                    <a:pt x="253873" y="0"/>
                  </a:lnTo>
                  <a:lnTo>
                    <a:pt x="253873" y="322707"/>
                  </a:lnTo>
                  <a:lnTo>
                    <a:pt x="274447" y="322707"/>
                  </a:lnTo>
                  <a:lnTo>
                    <a:pt x="2744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04376" y="597534"/>
              <a:ext cx="197485" cy="111125"/>
            </a:xfrm>
            <a:custGeom>
              <a:avLst/>
              <a:gdLst/>
              <a:ahLst/>
              <a:cxnLst/>
              <a:rect l="l" t="t" r="r" b="b"/>
              <a:pathLst>
                <a:path w="197484" h="111125">
                  <a:moveTo>
                    <a:pt x="20193" y="17779"/>
                  </a:moveTo>
                  <a:lnTo>
                    <a:pt x="20193" y="93090"/>
                  </a:lnTo>
                  <a:lnTo>
                    <a:pt x="177165" y="93090"/>
                  </a:lnTo>
                  <a:lnTo>
                    <a:pt x="177165" y="17779"/>
                  </a:lnTo>
                  <a:lnTo>
                    <a:pt x="20193" y="17779"/>
                  </a:lnTo>
                  <a:close/>
                </a:path>
                <a:path w="197484" h="111125">
                  <a:moveTo>
                    <a:pt x="0" y="0"/>
                  </a:moveTo>
                  <a:lnTo>
                    <a:pt x="197103" y="0"/>
                  </a:lnTo>
                  <a:lnTo>
                    <a:pt x="197103" y="110743"/>
                  </a:lnTo>
                  <a:lnTo>
                    <a:pt x="0" y="1107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8731" y="406908"/>
              <a:ext cx="224027" cy="2402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0008" y="406146"/>
              <a:ext cx="219710" cy="2402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47176" y="390906"/>
              <a:ext cx="654685" cy="323215"/>
            </a:xfrm>
            <a:custGeom>
              <a:avLst/>
              <a:gdLst/>
              <a:ahLst/>
              <a:cxnLst/>
              <a:rect l="l" t="t" r="r" b="b"/>
              <a:pathLst>
                <a:path w="654684" h="323215">
                  <a:moveTo>
                    <a:pt x="552703" y="14224"/>
                  </a:moveTo>
                  <a:lnTo>
                    <a:pt x="538988" y="60325"/>
                  </a:lnTo>
                  <a:lnTo>
                    <a:pt x="511809" y="101854"/>
                  </a:lnTo>
                  <a:lnTo>
                    <a:pt x="519334" y="109283"/>
                  </a:lnTo>
                  <a:lnTo>
                    <a:pt x="556887" y="138693"/>
                  </a:lnTo>
                  <a:lnTo>
                    <a:pt x="590676" y="157607"/>
                  </a:lnTo>
                  <a:lnTo>
                    <a:pt x="576072" y="173990"/>
                  </a:lnTo>
                  <a:lnTo>
                    <a:pt x="541274" y="152654"/>
                  </a:lnTo>
                  <a:lnTo>
                    <a:pt x="534543" y="147447"/>
                  </a:lnTo>
                  <a:lnTo>
                    <a:pt x="527939" y="142367"/>
                  </a:lnTo>
                  <a:lnTo>
                    <a:pt x="521589" y="137160"/>
                  </a:lnTo>
                  <a:lnTo>
                    <a:pt x="515620" y="131826"/>
                  </a:lnTo>
                  <a:lnTo>
                    <a:pt x="509524" y="126492"/>
                  </a:lnTo>
                  <a:lnTo>
                    <a:pt x="504190" y="121158"/>
                  </a:lnTo>
                  <a:lnTo>
                    <a:pt x="499491" y="115697"/>
                  </a:lnTo>
                  <a:lnTo>
                    <a:pt x="488864" y="125888"/>
                  </a:lnTo>
                  <a:lnTo>
                    <a:pt x="453771" y="153035"/>
                  </a:lnTo>
                  <a:lnTo>
                    <a:pt x="415748" y="174073"/>
                  </a:lnTo>
                  <a:lnTo>
                    <a:pt x="402844" y="179578"/>
                  </a:lnTo>
                  <a:lnTo>
                    <a:pt x="389381" y="162941"/>
                  </a:lnTo>
                  <a:lnTo>
                    <a:pt x="403715" y="157005"/>
                  </a:lnTo>
                  <a:lnTo>
                    <a:pt x="417369" y="150606"/>
                  </a:lnTo>
                  <a:lnTo>
                    <a:pt x="454098" y="128531"/>
                  </a:lnTo>
                  <a:lnTo>
                    <a:pt x="483870" y="103886"/>
                  </a:lnTo>
                  <a:lnTo>
                    <a:pt x="512191" y="68326"/>
                  </a:lnTo>
                  <a:lnTo>
                    <a:pt x="527176" y="32639"/>
                  </a:lnTo>
                  <a:lnTo>
                    <a:pt x="516911" y="32974"/>
                  </a:lnTo>
                  <a:lnTo>
                    <a:pt x="507063" y="33226"/>
                  </a:lnTo>
                  <a:lnTo>
                    <a:pt x="460136" y="33653"/>
                  </a:lnTo>
                  <a:lnTo>
                    <a:pt x="449706" y="33655"/>
                  </a:lnTo>
                  <a:lnTo>
                    <a:pt x="410718" y="33655"/>
                  </a:lnTo>
                  <a:lnTo>
                    <a:pt x="410718" y="15240"/>
                  </a:lnTo>
                  <a:lnTo>
                    <a:pt x="470662" y="15240"/>
                  </a:lnTo>
                  <a:lnTo>
                    <a:pt x="481070" y="15220"/>
                  </a:lnTo>
                  <a:lnTo>
                    <a:pt x="491347" y="15176"/>
                  </a:lnTo>
                  <a:lnTo>
                    <a:pt x="501505" y="15132"/>
                  </a:lnTo>
                  <a:lnTo>
                    <a:pt x="511555" y="15113"/>
                  </a:lnTo>
                  <a:lnTo>
                    <a:pt x="521557" y="14974"/>
                  </a:lnTo>
                  <a:lnTo>
                    <a:pt x="531749" y="14763"/>
                  </a:lnTo>
                  <a:lnTo>
                    <a:pt x="542131" y="14505"/>
                  </a:lnTo>
                  <a:lnTo>
                    <a:pt x="552703" y="14224"/>
                  </a:lnTo>
                  <a:close/>
                </a:path>
                <a:path w="654684" h="323215">
                  <a:moveTo>
                    <a:pt x="634365" y="0"/>
                  </a:moveTo>
                  <a:lnTo>
                    <a:pt x="654303" y="0"/>
                  </a:lnTo>
                  <a:lnTo>
                    <a:pt x="654303" y="185293"/>
                  </a:lnTo>
                  <a:lnTo>
                    <a:pt x="634365" y="185293"/>
                  </a:lnTo>
                  <a:lnTo>
                    <a:pt x="634365" y="98298"/>
                  </a:lnTo>
                  <a:lnTo>
                    <a:pt x="565530" y="98298"/>
                  </a:lnTo>
                  <a:lnTo>
                    <a:pt x="565530" y="79883"/>
                  </a:lnTo>
                  <a:lnTo>
                    <a:pt x="634365" y="79883"/>
                  </a:lnTo>
                  <a:lnTo>
                    <a:pt x="634365" y="0"/>
                  </a:lnTo>
                  <a:close/>
                </a:path>
                <a:path w="654684" h="323215">
                  <a:moveTo>
                    <a:pt x="299593" y="0"/>
                  </a:moveTo>
                  <a:lnTo>
                    <a:pt x="319531" y="0"/>
                  </a:lnTo>
                  <a:lnTo>
                    <a:pt x="319531" y="123571"/>
                  </a:lnTo>
                  <a:lnTo>
                    <a:pt x="377698" y="123571"/>
                  </a:lnTo>
                  <a:lnTo>
                    <a:pt x="377698" y="142367"/>
                  </a:lnTo>
                  <a:lnTo>
                    <a:pt x="319531" y="142367"/>
                  </a:lnTo>
                  <a:lnTo>
                    <a:pt x="319531" y="322707"/>
                  </a:lnTo>
                  <a:lnTo>
                    <a:pt x="299593" y="322707"/>
                  </a:lnTo>
                  <a:lnTo>
                    <a:pt x="299593" y="0"/>
                  </a:lnTo>
                  <a:close/>
                </a:path>
                <a:path w="654684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427971" y="386334"/>
            <a:ext cx="593090" cy="332105"/>
            <a:chOff x="9427971" y="386334"/>
            <a:chExt cx="593090" cy="332105"/>
          </a:xfrm>
        </p:grpSpPr>
        <p:sp>
          <p:nvSpPr>
            <p:cNvPr id="12" name="object 12"/>
            <p:cNvSpPr/>
            <p:nvPr/>
          </p:nvSpPr>
          <p:spPr>
            <a:xfrm>
              <a:off x="9432543" y="390906"/>
              <a:ext cx="584200" cy="323215"/>
            </a:xfrm>
            <a:custGeom>
              <a:avLst/>
              <a:gdLst/>
              <a:ahLst/>
              <a:cxnLst/>
              <a:rect l="l" t="t" r="r" b="b"/>
              <a:pathLst>
                <a:path w="584200" h="323215">
                  <a:moveTo>
                    <a:pt x="207645" y="3556"/>
                  </a:moveTo>
                  <a:lnTo>
                    <a:pt x="188467" y="3556"/>
                  </a:lnTo>
                  <a:lnTo>
                    <a:pt x="188467" y="116840"/>
                  </a:lnTo>
                  <a:lnTo>
                    <a:pt x="139191" y="116840"/>
                  </a:lnTo>
                  <a:lnTo>
                    <a:pt x="139191" y="134493"/>
                  </a:lnTo>
                  <a:lnTo>
                    <a:pt x="188467" y="134493"/>
                  </a:lnTo>
                  <a:lnTo>
                    <a:pt x="188467" y="314579"/>
                  </a:lnTo>
                  <a:lnTo>
                    <a:pt x="207645" y="314579"/>
                  </a:lnTo>
                  <a:lnTo>
                    <a:pt x="207645" y="3556"/>
                  </a:lnTo>
                  <a:close/>
                </a:path>
                <a:path w="584200" h="323215">
                  <a:moveTo>
                    <a:pt x="128346" y="45466"/>
                  </a:moveTo>
                  <a:lnTo>
                    <a:pt x="109347" y="45466"/>
                  </a:lnTo>
                  <a:lnTo>
                    <a:pt x="107991" y="57132"/>
                  </a:lnTo>
                  <a:lnTo>
                    <a:pt x="106029" y="69072"/>
                  </a:lnTo>
                  <a:lnTo>
                    <a:pt x="96446" y="106201"/>
                  </a:lnTo>
                  <a:lnTo>
                    <a:pt x="80390" y="143510"/>
                  </a:lnTo>
                  <a:lnTo>
                    <a:pt x="57155" y="180068"/>
                  </a:lnTo>
                  <a:lnTo>
                    <a:pt x="25923" y="215058"/>
                  </a:lnTo>
                  <a:lnTo>
                    <a:pt x="0" y="236474"/>
                  </a:lnTo>
                  <a:lnTo>
                    <a:pt x="15621" y="249301"/>
                  </a:lnTo>
                  <a:lnTo>
                    <a:pt x="49464" y="218511"/>
                  </a:lnTo>
                  <a:lnTo>
                    <a:pt x="77454" y="183911"/>
                  </a:lnTo>
                  <a:lnTo>
                    <a:pt x="92709" y="159004"/>
                  </a:lnTo>
                  <a:lnTo>
                    <a:pt x="113241" y="159004"/>
                  </a:lnTo>
                  <a:lnTo>
                    <a:pt x="108900" y="151596"/>
                  </a:lnTo>
                  <a:lnTo>
                    <a:pt x="102615" y="139573"/>
                  </a:lnTo>
                  <a:lnTo>
                    <a:pt x="108448" y="126144"/>
                  </a:lnTo>
                  <a:lnTo>
                    <a:pt x="113553" y="112537"/>
                  </a:lnTo>
                  <a:lnTo>
                    <a:pt x="117921" y="98764"/>
                  </a:lnTo>
                  <a:lnTo>
                    <a:pt x="121538" y="84836"/>
                  </a:lnTo>
                  <a:lnTo>
                    <a:pt x="124563" y="70762"/>
                  </a:lnTo>
                  <a:lnTo>
                    <a:pt x="126968" y="56546"/>
                  </a:lnTo>
                  <a:lnTo>
                    <a:pt x="128346" y="45466"/>
                  </a:lnTo>
                  <a:close/>
                </a:path>
                <a:path w="584200" h="323215">
                  <a:moveTo>
                    <a:pt x="113241" y="159004"/>
                  </a:moveTo>
                  <a:lnTo>
                    <a:pt x="92709" y="159004"/>
                  </a:lnTo>
                  <a:lnTo>
                    <a:pt x="98708" y="170078"/>
                  </a:lnTo>
                  <a:lnTo>
                    <a:pt x="126420" y="211284"/>
                  </a:lnTo>
                  <a:lnTo>
                    <a:pt x="151637" y="238252"/>
                  </a:lnTo>
                  <a:lnTo>
                    <a:pt x="167894" y="224028"/>
                  </a:lnTo>
                  <a:lnTo>
                    <a:pt x="157870" y="215247"/>
                  </a:lnTo>
                  <a:lnTo>
                    <a:pt x="148383" y="205882"/>
                  </a:lnTo>
                  <a:lnTo>
                    <a:pt x="139444" y="195970"/>
                  </a:lnTo>
                  <a:lnTo>
                    <a:pt x="131063" y="185547"/>
                  </a:lnTo>
                  <a:lnTo>
                    <a:pt x="123136" y="174595"/>
                  </a:lnTo>
                  <a:lnTo>
                    <a:pt x="115744" y="163274"/>
                  </a:lnTo>
                  <a:lnTo>
                    <a:pt x="113241" y="159004"/>
                  </a:lnTo>
                  <a:close/>
                </a:path>
                <a:path w="584200" h="323215">
                  <a:moveTo>
                    <a:pt x="129921" y="27686"/>
                  </a:moveTo>
                  <a:lnTo>
                    <a:pt x="111315" y="28273"/>
                  </a:lnTo>
                  <a:lnTo>
                    <a:pt x="93852" y="28575"/>
                  </a:lnTo>
                  <a:lnTo>
                    <a:pt x="17399" y="28702"/>
                  </a:lnTo>
                  <a:lnTo>
                    <a:pt x="17399" y="46482"/>
                  </a:lnTo>
                  <a:lnTo>
                    <a:pt x="43941" y="46482"/>
                  </a:lnTo>
                  <a:lnTo>
                    <a:pt x="77977" y="46355"/>
                  </a:lnTo>
                  <a:lnTo>
                    <a:pt x="93662" y="46005"/>
                  </a:lnTo>
                  <a:lnTo>
                    <a:pt x="109347" y="45466"/>
                  </a:lnTo>
                  <a:lnTo>
                    <a:pt x="128346" y="45466"/>
                  </a:lnTo>
                  <a:lnTo>
                    <a:pt x="128754" y="42187"/>
                  </a:lnTo>
                  <a:lnTo>
                    <a:pt x="129921" y="27686"/>
                  </a:lnTo>
                  <a:close/>
                </a:path>
                <a:path w="584200" h="323215">
                  <a:moveTo>
                    <a:pt x="430275" y="20574"/>
                  </a:moveTo>
                  <a:lnTo>
                    <a:pt x="408558" y="20574"/>
                  </a:lnTo>
                  <a:lnTo>
                    <a:pt x="409221" y="41340"/>
                  </a:lnTo>
                  <a:lnTo>
                    <a:pt x="408717" y="60975"/>
                  </a:lnTo>
                  <a:lnTo>
                    <a:pt x="400256" y="113307"/>
                  </a:lnTo>
                  <a:lnTo>
                    <a:pt x="383539" y="157099"/>
                  </a:lnTo>
                  <a:lnTo>
                    <a:pt x="359912" y="193067"/>
                  </a:lnTo>
                  <a:lnTo>
                    <a:pt x="330835" y="221996"/>
                  </a:lnTo>
                  <a:lnTo>
                    <a:pt x="309499" y="237871"/>
                  </a:lnTo>
                  <a:lnTo>
                    <a:pt x="325881" y="251714"/>
                  </a:lnTo>
                  <a:lnTo>
                    <a:pt x="368244" y="213780"/>
                  </a:lnTo>
                  <a:lnTo>
                    <a:pt x="401018" y="166766"/>
                  </a:lnTo>
                  <a:lnTo>
                    <a:pt x="416432" y="129921"/>
                  </a:lnTo>
                  <a:lnTo>
                    <a:pt x="435959" y="129921"/>
                  </a:lnTo>
                  <a:lnTo>
                    <a:pt x="431347" y="120810"/>
                  </a:lnTo>
                  <a:lnTo>
                    <a:pt x="423799" y="102235"/>
                  </a:lnTo>
                  <a:lnTo>
                    <a:pt x="427275" y="83135"/>
                  </a:lnTo>
                  <a:lnTo>
                    <a:pt x="429513" y="63166"/>
                  </a:lnTo>
                  <a:lnTo>
                    <a:pt x="430514" y="42316"/>
                  </a:lnTo>
                  <a:lnTo>
                    <a:pt x="430275" y="20574"/>
                  </a:lnTo>
                  <a:close/>
                </a:path>
                <a:path w="584200" h="323215">
                  <a:moveTo>
                    <a:pt x="435959" y="129921"/>
                  </a:moveTo>
                  <a:lnTo>
                    <a:pt x="416432" y="129921"/>
                  </a:lnTo>
                  <a:lnTo>
                    <a:pt x="424743" y="147875"/>
                  </a:lnTo>
                  <a:lnTo>
                    <a:pt x="444365" y="180641"/>
                  </a:lnTo>
                  <a:lnTo>
                    <a:pt x="480720" y="221996"/>
                  </a:lnTo>
                  <a:lnTo>
                    <a:pt x="508380" y="244221"/>
                  </a:lnTo>
                  <a:lnTo>
                    <a:pt x="524382" y="228981"/>
                  </a:lnTo>
                  <a:lnTo>
                    <a:pt x="507499" y="217126"/>
                  </a:lnTo>
                  <a:lnTo>
                    <a:pt x="491712" y="203866"/>
                  </a:lnTo>
                  <a:lnTo>
                    <a:pt x="477019" y="189226"/>
                  </a:lnTo>
                  <a:lnTo>
                    <a:pt x="463423" y="173228"/>
                  </a:lnTo>
                  <a:lnTo>
                    <a:pt x="451159" y="156295"/>
                  </a:lnTo>
                  <a:lnTo>
                    <a:pt x="440467" y="138826"/>
                  </a:lnTo>
                  <a:lnTo>
                    <a:pt x="435959" y="129921"/>
                  </a:lnTo>
                  <a:close/>
                </a:path>
                <a:path w="584200" h="323215">
                  <a:moveTo>
                    <a:pt x="583946" y="0"/>
                  </a:moveTo>
                  <a:lnTo>
                    <a:pt x="563372" y="0"/>
                  </a:lnTo>
                  <a:lnTo>
                    <a:pt x="563372" y="322707"/>
                  </a:lnTo>
                  <a:lnTo>
                    <a:pt x="583946" y="322707"/>
                  </a:lnTo>
                  <a:lnTo>
                    <a:pt x="583946" y="0"/>
                  </a:lnTo>
                  <a:close/>
                </a:path>
                <a:path w="584200" h="323215">
                  <a:moveTo>
                    <a:pt x="272033" y="0"/>
                  </a:moveTo>
                  <a:lnTo>
                    <a:pt x="252475" y="0"/>
                  </a:lnTo>
                  <a:lnTo>
                    <a:pt x="252475" y="322707"/>
                  </a:lnTo>
                  <a:lnTo>
                    <a:pt x="272033" y="322707"/>
                  </a:lnTo>
                  <a:lnTo>
                    <a:pt x="272033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7971" y="414020"/>
              <a:ext cx="177038" cy="230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7470" y="406908"/>
              <a:ext cx="224027" cy="2402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571735" y="390906"/>
              <a:ext cx="445134" cy="323215"/>
            </a:xfrm>
            <a:custGeom>
              <a:avLst/>
              <a:gdLst/>
              <a:ahLst/>
              <a:cxnLst/>
              <a:rect l="l" t="t" r="r" b="b"/>
              <a:pathLst>
                <a:path w="445134" h="323215">
                  <a:moveTo>
                    <a:pt x="49275" y="3556"/>
                  </a:moveTo>
                  <a:lnTo>
                    <a:pt x="68453" y="3556"/>
                  </a:lnTo>
                  <a:lnTo>
                    <a:pt x="68453" y="314579"/>
                  </a:lnTo>
                  <a:lnTo>
                    <a:pt x="49275" y="314579"/>
                  </a:lnTo>
                  <a:lnTo>
                    <a:pt x="49275" y="134493"/>
                  </a:lnTo>
                  <a:lnTo>
                    <a:pt x="0" y="134493"/>
                  </a:lnTo>
                  <a:lnTo>
                    <a:pt x="0" y="116840"/>
                  </a:lnTo>
                  <a:lnTo>
                    <a:pt x="49275" y="116840"/>
                  </a:lnTo>
                  <a:lnTo>
                    <a:pt x="49275" y="3556"/>
                  </a:lnTo>
                  <a:close/>
                </a:path>
                <a:path w="445134" h="323215">
                  <a:moveTo>
                    <a:pt x="424180" y="0"/>
                  </a:moveTo>
                  <a:lnTo>
                    <a:pt x="444754" y="0"/>
                  </a:lnTo>
                  <a:lnTo>
                    <a:pt x="444754" y="322707"/>
                  </a:lnTo>
                  <a:lnTo>
                    <a:pt x="424180" y="322707"/>
                  </a:lnTo>
                  <a:lnTo>
                    <a:pt x="424180" y="0"/>
                  </a:lnTo>
                  <a:close/>
                </a:path>
                <a:path w="445134" h="323215">
                  <a:moveTo>
                    <a:pt x="113284" y="0"/>
                  </a:moveTo>
                  <a:lnTo>
                    <a:pt x="132842" y="0"/>
                  </a:lnTo>
                  <a:lnTo>
                    <a:pt x="132842" y="322707"/>
                  </a:lnTo>
                  <a:lnTo>
                    <a:pt x="113284" y="322707"/>
                  </a:lnTo>
                  <a:lnTo>
                    <a:pt x="11328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163302" y="386334"/>
            <a:ext cx="278130" cy="330835"/>
            <a:chOff x="10163302" y="386334"/>
            <a:chExt cx="278130" cy="330835"/>
          </a:xfrm>
        </p:grpSpPr>
        <p:sp>
          <p:nvSpPr>
            <p:cNvPr id="17" name="object 17"/>
            <p:cNvSpPr/>
            <p:nvPr/>
          </p:nvSpPr>
          <p:spPr>
            <a:xfrm>
              <a:off x="10167874" y="390906"/>
              <a:ext cx="269240" cy="321945"/>
            </a:xfrm>
            <a:custGeom>
              <a:avLst/>
              <a:gdLst/>
              <a:ahLst/>
              <a:cxnLst/>
              <a:rect l="l" t="t" r="r" b="b"/>
              <a:pathLst>
                <a:path w="269240" h="321945">
                  <a:moveTo>
                    <a:pt x="224733" y="233553"/>
                  </a:moveTo>
                  <a:lnTo>
                    <a:pt x="200278" y="233553"/>
                  </a:lnTo>
                  <a:lnTo>
                    <a:pt x="194399" y="239724"/>
                  </a:lnTo>
                  <a:lnTo>
                    <a:pt x="187436" y="245681"/>
                  </a:lnTo>
                  <a:lnTo>
                    <a:pt x="149748" y="267557"/>
                  </a:lnTo>
                  <a:lnTo>
                    <a:pt x="102155" y="285638"/>
                  </a:lnTo>
                  <a:lnTo>
                    <a:pt x="62025" y="296404"/>
                  </a:lnTo>
                  <a:lnTo>
                    <a:pt x="21717" y="304673"/>
                  </a:lnTo>
                  <a:lnTo>
                    <a:pt x="32257" y="321691"/>
                  </a:lnTo>
                  <a:lnTo>
                    <a:pt x="76263" y="311207"/>
                  </a:lnTo>
                  <a:lnTo>
                    <a:pt x="120729" y="297799"/>
                  </a:lnTo>
                  <a:lnTo>
                    <a:pt x="148717" y="286893"/>
                  </a:lnTo>
                  <a:lnTo>
                    <a:pt x="196767" y="286893"/>
                  </a:lnTo>
                  <a:lnTo>
                    <a:pt x="191865" y="285337"/>
                  </a:lnTo>
                  <a:lnTo>
                    <a:pt x="180224" y="281269"/>
                  </a:lnTo>
                  <a:lnTo>
                    <a:pt x="169036" y="276987"/>
                  </a:lnTo>
                  <a:lnTo>
                    <a:pt x="178871" y="271656"/>
                  </a:lnTo>
                  <a:lnTo>
                    <a:pt x="188182" y="265969"/>
                  </a:lnTo>
                  <a:lnTo>
                    <a:pt x="196969" y="259949"/>
                  </a:lnTo>
                  <a:lnTo>
                    <a:pt x="205231" y="253619"/>
                  </a:lnTo>
                  <a:lnTo>
                    <a:pt x="212806" y="246975"/>
                  </a:lnTo>
                  <a:lnTo>
                    <a:pt x="219535" y="239998"/>
                  </a:lnTo>
                  <a:lnTo>
                    <a:pt x="224733" y="233553"/>
                  </a:lnTo>
                  <a:close/>
                </a:path>
                <a:path w="269240" h="321945">
                  <a:moveTo>
                    <a:pt x="196767" y="286893"/>
                  </a:moveTo>
                  <a:lnTo>
                    <a:pt x="148717" y="286893"/>
                  </a:lnTo>
                  <a:lnTo>
                    <a:pt x="160815" y="292302"/>
                  </a:lnTo>
                  <a:lnTo>
                    <a:pt x="200659" y="307340"/>
                  </a:lnTo>
                  <a:lnTo>
                    <a:pt x="244254" y="318716"/>
                  </a:lnTo>
                  <a:lnTo>
                    <a:pt x="259206" y="321310"/>
                  </a:lnTo>
                  <a:lnTo>
                    <a:pt x="268858" y="303530"/>
                  </a:lnTo>
                  <a:lnTo>
                    <a:pt x="255430" y="301414"/>
                  </a:lnTo>
                  <a:lnTo>
                    <a:pt x="242204" y="298894"/>
                  </a:lnTo>
                  <a:lnTo>
                    <a:pt x="229193" y="295993"/>
                  </a:lnTo>
                  <a:lnTo>
                    <a:pt x="216407" y="292735"/>
                  </a:lnTo>
                  <a:lnTo>
                    <a:pt x="203934" y="289167"/>
                  </a:lnTo>
                  <a:lnTo>
                    <a:pt x="196767" y="286893"/>
                  </a:lnTo>
                  <a:close/>
                </a:path>
                <a:path w="269240" h="321945">
                  <a:moveTo>
                    <a:pt x="228473" y="217297"/>
                  </a:moveTo>
                  <a:lnTo>
                    <a:pt x="226568" y="217297"/>
                  </a:lnTo>
                  <a:lnTo>
                    <a:pt x="219201" y="217551"/>
                  </a:lnTo>
                  <a:lnTo>
                    <a:pt x="180975" y="218313"/>
                  </a:lnTo>
                  <a:lnTo>
                    <a:pt x="51816" y="218313"/>
                  </a:lnTo>
                  <a:lnTo>
                    <a:pt x="51816" y="235331"/>
                  </a:lnTo>
                  <a:lnTo>
                    <a:pt x="146811" y="235331"/>
                  </a:lnTo>
                  <a:lnTo>
                    <a:pt x="170815" y="234569"/>
                  </a:lnTo>
                  <a:lnTo>
                    <a:pt x="178561" y="234442"/>
                  </a:lnTo>
                  <a:lnTo>
                    <a:pt x="186435" y="234442"/>
                  </a:lnTo>
                  <a:lnTo>
                    <a:pt x="193675" y="234061"/>
                  </a:lnTo>
                  <a:lnTo>
                    <a:pt x="200278" y="233553"/>
                  </a:lnTo>
                  <a:lnTo>
                    <a:pt x="224733" y="233553"/>
                  </a:lnTo>
                  <a:lnTo>
                    <a:pt x="225430" y="232687"/>
                  </a:lnTo>
                  <a:lnTo>
                    <a:pt x="230504" y="225044"/>
                  </a:lnTo>
                  <a:lnTo>
                    <a:pt x="231648" y="223012"/>
                  </a:lnTo>
                  <a:lnTo>
                    <a:pt x="231775" y="221107"/>
                  </a:lnTo>
                  <a:lnTo>
                    <a:pt x="230758" y="219583"/>
                  </a:lnTo>
                  <a:lnTo>
                    <a:pt x="229870" y="218059"/>
                  </a:lnTo>
                  <a:lnTo>
                    <a:pt x="228473" y="217297"/>
                  </a:lnTo>
                  <a:close/>
                </a:path>
                <a:path w="269240" h="321945">
                  <a:moveTo>
                    <a:pt x="189229" y="176149"/>
                  </a:moveTo>
                  <a:lnTo>
                    <a:pt x="86614" y="176149"/>
                  </a:lnTo>
                  <a:lnTo>
                    <a:pt x="86614" y="193802"/>
                  </a:lnTo>
                  <a:lnTo>
                    <a:pt x="189229" y="193802"/>
                  </a:lnTo>
                  <a:lnTo>
                    <a:pt x="189229" y="176149"/>
                  </a:lnTo>
                  <a:close/>
                </a:path>
                <a:path w="269240" h="321945">
                  <a:moveTo>
                    <a:pt x="147066" y="15621"/>
                  </a:moveTo>
                  <a:lnTo>
                    <a:pt x="0" y="15621"/>
                  </a:lnTo>
                  <a:lnTo>
                    <a:pt x="0" y="145542"/>
                  </a:lnTo>
                  <a:lnTo>
                    <a:pt x="147066" y="145542"/>
                  </a:lnTo>
                  <a:lnTo>
                    <a:pt x="147066" y="127762"/>
                  </a:lnTo>
                  <a:lnTo>
                    <a:pt x="20574" y="127762"/>
                  </a:lnTo>
                  <a:lnTo>
                    <a:pt x="20574" y="33401"/>
                  </a:lnTo>
                  <a:lnTo>
                    <a:pt x="147066" y="33401"/>
                  </a:lnTo>
                  <a:lnTo>
                    <a:pt x="147066" y="15621"/>
                  </a:lnTo>
                  <a:close/>
                </a:path>
                <a:path w="269240" h="321945">
                  <a:moveTo>
                    <a:pt x="147066" y="33401"/>
                  </a:moveTo>
                  <a:lnTo>
                    <a:pt x="126746" y="33401"/>
                  </a:lnTo>
                  <a:lnTo>
                    <a:pt x="126746" y="127762"/>
                  </a:lnTo>
                  <a:lnTo>
                    <a:pt x="147066" y="127762"/>
                  </a:lnTo>
                  <a:lnTo>
                    <a:pt x="147066" y="33401"/>
                  </a:lnTo>
                  <a:close/>
                </a:path>
                <a:path w="269240" h="321945">
                  <a:moveTo>
                    <a:pt x="246125" y="0"/>
                  </a:moveTo>
                  <a:lnTo>
                    <a:pt x="225805" y="0"/>
                  </a:lnTo>
                  <a:lnTo>
                    <a:pt x="225805" y="171069"/>
                  </a:lnTo>
                  <a:lnTo>
                    <a:pt x="246125" y="171069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167874" y="390906"/>
              <a:ext cx="269240" cy="321945"/>
            </a:xfrm>
            <a:custGeom>
              <a:avLst/>
              <a:gdLst/>
              <a:ahLst/>
              <a:cxnLst/>
              <a:rect l="l" t="t" r="r" b="b"/>
              <a:pathLst>
                <a:path w="269240" h="321945">
                  <a:moveTo>
                    <a:pt x="226568" y="217297"/>
                  </a:moveTo>
                  <a:lnTo>
                    <a:pt x="228473" y="217297"/>
                  </a:lnTo>
                  <a:lnTo>
                    <a:pt x="229870" y="218059"/>
                  </a:lnTo>
                  <a:lnTo>
                    <a:pt x="230758" y="219583"/>
                  </a:lnTo>
                  <a:lnTo>
                    <a:pt x="231775" y="221107"/>
                  </a:lnTo>
                  <a:lnTo>
                    <a:pt x="205231" y="253619"/>
                  </a:lnTo>
                  <a:lnTo>
                    <a:pt x="169036" y="276987"/>
                  </a:lnTo>
                  <a:lnTo>
                    <a:pt x="180224" y="281269"/>
                  </a:lnTo>
                  <a:lnTo>
                    <a:pt x="229193" y="295993"/>
                  </a:lnTo>
                  <a:lnTo>
                    <a:pt x="268858" y="303530"/>
                  </a:lnTo>
                  <a:lnTo>
                    <a:pt x="259206" y="321310"/>
                  </a:lnTo>
                  <a:lnTo>
                    <a:pt x="214969" y="311719"/>
                  </a:lnTo>
                  <a:lnTo>
                    <a:pt x="173497" y="297497"/>
                  </a:lnTo>
                  <a:lnTo>
                    <a:pt x="148717" y="286893"/>
                  </a:lnTo>
                  <a:lnTo>
                    <a:pt x="134907" y="292530"/>
                  </a:lnTo>
                  <a:lnTo>
                    <a:pt x="91312" y="307086"/>
                  </a:lnTo>
                  <a:lnTo>
                    <a:pt x="46736" y="318498"/>
                  </a:lnTo>
                  <a:lnTo>
                    <a:pt x="32257" y="321691"/>
                  </a:lnTo>
                  <a:lnTo>
                    <a:pt x="21717" y="304673"/>
                  </a:lnTo>
                  <a:lnTo>
                    <a:pt x="35026" y="302170"/>
                  </a:lnTo>
                  <a:lnTo>
                    <a:pt x="48466" y="299418"/>
                  </a:lnTo>
                  <a:lnTo>
                    <a:pt x="89120" y="289490"/>
                  </a:lnTo>
                  <a:lnTo>
                    <a:pt x="127000" y="277114"/>
                  </a:lnTo>
                  <a:lnTo>
                    <a:pt x="170306" y="257048"/>
                  </a:lnTo>
                  <a:lnTo>
                    <a:pt x="200278" y="233553"/>
                  </a:lnTo>
                  <a:lnTo>
                    <a:pt x="193675" y="234061"/>
                  </a:lnTo>
                  <a:lnTo>
                    <a:pt x="186435" y="234442"/>
                  </a:lnTo>
                  <a:lnTo>
                    <a:pt x="178561" y="234442"/>
                  </a:lnTo>
                  <a:lnTo>
                    <a:pt x="170815" y="234569"/>
                  </a:lnTo>
                  <a:lnTo>
                    <a:pt x="162814" y="234823"/>
                  </a:lnTo>
                  <a:lnTo>
                    <a:pt x="154812" y="235077"/>
                  </a:lnTo>
                  <a:lnTo>
                    <a:pt x="146811" y="235331"/>
                  </a:lnTo>
                  <a:lnTo>
                    <a:pt x="51816" y="235331"/>
                  </a:lnTo>
                  <a:lnTo>
                    <a:pt x="51816" y="218313"/>
                  </a:lnTo>
                  <a:lnTo>
                    <a:pt x="180975" y="218313"/>
                  </a:lnTo>
                  <a:lnTo>
                    <a:pt x="187071" y="218186"/>
                  </a:lnTo>
                  <a:lnTo>
                    <a:pt x="193294" y="218059"/>
                  </a:lnTo>
                  <a:lnTo>
                    <a:pt x="199517" y="217932"/>
                  </a:lnTo>
                  <a:lnTo>
                    <a:pt x="205994" y="217805"/>
                  </a:lnTo>
                  <a:lnTo>
                    <a:pt x="212344" y="217678"/>
                  </a:lnTo>
                  <a:lnTo>
                    <a:pt x="219201" y="217551"/>
                  </a:lnTo>
                  <a:lnTo>
                    <a:pt x="226568" y="217297"/>
                  </a:lnTo>
                  <a:close/>
                </a:path>
                <a:path w="269240" h="321945">
                  <a:moveTo>
                    <a:pt x="86614" y="176149"/>
                  </a:moveTo>
                  <a:lnTo>
                    <a:pt x="189229" y="176149"/>
                  </a:lnTo>
                  <a:lnTo>
                    <a:pt x="189229" y="193802"/>
                  </a:lnTo>
                  <a:lnTo>
                    <a:pt x="86614" y="193802"/>
                  </a:lnTo>
                  <a:lnTo>
                    <a:pt x="86614" y="176149"/>
                  </a:lnTo>
                  <a:close/>
                </a:path>
                <a:path w="269240" h="321945">
                  <a:moveTo>
                    <a:pt x="20574" y="33401"/>
                  </a:moveTo>
                  <a:lnTo>
                    <a:pt x="20574" y="127762"/>
                  </a:lnTo>
                  <a:lnTo>
                    <a:pt x="126746" y="127762"/>
                  </a:lnTo>
                  <a:lnTo>
                    <a:pt x="126746" y="33401"/>
                  </a:lnTo>
                  <a:lnTo>
                    <a:pt x="20574" y="33401"/>
                  </a:lnTo>
                  <a:close/>
                </a:path>
                <a:path w="269240" h="321945">
                  <a:moveTo>
                    <a:pt x="0" y="15621"/>
                  </a:moveTo>
                  <a:lnTo>
                    <a:pt x="147066" y="15621"/>
                  </a:lnTo>
                  <a:lnTo>
                    <a:pt x="147066" y="145542"/>
                  </a:lnTo>
                  <a:lnTo>
                    <a:pt x="0" y="145542"/>
                  </a:lnTo>
                  <a:lnTo>
                    <a:pt x="0" y="15621"/>
                  </a:lnTo>
                  <a:close/>
                </a:path>
                <a:path w="269240" h="321945">
                  <a:moveTo>
                    <a:pt x="225805" y="0"/>
                  </a:moveTo>
                  <a:lnTo>
                    <a:pt x="246125" y="0"/>
                  </a:lnTo>
                  <a:lnTo>
                    <a:pt x="246125" y="171069"/>
                  </a:lnTo>
                  <a:lnTo>
                    <a:pt x="225805" y="171069"/>
                  </a:lnTo>
                  <a:lnTo>
                    <a:pt x="22580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0553192" y="384556"/>
            <a:ext cx="1249045" cy="335915"/>
            <a:chOff x="10553192" y="384556"/>
            <a:chExt cx="1249045" cy="335915"/>
          </a:xfrm>
        </p:grpSpPr>
        <p:sp>
          <p:nvSpPr>
            <p:cNvPr id="20" name="object 20"/>
            <p:cNvSpPr/>
            <p:nvPr/>
          </p:nvSpPr>
          <p:spPr>
            <a:xfrm>
              <a:off x="10557764" y="389128"/>
              <a:ext cx="1240155" cy="327025"/>
            </a:xfrm>
            <a:custGeom>
              <a:avLst/>
              <a:gdLst/>
              <a:ahLst/>
              <a:cxnLst/>
              <a:rect l="l" t="t" r="r" b="b"/>
              <a:pathLst>
                <a:path w="1240154" h="327025">
                  <a:moveTo>
                    <a:pt x="1088389" y="212344"/>
                  </a:moveTo>
                  <a:lnTo>
                    <a:pt x="1044828" y="216535"/>
                  </a:lnTo>
                  <a:lnTo>
                    <a:pt x="1005905" y="232471"/>
                  </a:lnTo>
                  <a:lnTo>
                    <a:pt x="984630" y="261112"/>
                  </a:lnTo>
                  <a:lnTo>
                    <a:pt x="984630" y="277368"/>
                  </a:lnTo>
                  <a:lnTo>
                    <a:pt x="1012189" y="310134"/>
                  </a:lnTo>
                  <a:lnTo>
                    <a:pt x="1054582" y="324125"/>
                  </a:lnTo>
                  <a:lnTo>
                    <a:pt x="1088389" y="326644"/>
                  </a:lnTo>
                  <a:lnTo>
                    <a:pt x="1100270" y="326360"/>
                  </a:lnTo>
                  <a:lnTo>
                    <a:pt x="1141263" y="319795"/>
                  </a:lnTo>
                  <a:lnTo>
                    <a:pt x="1165261" y="309625"/>
                  </a:lnTo>
                  <a:lnTo>
                    <a:pt x="1088389" y="309625"/>
                  </a:lnTo>
                  <a:lnTo>
                    <a:pt x="1078505" y="309411"/>
                  </a:lnTo>
                  <a:lnTo>
                    <a:pt x="1038066" y="302387"/>
                  </a:lnTo>
                  <a:lnTo>
                    <a:pt x="1006728" y="279908"/>
                  </a:lnTo>
                  <a:lnTo>
                    <a:pt x="1004951" y="274955"/>
                  </a:lnTo>
                  <a:lnTo>
                    <a:pt x="1004951" y="264795"/>
                  </a:lnTo>
                  <a:lnTo>
                    <a:pt x="1037764" y="237347"/>
                  </a:lnTo>
                  <a:lnTo>
                    <a:pt x="1078410" y="230318"/>
                  </a:lnTo>
                  <a:lnTo>
                    <a:pt x="1088389" y="230124"/>
                  </a:lnTo>
                  <a:lnTo>
                    <a:pt x="1167057" y="230124"/>
                  </a:lnTo>
                  <a:lnTo>
                    <a:pt x="1164462" y="228473"/>
                  </a:lnTo>
                  <a:lnTo>
                    <a:pt x="1121876" y="214701"/>
                  </a:lnTo>
                  <a:lnTo>
                    <a:pt x="1100123" y="212605"/>
                  </a:lnTo>
                  <a:lnTo>
                    <a:pt x="1088389" y="212344"/>
                  </a:lnTo>
                  <a:close/>
                </a:path>
                <a:path w="1240154" h="327025">
                  <a:moveTo>
                    <a:pt x="1167057" y="230124"/>
                  </a:moveTo>
                  <a:lnTo>
                    <a:pt x="1088389" y="230124"/>
                  </a:lnTo>
                  <a:lnTo>
                    <a:pt x="1098367" y="230318"/>
                  </a:lnTo>
                  <a:lnTo>
                    <a:pt x="1107725" y="230917"/>
                  </a:lnTo>
                  <a:lnTo>
                    <a:pt x="1145069" y="239694"/>
                  </a:lnTo>
                  <a:lnTo>
                    <a:pt x="1171828" y="264795"/>
                  </a:lnTo>
                  <a:lnTo>
                    <a:pt x="1171828" y="274955"/>
                  </a:lnTo>
                  <a:lnTo>
                    <a:pt x="1138586" y="302387"/>
                  </a:lnTo>
                  <a:lnTo>
                    <a:pt x="1098200" y="309411"/>
                  </a:lnTo>
                  <a:lnTo>
                    <a:pt x="1088389" y="309625"/>
                  </a:lnTo>
                  <a:lnTo>
                    <a:pt x="1165261" y="309625"/>
                  </a:lnTo>
                  <a:lnTo>
                    <a:pt x="1192021" y="277368"/>
                  </a:lnTo>
                  <a:lnTo>
                    <a:pt x="1192021" y="261112"/>
                  </a:lnTo>
                  <a:lnTo>
                    <a:pt x="1170747" y="232471"/>
                  </a:lnTo>
                  <a:lnTo>
                    <a:pt x="1167057" y="230124"/>
                  </a:lnTo>
                  <a:close/>
                </a:path>
                <a:path w="1240154" h="327025">
                  <a:moveTo>
                    <a:pt x="392937" y="225044"/>
                  </a:moveTo>
                  <a:lnTo>
                    <a:pt x="372744" y="225044"/>
                  </a:lnTo>
                  <a:lnTo>
                    <a:pt x="372744" y="318135"/>
                  </a:lnTo>
                  <a:lnTo>
                    <a:pt x="574801" y="318135"/>
                  </a:lnTo>
                  <a:lnTo>
                    <a:pt x="574801" y="299720"/>
                  </a:lnTo>
                  <a:lnTo>
                    <a:pt x="392937" y="299720"/>
                  </a:lnTo>
                  <a:lnTo>
                    <a:pt x="392937" y="225044"/>
                  </a:lnTo>
                  <a:close/>
                </a:path>
                <a:path w="1240154" h="327025">
                  <a:moveTo>
                    <a:pt x="569467" y="1777"/>
                  </a:moveTo>
                  <a:lnTo>
                    <a:pt x="549528" y="1777"/>
                  </a:lnTo>
                  <a:lnTo>
                    <a:pt x="549528" y="91186"/>
                  </a:lnTo>
                  <a:lnTo>
                    <a:pt x="485647" y="91186"/>
                  </a:lnTo>
                  <a:lnTo>
                    <a:pt x="485647" y="109727"/>
                  </a:lnTo>
                  <a:lnTo>
                    <a:pt x="549528" y="109727"/>
                  </a:lnTo>
                  <a:lnTo>
                    <a:pt x="549528" y="244983"/>
                  </a:lnTo>
                  <a:lnTo>
                    <a:pt x="569467" y="244983"/>
                  </a:lnTo>
                  <a:lnTo>
                    <a:pt x="569467" y="1777"/>
                  </a:lnTo>
                  <a:close/>
                </a:path>
                <a:path w="1240154" h="327025">
                  <a:moveTo>
                    <a:pt x="465882" y="36957"/>
                  </a:moveTo>
                  <a:lnTo>
                    <a:pt x="445134" y="36957"/>
                  </a:lnTo>
                  <a:lnTo>
                    <a:pt x="443110" y="45600"/>
                  </a:lnTo>
                  <a:lnTo>
                    <a:pt x="440277" y="54578"/>
                  </a:lnTo>
                  <a:lnTo>
                    <a:pt x="420560" y="92932"/>
                  </a:lnTo>
                  <a:lnTo>
                    <a:pt x="385968" y="130937"/>
                  </a:lnTo>
                  <a:lnTo>
                    <a:pt x="349569" y="157474"/>
                  </a:lnTo>
                  <a:lnTo>
                    <a:pt x="303402" y="179959"/>
                  </a:lnTo>
                  <a:lnTo>
                    <a:pt x="316991" y="196723"/>
                  </a:lnTo>
                  <a:lnTo>
                    <a:pt x="359515" y="173934"/>
                  </a:lnTo>
                  <a:lnTo>
                    <a:pt x="396398" y="147240"/>
                  </a:lnTo>
                  <a:lnTo>
                    <a:pt x="417449" y="127381"/>
                  </a:lnTo>
                  <a:lnTo>
                    <a:pt x="443706" y="127381"/>
                  </a:lnTo>
                  <a:lnTo>
                    <a:pt x="437157" y="120902"/>
                  </a:lnTo>
                  <a:lnTo>
                    <a:pt x="429894" y="112902"/>
                  </a:lnTo>
                  <a:lnTo>
                    <a:pt x="437939" y="102092"/>
                  </a:lnTo>
                  <a:lnTo>
                    <a:pt x="445103" y="90995"/>
                  </a:lnTo>
                  <a:lnTo>
                    <a:pt x="451361" y="79613"/>
                  </a:lnTo>
                  <a:lnTo>
                    <a:pt x="456691" y="67945"/>
                  </a:lnTo>
                  <a:lnTo>
                    <a:pt x="461075" y="55991"/>
                  </a:lnTo>
                  <a:lnTo>
                    <a:pt x="464518" y="43751"/>
                  </a:lnTo>
                  <a:lnTo>
                    <a:pt x="465882" y="36957"/>
                  </a:lnTo>
                  <a:close/>
                </a:path>
                <a:path w="1240154" h="327025">
                  <a:moveTo>
                    <a:pt x="443706" y="127381"/>
                  </a:moveTo>
                  <a:lnTo>
                    <a:pt x="417449" y="127381"/>
                  </a:lnTo>
                  <a:lnTo>
                    <a:pt x="422147" y="132842"/>
                  </a:lnTo>
                  <a:lnTo>
                    <a:pt x="427481" y="138557"/>
                  </a:lnTo>
                  <a:lnTo>
                    <a:pt x="433450" y="144272"/>
                  </a:lnTo>
                  <a:lnTo>
                    <a:pt x="439292" y="150113"/>
                  </a:lnTo>
                  <a:lnTo>
                    <a:pt x="445515" y="155701"/>
                  </a:lnTo>
                  <a:lnTo>
                    <a:pt x="452119" y="161036"/>
                  </a:lnTo>
                  <a:lnTo>
                    <a:pt x="458596" y="166370"/>
                  </a:lnTo>
                  <a:lnTo>
                    <a:pt x="491616" y="188468"/>
                  </a:lnTo>
                  <a:lnTo>
                    <a:pt x="506221" y="171831"/>
                  </a:lnTo>
                  <a:lnTo>
                    <a:pt x="495147" y="165996"/>
                  </a:lnTo>
                  <a:lnTo>
                    <a:pt x="484393" y="159543"/>
                  </a:lnTo>
                  <a:lnTo>
                    <a:pt x="473950" y="152471"/>
                  </a:lnTo>
                  <a:lnTo>
                    <a:pt x="463803" y="144780"/>
                  </a:lnTo>
                  <a:lnTo>
                    <a:pt x="454112" y="136852"/>
                  </a:lnTo>
                  <a:lnTo>
                    <a:pt x="445230" y="128889"/>
                  </a:lnTo>
                  <a:lnTo>
                    <a:pt x="443706" y="127381"/>
                  </a:lnTo>
                  <a:close/>
                </a:path>
                <a:path w="1240154" h="327025">
                  <a:moveTo>
                    <a:pt x="468629" y="18414"/>
                  </a:moveTo>
                  <a:lnTo>
                    <a:pt x="458055" y="18750"/>
                  </a:lnTo>
                  <a:lnTo>
                    <a:pt x="437429" y="19182"/>
                  </a:lnTo>
                  <a:lnTo>
                    <a:pt x="386587" y="19558"/>
                  </a:lnTo>
                  <a:lnTo>
                    <a:pt x="326516" y="19558"/>
                  </a:lnTo>
                  <a:lnTo>
                    <a:pt x="326516" y="37973"/>
                  </a:lnTo>
                  <a:lnTo>
                    <a:pt x="365632" y="37973"/>
                  </a:lnTo>
                  <a:lnTo>
                    <a:pt x="405510" y="37846"/>
                  </a:lnTo>
                  <a:lnTo>
                    <a:pt x="445134" y="36957"/>
                  </a:lnTo>
                  <a:lnTo>
                    <a:pt x="465882" y="36957"/>
                  </a:lnTo>
                  <a:lnTo>
                    <a:pt x="467032" y="31226"/>
                  </a:lnTo>
                  <a:lnTo>
                    <a:pt x="468629" y="18414"/>
                  </a:lnTo>
                  <a:close/>
                </a:path>
                <a:path w="1240154" h="327025">
                  <a:moveTo>
                    <a:pt x="771397" y="204088"/>
                  </a:moveTo>
                  <a:lnTo>
                    <a:pt x="759608" y="204394"/>
                  </a:lnTo>
                  <a:lnTo>
                    <a:pt x="748426" y="205295"/>
                  </a:lnTo>
                  <a:lnTo>
                    <a:pt x="710041" y="214217"/>
                  </a:lnTo>
                  <a:lnTo>
                    <a:pt x="674751" y="240537"/>
                  </a:lnTo>
                  <a:lnTo>
                    <a:pt x="667638" y="264922"/>
                  </a:lnTo>
                  <a:lnTo>
                    <a:pt x="668089" y="271375"/>
                  </a:lnTo>
                  <a:lnTo>
                    <a:pt x="688913" y="304575"/>
                  </a:lnTo>
                  <a:lnTo>
                    <a:pt x="727709" y="321818"/>
                  </a:lnTo>
                  <a:lnTo>
                    <a:pt x="771397" y="326644"/>
                  </a:lnTo>
                  <a:lnTo>
                    <a:pt x="783278" y="326336"/>
                  </a:lnTo>
                  <a:lnTo>
                    <a:pt x="824271" y="319222"/>
                  </a:lnTo>
                  <a:lnTo>
                    <a:pt x="847470" y="308863"/>
                  </a:lnTo>
                  <a:lnTo>
                    <a:pt x="771397" y="308863"/>
                  </a:lnTo>
                  <a:lnTo>
                    <a:pt x="761535" y="308647"/>
                  </a:lnTo>
                  <a:lnTo>
                    <a:pt x="721518" y="301212"/>
                  </a:lnTo>
                  <a:lnTo>
                    <a:pt x="690752" y="276479"/>
                  </a:lnTo>
                  <a:lnTo>
                    <a:pt x="688975" y="259461"/>
                  </a:lnTo>
                  <a:lnTo>
                    <a:pt x="690752" y="254000"/>
                  </a:lnTo>
                  <a:lnTo>
                    <a:pt x="721153" y="229615"/>
                  </a:lnTo>
                  <a:lnTo>
                    <a:pt x="761422" y="222103"/>
                  </a:lnTo>
                  <a:lnTo>
                    <a:pt x="771397" y="221869"/>
                  </a:lnTo>
                  <a:lnTo>
                    <a:pt x="848232" y="221869"/>
                  </a:lnTo>
                  <a:lnTo>
                    <a:pt x="847470" y="221361"/>
                  </a:lnTo>
                  <a:lnTo>
                    <a:pt x="804884" y="206767"/>
                  </a:lnTo>
                  <a:lnTo>
                    <a:pt x="783131" y="204394"/>
                  </a:lnTo>
                  <a:lnTo>
                    <a:pt x="771397" y="204088"/>
                  </a:lnTo>
                  <a:close/>
                </a:path>
                <a:path w="1240154" h="327025">
                  <a:moveTo>
                    <a:pt x="848232" y="221869"/>
                  </a:moveTo>
                  <a:lnTo>
                    <a:pt x="771397" y="221869"/>
                  </a:lnTo>
                  <a:lnTo>
                    <a:pt x="781353" y="222103"/>
                  </a:lnTo>
                  <a:lnTo>
                    <a:pt x="790654" y="222789"/>
                  </a:lnTo>
                  <a:lnTo>
                    <a:pt x="827662" y="232140"/>
                  </a:lnTo>
                  <a:lnTo>
                    <a:pt x="853693" y="259461"/>
                  </a:lnTo>
                  <a:lnTo>
                    <a:pt x="853586" y="271375"/>
                  </a:lnTo>
                  <a:lnTo>
                    <a:pt x="821277" y="301212"/>
                  </a:lnTo>
                  <a:lnTo>
                    <a:pt x="781206" y="308647"/>
                  </a:lnTo>
                  <a:lnTo>
                    <a:pt x="771397" y="308863"/>
                  </a:lnTo>
                  <a:lnTo>
                    <a:pt x="847470" y="308863"/>
                  </a:lnTo>
                  <a:lnTo>
                    <a:pt x="873236" y="277590"/>
                  </a:lnTo>
                  <a:lnTo>
                    <a:pt x="875029" y="264922"/>
                  </a:lnTo>
                  <a:lnTo>
                    <a:pt x="874579" y="258468"/>
                  </a:lnTo>
                  <a:lnTo>
                    <a:pt x="853755" y="225553"/>
                  </a:lnTo>
                  <a:lnTo>
                    <a:pt x="848232" y="221869"/>
                  </a:lnTo>
                  <a:close/>
                </a:path>
                <a:path w="1240154" h="327025">
                  <a:moveTo>
                    <a:pt x="236474" y="186055"/>
                  </a:moveTo>
                  <a:lnTo>
                    <a:pt x="40385" y="186055"/>
                  </a:lnTo>
                  <a:lnTo>
                    <a:pt x="40385" y="203835"/>
                  </a:lnTo>
                  <a:lnTo>
                    <a:pt x="216534" y="203835"/>
                  </a:lnTo>
                  <a:lnTo>
                    <a:pt x="216534" y="243205"/>
                  </a:lnTo>
                  <a:lnTo>
                    <a:pt x="40385" y="243205"/>
                  </a:lnTo>
                  <a:lnTo>
                    <a:pt x="40385" y="320929"/>
                  </a:lnTo>
                  <a:lnTo>
                    <a:pt x="243839" y="320929"/>
                  </a:lnTo>
                  <a:lnTo>
                    <a:pt x="243839" y="303275"/>
                  </a:lnTo>
                  <a:lnTo>
                    <a:pt x="60325" y="303275"/>
                  </a:lnTo>
                  <a:lnTo>
                    <a:pt x="60325" y="260223"/>
                  </a:lnTo>
                  <a:lnTo>
                    <a:pt x="236474" y="260223"/>
                  </a:lnTo>
                  <a:lnTo>
                    <a:pt x="236474" y="186055"/>
                  </a:lnTo>
                  <a:close/>
                </a:path>
                <a:path w="1240154" h="327025">
                  <a:moveTo>
                    <a:pt x="1031239" y="79501"/>
                  </a:moveTo>
                  <a:lnTo>
                    <a:pt x="990451" y="86623"/>
                  </a:lnTo>
                  <a:lnTo>
                    <a:pt x="955039" y="120904"/>
                  </a:lnTo>
                  <a:lnTo>
                    <a:pt x="953388" y="127888"/>
                  </a:lnTo>
                  <a:lnTo>
                    <a:pt x="953388" y="142875"/>
                  </a:lnTo>
                  <a:lnTo>
                    <a:pt x="978294" y="178496"/>
                  </a:lnTo>
                  <a:lnTo>
                    <a:pt x="1021907" y="191105"/>
                  </a:lnTo>
                  <a:lnTo>
                    <a:pt x="1031239" y="191388"/>
                  </a:lnTo>
                  <a:lnTo>
                    <a:pt x="1040499" y="191105"/>
                  </a:lnTo>
                  <a:lnTo>
                    <a:pt x="1078277" y="181721"/>
                  </a:lnTo>
                  <a:lnTo>
                    <a:pt x="1090898" y="173609"/>
                  </a:lnTo>
                  <a:lnTo>
                    <a:pt x="1031239" y="173609"/>
                  </a:lnTo>
                  <a:lnTo>
                    <a:pt x="1024145" y="173416"/>
                  </a:lnTo>
                  <a:lnTo>
                    <a:pt x="983106" y="158623"/>
                  </a:lnTo>
                  <a:lnTo>
                    <a:pt x="977264" y="149987"/>
                  </a:lnTo>
                  <a:lnTo>
                    <a:pt x="974851" y="145414"/>
                  </a:lnTo>
                  <a:lnTo>
                    <a:pt x="973708" y="140588"/>
                  </a:lnTo>
                  <a:lnTo>
                    <a:pt x="973708" y="130937"/>
                  </a:lnTo>
                  <a:lnTo>
                    <a:pt x="974851" y="126237"/>
                  </a:lnTo>
                  <a:lnTo>
                    <a:pt x="977264" y="121538"/>
                  </a:lnTo>
                  <a:lnTo>
                    <a:pt x="979551" y="116967"/>
                  </a:lnTo>
                  <a:lnTo>
                    <a:pt x="1017539" y="98123"/>
                  </a:lnTo>
                  <a:lnTo>
                    <a:pt x="1024145" y="97494"/>
                  </a:lnTo>
                  <a:lnTo>
                    <a:pt x="1031239" y="97282"/>
                  </a:lnTo>
                  <a:lnTo>
                    <a:pt x="1090412" y="97282"/>
                  </a:lnTo>
                  <a:lnTo>
                    <a:pt x="1089278" y="96393"/>
                  </a:lnTo>
                  <a:lnTo>
                    <a:pt x="1049210" y="80644"/>
                  </a:lnTo>
                  <a:lnTo>
                    <a:pt x="1040499" y="79787"/>
                  </a:lnTo>
                  <a:lnTo>
                    <a:pt x="1031239" y="79501"/>
                  </a:lnTo>
                  <a:close/>
                </a:path>
                <a:path w="1240154" h="327025">
                  <a:moveTo>
                    <a:pt x="1090412" y="97282"/>
                  </a:moveTo>
                  <a:lnTo>
                    <a:pt x="1031239" y="97282"/>
                  </a:lnTo>
                  <a:lnTo>
                    <a:pt x="1038260" y="97494"/>
                  </a:lnTo>
                  <a:lnTo>
                    <a:pt x="1044828" y="98123"/>
                  </a:lnTo>
                  <a:lnTo>
                    <a:pt x="1082802" y="116967"/>
                  </a:lnTo>
                  <a:lnTo>
                    <a:pt x="1088643" y="130937"/>
                  </a:lnTo>
                  <a:lnTo>
                    <a:pt x="1088643" y="140588"/>
                  </a:lnTo>
                  <a:lnTo>
                    <a:pt x="1056512" y="170434"/>
                  </a:lnTo>
                  <a:lnTo>
                    <a:pt x="1031239" y="173609"/>
                  </a:lnTo>
                  <a:lnTo>
                    <a:pt x="1090898" y="173609"/>
                  </a:lnTo>
                  <a:lnTo>
                    <a:pt x="1095755" y="169799"/>
                  </a:lnTo>
                  <a:lnTo>
                    <a:pt x="1100708" y="163830"/>
                  </a:lnTo>
                  <a:lnTo>
                    <a:pt x="1107312" y="150113"/>
                  </a:lnTo>
                  <a:lnTo>
                    <a:pt x="1108963" y="142875"/>
                  </a:lnTo>
                  <a:lnTo>
                    <a:pt x="1108963" y="127888"/>
                  </a:lnTo>
                  <a:lnTo>
                    <a:pt x="1107312" y="120904"/>
                  </a:lnTo>
                  <a:lnTo>
                    <a:pt x="1100708" y="107442"/>
                  </a:lnTo>
                  <a:lnTo>
                    <a:pt x="1095755" y="101473"/>
                  </a:lnTo>
                  <a:lnTo>
                    <a:pt x="1090412" y="97282"/>
                  </a:lnTo>
                  <a:close/>
                </a:path>
                <a:path w="1240154" h="327025">
                  <a:moveTo>
                    <a:pt x="654176" y="9525"/>
                  </a:moveTo>
                  <a:lnTo>
                    <a:pt x="633983" y="9525"/>
                  </a:lnTo>
                  <a:lnTo>
                    <a:pt x="633983" y="166497"/>
                  </a:lnTo>
                  <a:lnTo>
                    <a:pt x="779526" y="166497"/>
                  </a:lnTo>
                  <a:lnTo>
                    <a:pt x="779526" y="148717"/>
                  </a:lnTo>
                  <a:lnTo>
                    <a:pt x="654176" y="148717"/>
                  </a:lnTo>
                  <a:lnTo>
                    <a:pt x="654176" y="85217"/>
                  </a:lnTo>
                  <a:lnTo>
                    <a:pt x="779526" y="85217"/>
                  </a:lnTo>
                  <a:lnTo>
                    <a:pt x="779526" y="67437"/>
                  </a:lnTo>
                  <a:lnTo>
                    <a:pt x="654176" y="67437"/>
                  </a:lnTo>
                  <a:lnTo>
                    <a:pt x="654176" y="9525"/>
                  </a:lnTo>
                  <a:close/>
                </a:path>
                <a:path w="1240154" h="327025">
                  <a:moveTo>
                    <a:pt x="779526" y="85217"/>
                  </a:moveTo>
                  <a:lnTo>
                    <a:pt x="758951" y="85217"/>
                  </a:lnTo>
                  <a:lnTo>
                    <a:pt x="758951" y="148717"/>
                  </a:lnTo>
                  <a:lnTo>
                    <a:pt x="779526" y="148717"/>
                  </a:lnTo>
                  <a:lnTo>
                    <a:pt x="779526" y="85217"/>
                  </a:lnTo>
                  <a:close/>
                </a:path>
                <a:path w="1240154" h="327025">
                  <a:moveTo>
                    <a:pt x="779526" y="9525"/>
                  </a:moveTo>
                  <a:lnTo>
                    <a:pt x="758951" y="9525"/>
                  </a:lnTo>
                  <a:lnTo>
                    <a:pt x="758951" y="67437"/>
                  </a:lnTo>
                  <a:lnTo>
                    <a:pt x="779526" y="67437"/>
                  </a:lnTo>
                  <a:lnTo>
                    <a:pt x="779526" y="9525"/>
                  </a:lnTo>
                  <a:close/>
                </a:path>
                <a:path w="1240154" h="327025">
                  <a:moveTo>
                    <a:pt x="20192" y="9525"/>
                  </a:moveTo>
                  <a:lnTo>
                    <a:pt x="0" y="9525"/>
                  </a:lnTo>
                  <a:lnTo>
                    <a:pt x="0" y="148336"/>
                  </a:lnTo>
                  <a:lnTo>
                    <a:pt x="145160" y="148336"/>
                  </a:lnTo>
                  <a:lnTo>
                    <a:pt x="145160" y="130683"/>
                  </a:lnTo>
                  <a:lnTo>
                    <a:pt x="20192" y="130683"/>
                  </a:lnTo>
                  <a:lnTo>
                    <a:pt x="20192" y="76962"/>
                  </a:lnTo>
                  <a:lnTo>
                    <a:pt x="145160" y="76962"/>
                  </a:lnTo>
                  <a:lnTo>
                    <a:pt x="145160" y="59944"/>
                  </a:lnTo>
                  <a:lnTo>
                    <a:pt x="20192" y="59944"/>
                  </a:lnTo>
                  <a:lnTo>
                    <a:pt x="20192" y="9525"/>
                  </a:lnTo>
                  <a:close/>
                </a:path>
                <a:path w="1240154" h="327025">
                  <a:moveTo>
                    <a:pt x="145160" y="76962"/>
                  </a:moveTo>
                  <a:lnTo>
                    <a:pt x="124967" y="76962"/>
                  </a:lnTo>
                  <a:lnTo>
                    <a:pt x="124967" y="130683"/>
                  </a:lnTo>
                  <a:lnTo>
                    <a:pt x="145160" y="130683"/>
                  </a:lnTo>
                  <a:lnTo>
                    <a:pt x="145160" y="76962"/>
                  </a:lnTo>
                  <a:close/>
                </a:path>
                <a:path w="1240154" h="327025">
                  <a:moveTo>
                    <a:pt x="145160" y="9525"/>
                  </a:moveTo>
                  <a:lnTo>
                    <a:pt x="124967" y="9525"/>
                  </a:lnTo>
                  <a:lnTo>
                    <a:pt x="124967" y="59944"/>
                  </a:lnTo>
                  <a:lnTo>
                    <a:pt x="145160" y="59944"/>
                  </a:lnTo>
                  <a:lnTo>
                    <a:pt x="145160" y="9525"/>
                  </a:lnTo>
                  <a:close/>
                </a:path>
                <a:path w="1240154" h="327025">
                  <a:moveTo>
                    <a:pt x="1126362" y="41910"/>
                  </a:moveTo>
                  <a:lnTo>
                    <a:pt x="935989" y="41910"/>
                  </a:lnTo>
                  <a:lnTo>
                    <a:pt x="935989" y="59562"/>
                  </a:lnTo>
                  <a:lnTo>
                    <a:pt x="1126362" y="59562"/>
                  </a:lnTo>
                  <a:lnTo>
                    <a:pt x="1126362" y="41910"/>
                  </a:lnTo>
                  <a:close/>
                </a:path>
                <a:path w="1240154" h="327025">
                  <a:moveTo>
                    <a:pt x="1187450" y="1777"/>
                  </a:moveTo>
                  <a:lnTo>
                    <a:pt x="1167510" y="1777"/>
                  </a:lnTo>
                  <a:lnTo>
                    <a:pt x="1167510" y="206629"/>
                  </a:lnTo>
                  <a:lnTo>
                    <a:pt x="1187450" y="206629"/>
                  </a:lnTo>
                  <a:lnTo>
                    <a:pt x="1187450" y="151637"/>
                  </a:lnTo>
                  <a:lnTo>
                    <a:pt x="1239646" y="151637"/>
                  </a:lnTo>
                  <a:lnTo>
                    <a:pt x="1239646" y="133858"/>
                  </a:lnTo>
                  <a:lnTo>
                    <a:pt x="1187450" y="133858"/>
                  </a:lnTo>
                  <a:lnTo>
                    <a:pt x="1187450" y="85598"/>
                  </a:lnTo>
                  <a:lnTo>
                    <a:pt x="1239646" y="85598"/>
                  </a:lnTo>
                  <a:lnTo>
                    <a:pt x="1239646" y="67818"/>
                  </a:lnTo>
                  <a:lnTo>
                    <a:pt x="1187450" y="67818"/>
                  </a:lnTo>
                  <a:lnTo>
                    <a:pt x="1187450" y="1777"/>
                  </a:lnTo>
                  <a:close/>
                </a:path>
                <a:path w="1240154" h="327025">
                  <a:moveTo>
                    <a:pt x="870457" y="1777"/>
                  </a:moveTo>
                  <a:lnTo>
                    <a:pt x="850518" y="1777"/>
                  </a:lnTo>
                  <a:lnTo>
                    <a:pt x="850518" y="199898"/>
                  </a:lnTo>
                  <a:lnTo>
                    <a:pt x="870457" y="199898"/>
                  </a:lnTo>
                  <a:lnTo>
                    <a:pt x="870457" y="98298"/>
                  </a:lnTo>
                  <a:lnTo>
                    <a:pt x="924051" y="98298"/>
                  </a:lnTo>
                  <a:lnTo>
                    <a:pt x="924051" y="79883"/>
                  </a:lnTo>
                  <a:lnTo>
                    <a:pt x="870457" y="79883"/>
                  </a:lnTo>
                  <a:lnTo>
                    <a:pt x="870457" y="1777"/>
                  </a:lnTo>
                  <a:close/>
                </a:path>
                <a:path w="1240154" h="327025">
                  <a:moveTo>
                    <a:pt x="236474" y="1777"/>
                  </a:moveTo>
                  <a:lnTo>
                    <a:pt x="216534" y="1777"/>
                  </a:lnTo>
                  <a:lnTo>
                    <a:pt x="216534" y="165100"/>
                  </a:lnTo>
                  <a:lnTo>
                    <a:pt x="236474" y="165100"/>
                  </a:lnTo>
                  <a:lnTo>
                    <a:pt x="236474" y="89408"/>
                  </a:lnTo>
                  <a:lnTo>
                    <a:pt x="290067" y="89408"/>
                  </a:lnTo>
                  <a:lnTo>
                    <a:pt x="290067" y="70993"/>
                  </a:lnTo>
                  <a:lnTo>
                    <a:pt x="236474" y="70993"/>
                  </a:lnTo>
                  <a:lnTo>
                    <a:pt x="236474" y="1777"/>
                  </a:lnTo>
                  <a:close/>
                </a:path>
                <a:path w="1240154" h="327025">
                  <a:moveTo>
                    <a:pt x="1081658" y="0"/>
                  </a:moveTo>
                  <a:lnTo>
                    <a:pt x="980693" y="0"/>
                  </a:lnTo>
                  <a:lnTo>
                    <a:pt x="980693" y="18414"/>
                  </a:lnTo>
                  <a:lnTo>
                    <a:pt x="1081658" y="18414"/>
                  </a:lnTo>
                  <a:lnTo>
                    <a:pt x="1081658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57764" y="389128"/>
              <a:ext cx="1240155" cy="327025"/>
            </a:xfrm>
            <a:custGeom>
              <a:avLst/>
              <a:gdLst/>
              <a:ahLst/>
              <a:cxnLst/>
              <a:rect l="l" t="t" r="r" b="b"/>
              <a:pathLst>
                <a:path w="1240154" h="327025">
                  <a:moveTo>
                    <a:pt x="1088389" y="230124"/>
                  </a:moveTo>
                  <a:lnTo>
                    <a:pt x="1044588" y="235261"/>
                  </a:lnTo>
                  <a:lnTo>
                    <a:pt x="1010284" y="255016"/>
                  </a:lnTo>
                  <a:lnTo>
                    <a:pt x="1006728" y="259842"/>
                  </a:lnTo>
                  <a:lnTo>
                    <a:pt x="1004951" y="264795"/>
                  </a:lnTo>
                  <a:lnTo>
                    <a:pt x="1004951" y="270001"/>
                  </a:lnTo>
                  <a:lnTo>
                    <a:pt x="1004951" y="274955"/>
                  </a:lnTo>
                  <a:lnTo>
                    <a:pt x="1006728" y="279908"/>
                  </a:lnTo>
                  <a:lnTo>
                    <a:pt x="1010284" y="284734"/>
                  </a:lnTo>
                  <a:lnTo>
                    <a:pt x="1013840" y="289560"/>
                  </a:lnTo>
                  <a:lnTo>
                    <a:pt x="1052449" y="306197"/>
                  </a:lnTo>
                  <a:lnTo>
                    <a:pt x="1088389" y="309625"/>
                  </a:lnTo>
                  <a:lnTo>
                    <a:pt x="1098200" y="309411"/>
                  </a:lnTo>
                  <a:lnTo>
                    <a:pt x="1138586" y="302387"/>
                  </a:lnTo>
                  <a:lnTo>
                    <a:pt x="1166494" y="284734"/>
                  </a:lnTo>
                  <a:lnTo>
                    <a:pt x="1170051" y="279908"/>
                  </a:lnTo>
                  <a:lnTo>
                    <a:pt x="1171828" y="274955"/>
                  </a:lnTo>
                  <a:lnTo>
                    <a:pt x="1171828" y="270001"/>
                  </a:lnTo>
                  <a:lnTo>
                    <a:pt x="1171828" y="264795"/>
                  </a:lnTo>
                  <a:lnTo>
                    <a:pt x="1170051" y="259842"/>
                  </a:lnTo>
                  <a:lnTo>
                    <a:pt x="1166494" y="255016"/>
                  </a:lnTo>
                  <a:lnTo>
                    <a:pt x="1162938" y="250189"/>
                  </a:lnTo>
                  <a:lnTo>
                    <a:pt x="1124584" y="233425"/>
                  </a:lnTo>
                  <a:lnTo>
                    <a:pt x="1098367" y="230318"/>
                  </a:lnTo>
                  <a:lnTo>
                    <a:pt x="1088389" y="230124"/>
                  </a:lnTo>
                  <a:close/>
                </a:path>
                <a:path w="1240154" h="327025">
                  <a:moveTo>
                    <a:pt x="372744" y="225044"/>
                  </a:moveTo>
                  <a:lnTo>
                    <a:pt x="392937" y="225044"/>
                  </a:lnTo>
                  <a:lnTo>
                    <a:pt x="392937" y="299720"/>
                  </a:lnTo>
                  <a:lnTo>
                    <a:pt x="574801" y="299720"/>
                  </a:lnTo>
                  <a:lnTo>
                    <a:pt x="574801" y="318135"/>
                  </a:lnTo>
                  <a:lnTo>
                    <a:pt x="372744" y="318135"/>
                  </a:lnTo>
                  <a:lnTo>
                    <a:pt x="372744" y="225044"/>
                  </a:lnTo>
                  <a:close/>
                </a:path>
                <a:path w="1240154" h="327025">
                  <a:moveTo>
                    <a:pt x="771397" y="221869"/>
                  </a:moveTo>
                  <a:lnTo>
                    <a:pt x="727926" y="227377"/>
                  </a:lnTo>
                  <a:lnTo>
                    <a:pt x="694181" y="248793"/>
                  </a:lnTo>
                  <a:lnTo>
                    <a:pt x="690752" y="254000"/>
                  </a:lnTo>
                  <a:lnTo>
                    <a:pt x="688975" y="259461"/>
                  </a:lnTo>
                  <a:lnTo>
                    <a:pt x="688975" y="265430"/>
                  </a:lnTo>
                  <a:lnTo>
                    <a:pt x="688975" y="271018"/>
                  </a:lnTo>
                  <a:lnTo>
                    <a:pt x="690752" y="276479"/>
                  </a:lnTo>
                  <a:lnTo>
                    <a:pt x="694181" y="281813"/>
                  </a:lnTo>
                  <a:lnTo>
                    <a:pt x="697610" y="287147"/>
                  </a:lnTo>
                  <a:lnTo>
                    <a:pt x="735710" y="305308"/>
                  </a:lnTo>
                  <a:lnTo>
                    <a:pt x="771397" y="308863"/>
                  </a:lnTo>
                  <a:lnTo>
                    <a:pt x="781206" y="308647"/>
                  </a:lnTo>
                  <a:lnTo>
                    <a:pt x="821277" y="301212"/>
                  </a:lnTo>
                  <a:lnTo>
                    <a:pt x="848613" y="281813"/>
                  </a:lnTo>
                  <a:lnTo>
                    <a:pt x="852042" y="276479"/>
                  </a:lnTo>
                  <a:lnTo>
                    <a:pt x="853693" y="271018"/>
                  </a:lnTo>
                  <a:lnTo>
                    <a:pt x="853693" y="265430"/>
                  </a:lnTo>
                  <a:lnTo>
                    <a:pt x="853693" y="259461"/>
                  </a:lnTo>
                  <a:lnTo>
                    <a:pt x="852042" y="254000"/>
                  </a:lnTo>
                  <a:lnTo>
                    <a:pt x="848613" y="248793"/>
                  </a:lnTo>
                  <a:lnTo>
                    <a:pt x="845184" y="243586"/>
                  </a:lnTo>
                  <a:lnTo>
                    <a:pt x="807338" y="225425"/>
                  </a:lnTo>
                  <a:lnTo>
                    <a:pt x="781353" y="222103"/>
                  </a:lnTo>
                  <a:lnTo>
                    <a:pt x="771397" y="221869"/>
                  </a:lnTo>
                  <a:close/>
                </a:path>
                <a:path w="1240154" h="327025">
                  <a:moveTo>
                    <a:pt x="1088389" y="212344"/>
                  </a:moveTo>
                  <a:lnTo>
                    <a:pt x="1131824" y="216535"/>
                  </a:lnTo>
                  <a:lnTo>
                    <a:pt x="1170747" y="232471"/>
                  </a:lnTo>
                  <a:lnTo>
                    <a:pt x="1192021" y="261112"/>
                  </a:lnTo>
                  <a:lnTo>
                    <a:pt x="1192021" y="269113"/>
                  </a:lnTo>
                  <a:lnTo>
                    <a:pt x="1192021" y="277368"/>
                  </a:lnTo>
                  <a:lnTo>
                    <a:pt x="1164462" y="310134"/>
                  </a:lnTo>
                  <a:lnTo>
                    <a:pt x="1122126" y="324125"/>
                  </a:lnTo>
                  <a:lnTo>
                    <a:pt x="1088389" y="326644"/>
                  </a:lnTo>
                  <a:lnTo>
                    <a:pt x="1076438" y="326360"/>
                  </a:lnTo>
                  <a:lnTo>
                    <a:pt x="1035460" y="319795"/>
                  </a:lnTo>
                  <a:lnTo>
                    <a:pt x="1000394" y="301767"/>
                  </a:lnTo>
                  <a:lnTo>
                    <a:pt x="984630" y="277368"/>
                  </a:lnTo>
                  <a:lnTo>
                    <a:pt x="984630" y="269113"/>
                  </a:lnTo>
                  <a:lnTo>
                    <a:pt x="984630" y="261112"/>
                  </a:lnTo>
                  <a:lnTo>
                    <a:pt x="1012189" y="228473"/>
                  </a:lnTo>
                  <a:lnTo>
                    <a:pt x="1054832" y="214701"/>
                  </a:lnTo>
                  <a:lnTo>
                    <a:pt x="1076600" y="212605"/>
                  </a:lnTo>
                  <a:lnTo>
                    <a:pt x="1088389" y="212344"/>
                  </a:lnTo>
                  <a:close/>
                </a:path>
                <a:path w="1240154" h="327025">
                  <a:moveTo>
                    <a:pt x="771397" y="204088"/>
                  </a:moveTo>
                  <a:lnTo>
                    <a:pt x="814831" y="208787"/>
                  </a:lnTo>
                  <a:lnTo>
                    <a:pt x="853755" y="225553"/>
                  </a:lnTo>
                  <a:lnTo>
                    <a:pt x="874579" y="258468"/>
                  </a:lnTo>
                  <a:lnTo>
                    <a:pt x="875029" y="264922"/>
                  </a:lnTo>
                  <a:lnTo>
                    <a:pt x="874579" y="271375"/>
                  </a:lnTo>
                  <a:lnTo>
                    <a:pt x="853755" y="304575"/>
                  </a:lnTo>
                  <a:lnTo>
                    <a:pt x="815085" y="321818"/>
                  </a:lnTo>
                  <a:lnTo>
                    <a:pt x="771397" y="326644"/>
                  </a:lnTo>
                  <a:lnTo>
                    <a:pt x="759446" y="326336"/>
                  </a:lnTo>
                  <a:lnTo>
                    <a:pt x="718468" y="319222"/>
                  </a:lnTo>
                  <a:lnTo>
                    <a:pt x="683402" y="299894"/>
                  </a:lnTo>
                  <a:lnTo>
                    <a:pt x="667638" y="264922"/>
                  </a:lnTo>
                  <a:lnTo>
                    <a:pt x="668089" y="258468"/>
                  </a:lnTo>
                  <a:lnTo>
                    <a:pt x="688913" y="225553"/>
                  </a:lnTo>
                  <a:lnTo>
                    <a:pt x="727836" y="208787"/>
                  </a:lnTo>
                  <a:lnTo>
                    <a:pt x="771397" y="204088"/>
                  </a:lnTo>
                  <a:close/>
                </a:path>
                <a:path w="1240154" h="327025">
                  <a:moveTo>
                    <a:pt x="40385" y="186055"/>
                  </a:moveTo>
                  <a:lnTo>
                    <a:pt x="236474" y="186055"/>
                  </a:lnTo>
                  <a:lnTo>
                    <a:pt x="236474" y="260223"/>
                  </a:lnTo>
                  <a:lnTo>
                    <a:pt x="60325" y="260223"/>
                  </a:lnTo>
                  <a:lnTo>
                    <a:pt x="60325" y="303275"/>
                  </a:lnTo>
                  <a:lnTo>
                    <a:pt x="243839" y="303275"/>
                  </a:lnTo>
                  <a:lnTo>
                    <a:pt x="243839" y="320929"/>
                  </a:lnTo>
                  <a:lnTo>
                    <a:pt x="40385" y="320929"/>
                  </a:lnTo>
                  <a:lnTo>
                    <a:pt x="40385" y="243205"/>
                  </a:lnTo>
                  <a:lnTo>
                    <a:pt x="216534" y="243205"/>
                  </a:lnTo>
                  <a:lnTo>
                    <a:pt x="216534" y="203835"/>
                  </a:lnTo>
                  <a:lnTo>
                    <a:pt x="40385" y="203835"/>
                  </a:lnTo>
                  <a:lnTo>
                    <a:pt x="40385" y="186055"/>
                  </a:lnTo>
                  <a:close/>
                </a:path>
                <a:path w="1240154" h="327025">
                  <a:moveTo>
                    <a:pt x="1031239" y="97282"/>
                  </a:moveTo>
                  <a:lnTo>
                    <a:pt x="992631" y="105791"/>
                  </a:lnTo>
                  <a:lnTo>
                    <a:pt x="977264" y="121538"/>
                  </a:lnTo>
                  <a:lnTo>
                    <a:pt x="974851" y="126237"/>
                  </a:lnTo>
                  <a:lnTo>
                    <a:pt x="973708" y="130937"/>
                  </a:lnTo>
                  <a:lnTo>
                    <a:pt x="973708" y="135636"/>
                  </a:lnTo>
                  <a:lnTo>
                    <a:pt x="973708" y="140588"/>
                  </a:lnTo>
                  <a:lnTo>
                    <a:pt x="974851" y="145414"/>
                  </a:lnTo>
                  <a:lnTo>
                    <a:pt x="977264" y="149987"/>
                  </a:lnTo>
                  <a:lnTo>
                    <a:pt x="979551" y="154559"/>
                  </a:lnTo>
                  <a:lnTo>
                    <a:pt x="1017539" y="172831"/>
                  </a:lnTo>
                  <a:lnTo>
                    <a:pt x="1031239" y="173609"/>
                  </a:lnTo>
                  <a:lnTo>
                    <a:pt x="1038260" y="173416"/>
                  </a:lnTo>
                  <a:lnTo>
                    <a:pt x="1079245" y="158623"/>
                  </a:lnTo>
                  <a:lnTo>
                    <a:pt x="1088643" y="140588"/>
                  </a:lnTo>
                  <a:lnTo>
                    <a:pt x="1088643" y="135636"/>
                  </a:lnTo>
                  <a:lnTo>
                    <a:pt x="1088643" y="130937"/>
                  </a:lnTo>
                  <a:lnTo>
                    <a:pt x="1056512" y="100584"/>
                  </a:lnTo>
                  <a:lnTo>
                    <a:pt x="1038260" y="97494"/>
                  </a:lnTo>
                  <a:lnTo>
                    <a:pt x="1031239" y="97282"/>
                  </a:lnTo>
                  <a:close/>
                </a:path>
                <a:path w="1240154" h="327025">
                  <a:moveTo>
                    <a:pt x="654176" y="85217"/>
                  </a:moveTo>
                  <a:lnTo>
                    <a:pt x="654176" y="148717"/>
                  </a:lnTo>
                  <a:lnTo>
                    <a:pt x="758951" y="148717"/>
                  </a:lnTo>
                  <a:lnTo>
                    <a:pt x="758951" y="85217"/>
                  </a:lnTo>
                  <a:lnTo>
                    <a:pt x="654176" y="85217"/>
                  </a:lnTo>
                  <a:close/>
                </a:path>
                <a:path w="1240154" h="327025">
                  <a:moveTo>
                    <a:pt x="1031239" y="79501"/>
                  </a:moveTo>
                  <a:lnTo>
                    <a:pt x="1071901" y="86623"/>
                  </a:lnTo>
                  <a:lnTo>
                    <a:pt x="1104010" y="114173"/>
                  </a:lnTo>
                  <a:lnTo>
                    <a:pt x="1108963" y="127888"/>
                  </a:lnTo>
                  <a:lnTo>
                    <a:pt x="1108963" y="135255"/>
                  </a:lnTo>
                  <a:lnTo>
                    <a:pt x="1108963" y="142875"/>
                  </a:lnTo>
                  <a:lnTo>
                    <a:pt x="1107312" y="150113"/>
                  </a:lnTo>
                  <a:lnTo>
                    <a:pt x="1104010" y="156972"/>
                  </a:lnTo>
                  <a:lnTo>
                    <a:pt x="1100708" y="163830"/>
                  </a:lnTo>
                  <a:lnTo>
                    <a:pt x="1064894" y="186944"/>
                  </a:lnTo>
                  <a:lnTo>
                    <a:pt x="1031239" y="191388"/>
                  </a:lnTo>
                  <a:lnTo>
                    <a:pt x="1021907" y="191105"/>
                  </a:lnTo>
                  <a:lnTo>
                    <a:pt x="984075" y="181721"/>
                  </a:lnTo>
                  <a:lnTo>
                    <a:pt x="958341" y="156972"/>
                  </a:lnTo>
                  <a:lnTo>
                    <a:pt x="955039" y="150113"/>
                  </a:lnTo>
                  <a:lnTo>
                    <a:pt x="953388" y="142875"/>
                  </a:lnTo>
                  <a:lnTo>
                    <a:pt x="953388" y="135255"/>
                  </a:lnTo>
                  <a:lnTo>
                    <a:pt x="953388" y="127888"/>
                  </a:lnTo>
                  <a:lnTo>
                    <a:pt x="978294" y="92771"/>
                  </a:lnTo>
                  <a:lnTo>
                    <a:pt x="1021907" y="79787"/>
                  </a:lnTo>
                  <a:lnTo>
                    <a:pt x="1031239" y="79501"/>
                  </a:lnTo>
                  <a:close/>
                </a:path>
                <a:path w="1240154" h="327025">
                  <a:moveTo>
                    <a:pt x="20192" y="76962"/>
                  </a:moveTo>
                  <a:lnTo>
                    <a:pt x="20192" y="130683"/>
                  </a:lnTo>
                  <a:lnTo>
                    <a:pt x="124967" y="130683"/>
                  </a:lnTo>
                  <a:lnTo>
                    <a:pt x="124967" y="76962"/>
                  </a:lnTo>
                  <a:lnTo>
                    <a:pt x="20192" y="76962"/>
                  </a:lnTo>
                  <a:close/>
                </a:path>
                <a:path w="1240154" h="327025">
                  <a:moveTo>
                    <a:pt x="935989" y="41910"/>
                  </a:moveTo>
                  <a:lnTo>
                    <a:pt x="1126362" y="41910"/>
                  </a:lnTo>
                  <a:lnTo>
                    <a:pt x="1126362" y="59562"/>
                  </a:lnTo>
                  <a:lnTo>
                    <a:pt x="935989" y="59562"/>
                  </a:lnTo>
                  <a:lnTo>
                    <a:pt x="935989" y="41910"/>
                  </a:lnTo>
                  <a:close/>
                </a:path>
                <a:path w="1240154" h="327025">
                  <a:moveTo>
                    <a:pt x="468629" y="18414"/>
                  </a:moveTo>
                  <a:lnTo>
                    <a:pt x="461075" y="55991"/>
                  </a:lnTo>
                  <a:lnTo>
                    <a:pt x="445103" y="90995"/>
                  </a:lnTo>
                  <a:lnTo>
                    <a:pt x="429894" y="112902"/>
                  </a:lnTo>
                  <a:lnTo>
                    <a:pt x="437157" y="120902"/>
                  </a:lnTo>
                  <a:lnTo>
                    <a:pt x="473950" y="152471"/>
                  </a:lnTo>
                  <a:lnTo>
                    <a:pt x="506221" y="171831"/>
                  </a:lnTo>
                  <a:lnTo>
                    <a:pt x="491616" y="188468"/>
                  </a:lnTo>
                  <a:lnTo>
                    <a:pt x="458596" y="166370"/>
                  </a:lnTo>
                  <a:lnTo>
                    <a:pt x="452119" y="161036"/>
                  </a:lnTo>
                  <a:lnTo>
                    <a:pt x="445515" y="155701"/>
                  </a:lnTo>
                  <a:lnTo>
                    <a:pt x="439292" y="150113"/>
                  </a:lnTo>
                  <a:lnTo>
                    <a:pt x="433450" y="144272"/>
                  </a:lnTo>
                  <a:lnTo>
                    <a:pt x="427481" y="138557"/>
                  </a:lnTo>
                  <a:lnTo>
                    <a:pt x="422147" y="132842"/>
                  </a:lnTo>
                  <a:lnTo>
                    <a:pt x="417449" y="127381"/>
                  </a:lnTo>
                  <a:lnTo>
                    <a:pt x="407281" y="137531"/>
                  </a:lnTo>
                  <a:lnTo>
                    <a:pt x="372490" y="165481"/>
                  </a:lnTo>
                  <a:lnTo>
                    <a:pt x="331753" y="189555"/>
                  </a:lnTo>
                  <a:lnTo>
                    <a:pt x="316991" y="196723"/>
                  </a:lnTo>
                  <a:lnTo>
                    <a:pt x="303402" y="179959"/>
                  </a:lnTo>
                  <a:lnTo>
                    <a:pt x="319903" y="172956"/>
                  </a:lnTo>
                  <a:lnTo>
                    <a:pt x="335295" y="165465"/>
                  </a:lnTo>
                  <a:lnTo>
                    <a:pt x="374858" y="140037"/>
                  </a:lnTo>
                  <a:lnTo>
                    <a:pt x="405129" y="112141"/>
                  </a:lnTo>
                  <a:lnTo>
                    <a:pt x="432180" y="73533"/>
                  </a:lnTo>
                  <a:lnTo>
                    <a:pt x="445134" y="36957"/>
                  </a:lnTo>
                  <a:lnTo>
                    <a:pt x="434800" y="37238"/>
                  </a:lnTo>
                  <a:lnTo>
                    <a:pt x="424751" y="37496"/>
                  </a:lnTo>
                  <a:lnTo>
                    <a:pt x="414988" y="37707"/>
                  </a:lnTo>
                  <a:lnTo>
                    <a:pt x="405510" y="37846"/>
                  </a:lnTo>
                  <a:lnTo>
                    <a:pt x="396029" y="37865"/>
                  </a:lnTo>
                  <a:lnTo>
                    <a:pt x="386238" y="37909"/>
                  </a:lnTo>
                  <a:lnTo>
                    <a:pt x="376114" y="37953"/>
                  </a:lnTo>
                  <a:lnTo>
                    <a:pt x="365632" y="37973"/>
                  </a:lnTo>
                  <a:lnTo>
                    <a:pt x="326516" y="37973"/>
                  </a:lnTo>
                  <a:lnTo>
                    <a:pt x="326516" y="19558"/>
                  </a:lnTo>
                  <a:lnTo>
                    <a:pt x="386587" y="19558"/>
                  </a:lnTo>
                  <a:lnTo>
                    <a:pt x="396994" y="19536"/>
                  </a:lnTo>
                  <a:lnTo>
                    <a:pt x="437429" y="19182"/>
                  </a:lnTo>
                  <a:lnTo>
                    <a:pt x="458055" y="18750"/>
                  </a:lnTo>
                  <a:lnTo>
                    <a:pt x="468629" y="18414"/>
                  </a:lnTo>
                  <a:close/>
                </a:path>
                <a:path w="1240154" h="327025">
                  <a:moveTo>
                    <a:pt x="633983" y="9525"/>
                  </a:moveTo>
                  <a:lnTo>
                    <a:pt x="654176" y="9525"/>
                  </a:lnTo>
                  <a:lnTo>
                    <a:pt x="654176" y="67437"/>
                  </a:lnTo>
                  <a:lnTo>
                    <a:pt x="758951" y="67437"/>
                  </a:lnTo>
                  <a:lnTo>
                    <a:pt x="758951" y="9525"/>
                  </a:lnTo>
                  <a:lnTo>
                    <a:pt x="779526" y="9525"/>
                  </a:lnTo>
                  <a:lnTo>
                    <a:pt x="779526" y="166497"/>
                  </a:lnTo>
                  <a:lnTo>
                    <a:pt x="633983" y="166497"/>
                  </a:lnTo>
                  <a:lnTo>
                    <a:pt x="633983" y="9525"/>
                  </a:lnTo>
                  <a:close/>
                </a:path>
                <a:path w="1240154" h="327025">
                  <a:moveTo>
                    <a:pt x="0" y="9525"/>
                  </a:moveTo>
                  <a:lnTo>
                    <a:pt x="20192" y="9525"/>
                  </a:lnTo>
                  <a:lnTo>
                    <a:pt x="20192" y="59944"/>
                  </a:lnTo>
                  <a:lnTo>
                    <a:pt x="124967" y="59944"/>
                  </a:lnTo>
                  <a:lnTo>
                    <a:pt x="124967" y="9525"/>
                  </a:lnTo>
                  <a:lnTo>
                    <a:pt x="145160" y="9525"/>
                  </a:lnTo>
                  <a:lnTo>
                    <a:pt x="145160" y="148336"/>
                  </a:lnTo>
                  <a:lnTo>
                    <a:pt x="0" y="148336"/>
                  </a:lnTo>
                  <a:lnTo>
                    <a:pt x="0" y="9525"/>
                  </a:lnTo>
                  <a:close/>
                </a:path>
                <a:path w="1240154" h="327025">
                  <a:moveTo>
                    <a:pt x="1167510" y="1777"/>
                  </a:moveTo>
                  <a:lnTo>
                    <a:pt x="1187450" y="1777"/>
                  </a:lnTo>
                  <a:lnTo>
                    <a:pt x="1187450" y="67818"/>
                  </a:lnTo>
                  <a:lnTo>
                    <a:pt x="1239646" y="67818"/>
                  </a:lnTo>
                  <a:lnTo>
                    <a:pt x="1239646" y="85598"/>
                  </a:lnTo>
                  <a:lnTo>
                    <a:pt x="1187450" y="85598"/>
                  </a:lnTo>
                  <a:lnTo>
                    <a:pt x="1187450" y="133858"/>
                  </a:lnTo>
                  <a:lnTo>
                    <a:pt x="1239646" y="133858"/>
                  </a:lnTo>
                  <a:lnTo>
                    <a:pt x="1239646" y="151637"/>
                  </a:lnTo>
                  <a:lnTo>
                    <a:pt x="1187450" y="151637"/>
                  </a:lnTo>
                  <a:lnTo>
                    <a:pt x="1187450" y="206629"/>
                  </a:lnTo>
                  <a:lnTo>
                    <a:pt x="1167510" y="206629"/>
                  </a:lnTo>
                  <a:lnTo>
                    <a:pt x="1167510" y="1777"/>
                  </a:lnTo>
                  <a:close/>
                </a:path>
                <a:path w="1240154" h="327025">
                  <a:moveTo>
                    <a:pt x="850518" y="1777"/>
                  </a:moveTo>
                  <a:lnTo>
                    <a:pt x="870457" y="1777"/>
                  </a:lnTo>
                  <a:lnTo>
                    <a:pt x="870457" y="79883"/>
                  </a:lnTo>
                  <a:lnTo>
                    <a:pt x="924051" y="79883"/>
                  </a:lnTo>
                  <a:lnTo>
                    <a:pt x="924051" y="98298"/>
                  </a:lnTo>
                  <a:lnTo>
                    <a:pt x="870457" y="98298"/>
                  </a:lnTo>
                  <a:lnTo>
                    <a:pt x="870457" y="199898"/>
                  </a:lnTo>
                  <a:lnTo>
                    <a:pt x="850518" y="199898"/>
                  </a:lnTo>
                  <a:lnTo>
                    <a:pt x="850518" y="1777"/>
                  </a:lnTo>
                  <a:close/>
                </a:path>
                <a:path w="1240154" h="327025">
                  <a:moveTo>
                    <a:pt x="549528" y="1777"/>
                  </a:moveTo>
                  <a:lnTo>
                    <a:pt x="569467" y="1777"/>
                  </a:lnTo>
                  <a:lnTo>
                    <a:pt x="569467" y="244983"/>
                  </a:lnTo>
                  <a:lnTo>
                    <a:pt x="549528" y="244983"/>
                  </a:lnTo>
                  <a:lnTo>
                    <a:pt x="549528" y="109727"/>
                  </a:lnTo>
                  <a:lnTo>
                    <a:pt x="485647" y="109727"/>
                  </a:lnTo>
                  <a:lnTo>
                    <a:pt x="485647" y="91186"/>
                  </a:lnTo>
                  <a:lnTo>
                    <a:pt x="549528" y="91186"/>
                  </a:lnTo>
                  <a:lnTo>
                    <a:pt x="549528" y="1777"/>
                  </a:lnTo>
                  <a:close/>
                </a:path>
                <a:path w="1240154" h="327025">
                  <a:moveTo>
                    <a:pt x="216534" y="1777"/>
                  </a:moveTo>
                  <a:lnTo>
                    <a:pt x="236474" y="1777"/>
                  </a:lnTo>
                  <a:lnTo>
                    <a:pt x="236474" y="70993"/>
                  </a:lnTo>
                  <a:lnTo>
                    <a:pt x="290067" y="70993"/>
                  </a:lnTo>
                  <a:lnTo>
                    <a:pt x="290067" y="89408"/>
                  </a:lnTo>
                  <a:lnTo>
                    <a:pt x="236474" y="89408"/>
                  </a:lnTo>
                  <a:lnTo>
                    <a:pt x="236474" y="165100"/>
                  </a:lnTo>
                  <a:lnTo>
                    <a:pt x="216534" y="165100"/>
                  </a:lnTo>
                  <a:lnTo>
                    <a:pt x="216534" y="1777"/>
                  </a:lnTo>
                  <a:close/>
                </a:path>
                <a:path w="1240154" h="327025">
                  <a:moveTo>
                    <a:pt x="980693" y="0"/>
                  </a:moveTo>
                  <a:lnTo>
                    <a:pt x="1081658" y="0"/>
                  </a:lnTo>
                  <a:lnTo>
                    <a:pt x="1081658" y="18414"/>
                  </a:lnTo>
                  <a:lnTo>
                    <a:pt x="980693" y="18414"/>
                  </a:lnTo>
                  <a:lnTo>
                    <a:pt x="98069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24" name="object 24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453" y="1177289"/>
            <a:ext cx="2865120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23520" rIns="0" bIns="0" rtlCol="0" vert="horz">
            <a:spAutoFit/>
          </a:bodyPr>
          <a:lstStyle/>
          <a:p>
            <a:pPr marL="607695">
              <a:lnSpc>
                <a:spcPct val="100000"/>
              </a:lnSpc>
              <a:spcBef>
                <a:spcPts val="1760"/>
              </a:spcBef>
            </a:pPr>
            <a:r>
              <a:rPr dirty="0" spc="-265"/>
              <a:t>프</a:t>
            </a:r>
            <a:r>
              <a:rPr dirty="0" spc="-275"/>
              <a:t>로젝</a:t>
            </a:r>
            <a:r>
              <a:rPr dirty="0" spc="-245"/>
              <a:t>트</a:t>
            </a:r>
            <a:r>
              <a:rPr dirty="0" spc="-320"/>
              <a:t> </a:t>
            </a:r>
            <a:r>
              <a:rPr dirty="0" spc="-260"/>
              <a:t>한계점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007" y="2797555"/>
            <a:ext cx="532066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연계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소비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26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22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분석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타당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성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이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부족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고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생각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함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,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시간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대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유사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성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만으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연계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소</a:t>
            </a:r>
            <a:r>
              <a:rPr dirty="0" sz="1600" spc="-215">
                <a:solidFill>
                  <a:srgbClr val="767070"/>
                </a:solidFill>
                <a:latin typeface="Gulim"/>
                <a:cs typeface="Gulim"/>
              </a:rPr>
              <a:t>비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증명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하기에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는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근거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부족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2610" y="4260545"/>
            <a:ext cx="4801870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신한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카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매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출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터만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이용</a:t>
            </a:r>
            <a:r>
              <a:rPr dirty="0" sz="1600" spc="-195">
                <a:solidFill>
                  <a:srgbClr val="767070"/>
                </a:solidFill>
                <a:latin typeface="Gulim"/>
                <a:cs typeface="Gulim"/>
              </a:rPr>
              <a:t>하였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1600" spc="-26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때문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60">
                <a:solidFill>
                  <a:srgbClr val="767070"/>
                </a:solidFill>
                <a:latin typeface="Gulim"/>
                <a:cs typeface="Gulim"/>
              </a:rPr>
              <a:t>,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5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현금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에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민감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업종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들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매출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을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정확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게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반영</a:t>
            </a:r>
            <a:r>
              <a:rPr dirty="0" sz="1600" spc="-200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1600" spc="-254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못함</a:t>
            </a:r>
            <a:r>
              <a:rPr dirty="0" sz="1600" spc="-65">
                <a:solidFill>
                  <a:srgbClr val="767070"/>
                </a:solidFill>
                <a:latin typeface="Gulim"/>
                <a:cs typeface="Gulim"/>
              </a:rPr>
              <a:t>.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58" y="5723940"/>
            <a:ext cx="6092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시간이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90">
                <a:solidFill>
                  <a:srgbClr val="767070"/>
                </a:solidFill>
                <a:latin typeface="Gulim"/>
                <a:cs typeface="Gulim"/>
              </a:rPr>
              <a:t>부족하여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더</a:t>
            </a:r>
            <a:r>
              <a:rPr dirty="0" sz="1600" spc="-2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많은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지역과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다양한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업종에</a:t>
            </a:r>
            <a:r>
              <a:rPr dirty="0" sz="1600" spc="-24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67070"/>
                </a:solidFill>
                <a:latin typeface="Gulim"/>
                <a:cs typeface="Gulim"/>
              </a:rPr>
              <a:t>대한</a:t>
            </a:r>
            <a:r>
              <a:rPr dirty="0" sz="1600" spc="-229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분석을</a:t>
            </a:r>
            <a:r>
              <a:rPr dirty="0" sz="1600" spc="-23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85">
                <a:solidFill>
                  <a:srgbClr val="767070"/>
                </a:solidFill>
                <a:latin typeface="Gulim"/>
                <a:cs typeface="Gulim"/>
              </a:rPr>
              <a:t>진행할</a:t>
            </a:r>
            <a:r>
              <a:rPr dirty="0" sz="1600" spc="-24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75">
                <a:solidFill>
                  <a:srgbClr val="767070"/>
                </a:solidFill>
                <a:latin typeface="Gulim"/>
                <a:cs typeface="Gulim"/>
              </a:rPr>
              <a:t>수</a:t>
            </a:r>
            <a:r>
              <a:rPr dirty="0" sz="1600" spc="-21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1600" spc="-160">
                <a:solidFill>
                  <a:srgbClr val="767070"/>
                </a:solidFill>
                <a:latin typeface="Gulim"/>
                <a:cs typeface="Gulim"/>
              </a:rPr>
              <a:t>없었음.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05695" y="386334"/>
            <a:ext cx="1259840" cy="333375"/>
            <a:chOff x="9505695" y="386334"/>
            <a:chExt cx="1259840" cy="333375"/>
          </a:xfrm>
        </p:grpSpPr>
        <p:sp>
          <p:nvSpPr>
            <p:cNvPr id="7" name="object 7"/>
            <p:cNvSpPr/>
            <p:nvPr/>
          </p:nvSpPr>
          <p:spPr>
            <a:xfrm>
              <a:off x="9510267" y="390906"/>
              <a:ext cx="1250950" cy="323850"/>
            </a:xfrm>
            <a:custGeom>
              <a:avLst/>
              <a:gdLst/>
              <a:ahLst/>
              <a:cxnLst/>
              <a:rect l="l" t="t" r="r" b="b"/>
              <a:pathLst>
                <a:path w="1250950" h="323850">
                  <a:moveTo>
                    <a:pt x="299720" y="255651"/>
                  </a:moveTo>
                  <a:lnTo>
                    <a:pt x="0" y="255651"/>
                  </a:lnTo>
                  <a:lnTo>
                    <a:pt x="0" y="273431"/>
                  </a:lnTo>
                  <a:lnTo>
                    <a:pt x="299720" y="273431"/>
                  </a:lnTo>
                  <a:lnTo>
                    <a:pt x="299720" y="255651"/>
                  </a:lnTo>
                  <a:close/>
                </a:path>
                <a:path w="1250950" h="323850">
                  <a:moveTo>
                    <a:pt x="1250696" y="255270"/>
                  </a:moveTo>
                  <a:lnTo>
                    <a:pt x="950976" y="255270"/>
                  </a:lnTo>
                  <a:lnTo>
                    <a:pt x="950976" y="273050"/>
                  </a:lnTo>
                  <a:lnTo>
                    <a:pt x="1250696" y="273050"/>
                  </a:lnTo>
                  <a:lnTo>
                    <a:pt x="1250696" y="255270"/>
                  </a:lnTo>
                  <a:close/>
                </a:path>
                <a:path w="1250950" h="323850">
                  <a:moveTo>
                    <a:pt x="909192" y="208026"/>
                  </a:moveTo>
                  <a:lnTo>
                    <a:pt x="699388" y="208026"/>
                  </a:lnTo>
                  <a:lnTo>
                    <a:pt x="699388" y="225806"/>
                  </a:lnTo>
                  <a:lnTo>
                    <a:pt x="889380" y="225806"/>
                  </a:lnTo>
                  <a:lnTo>
                    <a:pt x="889380" y="323850"/>
                  </a:lnTo>
                  <a:lnTo>
                    <a:pt x="909192" y="323850"/>
                  </a:lnTo>
                  <a:lnTo>
                    <a:pt x="909192" y="208026"/>
                  </a:lnTo>
                  <a:close/>
                </a:path>
                <a:path w="1250950" h="323850">
                  <a:moveTo>
                    <a:pt x="269239" y="164719"/>
                  </a:moveTo>
                  <a:lnTo>
                    <a:pt x="32384" y="164719"/>
                  </a:lnTo>
                  <a:lnTo>
                    <a:pt x="32384" y="182499"/>
                  </a:lnTo>
                  <a:lnTo>
                    <a:pt x="269239" y="182499"/>
                  </a:lnTo>
                  <a:lnTo>
                    <a:pt x="269239" y="164719"/>
                  </a:lnTo>
                  <a:close/>
                </a:path>
                <a:path w="1250950" h="323850">
                  <a:moveTo>
                    <a:pt x="99822" y="59944"/>
                  </a:moveTo>
                  <a:lnTo>
                    <a:pt x="79248" y="59944"/>
                  </a:lnTo>
                  <a:lnTo>
                    <a:pt x="82423" y="164719"/>
                  </a:lnTo>
                  <a:lnTo>
                    <a:pt x="102997" y="164719"/>
                  </a:lnTo>
                  <a:lnTo>
                    <a:pt x="99822" y="59944"/>
                  </a:lnTo>
                  <a:close/>
                </a:path>
                <a:path w="1250950" h="323850">
                  <a:moveTo>
                    <a:pt x="222757" y="59944"/>
                  </a:moveTo>
                  <a:lnTo>
                    <a:pt x="202056" y="59944"/>
                  </a:lnTo>
                  <a:lnTo>
                    <a:pt x="198881" y="164719"/>
                  </a:lnTo>
                  <a:lnTo>
                    <a:pt x="219455" y="164719"/>
                  </a:lnTo>
                  <a:lnTo>
                    <a:pt x="222757" y="59944"/>
                  </a:lnTo>
                  <a:close/>
                </a:path>
                <a:path w="1250950" h="323850">
                  <a:moveTo>
                    <a:pt x="265683" y="27305"/>
                  </a:moveTo>
                  <a:lnTo>
                    <a:pt x="36322" y="27305"/>
                  </a:lnTo>
                  <a:lnTo>
                    <a:pt x="36322" y="45085"/>
                  </a:lnTo>
                  <a:lnTo>
                    <a:pt x="265683" y="45085"/>
                  </a:lnTo>
                  <a:lnTo>
                    <a:pt x="265683" y="27305"/>
                  </a:lnTo>
                  <a:close/>
                </a:path>
                <a:path w="1250950" h="323850">
                  <a:moveTo>
                    <a:pt x="1203832" y="25146"/>
                  </a:moveTo>
                  <a:lnTo>
                    <a:pt x="1004697" y="25146"/>
                  </a:lnTo>
                  <a:lnTo>
                    <a:pt x="1004697" y="193802"/>
                  </a:lnTo>
                  <a:lnTo>
                    <a:pt x="1209166" y="193802"/>
                  </a:lnTo>
                  <a:lnTo>
                    <a:pt x="1209166" y="176149"/>
                  </a:lnTo>
                  <a:lnTo>
                    <a:pt x="1024508" y="176149"/>
                  </a:lnTo>
                  <a:lnTo>
                    <a:pt x="1024508" y="115062"/>
                  </a:lnTo>
                  <a:lnTo>
                    <a:pt x="1198117" y="115062"/>
                  </a:lnTo>
                  <a:lnTo>
                    <a:pt x="1198117" y="97282"/>
                  </a:lnTo>
                  <a:lnTo>
                    <a:pt x="1024508" y="97282"/>
                  </a:lnTo>
                  <a:lnTo>
                    <a:pt x="1024508" y="42926"/>
                  </a:lnTo>
                  <a:lnTo>
                    <a:pt x="1203832" y="42926"/>
                  </a:lnTo>
                  <a:lnTo>
                    <a:pt x="1203832" y="25146"/>
                  </a:lnTo>
                  <a:close/>
                </a:path>
                <a:path w="1250950" h="323850">
                  <a:moveTo>
                    <a:pt x="616711" y="260223"/>
                  </a:moveTo>
                  <a:lnTo>
                    <a:pt x="316991" y="260223"/>
                  </a:lnTo>
                  <a:lnTo>
                    <a:pt x="316991" y="278003"/>
                  </a:lnTo>
                  <a:lnTo>
                    <a:pt x="616711" y="278003"/>
                  </a:lnTo>
                  <a:lnTo>
                    <a:pt x="616711" y="260223"/>
                  </a:lnTo>
                  <a:close/>
                </a:path>
                <a:path w="1250950" h="323850">
                  <a:moveTo>
                    <a:pt x="477138" y="196342"/>
                  </a:moveTo>
                  <a:lnTo>
                    <a:pt x="455929" y="196342"/>
                  </a:lnTo>
                  <a:lnTo>
                    <a:pt x="455929" y="260223"/>
                  </a:lnTo>
                  <a:lnTo>
                    <a:pt x="477138" y="260223"/>
                  </a:lnTo>
                  <a:lnTo>
                    <a:pt x="477138" y="196342"/>
                  </a:lnTo>
                  <a:close/>
                </a:path>
                <a:path w="1250950" h="323850">
                  <a:moveTo>
                    <a:pt x="564896" y="24511"/>
                  </a:moveTo>
                  <a:lnTo>
                    <a:pt x="367791" y="24511"/>
                  </a:lnTo>
                  <a:lnTo>
                    <a:pt x="367791" y="42926"/>
                  </a:lnTo>
                  <a:lnTo>
                    <a:pt x="544322" y="42926"/>
                  </a:lnTo>
                  <a:lnTo>
                    <a:pt x="544322" y="100838"/>
                  </a:lnTo>
                  <a:lnTo>
                    <a:pt x="367156" y="100838"/>
                  </a:lnTo>
                  <a:lnTo>
                    <a:pt x="367156" y="196342"/>
                  </a:lnTo>
                  <a:lnTo>
                    <a:pt x="576326" y="196342"/>
                  </a:lnTo>
                  <a:lnTo>
                    <a:pt x="576326" y="178562"/>
                  </a:lnTo>
                  <a:lnTo>
                    <a:pt x="387730" y="178562"/>
                  </a:lnTo>
                  <a:lnTo>
                    <a:pt x="387730" y="118618"/>
                  </a:lnTo>
                  <a:lnTo>
                    <a:pt x="564896" y="118618"/>
                  </a:lnTo>
                  <a:lnTo>
                    <a:pt x="564896" y="24511"/>
                  </a:lnTo>
                  <a:close/>
                </a:path>
                <a:path w="1250950" h="323850">
                  <a:moveTo>
                    <a:pt x="846708" y="3556"/>
                  </a:moveTo>
                  <a:lnTo>
                    <a:pt x="827531" y="3556"/>
                  </a:lnTo>
                  <a:lnTo>
                    <a:pt x="827531" y="85598"/>
                  </a:lnTo>
                  <a:lnTo>
                    <a:pt x="780668" y="85598"/>
                  </a:lnTo>
                  <a:lnTo>
                    <a:pt x="780668" y="103251"/>
                  </a:lnTo>
                  <a:lnTo>
                    <a:pt x="827531" y="103251"/>
                  </a:lnTo>
                  <a:lnTo>
                    <a:pt x="827531" y="186055"/>
                  </a:lnTo>
                  <a:lnTo>
                    <a:pt x="846708" y="186055"/>
                  </a:lnTo>
                  <a:lnTo>
                    <a:pt x="846708" y="3556"/>
                  </a:lnTo>
                  <a:close/>
                </a:path>
                <a:path w="1250950" h="323850">
                  <a:moveTo>
                    <a:pt x="768971" y="32639"/>
                  </a:moveTo>
                  <a:lnTo>
                    <a:pt x="748410" y="32639"/>
                  </a:lnTo>
                  <a:lnTo>
                    <a:pt x="746436" y="42066"/>
                  </a:lnTo>
                  <a:lnTo>
                    <a:pt x="743759" y="51482"/>
                  </a:lnTo>
                  <a:lnTo>
                    <a:pt x="726138" y="88788"/>
                  </a:lnTo>
                  <a:lnTo>
                    <a:pt x="698134" y="123650"/>
                  </a:lnTo>
                  <a:lnTo>
                    <a:pt x="660368" y="153939"/>
                  </a:lnTo>
                  <a:lnTo>
                    <a:pt x="638301" y="166497"/>
                  </a:lnTo>
                  <a:lnTo>
                    <a:pt x="652906" y="182118"/>
                  </a:lnTo>
                  <a:lnTo>
                    <a:pt x="693165" y="154813"/>
                  </a:lnTo>
                  <a:lnTo>
                    <a:pt x="720615" y="127881"/>
                  </a:lnTo>
                  <a:lnTo>
                    <a:pt x="728852" y="117856"/>
                  </a:lnTo>
                  <a:lnTo>
                    <a:pt x="752091" y="117856"/>
                  </a:lnTo>
                  <a:lnTo>
                    <a:pt x="745853" y="110587"/>
                  </a:lnTo>
                  <a:lnTo>
                    <a:pt x="739901" y="102616"/>
                  </a:lnTo>
                  <a:lnTo>
                    <a:pt x="746166" y="92491"/>
                  </a:lnTo>
                  <a:lnTo>
                    <a:pt x="751824" y="82105"/>
                  </a:lnTo>
                  <a:lnTo>
                    <a:pt x="756886" y="71433"/>
                  </a:lnTo>
                  <a:lnTo>
                    <a:pt x="761364" y="60452"/>
                  </a:lnTo>
                  <a:lnTo>
                    <a:pt x="765129" y="49264"/>
                  </a:lnTo>
                  <a:lnTo>
                    <a:pt x="768048" y="37814"/>
                  </a:lnTo>
                  <a:lnTo>
                    <a:pt x="768971" y="32639"/>
                  </a:lnTo>
                  <a:close/>
                </a:path>
                <a:path w="1250950" h="323850">
                  <a:moveTo>
                    <a:pt x="752091" y="117856"/>
                  </a:moveTo>
                  <a:lnTo>
                    <a:pt x="728852" y="117856"/>
                  </a:lnTo>
                  <a:lnTo>
                    <a:pt x="734496" y="125759"/>
                  </a:lnTo>
                  <a:lnTo>
                    <a:pt x="763045" y="155213"/>
                  </a:lnTo>
                  <a:lnTo>
                    <a:pt x="787780" y="173609"/>
                  </a:lnTo>
                  <a:lnTo>
                    <a:pt x="802766" y="157988"/>
                  </a:lnTo>
                  <a:lnTo>
                    <a:pt x="793484" y="152128"/>
                  </a:lnTo>
                  <a:lnTo>
                    <a:pt x="784510" y="145970"/>
                  </a:lnTo>
                  <a:lnTo>
                    <a:pt x="775870" y="139503"/>
                  </a:lnTo>
                  <a:lnTo>
                    <a:pt x="767587" y="132715"/>
                  </a:lnTo>
                  <a:lnTo>
                    <a:pt x="759708" y="125672"/>
                  </a:lnTo>
                  <a:lnTo>
                    <a:pt x="752459" y="118284"/>
                  </a:lnTo>
                  <a:lnTo>
                    <a:pt x="752091" y="117856"/>
                  </a:lnTo>
                  <a:close/>
                </a:path>
                <a:path w="1250950" h="323850">
                  <a:moveTo>
                    <a:pt x="771398" y="14224"/>
                  </a:moveTo>
                  <a:lnTo>
                    <a:pt x="737234" y="15113"/>
                  </a:lnTo>
                  <a:lnTo>
                    <a:pt x="704341" y="15240"/>
                  </a:lnTo>
                  <a:lnTo>
                    <a:pt x="657478" y="15240"/>
                  </a:lnTo>
                  <a:lnTo>
                    <a:pt x="657478" y="33655"/>
                  </a:lnTo>
                  <a:lnTo>
                    <a:pt x="687324" y="33655"/>
                  </a:lnTo>
                  <a:lnTo>
                    <a:pt x="718692" y="33528"/>
                  </a:lnTo>
                  <a:lnTo>
                    <a:pt x="733171" y="33226"/>
                  </a:lnTo>
                  <a:lnTo>
                    <a:pt x="748410" y="32639"/>
                  </a:lnTo>
                  <a:lnTo>
                    <a:pt x="768971" y="32639"/>
                  </a:lnTo>
                  <a:lnTo>
                    <a:pt x="770133" y="26126"/>
                  </a:lnTo>
                  <a:lnTo>
                    <a:pt x="771398" y="14224"/>
                  </a:lnTo>
                  <a:close/>
                </a:path>
                <a:path w="1250950" h="323850">
                  <a:moveTo>
                    <a:pt x="909192" y="0"/>
                  </a:moveTo>
                  <a:lnTo>
                    <a:pt x="889761" y="0"/>
                  </a:lnTo>
                  <a:lnTo>
                    <a:pt x="889761" y="186055"/>
                  </a:lnTo>
                  <a:lnTo>
                    <a:pt x="909192" y="186055"/>
                  </a:lnTo>
                  <a:lnTo>
                    <a:pt x="90919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10267" y="390906"/>
              <a:ext cx="1250950" cy="323850"/>
            </a:xfrm>
            <a:custGeom>
              <a:avLst/>
              <a:gdLst/>
              <a:ahLst/>
              <a:cxnLst/>
              <a:rect l="l" t="t" r="r" b="b"/>
              <a:pathLst>
                <a:path w="1250950" h="323850">
                  <a:moveTo>
                    <a:pt x="0" y="255651"/>
                  </a:moveTo>
                  <a:lnTo>
                    <a:pt x="299720" y="255651"/>
                  </a:lnTo>
                  <a:lnTo>
                    <a:pt x="299720" y="273431"/>
                  </a:lnTo>
                  <a:lnTo>
                    <a:pt x="0" y="273431"/>
                  </a:lnTo>
                  <a:lnTo>
                    <a:pt x="0" y="255651"/>
                  </a:lnTo>
                  <a:close/>
                </a:path>
                <a:path w="1250950" h="323850">
                  <a:moveTo>
                    <a:pt x="950976" y="255270"/>
                  </a:moveTo>
                  <a:lnTo>
                    <a:pt x="1250696" y="255270"/>
                  </a:lnTo>
                  <a:lnTo>
                    <a:pt x="1250696" y="273050"/>
                  </a:lnTo>
                  <a:lnTo>
                    <a:pt x="950976" y="273050"/>
                  </a:lnTo>
                  <a:lnTo>
                    <a:pt x="950976" y="255270"/>
                  </a:lnTo>
                  <a:close/>
                </a:path>
                <a:path w="1250950" h="323850">
                  <a:moveTo>
                    <a:pt x="699388" y="208026"/>
                  </a:moveTo>
                  <a:lnTo>
                    <a:pt x="909192" y="208026"/>
                  </a:lnTo>
                  <a:lnTo>
                    <a:pt x="909192" y="323850"/>
                  </a:lnTo>
                  <a:lnTo>
                    <a:pt x="889380" y="323850"/>
                  </a:lnTo>
                  <a:lnTo>
                    <a:pt x="889380" y="225806"/>
                  </a:lnTo>
                  <a:lnTo>
                    <a:pt x="699388" y="225806"/>
                  </a:lnTo>
                  <a:lnTo>
                    <a:pt x="699388" y="208026"/>
                  </a:lnTo>
                  <a:close/>
                </a:path>
                <a:path w="1250950" h="323850">
                  <a:moveTo>
                    <a:pt x="79248" y="59944"/>
                  </a:moveTo>
                  <a:lnTo>
                    <a:pt x="99822" y="59944"/>
                  </a:lnTo>
                  <a:lnTo>
                    <a:pt x="102997" y="164719"/>
                  </a:lnTo>
                  <a:lnTo>
                    <a:pt x="198881" y="164719"/>
                  </a:lnTo>
                  <a:lnTo>
                    <a:pt x="202056" y="59944"/>
                  </a:lnTo>
                  <a:lnTo>
                    <a:pt x="222757" y="59944"/>
                  </a:lnTo>
                  <a:lnTo>
                    <a:pt x="219455" y="164719"/>
                  </a:lnTo>
                  <a:lnTo>
                    <a:pt x="269239" y="164719"/>
                  </a:lnTo>
                  <a:lnTo>
                    <a:pt x="269239" y="182499"/>
                  </a:lnTo>
                  <a:lnTo>
                    <a:pt x="32384" y="182499"/>
                  </a:lnTo>
                  <a:lnTo>
                    <a:pt x="32384" y="164719"/>
                  </a:lnTo>
                  <a:lnTo>
                    <a:pt x="82423" y="164719"/>
                  </a:lnTo>
                  <a:lnTo>
                    <a:pt x="79248" y="59944"/>
                  </a:lnTo>
                  <a:close/>
                </a:path>
                <a:path w="1250950" h="323850">
                  <a:moveTo>
                    <a:pt x="36322" y="27305"/>
                  </a:moveTo>
                  <a:lnTo>
                    <a:pt x="265683" y="27305"/>
                  </a:lnTo>
                  <a:lnTo>
                    <a:pt x="265683" y="45085"/>
                  </a:lnTo>
                  <a:lnTo>
                    <a:pt x="36322" y="45085"/>
                  </a:lnTo>
                  <a:lnTo>
                    <a:pt x="36322" y="27305"/>
                  </a:lnTo>
                  <a:close/>
                </a:path>
                <a:path w="1250950" h="323850">
                  <a:moveTo>
                    <a:pt x="1004697" y="25146"/>
                  </a:moveTo>
                  <a:lnTo>
                    <a:pt x="1203832" y="25146"/>
                  </a:lnTo>
                  <a:lnTo>
                    <a:pt x="1203832" y="42926"/>
                  </a:lnTo>
                  <a:lnTo>
                    <a:pt x="1024508" y="42926"/>
                  </a:lnTo>
                  <a:lnTo>
                    <a:pt x="1024508" y="97282"/>
                  </a:lnTo>
                  <a:lnTo>
                    <a:pt x="1198117" y="97282"/>
                  </a:lnTo>
                  <a:lnTo>
                    <a:pt x="1198117" y="115062"/>
                  </a:lnTo>
                  <a:lnTo>
                    <a:pt x="1024508" y="115062"/>
                  </a:lnTo>
                  <a:lnTo>
                    <a:pt x="1024508" y="176149"/>
                  </a:lnTo>
                  <a:lnTo>
                    <a:pt x="1209166" y="176149"/>
                  </a:lnTo>
                  <a:lnTo>
                    <a:pt x="1209166" y="193802"/>
                  </a:lnTo>
                  <a:lnTo>
                    <a:pt x="1004697" y="193802"/>
                  </a:lnTo>
                  <a:lnTo>
                    <a:pt x="1004697" y="25146"/>
                  </a:lnTo>
                  <a:close/>
                </a:path>
                <a:path w="1250950" h="323850">
                  <a:moveTo>
                    <a:pt x="367791" y="24511"/>
                  </a:moveTo>
                  <a:lnTo>
                    <a:pt x="564896" y="24511"/>
                  </a:lnTo>
                  <a:lnTo>
                    <a:pt x="564896" y="118618"/>
                  </a:lnTo>
                  <a:lnTo>
                    <a:pt x="387730" y="118618"/>
                  </a:lnTo>
                  <a:lnTo>
                    <a:pt x="387730" y="178562"/>
                  </a:lnTo>
                  <a:lnTo>
                    <a:pt x="576326" y="178562"/>
                  </a:lnTo>
                  <a:lnTo>
                    <a:pt x="576326" y="196342"/>
                  </a:lnTo>
                  <a:lnTo>
                    <a:pt x="477138" y="196342"/>
                  </a:lnTo>
                  <a:lnTo>
                    <a:pt x="477138" y="260223"/>
                  </a:lnTo>
                  <a:lnTo>
                    <a:pt x="616711" y="260223"/>
                  </a:lnTo>
                  <a:lnTo>
                    <a:pt x="616711" y="278003"/>
                  </a:lnTo>
                  <a:lnTo>
                    <a:pt x="316991" y="278003"/>
                  </a:lnTo>
                  <a:lnTo>
                    <a:pt x="316991" y="260223"/>
                  </a:lnTo>
                  <a:lnTo>
                    <a:pt x="455929" y="260223"/>
                  </a:lnTo>
                  <a:lnTo>
                    <a:pt x="455929" y="196342"/>
                  </a:lnTo>
                  <a:lnTo>
                    <a:pt x="367156" y="196342"/>
                  </a:lnTo>
                  <a:lnTo>
                    <a:pt x="367156" y="100838"/>
                  </a:lnTo>
                  <a:lnTo>
                    <a:pt x="544322" y="100838"/>
                  </a:lnTo>
                  <a:lnTo>
                    <a:pt x="544322" y="42926"/>
                  </a:lnTo>
                  <a:lnTo>
                    <a:pt x="367791" y="42926"/>
                  </a:lnTo>
                  <a:lnTo>
                    <a:pt x="367791" y="24511"/>
                  </a:lnTo>
                  <a:close/>
                </a:path>
                <a:path w="1250950" h="323850">
                  <a:moveTo>
                    <a:pt x="771398" y="14224"/>
                  </a:moveTo>
                  <a:lnTo>
                    <a:pt x="761364" y="60452"/>
                  </a:lnTo>
                  <a:lnTo>
                    <a:pt x="739901" y="102616"/>
                  </a:lnTo>
                  <a:lnTo>
                    <a:pt x="745853" y="110587"/>
                  </a:lnTo>
                  <a:lnTo>
                    <a:pt x="775870" y="139503"/>
                  </a:lnTo>
                  <a:lnTo>
                    <a:pt x="802766" y="157988"/>
                  </a:lnTo>
                  <a:lnTo>
                    <a:pt x="787780" y="173609"/>
                  </a:lnTo>
                  <a:lnTo>
                    <a:pt x="755141" y="148209"/>
                  </a:lnTo>
                  <a:lnTo>
                    <a:pt x="728852" y="117856"/>
                  </a:lnTo>
                  <a:lnTo>
                    <a:pt x="720615" y="127881"/>
                  </a:lnTo>
                  <a:lnTo>
                    <a:pt x="693165" y="154813"/>
                  </a:lnTo>
                  <a:lnTo>
                    <a:pt x="652906" y="182118"/>
                  </a:lnTo>
                  <a:lnTo>
                    <a:pt x="638301" y="166497"/>
                  </a:lnTo>
                  <a:lnTo>
                    <a:pt x="649585" y="160450"/>
                  </a:lnTo>
                  <a:lnTo>
                    <a:pt x="660368" y="153939"/>
                  </a:lnTo>
                  <a:lnTo>
                    <a:pt x="698134" y="123650"/>
                  </a:lnTo>
                  <a:lnTo>
                    <a:pt x="726138" y="88788"/>
                  </a:lnTo>
                  <a:lnTo>
                    <a:pt x="743759" y="51482"/>
                  </a:lnTo>
                  <a:lnTo>
                    <a:pt x="748410" y="32639"/>
                  </a:lnTo>
                  <a:lnTo>
                    <a:pt x="740695" y="32974"/>
                  </a:lnTo>
                  <a:lnTo>
                    <a:pt x="733171" y="33226"/>
                  </a:lnTo>
                  <a:lnTo>
                    <a:pt x="687324" y="33655"/>
                  </a:lnTo>
                  <a:lnTo>
                    <a:pt x="657478" y="33655"/>
                  </a:lnTo>
                  <a:lnTo>
                    <a:pt x="657478" y="15240"/>
                  </a:lnTo>
                  <a:lnTo>
                    <a:pt x="704341" y="15240"/>
                  </a:lnTo>
                  <a:lnTo>
                    <a:pt x="712678" y="15220"/>
                  </a:lnTo>
                  <a:lnTo>
                    <a:pt x="720931" y="15176"/>
                  </a:lnTo>
                  <a:lnTo>
                    <a:pt x="729112" y="15132"/>
                  </a:lnTo>
                  <a:lnTo>
                    <a:pt x="737234" y="15113"/>
                  </a:lnTo>
                  <a:lnTo>
                    <a:pt x="745376" y="14974"/>
                  </a:lnTo>
                  <a:lnTo>
                    <a:pt x="753792" y="14763"/>
                  </a:lnTo>
                  <a:lnTo>
                    <a:pt x="762470" y="14505"/>
                  </a:lnTo>
                  <a:lnTo>
                    <a:pt x="771398" y="14224"/>
                  </a:lnTo>
                  <a:close/>
                </a:path>
                <a:path w="1250950" h="323850">
                  <a:moveTo>
                    <a:pt x="827531" y="3556"/>
                  </a:moveTo>
                  <a:lnTo>
                    <a:pt x="846708" y="3556"/>
                  </a:lnTo>
                  <a:lnTo>
                    <a:pt x="846708" y="186055"/>
                  </a:lnTo>
                  <a:lnTo>
                    <a:pt x="827531" y="186055"/>
                  </a:lnTo>
                  <a:lnTo>
                    <a:pt x="827531" y="103251"/>
                  </a:lnTo>
                  <a:lnTo>
                    <a:pt x="780668" y="103251"/>
                  </a:lnTo>
                  <a:lnTo>
                    <a:pt x="780668" y="85598"/>
                  </a:lnTo>
                  <a:lnTo>
                    <a:pt x="827531" y="85598"/>
                  </a:lnTo>
                  <a:lnTo>
                    <a:pt x="827531" y="3556"/>
                  </a:lnTo>
                  <a:close/>
                </a:path>
                <a:path w="1250950" h="323850">
                  <a:moveTo>
                    <a:pt x="889761" y="0"/>
                  </a:moveTo>
                  <a:lnTo>
                    <a:pt x="909192" y="0"/>
                  </a:lnTo>
                  <a:lnTo>
                    <a:pt x="909192" y="186055"/>
                  </a:lnTo>
                  <a:lnTo>
                    <a:pt x="889761" y="186055"/>
                  </a:lnTo>
                  <a:lnTo>
                    <a:pt x="889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854181" y="386334"/>
            <a:ext cx="910590" cy="332105"/>
            <a:chOff x="10854181" y="386334"/>
            <a:chExt cx="910590" cy="332105"/>
          </a:xfrm>
        </p:grpSpPr>
        <p:sp>
          <p:nvSpPr>
            <p:cNvPr id="10" name="object 10"/>
            <p:cNvSpPr/>
            <p:nvPr/>
          </p:nvSpPr>
          <p:spPr>
            <a:xfrm>
              <a:off x="10858753" y="390906"/>
              <a:ext cx="901700" cy="323215"/>
            </a:xfrm>
            <a:custGeom>
              <a:avLst/>
              <a:gdLst/>
              <a:ahLst/>
              <a:cxnLst/>
              <a:rect l="l" t="t" r="r" b="b"/>
              <a:pathLst>
                <a:path w="901700" h="323215">
                  <a:moveTo>
                    <a:pt x="82676" y="236855"/>
                  </a:moveTo>
                  <a:lnTo>
                    <a:pt x="62484" y="236855"/>
                  </a:lnTo>
                  <a:lnTo>
                    <a:pt x="62484" y="315976"/>
                  </a:lnTo>
                  <a:lnTo>
                    <a:pt x="256667" y="315976"/>
                  </a:lnTo>
                  <a:lnTo>
                    <a:pt x="256667" y="298196"/>
                  </a:lnTo>
                  <a:lnTo>
                    <a:pt x="82676" y="298196"/>
                  </a:lnTo>
                  <a:lnTo>
                    <a:pt x="82676" y="236855"/>
                  </a:lnTo>
                  <a:close/>
                </a:path>
                <a:path w="901700" h="323215">
                  <a:moveTo>
                    <a:pt x="251332" y="0"/>
                  </a:moveTo>
                  <a:lnTo>
                    <a:pt x="231521" y="0"/>
                  </a:lnTo>
                  <a:lnTo>
                    <a:pt x="231521" y="248539"/>
                  </a:lnTo>
                  <a:lnTo>
                    <a:pt x="251332" y="248539"/>
                  </a:lnTo>
                  <a:lnTo>
                    <a:pt x="251332" y="128905"/>
                  </a:lnTo>
                  <a:lnTo>
                    <a:pt x="304926" y="128905"/>
                  </a:lnTo>
                  <a:lnTo>
                    <a:pt x="304926" y="109982"/>
                  </a:lnTo>
                  <a:lnTo>
                    <a:pt x="251332" y="109982"/>
                  </a:lnTo>
                  <a:lnTo>
                    <a:pt x="251332" y="0"/>
                  </a:lnTo>
                  <a:close/>
                </a:path>
                <a:path w="901700" h="323215">
                  <a:moveTo>
                    <a:pt x="95123" y="83058"/>
                  </a:moveTo>
                  <a:lnTo>
                    <a:pt x="55762" y="90481"/>
                  </a:lnTo>
                  <a:lnTo>
                    <a:pt x="22098" y="127381"/>
                  </a:lnTo>
                  <a:lnTo>
                    <a:pt x="20574" y="134874"/>
                  </a:lnTo>
                  <a:lnTo>
                    <a:pt x="20574" y="150495"/>
                  </a:lnTo>
                  <a:lnTo>
                    <a:pt x="39243" y="184277"/>
                  </a:lnTo>
                  <a:lnTo>
                    <a:pt x="77612" y="200834"/>
                  </a:lnTo>
                  <a:lnTo>
                    <a:pt x="95123" y="202057"/>
                  </a:lnTo>
                  <a:lnTo>
                    <a:pt x="104024" y="201749"/>
                  </a:lnTo>
                  <a:lnTo>
                    <a:pt x="146048" y="188158"/>
                  </a:lnTo>
                  <a:lnTo>
                    <a:pt x="150192" y="184912"/>
                  </a:lnTo>
                  <a:lnTo>
                    <a:pt x="85344" y="184912"/>
                  </a:lnTo>
                  <a:lnTo>
                    <a:pt x="77089" y="183769"/>
                  </a:lnTo>
                  <a:lnTo>
                    <a:pt x="44576" y="163195"/>
                  </a:lnTo>
                  <a:lnTo>
                    <a:pt x="42360" y="157988"/>
                  </a:lnTo>
                  <a:lnTo>
                    <a:pt x="40131" y="153035"/>
                  </a:lnTo>
                  <a:lnTo>
                    <a:pt x="38989" y="147955"/>
                  </a:lnTo>
                  <a:lnTo>
                    <a:pt x="38989" y="137541"/>
                  </a:lnTo>
                  <a:lnTo>
                    <a:pt x="40131" y="132461"/>
                  </a:lnTo>
                  <a:lnTo>
                    <a:pt x="42418" y="127381"/>
                  </a:lnTo>
                  <a:lnTo>
                    <a:pt x="44576" y="122428"/>
                  </a:lnTo>
                  <a:lnTo>
                    <a:pt x="48005" y="117983"/>
                  </a:lnTo>
                  <a:lnTo>
                    <a:pt x="52704" y="114173"/>
                  </a:lnTo>
                  <a:lnTo>
                    <a:pt x="57276" y="110236"/>
                  </a:lnTo>
                  <a:lnTo>
                    <a:pt x="63119" y="107061"/>
                  </a:lnTo>
                  <a:lnTo>
                    <a:pt x="70103" y="104521"/>
                  </a:lnTo>
                  <a:lnTo>
                    <a:pt x="77089" y="102108"/>
                  </a:lnTo>
                  <a:lnTo>
                    <a:pt x="85344" y="100838"/>
                  </a:lnTo>
                  <a:lnTo>
                    <a:pt x="150843" y="100838"/>
                  </a:lnTo>
                  <a:lnTo>
                    <a:pt x="146048" y="97010"/>
                  </a:lnTo>
                  <a:lnTo>
                    <a:pt x="104024" y="83365"/>
                  </a:lnTo>
                  <a:lnTo>
                    <a:pt x="95123" y="83058"/>
                  </a:lnTo>
                  <a:close/>
                </a:path>
                <a:path w="901700" h="323215">
                  <a:moveTo>
                    <a:pt x="150843" y="100838"/>
                  </a:moveTo>
                  <a:lnTo>
                    <a:pt x="104267" y="100838"/>
                  </a:lnTo>
                  <a:lnTo>
                    <a:pt x="112522" y="102108"/>
                  </a:lnTo>
                  <a:lnTo>
                    <a:pt x="119634" y="104521"/>
                  </a:lnTo>
                  <a:lnTo>
                    <a:pt x="126746" y="107061"/>
                  </a:lnTo>
                  <a:lnTo>
                    <a:pt x="132588" y="110236"/>
                  </a:lnTo>
                  <a:lnTo>
                    <a:pt x="137160" y="114173"/>
                  </a:lnTo>
                  <a:lnTo>
                    <a:pt x="141859" y="117983"/>
                  </a:lnTo>
                  <a:lnTo>
                    <a:pt x="145288" y="122428"/>
                  </a:lnTo>
                  <a:lnTo>
                    <a:pt x="147700" y="127381"/>
                  </a:lnTo>
                  <a:lnTo>
                    <a:pt x="149987" y="132461"/>
                  </a:lnTo>
                  <a:lnTo>
                    <a:pt x="151256" y="137541"/>
                  </a:lnTo>
                  <a:lnTo>
                    <a:pt x="151256" y="147955"/>
                  </a:lnTo>
                  <a:lnTo>
                    <a:pt x="126746" y="178689"/>
                  </a:lnTo>
                  <a:lnTo>
                    <a:pt x="104267" y="184912"/>
                  </a:lnTo>
                  <a:lnTo>
                    <a:pt x="150192" y="184912"/>
                  </a:lnTo>
                  <a:lnTo>
                    <a:pt x="169672" y="150495"/>
                  </a:lnTo>
                  <a:lnTo>
                    <a:pt x="169672" y="134874"/>
                  </a:lnTo>
                  <a:lnTo>
                    <a:pt x="168148" y="127381"/>
                  </a:lnTo>
                  <a:lnTo>
                    <a:pt x="161798" y="112903"/>
                  </a:lnTo>
                  <a:lnTo>
                    <a:pt x="157099" y="106553"/>
                  </a:lnTo>
                  <a:lnTo>
                    <a:pt x="151002" y="100965"/>
                  </a:lnTo>
                  <a:lnTo>
                    <a:pt x="150843" y="100838"/>
                  </a:lnTo>
                  <a:close/>
                </a:path>
                <a:path w="901700" h="323215">
                  <a:moveTo>
                    <a:pt x="190246" y="45720"/>
                  </a:moveTo>
                  <a:lnTo>
                    <a:pt x="0" y="45720"/>
                  </a:lnTo>
                  <a:lnTo>
                    <a:pt x="0" y="63500"/>
                  </a:lnTo>
                  <a:lnTo>
                    <a:pt x="190246" y="63500"/>
                  </a:lnTo>
                  <a:lnTo>
                    <a:pt x="190246" y="45720"/>
                  </a:lnTo>
                  <a:close/>
                </a:path>
                <a:path w="901700" h="323215">
                  <a:moveTo>
                    <a:pt x="145542" y="2413"/>
                  </a:moveTo>
                  <a:lnTo>
                    <a:pt x="44703" y="2413"/>
                  </a:lnTo>
                  <a:lnTo>
                    <a:pt x="44703" y="20955"/>
                  </a:lnTo>
                  <a:lnTo>
                    <a:pt x="145542" y="20955"/>
                  </a:lnTo>
                  <a:lnTo>
                    <a:pt x="145542" y="2413"/>
                  </a:lnTo>
                  <a:close/>
                </a:path>
                <a:path w="901700" h="323215">
                  <a:moveTo>
                    <a:pt x="901319" y="206629"/>
                  </a:moveTo>
                  <a:lnTo>
                    <a:pt x="704215" y="206629"/>
                  </a:lnTo>
                  <a:lnTo>
                    <a:pt x="704215" y="317373"/>
                  </a:lnTo>
                  <a:lnTo>
                    <a:pt x="901319" y="317373"/>
                  </a:lnTo>
                  <a:lnTo>
                    <a:pt x="901319" y="299720"/>
                  </a:lnTo>
                  <a:lnTo>
                    <a:pt x="724535" y="299720"/>
                  </a:lnTo>
                  <a:lnTo>
                    <a:pt x="724535" y="224409"/>
                  </a:lnTo>
                  <a:lnTo>
                    <a:pt x="901319" y="224409"/>
                  </a:lnTo>
                  <a:lnTo>
                    <a:pt x="901319" y="206629"/>
                  </a:lnTo>
                  <a:close/>
                </a:path>
                <a:path w="901700" h="323215">
                  <a:moveTo>
                    <a:pt x="901319" y="224409"/>
                  </a:moveTo>
                  <a:lnTo>
                    <a:pt x="881379" y="224409"/>
                  </a:lnTo>
                  <a:lnTo>
                    <a:pt x="881379" y="299720"/>
                  </a:lnTo>
                  <a:lnTo>
                    <a:pt x="901319" y="299720"/>
                  </a:lnTo>
                  <a:lnTo>
                    <a:pt x="901319" y="224409"/>
                  </a:lnTo>
                  <a:close/>
                </a:path>
                <a:path w="901700" h="323215">
                  <a:moveTo>
                    <a:pt x="901319" y="0"/>
                  </a:moveTo>
                  <a:lnTo>
                    <a:pt x="881379" y="0"/>
                  </a:lnTo>
                  <a:lnTo>
                    <a:pt x="881379" y="79883"/>
                  </a:lnTo>
                  <a:lnTo>
                    <a:pt x="812546" y="79883"/>
                  </a:lnTo>
                  <a:lnTo>
                    <a:pt x="812546" y="98298"/>
                  </a:lnTo>
                  <a:lnTo>
                    <a:pt x="881379" y="98298"/>
                  </a:lnTo>
                  <a:lnTo>
                    <a:pt x="881379" y="185293"/>
                  </a:lnTo>
                  <a:lnTo>
                    <a:pt x="901319" y="185293"/>
                  </a:lnTo>
                  <a:lnTo>
                    <a:pt x="901319" y="0"/>
                  </a:lnTo>
                  <a:close/>
                </a:path>
                <a:path w="901700" h="323215">
                  <a:moveTo>
                    <a:pt x="796191" y="32639"/>
                  </a:moveTo>
                  <a:lnTo>
                    <a:pt x="774192" y="32639"/>
                  </a:lnTo>
                  <a:lnTo>
                    <a:pt x="771816" y="41376"/>
                  </a:lnTo>
                  <a:lnTo>
                    <a:pt x="768524" y="50244"/>
                  </a:lnTo>
                  <a:lnTo>
                    <a:pt x="746680" y="86344"/>
                  </a:lnTo>
                  <a:lnTo>
                    <a:pt x="711930" y="120554"/>
                  </a:lnTo>
                  <a:lnTo>
                    <a:pt x="677473" y="143706"/>
                  </a:lnTo>
                  <a:lnTo>
                    <a:pt x="636397" y="162941"/>
                  </a:lnTo>
                  <a:lnTo>
                    <a:pt x="649859" y="179578"/>
                  </a:lnTo>
                  <a:lnTo>
                    <a:pt x="688310" y="160825"/>
                  </a:lnTo>
                  <a:lnTo>
                    <a:pt x="724804" y="135509"/>
                  </a:lnTo>
                  <a:lnTo>
                    <a:pt x="746505" y="115697"/>
                  </a:lnTo>
                  <a:lnTo>
                    <a:pt x="773524" y="115697"/>
                  </a:lnTo>
                  <a:lnTo>
                    <a:pt x="766403" y="109283"/>
                  </a:lnTo>
                  <a:lnTo>
                    <a:pt x="758951" y="101854"/>
                  </a:lnTo>
                  <a:lnTo>
                    <a:pt x="766788" y="91971"/>
                  </a:lnTo>
                  <a:lnTo>
                    <a:pt x="773922" y="81756"/>
                  </a:lnTo>
                  <a:lnTo>
                    <a:pt x="780365" y="71207"/>
                  </a:lnTo>
                  <a:lnTo>
                    <a:pt x="786129" y="60325"/>
                  </a:lnTo>
                  <a:lnTo>
                    <a:pt x="791039" y="49156"/>
                  </a:lnTo>
                  <a:lnTo>
                    <a:pt x="794924" y="37750"/>
                  </a:lnTo>
                  <a:lnTo>
                    <a:pt x="796191" y="32639"/>
                  </a:lnTo>
                  <a:close/>
                </a:path>
                <a:path w="901700" h="323215">
                  <a:moveTo>
                    <a:pt x="773524" y="115697"/>
                  </a:moveTo>
                  <a:lnTo>
                    <a:pt x="746505" y="115697"/>
                  </a:lnTo>
                  <a:lnTo>
                    <a:pt x="751204" y="121158"/>
                  </a:lnTo>
                  <a:lnTo>
                    <a:pt x="781685" y="147447"/>
                  </a:lnTo>
                  <a:lnTo>
                    <a:pt x="788289" y="152654"/>
                  </a:lnTo>
                  <a:lnTo>
                    <a:pt x="823214" y="173990"/>
                  </a:lnTo>
                  <a:lnTo>
                    <a:pt x="837819" y="157607"/>
                  </a:lnTo>
                  <a:lnTo>
                    <a:pt x="826125" y="151699"/>
                  </a:lnTo>
                  <a:lnTo>
                    <a:pt x="814847" y="145399"/>
                  </a:lnTo>
                  <a:lnTo>
                    <a:pt x="803975" y="138693"/>
                  </a:lnTo>
                  <a:lnTo>
                    <a:pt x="793496" y="131572"/>
                  </a:lnTo>
                  <a:lnTo>
                    <a:pt x="783687" y="124142"/>
                  </a:lnTo>
                  <a:lnTo>
                    <a:pt x="774652" y="116712"/>
                  </a:lnTo>
                  <a:lnTo>
                    <a:pt x="773524" y="115697"/>
                  </a:lnTo>
                  <a:close/>
                </a:path>
                <a:path w="901700" h="323215">
                  <a:moveTo>
                    <a:pt x="799719" y="14224"/>
                  </a:moveTo>
                  <a:lnTo>
                    <a:pt x="758571" y="15113"/>
                  </a:lnTo>
                  <a:lnTo>
                    <a:pt x="717676" y="15240"/>
                  </a:lnTo>
                  <a:lnTo>
                    <a:pt x="657732" y="15240"/>
                  </a:lnTo>
                  <a:lnTo>
                    <a:pt x="657732" y="33655"/>
                  </a:lnTo>
                  <a:lnTo>
                    <a:pt x="696849" y="33655"/>
                  </a:lnTo>
                  <a:lnTo>
                    <a:pt x="735711" y="33528"/>
                  </a:lnTo>
                  <a:lnTo>
                    <a:pt x="763928" y="32974"/>
                  </a:lnTo>
                  <a:lnTo>
                    <a:pt x="774192" y="32639"/>
                  </a:lnTo>
                  <a:lnTo>
                    <a:pt x="796191" y="32639"/>
                  </a:lnTo>
                  <a:lnTo>
                    <a:pt x="797810" y="26106"/>
                  </a:lnTo>
                  <a:lnTo>
                    <a:pt x="799719" y="14224"/>
                  </a:lnTo>
                  <a:close/>
                </a:path>
                <a:path w="901700" h="323215">
                  <a:moveTo>
                    <a:pt x="527176" y="102997"/>
                  </a:moveTo>
                  <a:lnTo>
                    <a:pt x="508000" y="102997"/>
                  </a:lnTo>
                  <a:lnTo>
                    <a:pt x="508000" y="172212"/>
                  </a:lnTo>
                  <a:lnTo>
                    <a:pt x="450088" y="172212"/>
                  </a:lnTo>
                  <a:lnTo>
                    <a:pt x="450088" y="189992"/>
                  </a:lnTo>
                  <a:lnTo>
                    <a:pt x="508000" y="189992"/>
                  </a:lnTo>
                  <a:lnTo>
                    <a:pt x="508000" y="314579"/>
                  </a:lnTo>
                  <a:lnTo>
                    <a:pt x="527176" y="314579"/>
                  </a:lnTo>
                  <a:lnTo>
                    <a:pt x="527176" y="102997"/>
                  </a:lnTo>
                  <a:close/>
                </a:path>
                <a:path w="901700" h="323215">
                  <a:moveTo>
                    <a:pt x="459837" y="46863"/>
                  </a:moveTo>
                  <a:lnTo>
                    <a:pt x="438785" y="46863"/>
                  </a:lnTo>
                  <a:lnTo>
                    <a:pt x="437495" y="60819"/>
                  </a:lnTo>
                  <a:lnTo>
                    <a:pt x="435514" y="74691"/>
                  </a:lnTo>
                  <a:lnTo>
                    <a:pt x="425118" y="115732"/>
                  </a:lnTo>
                  <a:lnTo>
                    <a:pt x="407670" y="154559"/>
                  </a:lnTo>
                  <a:lnTo>
                    <a:pt x="382613" y="190242"/>
                  </a:lnTo>
                  <a:lnTo>
                    <a:pt x="349440" y="221710"/>
                  </a:lnTo>
                  <a:lnTo>
                    <a:pt x="322579" y="239649"/>
                  </a:lnTo>
                  <a:lnTo>
                    <a:pt x="338581" y="253492"/>
                  </a:lnTo>
                  <a:lnTo>
                    <a:pt x="378396" y="223329"/>
                  </a:lnTo>
                  <a:lnTo>
                    <a:pt x="409828" y="188214"/>
                  </a:lnTo>
                  <a:lnTo>
                    <a:pt x="433339" y="148034"/>
                  </a:lnTo>
                  <a:lnTo>
                    <a:pt x="449706" y="102997"/>
                  </a:lnTo>
                  <a:lnTo>
                    <a:pt x="527176" y="102997"/>
                  </a:lnTo>
                  <a:lnTo>
                    <a:pt x="527176" y="85217"/>
                  </a:lnTo>
                  <a:lnTo>
                    <a:pt x="454025" y="85217"/>
                  </a:lnTo>
                  <a:lnTo>
                    <a:pt x="455382" y="78501"/>
                  </a:lnTo>
                  <a:lnTo>
                    <a:pt x="456596" y="71691"/>
                  </a:lnTo>
                  <a:lnTo>
                    <a:pt x="457668" y="64785"/>
                  </a:lnTo>
                  <a:lnTo>
                    <a:pt x="458597" y="57785"/>
                  </a:lnTo>
                  <a:lnTo>
                    <a:pt x="459458" y="50764"/>
                  </a:lnTo>
                  <a:lnTo>
                    <a:pt x="459837" y="46863"/>
                  </a:lnTo>
                  <a:close/>
                </a:path>
                <a:path w="901700" h="323215">
                  <a:moveTo>
                    <a:pt x="527176" y="3556"/>
                  </a:moveTo>
                  <a:lnTo>
                    <a:pt x="508000" y="3556"/>
                  </a:lnTo>
                  <a:lnTo>
                    <a:pt x="508000" y="85217"/>
                  </a:lnTo>
                  <a:lnTo>
                    <a:pt x="527176" y="85217"/>
                  </a:lnTo>
                  <a:lnTo>
                    <a:pt x="527176" y="3556"/>
                  </a:lnTo>
                  <a:close/>
                </a:path>
                <a:path w="901700" h="323215">
                  <a:moveTo>
                    <a:pt x="461137" y="29083"/>
                  </a:moveTo>
                  <a:lnTo>
                    <a:pt x="442182" y="29670"/>
                  </a:lnTo>
                  <a:lnTo>
                    <a:pt x="423799" y="29972"/>
                  </a:lnTo>
                  <a:lnTo>
                    <a:pt x="335788" y="30099"/>
                  </a:lnTo>
                  <a:lnTo>
                    <a:pt x="335788" y="47879"/>
                  </a:lnTo>
                  <a:lnTo>
                    <a:pt x="370204" y="47879"/>
                  </a:lnTo>
                  <a:lnTo>
                    <a:pt x="405129" y="47752"/>
                  </a:lnTo>
                  <a:lnTo>
                    <a:pt x="421814" y="47450"/>
                  </a:lnTo>
                  <a:lnTo>
                    <a:pt x="438785" y="46863"/>
                  </a:lnTo>
                  <a:lnTo>
                    <a:pt x="459837" y="46863"/>
                  </a:lnTo>
                  <a:lnTo>
                    <a:pt x="460152" y="43624"/>
                  </a:lnTo>
                  <a:lnTo>
                    <a:pt x="460704" y="36389"/>
                  </a:lnTo>
                  <a:lnTo>
                    <a:pt x="461137" y="29083"/>
                  </a:lnTo>
                  <a:close/>
                </a:path>
                <a:path w="901700" h="323215">
                  <a:moveTo>
                    <a:pt x="589661" y="0"/>
                  </a:moveTo>
                  <a:lnTo>
                    <a:pt x="570102" y="0"/>
                  </a:lnTo>
                  <a:lnTo>
                    <a:pt x="570102" y="322707"/>
                  </a:lnTo>
                  <a:lnTo>
                    <a:pt x="589661" y="322707"/>
                  </a:lnTo>
                  <a:lnTo>
                    <a:pt x="58966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21237" y="597534"/>
              <a:ext cx="838835" cy="111125"/>
            </a:xfrm>
            <a:custGeom>
              <a:avLst/>
              <a:gdLst/>
              <a:ahLst/>
              <a:cxnLst/>
              <a:rect l="l" t="t" r="r" b="b"/>
              <a:pathLst>
                <a:path w="838834" h="111125">
                  <a:moveTo>
                    <a:pt x="0" y="30225"/>
                  </a:moveTo>
                  <a:lnTo>
                    <a:pt x="20192" y="30225"/>
                  </a:lnTo>
                  <a:lnTo>
                    <a:pt x="20192" y="91566"/>
                  </a:lnTo>
                  <a:lnTo>
                    <a:pt x="194182" y="91566"/>
                  </a:lnTo>
                  <a:lnTo>
                    <a:pt x="194182" y="109347"/>
                  </a:lnTo>
                  <a:lnTo>
                    <a:pt x="0" y="109347"/>
                  </a:lnTo>
                  <a:lnTo>
                    <a:pt x="0" y="30225"/>
                  </a:lnTo>
                  <a:close/>
                </a:path>
                <a:path w="838834" h="111125">
                  <a:moveTo>
                    <a:pt x="662051" y="17779"/>
                  </a:moveTo>
                  <a:lnTo>
                    <a:pt x="662051" y="93090"/>
                  </a:lnTo>
                  <a:lnTo>
                    <a:pt x="818895" y="93090"/>
                  </a:lnTo>
                  <a:lnTo>
                    <a:pt x="818895" y="17779"/>
                  </a:lnTo>
                  <a:lnTo>
                    <a:pt x="662051" y="17779"/>
                  </a:lnTo>
                  <a:close/>
                </a:path>
                <a:path w="838834" h="111125">
                  <a:moveTo>
                    <a:pt x="641730" y="0"/>
                  </a:moveTo>
                  <a:lnTo>
                    <a:pt x="838834" y="0"/>
                  </a:lnTo>
                  <a:lnTo>
                    <a:pt x="838834" y="110743"/>
                  </a:lnTo>
                  <a:lnTo>
                    <a:pt x="641730" y="110743"/>
                  </a:lnTo>
                  <a:lnTo>
                    <a:pt x="64173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4181" y="432053"/>
              <a:ext cx="199390" cy="1654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03457" y="390906"/>
              <a:ext cx="856615" cy="323215"/>
            </a:xfrm>
            <a:custGeom>
              <a:avLst/>
              <a:gdLst/>
              <a:ahLst/>
              <a:cxnLst/>
              <a:rect l="l" t="t" r="r" b="b"/>
              <a:pathLst>
                <a:path w="856615" h="323215">
                  <a:moveTo>
                    <a:pt x="755015" y="14224"/>
                  </a:moveTo>
                  <a:lnTo>
                    <a:pt x="741426" y="60325"/>
                  </a:lnTo>
                  <a:lnTo>
                    <a:pt x="714248" y="101854"/>
                  </a:lnTo>
                  <a:lnTo>
                    <a:pt x="721699" y="109283"/>
                  </a:lnTo>
                  <a:lnTo>
                    <a:pt x="759271" y="138693"/>
                  </a:lnTo>
                  <a:lnTo>
                    <a:pt x="793115" y="157607"/>
                  </a:lnTo>
                  <a:lnTo>
                    <a:pt x="778510" y="173990"/>
                  </a:lnTo>
                  <a:lnTo>
                    <a:pt x="743585" y="152654"/>
                  </a:lnTo>
                  <a:lnTo>
                    <a:pt x="736981" y="147447"/>
                  </a:lnTo>
                  <a:lnTo>
                    <a:pt x="730376" y="142367"/>
                  </a:lnTo>
                  <a:lnTo>
                    <a:pt x="701801" y="115697"/>
                  </a:lnTo>
                  <a:lnTo>
                    <a:pt x="691231" y="125888"/>
                  </a:lnTo>
                  <a:lnTo>
                    <a:pt x="656209" y="153035"/>
                  </a:lnTo>
                  <a:lnTo>
                    <a:pt x="618114" y="174073"/>
                  </a:lnTo>
                  <a:lnTo>
                    <a:pt x="605155" y="179578"/>
                  </a:lnTo>
                  <a:lnTo>
                    <a:pt x="591693" y="162941"/>
                  </a:lnTo>
                  <a:lnTo>
                    <a:pt x="606099" y="157005"/>
                  </a:lnTo>
                  <a:lnTo>
                    <a:pt x="619791" y="150606"/>
                  </a:lnTo>
                  <a:lnTo>
                    <a:pt x="656534" y="128531"/>
                  </a:lnTo>
                  <a:lnTo>
                    <a:pt x="686181" y="103886"/>
                  </a:lnTo>
                  <a:lnTo>
                    <a:pt x="714628" y="68326"/>
                  </a:lnTo>
                  <a:lnTo>
                    <a:pt x="729488" y="32639"/>
                  </a:lnTo>
                  <a:lnTo>
                    <a:pt x="719224" y="32974"/>
                  </a:lnTo>
                  <a:lnTo>
                    <a:pt x="709390" y="33226"/>
                  </a:lnTo>
                  <a:lnTo>
                    <a:pt x="662503" y="33653"/>
                  </a:lnTo>
                  <a:lnTo>
                    <a:pt x="652145" y="33655"/>
                  </a:lnTo>
                  <a:lnTo>
                    <a:pt x="613028" y="33655"/>
                  </a:lnTo>
                  <a:lnTo>
                    <a:pt x="613028" y="15240"/>
                  </a:lnTo>
                  <a:lnTo>
                    <a:pt x="672973" y="15240"/>
                  </a:lnTo>
                  <a:lnTo>
                    <a:pt x="683398" y="15220"/>
                  </a:lnTo>
                  <a:lnTo>
                    <a:pt x="693705" y="15176"/>
                  </a:lnTo>
                  <a:lnTo>
                    <a:pt x="703869" y="15132"/>
                  </a:lnTo>
                  <a:lnTo>
                    <a:pt x="713867" y="15113"/>
                  </a:lnTo>
                  <a:lnTo>
                    <a:pt x="723886" y="14974"/>
                  </a:lnTo>
                  <a:lnTo>
                    <a:pt x="734107" y="14763"/>
                  </a:lnTo>
                  <a:lnTo>
                    <a:pt x="744495" y="14505"/>
                  </a:lnTo>
                  <a:lnTo>
                    <a:pt x="755015" y="14224"/>
                  </a:lnTo>
                  <a:close/>
                </a:path>
                <a:path w="856615" h="323215">
                  <a:moveTo>
                    <a:pt x="463296" y="3556"/>
                  </a:moveTo>
                  <a:lnTo>
                    <a:pt x="482473" y="3556"/>
                  </a:lnTo>
                  <a:lnTo>
                    <a:pt x="482473" y="314579"/>
                  </a:lnTo>
                  <a:lnTo>
                    <a:pt x="463296" y="314579"/>
                  </a:lnTo>
                  <a:lnTo>
                    <a:pt x="463296" y="189992"/>
                  </a:lnTo>
                  <a:lnTo>
                    <a:pt x="405384" y="189992"/>
                  </a:lnTo>
                  <a:lnTo>
                    <a:pt x="405384" y="172212"/>
                  </a:lnTo>
                  <a:lnTo>
                    <a:pt x="463296" y="172212"/>
                  </a:lnTo>
                  <a:lnTo>
                    <a:pt x="463296" y="102997"/>
                  </a:lnTo>
                  <a:lnTo>
                    <a:pt x="405002" y="102997"/>
                  </a:lnTo>
                  <a:lnTo>
                    <a:pt x="397718" y="126116"/>
                  </a:lnTo>
                  <a:lnTo>
                    <a:pt x="388635" y="148034"/>
                  </a:lnTo>
                  <a:lnTo>
                    <a:pt x="365125" y="188214"/>
                  </a:lnTo>
                  <a:lnTo>
                    <a:pt x="333692" y="223329"/>
                  </a:lnTo>
                  <a:lnTo>
                    <a:pt x="293877" y="253492"/>
                  </a:lnTo>
                  <a:lnTo>
                    <a:pt x="277875" y="239649"/>
                  </a:lnTo>
                  <a:lnTo>
                    <a:pt x="291782" y="230977"/>
                  </a:lnTo>
                  <a:lnTo>
                    <a:pt x="304736" y="221710"/>
                  </a:lnTo>
                  <a:lnTo>
                    <a:pt x="337909" y="190242"/>
                  </a:lnTo>
                  <a:lnTo>
                    <a:pt x="362966" y="154559"/>
                  </a:lnTo>
                  <a:lnTo>
                    <a:pt x="380414" y="115732"/>
                  </a:lnTo>
                  <a:lnTo>
                    <a:pt x="390810" y="74691"/>
                  </a:lnTo>
                  <a:lnTo>
                    <a:pt x="394081" y="46863"/>
                  </a:lnTo>
                  <a:lnTo>
                    <a:pt x="385554" y="47198"/>
                  </a:lnTo>
                  <a:lnTo>
                    <a:pt x="377110" y="47450"/>
                  </a:lnTo>
                  <a:lnTo>
                    <a:pt x="334619" y="47877"/>
                  </a:lnTo>
                  <a:lnTo>
                    <a:pt x="325500" y="47879"/>
                  </a:lnTo>
                  <a:lnTo>
                    <a:pt x="291084" y="47879"/>
                  </a:lnTo>
                  <a:lnTo>
                    <a:pt x="291084" y="30099"/>
                  </a:lnTo>
                  <a:lnTo>
                    <a:pt x="342900" y="30099"/>
                  </a:lnTo>
                  <a:lnTo>
                    <a:pt x="351948" y="30097"/>
                  </a:lnTo>
                  <a:lnTo>
                    <a:pt x="397478" y="29670"/>
                  </a:lnTo>
                  <a:lnTo>
                    <a:pt x="416433" y="29083"/>
                  </a:lnTo>
                  <a:lnTo>
                    <a:pt x="416000" y="36389"/>
                  </a:lnTo>
                  <a:lnTo>
                    <a:pt x="410678" y="78501"/>
                  </a:lnTo>
                  <a:lnTo>
                    <a:pt x="409321" y="85217"/>
                  </a:lnTo>
                  <a:lnTo>
                    <a:pt x="463296" y="85217"/>
                  </a:lnTo>
                  <a:lnTo>
                    <a:pt x="463296" y="3556"/>
                  </a:lnTo>
                  <a:close/>
                </a:path>
                <a:path w="856615" h="323215">
                  <a:moveTo>
                    <a:pt x="0" y="2413"/>
                  </a:moveTo>
                  <a:lnTo>
                    <a:pt x="100838" y="2413"/>
                  </a:lnTo>
                  <a:lnTo>
                    <a:pt x="100838" y="20955"/>
                  </a:lnTo>
                  <a:lnTo>
                    <a:pt x="0" y="20955"/>
                  </a:lnTo>
                  <a:lnTo>
                    <a:pt x="0" y="2413"/>
                  </a:lnTo>
                  <a:close/>
                </a:path>
                <a:path w="856615" h="323215">
                  <a:moveTo>
                    <a:pt x="836676" y="0"/>
                  </a:moveTo>
                  <a:lnTo>
                    <a:pt x="856615" y="0"/>
                  </a:lnTo>
                  <a:lnTo>
                    <a:pt x="856615" y="185293"/>
                  </a:lnTo>
                  <a:lnTo>
                    <a:pt x="836676" y="185293"/>
                  </a:lnTo>
                  <a:lnTo>
                    <a:pt x="836676" y="98298"/>
                  </a:lnTo>
                  <a:lnTo>
                    <a:pt x="767842" y="98298"/>
                  </a:lnTo>
                  <a:lnTo>
                    <a:pt x="767842" y="79883"/>
                  </a:lnTo>
                  <a:lnTo>
                    <a:pt x="836676" y="79883"/>
                  </a:lnTo>
                  <a:lnTo>
                    <a:pt x="836676" y="0"/>
                  </a:lnTo>
                  <a:close/>
                </a:path>
                <a:path w="856615" h="323215">
                  <a:moveTo>
                    <a:pt x="525399" y="0"/>
                  </a:moveTo>
                  <a:lnTo>
                    <a:pt x="544957" y="0"/>
                  </a:lnTo>
                  <a:lnTo>
                    <a:pt x="544957" y="322707"/>
                  </a:lnTo>
                  <a:lnTo>
                    <a:pt x="525399" y="322707"/>
                  </a:lnTo>
                  <a:lnTo>
                    <a:pt x="525399" y="0"/>
                  </a:lnTo>
                  <a:close/>
                </a:path>
                <a:path w="856615" h="323215">
                  <a:moveTo>
                    <a:pt x="186817" y="0"/>
                  </a:moveTo>
                  <a:lnTo>
                    <a:pt x="206628" y="0"/>
                  </a:lnTo>
                  <a:lnTo>
                    <a:pt x="206628" y="109982"/>
                  </a:lnTo>
                  <a:lnTo>
                    <a:pt x="260223" y="109982"/>
                  </a:lnTo>
                  <a:lnTo>
                    <a:pt x="260223" y="128905"/>
                  </a:lnTo>
                  <a:lnTo>
                    <a:pt x="206628" y="128905"/>
                  </a:lnTo>
                  <a:lnTo>
                    <a:pt x="206628" y="248539"/>
                  </a:lnTo>
                  <a:lnTo>
                    <a:pt x="186817" y="248539"/>
                  </a:lnTo>
                  <a:lnTo>
                    <a:pt x="18681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380" y="319786"/>
            <a:ext cx="734237" cy="44259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231785" y="294513"/>
            <a:ext cx="958850" cy="511175"/>
            <a:chOff x="1231785" y="294513"/>
            <a:chExt cx="958850" cy="511175"/>
          </a:xfrm>
        </p:grpSpPr>
        <p:sp>
          <p:nvSpPr>
            <p:cNvPr id="16" name="object 16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83679" y="373888"/>
                  </a:moveTo>
                  <a:lnTo>
                    <a:pt x="547865" y="373888"/>
                  </a:lnTo>
                  <a:lnTo>
                    <a:pt x="547865" y="500126"/>
                  </a:lnTo>
                  <a:lnTo>
                    <a:pt x="879335" y="500126"/>
                  </a:lnTo>
                  <a:lnTo>
                    <a:pt x="879335" y="468249"/>
                  </a:lnTo>
                  <a:lnTo>
                    <a:pt x="583679" y="468249"/>
                  </a:lnTo>
                  <a:lnTo>
                    <a:pt x="583679" y="373888"/>
                  </a:lnTo>
                  <a:close/>
                </a:path>
                <a:path w="949960" h="502284">
                  <a:moveTo>
                    <a:pt x="401815" y="275209"/>
                  </a:moveTo>
                  <a:lnTo>
                    <a:pt x="87236" y="275209"/>
                  </a:lnTo>
                  <a:lnTo>
                    <a:pt x="87236" y="306578"/>
                  </a:lnTo>
                  <a:lnTo>
                    <a:pt x="367652" y="306578"/>
                  </a:lnTo>
                  <a:lnTo>
                    <a:pt x="367652" y="372618"/>
                  </a:lnTo>
                  <a:lnTo>
                    <a:pt x="87236" y="372618"/>
                  </a:lnTo>
                  <a:lnTo>
                    <a:pt x="87236" y="501777"/>
                  </a:lnTo>
                  <a:lnTo>
                    <a:pt x="413372" y="501777"/>
                  </a:lnTo>
                  <a:lnTo>
                    <a:pt x="413372" y="469900"/>
                  </a:lnTo>
                  <a:lnTo>
                    <a:pt x="121526" y="469900"/>
                  </a:lnTo>
                  <a:lnTo>
                    <a:pt x="121526" y="402717"/>
                  </a:lnTo>
                  <a:lnTo>
                    <a:pt x="401815" y="402717"/>
                  </a:lnTo>
                  <a:lnTo>
                    <a:pt x="401815" y="275209"/>
                  </a:lnTo>
                  <a:close/>
                </a:path>
                <a:path w="949960" h="502284">
                  <a:moveTo>
                    <a:pt x="255276" y="53848"/>
                  </a:moveTo>
                  <a:lnTo>
                    <a:pt x="220078" y="53848"/>
                  </a:lnTo>
                  <a:lnTo>
                    <a:pt x="215649" y="68824"/>
                  </a:lnTo>
                  <a:lnTo>
                    <a:pt x="209791" y="83835"/>
                  </a:lnTo>
                  <a:lnTo>
                    <a:pt x="183841" y="128541"/>
                  </a:lnTo>
                  <a:lnTo>
                    <a:pt x="146926" y="167386"/>
                  </a:lnTo>
                  <a:lnTo>
                    <a:pt x="100134" y="198336"/>
                  </a:lnTo>
                  <a:lnTo>
                    <a:pt x="63799" y="214673"/>
                  </a:lnTo>
                  <a:lnTo>
                    <a:pt x="22517" y="227921"/>
                  </a:lnTo>
                  <a:lnTo>
                    <a:pt x="0" y="233426"/>
                  </a:lnTo>
                  <a:lnTo>
                    <a:pt x="16154" y="262382"/>
                  </a:lnTo>
                  <a:lnTo>
                    <a:pt x="67857" y="248300"/>
                  </a:lnTo>
                  <a:lnTo>
                    <a:pt x="113017" y="229743"/>
                  </a:lnTo>
                  <a:lnTo>
                    <a:pt x="152053" y="206692"/>
                  </a:lnTo>
                  <a:lnTo>
                    <a:pt x="185661" y="179451"/>
                  </a:lnTo>
                  <a:lnTo>
                    <a:pt x="213458" y="147812"/>
                  </a:lnTo>
                  <a:lnTo>
                    <a:pt x="235445" y="111887"/>
                  </a:lnTo>
                  <a:lnTo>
                    <a:pt x="251383" y="70262"/>
                  </a:lnTo>
                  <a:lnTo>
                    <a:pt x="255276" y="53848"/>
                  </a:lnTo>
                  <a:close/>
                </a:path>
                <a:path w="949960" h="502284">
                  <a:moveTo>
                    <a:pt x="401815" y="0"/>
                  </a:moveTo>
                  <a:lnTo>
                    <a:pt x="367652" y="0"/>
                  </a:lnTo>
                  <a:lnTo>
                    <a:pt x="367652" y="83439"/>
                  </a:lnTo>
                  <a:lnTo>
                    <a:pt x="271640" y="83439"/>
                  </a:lnTo>
                  <a:lnTo>
                    <a:pt x="271640" y="114173"/>
                  </a:lnTo>
                  <a:lnTo>
                    <a:pt x="367652" y="114173"/>
                  </a:lnTo>
                  <a:lnTo>
                    <a:pt x="367652" y="165608"/>
                  </a:lnTo>
                  <a:lnTo>
                    <a:pt x="257289" y="165608"/>
                  </a:lnTo>
                  <a:lnTo>
                    <a:pt x="257289" y="195834"/>
                  </a:lnTo>
                  <a:lnTo>
                    <a:pt x="367652" y="195834"/>
                  </a:lnTo>
                  <a:lnTo>
                    <a:pt x="367652" y="254000"/>
                  </a:lnTo>
                  <a:lnTo>
                    <a:pt x="401815" y="254000"/>
                  </a:lnTo>
                  <a:lnTo>
                    <a:pt x="401815" y="0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40610" y="22733"/>
                  </a:lnTo>
                  <a:lnTo>
                    <a:pt x="204570" y="23685"/>
                  </a:lnTo>
                  <a:lnTo>
                    <a:pt x="115303" y="24130"/>
                  </a:lnTo>
                  <a:lnTo>
                    <a:pt x="26885" y="24130"/>
                  </a:lnTo>
                  <a:lnTo>
                    <a:pt x="26885" y="55372"/>
                  </a:lnTo>
                  <a:lnTo>
                    <a:pt x="82918" y="55372"/>
                  </a:lnTo>
                  <a:lnTo>
                    <a:pt x="170054" y="54955"/>
                  </a:lnTo>
                  <a:lnTo>
                    <a:pt x="220078" y="53848"/>
                  </a:lnTo>
                  <a:lnTo>
                    <a:pt x="255276" y="53848"/>
                  </a:lnTo>
                  <a:lnTo>
                    <a:pt x="256912" y="46950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949566" y="294259"/>
                  </a:moveTo>
                  <a:lnTo>
                    <a:pt x="467093" y="294259"/>
                  </a:lnTo>
                  <a:lnTo>
                    <a:pt x="467093" y="326136"/>
                  </a:lnTo>
                  <a:lnTo>
                    <a:pt x="949566" y="326136"/>
                  </a:lnTo>
                  <a:lnTo>
                    <a:pt x="949566" y="294259"/>
                  </a:lnTo>
                  <a:close/>
                </a:path>
                <a:path w="949960" h="502284">
                  <a:moveTo>
                    <a:pt x="725157" y="233807"/>
                  </a:moveTo>
                  <a:lnTo>
                    <a:pt x="689343" y="233807"/>
                  </a:lnTo>
                  <a:lnTo>
                    <a:pt x="689343" y="294259"/>
                  </a:lnTo>
                  <a:lnTo>
                    <a:pt x="725157" y="294259"/>
                  </a:lnTo>
                  <a:lnTo>
                    <a:pt x="725157" y="233807"/>
                  </a:lnTo>
                  <a:close/>
                </a:path>
                <a:path w="949960" h="502284">
                  <a:moveTo>
                    <a:pt x="863333" y="13462"/>
                  </a:moveTo>
                  <a:lnTo>
                    <a:pt x="550913" y="13462"/>
                  </a:lnTo>
                  <a:lnTo>
                    <a:pt x="550913" y="45339"/>
                  </a:lnTo>
                  <a:lnTo>
                    <a:pt x="827519" y="45339"/>
                  </a:lnTo>
                  <a:lnTo>
                    <a:pt x="827519" y="105791"/>
                  </a:lnTo>
                  <a:lnTo>
                    <a:pt x="551167" y="105791"/>
                  </a:lnTo>
                  <a:lnTo>
                    <a:pt x="551167" y="233807"/>
                  </a:lnTo>
                  <a:lnTo>
                    <a:pt x="875525" y="233807"/>
                  </a:lnTo>
                  <a:lnTo>
                    <a:pt x="875525" y="201930"/>
                  </a:lnTo>
                  <a:lnTo>
                    <a:pt x="586981" y="201930"/>
                  </a:lnTo>
                  <a:lnTo>
                    <a:pt x="586981" y="136525"/>
                  </a:lnTo>
                  <a:lnTo>
                    <a:pt x="863333" y="136525"/>
                  </a:lnTo>
                  <a:lnTo>
                    <a:pt x="863333" y="1346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36357" y="299085"/>
              <a:ext cx="949960" cy="502284"/>
            </a:xfrm>
            <a:custGeom>
              <a:avLst/>
              <a:gdLst/>
              <a:ahLst/>
              <a:cxnLst/>
              <a:rect l="l" t="t" r="r" b="b"/>
              <a:pathLst>
                <a:path w="949960" h="502284">
                  <a:moveTo>
                    <a:pt x="547865" y="373888"/>
                  </a:moveTo>
                  <a:lnTo>
                    <a:pt x="583679" y="373888"/>
                  </a:lnTo>
                  <a:lnTo>
                    <a:pt x="583679" y="468249"/>
                  </a:lnTo>
                  <a:lnTo>
                    <a:pt x="879335" y="468249"/>
                  </a:lnTo>
                  <a:lnTo>
                    <a:pt x="879335" y="500126"/>
                  </a:lnTo>
                  <a:lnTo>
                    <a:pt x="547865" y="500126"/>
                  </a:lnTo>
                  <a:lnTo>
                    <a:pt x="547865" y="373888"/>
                  </a:lnTo>
                  <a:close/>
                </a:path>
                <a:path w="949960" h="502284">
                  <a:moveTo>
                    <a:pt x="87236" y="275209"/>
                  </a:moveTo>
                  <a:lnTo>
                    <a:pt x="401815" y="275209"/>
                  </a:lnTo>
                  <a:lnTo>
                    <a:pt x="401815" y="402717"/>
                  </a:lnTo>
                  <a:lnTo>
                    <a:pt x="121526" y="402717"/>
                  </a:lnTo>
                  <a:lnTo>
                    <a:pt x="121526" y="469900"/>
                  </a:lnTo>
                  <a:lnTo>
                    <a:pt x="413372" y="469900"/>
                  </a:lnTo>
                  <a:lnTo>
                    <a:pt x="413372" y="501777"/>
                  </a:lnTo>
                  <a:lnTo>
                    <a:pt x="87236" y="501777"/>
                  </a:lnTo>
                  <a:lnTo>
                    <a:pt x="87236" y="372618"/>
                  </a:lnTo>
                  <a:lnTo>
                    <a:pt x="367652" y="372618"/>
                  </a:lnTo>
                  <a:lnTo>
                    <a:pt x="367652" y="306578"/>
                  </a:lnTo>
                  <a:lnTo>
                    <a:pt x="87236" y="306578"/>
                  </a:lnTo>
                  <a:lnTo>
                    <a:pt x="87236" y="275209"/>
                  </a:lnTo>
                  <a:close/>
                </a:path>
                <a:path w="949960" h="502284">
                  <a:moveTo>
                    <a:pt x="260845" y="21971"/>
                  </a:moveTo>
                  <a:lnTo>
                    <a:pt x="251383" y="70262"/>
                  </a:lnTo>
                  <a:lnTo>
                    <a:pt x="235445" y="111887"/>
                  </a:lnTo>
                  <a:lnTo>
                    <a:pt x="213458" y="147812"/>
                  </a:lnTo>
                  <a:lnTo>
                    <a:pt x="185661" y="179451"/>
                  </a:lnTo>
                  <a:lnTo>
                    <a:pt x="152053" y="206692"/>
                  </a:lnTo>
                  <a:lnTo>
                    <a:pt x="113017" y="229743"/>
                  </a:lnTo>
                  <a:lnTo>
                    <a:pt x="67857" y="248300"/>
                  </a:lnTo>
                  <a:lnTo>
                    <a:pt x="16154" y="262382"/>
                  </a:lnTo>
                  <a:lnTo>
                    <a:pt x="0" y="233426"/>
                  </a:lnTo>
                  <a:lnTo>
                    <a:pt x="22517" y="227921"/>
                  </a:lnTo>
                  <a:lnTo>
                    <a:pt x="43788" y="221678"/>
                  </a:lnTo>
                  <a:lnTo>
                    <a:pt x="82537" y="206883"/>
                  </a:lnTo>
                  <a:lnTo>
                    <a:pt x="116732" y="188896"/>
                  </a:lnTo>
                  <a:lnTo>
                    <a:pt x="160374" y="155263"/>
                  </a:lnTo>
                  <a:lnTo>
                    <a:pt x="193789" y="113919"/>
                  </a:lnTo>
                  <a:lnTo>
                    <a:pt x="215649" y="68824"/>
                  </a:lnTo>
                  <a:lnTo>
                    <a:pt x="220078" y="53848"/>
                  </a:lnTo>
                  <a:lnTo>
                    <a:pt x="203911" y="54296"/>
                  </a:lnTo>
                  <a:lnTo>
                    <a:pt x="187232" y="54673"/>
                  </a:lnTo>
                  <a:lnTo>
                    <a:pt x="134549" y="55264"/>
                  </a:lnTo>
                  <a:lnTo>
                    <a:pt x="82918" y="55372"/>
                  </a:lnTo>
                  <a:lnTo>
                    <a:pt x="26885" y="55372"/>
                  </a:lnTo>
                  <a:lnTo>
                    <a:pt x="26885" y="24130"/>
                  </a:lnTo>
                  <a:lnTo>
                    <a:pt x="115303" y="24130"/>
                  </a:lnTo>
                  <a:lnTo>
                    <a:pt x="136186" y="24108"/>
                  </a:lnTo>
                  <a:lnTo>
                    <a:pt x="188836" y="23875"/>
                  </a:lnTo>
                  <a:lnTo>
                    <a:pt x="240610" y="22733"/>
                  </a:lnTo>
                  <a:lnTo>
                    <a:pt x="260845" y="21971"/>
                  </a:lnTo>
                  <a:close/>
                </a:path>
                <a:path w="949960" h="502284">
                  <a:moveTo>
                    <a:pt x="550913" y="13462"/>
                  </a:moveTo>
                  <a:lnTo>
                    <a:pt x="863333" y="13462"/>
                  </a:lnTo>
                  <a:lnTo>
                    <a:pt x="863333" y="136525"/>
                  </a:lnTo>
                  <a:lnTo>
                    <a:pt x="586981" y="136525"/>
                  </a:lnTo>
                  <a:lnTo>
                    <a:pt x="586981" y="201930"/>
                  </a:lnTo>
                  <a:lnTo>
                    <a:pt x="875525" y="201930"/>
                  </a:lnTo>
                  <a:lnTo>
                    <a:pt x="875525" y="233807"/>
                  </a:lnTo>
                  <a:lnTo>
                    <a:pt x="725157" y="233807"/>
                  </a:lnTo>
                  <a:lnTo>
                    <a:pt x="725157" y="294259"/>
                  </a:lnTo>
                  <a:lnTo>
                    <a:pt x="949566" y="294259"/>
                  </a:lnTo>
                  <a:lnTo>
                    <a:pt x="949566" y="326136"/>
                  </a:lnTo>
                  <a:lnTo>
                    <a:pt x="467093" y="326136"/>
                  </a:lnTo>
                  <a:lnTo>
                    <a:pt x="467093" y="294259"/>
                  </a:lnTo>
                  <a:lnTo>
                    <a:pt x="689343" y="294259"/>
                  </a:lnTo>
                  <a:lnTo>
                    <a:pt x="689343" y="233807"/>
                  </a:lnTo>
                  <a:lnTo>
                    <a:pt x="551167" y="233807"/>
                  </a:lnTo>
                  <a:lnTo>
                    <a:pt x="551167" y="105791"/>
                  </a:lnTo>
                  <a:lnTo>
                    <a:pt x="827519" y="105791"/>
                  </a:lnTo>
                  <a:lnTo>
                    <a:pt x="827519" y="45339"/>
                  </a:lnTo>
                  <a:lnTo>
                    <a:pt x="550913" y="45339"/>
                  </a:lnTo>
                  <a:lnTo>
                    <a:pt x="550913" y="13462"/>
                  </a:lnTo>
                  <a:close/>
                </a:path>
                <a:path w="949960" h="502284">
                  <a:moveTo>
                    <a:pt x="367652" y="0"/>
                  </a:moveTo>
                  <a:lnTo>
                    <a:pt x="401815" y="0"/>
                  </a:lnTo>
                  <a:lnTo>
                    <a:pt x="401815" y="254000"/>
                  </a:lnTo>
                  <a:lnTo>
                    <a:pt x="367652" y="254000"/>
                  </a:lnTo>
                  <a:lnTo>
                    <a:pt x="367652" y="195834"/>
                  </a:lnTo>
                  <a:lnTo>
                    <a:pt x="257289" y="195834"/>
                  </a:lnTo>
                  <a:lnTo>
                    <a:pt x="257289" y="165608"/>
                  </a:lnTo>
                  <a:lnTo>
                    <a:pt x="367652" y="165608"/>
                  </a:lnTo>
                  <a:lnTo>
                    <a:pt x="367652" y="114173"/>
                  </a:lnTo>
                  <a:lnTo>
                    <a:pt x="271640" y="114173"/>
                  </a:lnTo>
                  <a:lnTo>
                    <a:pt x="271640" y="83439"/>
                  </a:lnTo>
                  <a:lnTo>
                    <a:pt x="367652" y="83439"/>
                  </a:lnTo>
                  <a:lnTo>
                    <a:pt x="36765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8771" y="2944495"/>
            <a:ext cx="3566160" cy="718820"/>
            <a:chOff x="4398771" y="2944495"/>
            <a:chExt cx="3566160" cy="718820"/>
          </a:xfrm>
        </p:grpSpPr>
        <p:sp>
          <p:nvSpPr>
            <p:cNvPr id="3" name="object 3"/>
            <p:cNvSpPr/>
            <p:nvPr/>
          </p:nvSpPr>
          <p:spPr>
            <a:xfrm>
              <a:off x="4403343" y="2949067"/>
              <a:ext cx="3386454" cy="709930"/>
            </a:xfrm>
            <a:custGeom>
              <a:avLst/>
              <a:gdLst/>
              <a:ahLst/>
              <a:cxnLst/>
              <a:rect l="l" t="t" r="r" b="b"/>
              <a:pathLst>
                <a:path w="3386454" h="709929">
                  <a:moveTo>
                    <a:pt x="1565147" y="443484"/>
                  </a:moveTo>
                  <a:lnTo>
                    <a:pt x="1470659" y="443484"/>
                  </a:lnTo>
                  <a:lnTo>
                    <a:pt x="1470659" y="698754"/>
                  </a:lnTo>
                  <a:lnTo>
                    <a:pt x="1914905" y="698754"/>
                  </a:lnTo>
                  <a:lnTo>
                    <a:pt x="1914905" y="625602"/>
                  </a:lnTo>
                  <a:lnTo>
                    <a:pt x="1564385" y="625602"/>
                  </a:lnTo>
                  <a:lnTo>
                    <a:pt x="1564385" y="568452"/>
                  </a:lnTo>
                  <a:lnTo>
                    <a:pt x="1914905" y="568452"/>
                  </a:lnTo>
                  <a:lnTo>
                    <a:pt x="1914905" y="496824"/>
                  </a:lnTo>
                  <a:lnTo>
                    <a:pt x="1565147" y="496824"/>
                  </a:lnTo>
                  <a:lnTo>
                    <a:pt x="1565147" y="443484"/>
                  </a:lnTo>
                  <a:close/>
                </a:path>
                <a:path w="3386454" h="709929">
                  <a:moveTo>
                    <a:pt x="1914905" y="568452"/>
                  </a:moveTo>
                  <a:lnTo>
                    <a:pt x="1821941" y="568452"/>
                  </a:lnTo>
                  <a:lnTo>
                    <a:pt x="1821941" y="624078"/>
                  </a:lnTo>
                  <a:lnTo>
                    <a:pt x="1564385" y="625602"/>
                  </a:lnTo>
                  <a:lnTo>
                    <a:pt x="1914905" y="625602"/>
                  </a:lnTo>
                  <a:lnTo>
                    <a:pt x="1914905" y="568452"/>
                  </a:lnTo>
                  <a:close/>
                </a:path>
                <a:path w="3386454" h="709929">
                  <a:moveTo>
                    <a:pt x="1914905" y="438150"/>
                  </a:moveTo>
                  <a:lnTo>
                    <a:pt x="1821941" y="438150"/>
                  </a:lnTo>
                  <a:lnTo>
                    <a:pt x="1821941" y="496824"/>
                  </a:lnTo>
                  <a:lnTo>
                    <a:pt x="1914905" y="496824"/>
                  </a:lnTo>
                  <a:lnTo>
                    <a:pt x="1914905" y="438150"/>
                  </a:lnTo>
                  <a:close/>
                </a:path>
                <a:path w="3386454" h="709929">
                  <a:moveTo>
                    <a:pt x="555497" y="422910"/>
                  </a:moveTo>
                  <a:lnTo>
                    <a:pt x="114300" y="422910"/>
                  </a:lnTo>
                  <a:lnTo>
                    <a:pt x="114300" y="698754"/>
                  </a:lnTo>
                  <a:lnTo>
                    <a:pt x="555497" y="698754"/>
                  </a:lnTo>
                  <a:lnTo>
                    <a:pt x="555497" y="620268"/>
                  </a:lnTo>
                  <a:lnTo>
                    <a:pt x="208787" y="620268"/>
                  </a:lnTo>
                  <a:lnTo>
                    <a:pt x="208787" y="502158"/>
                  </a:lnTo>
                  <a:lnTo>
                    <a:pt x="555497" y="502158"/>
                  </a:lnTo>
                  <a:lnTo>
                    <a:pt x="555497" y="422910"/>
                  </a:lnTo>
                  <a:close/>
                </a:path>
                <a:path w="3386454" h="709929">
                  <a:moveTo>
                    <a:pt x="555497" y="502158"/>
                  </a:moveTo>
                  <a:lnTo>
                    <a:pt x="461771" y="502158"/>
                  </a:lnTo>
                  <a:lnTo>
                    <a:pt x="461771" y="620268"/>
                  </a:lnTo>
                  <a:lnTo>
                    <a:pt x="555497" y="620268"/>
                  </a:lnTo>
                  <a:lnTo>
                    <a:pt x="555497" y="502158"/>
                  </a:lnTo>
                  <a:close/>
                </a:path>
                <a:path w="3386454" h="709929">
                  <a:moveTo>
                    <a:pt x="1575053" y="185166"/>
                  </a:moveTo>
                  <a:lnTo>
                    <a:pt x="1535715" y="187452"/>
                  </a:lnTo>
                  <a:lnTo>
                    <a:pt x="1486352" y="199286"/>
                  </a:lnTo>
                  <a:lnTo>
                    <a:pt x="1448561" y="219075"/>
                  </a:lnTo>
                  <a:lnTo>
                    <a:pt x="1416557" y="254888"/>
                  </a:lnTo>
                  <a:lnTo>
                    <a:pt x="1405889" y="296418"/>
                  </a:lnTo>
                  <a:lnTo>
                    <a:pt x="1406556" y="307347"/>
                  </a:lnTo>
                  <a:lnTo>
                    <a:pt x="1422558" y="348519"/>
                  </a:lnTo>
                  <a:lnTo>
                    <a:pt x="1459872" y="381952"/>
                  </a:lnTo>
                  <a:lnTo>
                    <a:pt x="1501520" y="399669"/>
                  </a:lnTo>
                  <a:lnTo>
                    <a:pt x="1554741" y="408598"/>
                  </a:lnTo>
                  <a:lnTo>
                    <a:pt x="1575053" y="409194"/>
                  </a:lnTo>
                  <a:lnTo>
                    <a:pt x="1595032" y="408598"/>
                  </a:lnTo>
                  <a:lnTo>
                    <a:pt x="1647825" y="399669"/>
                  </a:lnTo>
                  <a:lnTo>
                    <a:pt x="1689473" y="381952"/>
                  </a:lnTo>
                  <a:lnTo>
                    <a:pt x="1719548" y="357759"/>
                  </a:lnTo>
                  <a:lnTo>
                    <a:pt x="1730534" y="342900"/>
                  </a:lnTo>
                  <a:lnTo>
                    <a:pt x="1575053" y="342900"/>
                  </a:lnTo>
                  <a:lnTo>
                    <a:pt x="1554932" y="342018"/>
                  </a:lnTo>
                  <a:lnTo>
                    <a:pt x="1513713" y="328803"/>
                  </a:lnTo>
                  <a:lnTo>
                    <a:pt x="1495805" y="296418"/>
                  </a:lnTo>
                  <a:lnTo>
                    <a:pt x="1496901" y="287226"/>
                  </a:lnTo>
                  <a:lnTo>
                    <a:pt x="1523761" y="257651"/>
                  </a:lnTo>
                  <a:lnTo>
                    <a:pt x="1575053" y="249936"/>
                  </a:lnTo>
                  <a:lnTo>
                    <a:pt x="1730055" y="249936"/>
                  </a:lnTo>
                  <a:lnTo>
                    <a:pt x="1727001" y="245078"/>
                  </a:lnTo>
                  <a:lnTo>
                    <a:pt x="1689473" y="211669"/>
                  </a:lnTo>
                  <a:lnTo>
                    <a:pt x="1647825" y="194310"/>
                  </a:lnTo>
                  <a:lnTo>
                    <a:pt x="1595032" y="185737"/>
                  </a:lnTo>
                  <a:lnTo>
                    <a:pt x="1575053" y="185166"/>
                  </a:lnTo>
                  <a:close/>
                </a:path>
                <a:path w="3386454" h="709929">
                  <a:moveTo>
                    <a:pt x="1730055" y="249936"/>
                  </a:moveTo>
                  <a:lnTo>
                    <a:pt x="1575053" y="249936"/>
                  </a:lnTo>
                  <a:lnTo>
                    <a:pt x="1595151" y="250793"/>
                  </a:lnTo>
                  <a:lnTo>
                    <a:pt x="1612011" y="253364"/>
                  </a:lnTo>
                  <a:lnTo>
                    <a:pt x="1649158" y="278701"/>
                  </a:lnTo>
                  <a:lnTo>
                    <a:pt x="1653539" y="296418"/>
                  </a:lnTo>
                  <a:lnTo>
                    <a:pt x="1652396" y="304990"/>
                  </a:lnTo>
                  <a:lnTo>
                    <a:pt x="1624631" y="334756"/>
                  </a:lnTo>
                  <a:lnTo>
                    <a:pt x="1575053" y="342900"/>
                  </a:lnTo>
                  <a:lnTo>
                    <a:pt x="1730534" y="342900"/>
                  </a:lnTo>
                  <a:lnTo>
                    <a:pt x="1744217" y="296418"/>
                  </a:lnTo>
                  <a:lnTo>
                    <a:pt x="1743527" y="285821"/>
                  </a:lnTo>
                  <a:lnTo>
                    <a:pt x="1741455" y="275367"/>
                  </a:lnTo>
                  <a:lnTo>
                    <a:pt x="1738002" y="265056"/>
                  </a:lnTo>
                  <a:lnTo>
                    <a:pt x="1733168" y="254888"/>
                  </a:lnTo>
                  <a:lnTo>
                    <a:pt x="1730055" y="249936"/>
                  </a:lnTo>
                  <a:close/>
                </a:path>
                <a:path w="3386454" h="709929">
                  <a:moveTo>
                    <a:pt x="1786127" y="101346"/>
                  </a:moveTo>
                  <a:lnTo>
                    <a:pt x="1357883" y="101346"/>
                  </a:lnTo>
                  <a:lnTo>
                    <a:pt x="1357883" y="166878"/>
                  </a:lnTo>
                  <a:lnTo>
                    <a:pt x="1786127" y="166878"/>
                  </a:lnTo>
                  <a:lnTo>
                    <a:pt x="1786127" y="101346"/>
                  </a:lnTo>
                  <a:close/>
                </a:path>
                <a:path w="3386454" h="709929">
                  <a:moveTo>
                    <a:pt x="3085337" y="61722"/>
                  </a:moveTo>
                  <a:lnTo>
                    <a:pt x="2758439" y="61722"/>
                  </a:lnTo>
                  <a:lnTo>
                    <a:pt x="2758439" y="534162"/>
                  </a:lnTo>
                  <a:lnTo>
                    <a:pt x="2887217" y="534162"/>
                  </a:lnTo>
                  <a:lnTo>
                    <a:pt x="2904815" y="534019"/>
                  </a:lnTo>
                  <a:lnTo>
                    <a:pt x="2958464" y="531876"/>
                  </a:lnTo>
                  <a:lnTo>
                    <a:pt x="3012114" y="527161"/>
                  </a:lnTo>
                  <a:lnTo>
                    <a:pt x="3063906" y="520065"/>
                  </a:lnTo>
                  <a:lnTo>
                    <a:pt x="3111793" y="511254"/>
                  </a:lnTo>
                  <a:lnTo>
                    <a:pt x="3153155" y="501396"/>
                  </a:lnTo>
                  <a:lnTo>
                    <a:pt x="3153155" y="453390"/>
                  </a:lnTo>
                  <a:lnTo>
                    <a:pt x="2854452" y="453390"/>
                  </a:lnTo>
                  <a:lnTo>
                    <a:pt x="2854452" y="142494"/>
                  </a:lnTo>
                  <a:lnTo>
                    <a:pt x="3085337" y="142494"/>
                  </a:lnTo>
                  <a:lnTo>
                    <a:pt x="3085337" y="61722"/>
                  </a:lnTo>
                  <a:close/>
                </a:path>
                <a:path w="3386454" h="709929">
                  <a:moveTo>
                    <a:pt x="3153155" y="422910"/>
                  </a:moveTo>
                  <a:lnTo>
                    <a:pt x="3096672" y="435768"/>
                  </a:lnTo>
                  <a:lnTo>
                    <a:pt x="3036951" y="445388"/>
                  </a:lnTo>
                  <a:lnTo>
                    <a:pt x="2974181" y="451389"/>
                  </a:lnTo>
                  <a:lnTo>
                    <a:pt x="2908554" y="453390"/>
                  </a:lnTo>
                  <a:lnTo>
                    <a:pt x="3153155" y="453390"/>
                  </a:lnTo>
                  <a:lnTo>
                    <a:pt x="3153155" y="422910"/>
                  </a:lnTo>
                  <a:close/>
                </a:path>
                <a:path w="3386454" h="709929">
                  <a:moveTo>
                    <a:pt x="2177796" y="52578"/>
                  </a:moveTo>
                  <a:lnTo>
                    <a:pt x="2081783" y="52578"/>
                  </a:lnTo>
                  <a:lnTo>
                    <a:pt x="2081783" y="519684"/>
                  </a:lnTo>
                  <a:lnTo>
                    <a:pt x="2241041" y="519684"/>
                  </a:lnTo>
                  <a:lnTo>
                    <a:pt x="2258306" y="519517"/>
                  </a:lnTo>
                  <a:lnTo>
                    <a:pt x="2311527" y="517017"/>
                  </a:lnTo>
                  <a:lnTo>
                    <a:pt x="2364962" y="512159"/>
                  </a:lnTo>
                  <a:lnTo>
                    <a:pt x="2416206" y="505587"/>
                  </a:lnTo>
                  <a:lnTo>
                    <a:pt x="2463546" y="497324"/>
                  </a:lnTo>
                  <a:lnTo>
                    <a:pt x="2504694" y="487680"/>
                  </a:lnTo>
                  <a:lnTo>
                    <a:pt x="2504694" y="438150"/>
                  </a:lnTo>
                  <a:lnTo>
                    <a:pt x="2177796" y="438150"/>
                  </a:lnTo>
                  <a:lnTo>
                    <a:pt x="2177796" y="52578"/>
                  </a:lnTo>
                  <a:close/>
                </a:path>
                <a:path w="3386454" h="709929">
                  <a:moveTo>
                    <a:pt x="2504694" y="406908"/>
                  </a:moveTo>
                  <a:lnTo>
                    <a:pt x="2459034" y="418155"/>
                  </a:lnTo>
                  <a:lnTo>
                    <a:pt x="2411669" y="426902"/>
                  </a:lnTo>
                  <a:lnTo>
                    <a:pt x="2362596" y="433151"/>
                  </a:lnTo>
                  <a:lnTo>
                    <a:pt x="2311816" y="436900"/>
                  </a:lnTo>
                  <a:lnTo>
                    <a:pt x="2259329" y="438150"/>
                  </a:lnTo>
                  <a:lnTo>
                    <a:pt x="2504694" y="438150"/>
                  </a:lnTo>
                  <a:lnTo>
                    <a:pt x="2504694" y="406908"/>
                  </a:lnTo>
                  <a:close/>
                </a:path>
                <a:path w="3386454" h="709929">
                  <a:moveTo>
                    <a:pt x="949451" y="44958"/>
                  </a:moveTo>
                  <a:lnTo>
                    <a:pt x="851915" y="44958"/>
                  </a:lnTo>
                  <a:lnTo>
                    <a:pt x="853487" y="87987"/>
                  </a:lnTo>
                  <a:lnTo>
                    <a:pt x="852868" y="128682"/>
                  </a:lnTo>
                  <a:lnTo>
                    <a:pt x="850058" y="167044"/>
                  </a:lnTo>
                  <a:lnTo>
                    <a:pt x="838057" y="237053"/>
                  </a:lnTo>
                  <a:lnTo>
                    <a:pt x="818626" y="299727"/>
                  </a:lnTo>
                  <a:lnTo>
                    <a:pt x="792075" y="355473"/>
                  </a:lnTo>
                  <a:lnTo>
                    <a:pt x="759118" y="405002"/>
                  </a:lnTo>
                  <a:lnTo>
                    <a:pt x="720113" y="448722"/>
                  </a:lnTo>
                  <a:lnTo>
                    <a:pt x="676489" y="488346"/>
                  </a:lnTo>
                  <a:lnTo>
                    <a:pt x="653033" y="506730"/>
                  </a:lnTo>
                  <a:lnTo>
                    <a:pt x="721613" y="561594"/>
                  </a:lnTo>
                  <a:lnTo>
                    <a:pt x="775430" y="517207"/>
                  </a:lnTo>
                  <a:lnTo>
                    <a:pt x="822578" y="467868"/>
                  </a:lnTo>
                  <a:lnTo>
                    <a:pt x="862679" y="412813"/>
                  </a:lnTo>
                  <a:lnTo>
                    <a:pt x="895350" y="351282"/>
                  </a:lnTo>
                  <a:lnTo>
                    <a:pt x="996221" y="351282"/>
                  </a:lnTo>
                  <a:lnTo>
                    <a:pt x="989075" y="341233"/>
                  </a:lnTo>
                  <a:lnTo>
                    <a:pt x="968501" y="306514"/>
                  </a:lnTo>
                  <a:lnTo>
                    <a:pt x="950213" y="269224"/>
                  </a:lnTo>
                  <a:lnTo>
                    <a:pt x="934211" y="229362"/>
                  </a:lnTo>
                  <a:lnTo>
                    <a:pt x="938141" y="208168"/>
                  </a:lnTo>
                  <a:lnTo>
                    <a:pt x="941546" y="186499"/>
                  </a:lnTo>
                  <a:lnTo>
                    <a:pt x="946784" y="141732"/>
                  </a:lnTo>
                  <a:lnTo>
                    <a:pt x="949547" y="94678"/>
                  </a:lnTo>
                  <a:lnTo>
                    <a:pt x="949856" y="70151"/>
                  </a:lnTo>
                  <a:lnTo>
                    <a:pt x="949451" y="44958"/>
                  </a:lnTo>
                  <a:close/>
                </a:path>
                <a:path w="3386454" h="709929">
                  <a:moveTo>
                    <a:pt x="996221" y="351282"/>
                  </a:moveTo>
                  <a:lnTo>
                    <a:pt x="895350" y="351282"/>
                  </a:lnTo>
                  <a:lnTo>
                    <a:pt x="922263" y="397184"/>
                  </a:lnTo>
                  <a:lnTo>
                    <a:pt x="953018" y="439795"/>
                  </a:lnTo>
                  <a:lnTo>
                    <a:pt x="987612" y="479115"/>
                  </a:lnTo>
                  <a:lnTo>
                    <a:pt x="1026048" y="515142"/>
                  </a:lnTo>
                  <a:lnTo>
                    <a:pt x="1068323" y="547878"/>
                  </a:lnTo>
                  <a:lnTo>
                    <a:pt x="1131569" y="483870"/>
                  </a:lnTo>
                  <a:lnTo>
                    <a:pt x="1097232" y="458676"/>
                  </a:lnTo>
                  <a:lnTo>
                    <a:pt x="1065847" y="431863"/>
                  </a:lnTo>
                  <a:lnTo>
                    <a:pt x="1037415" y="403431"/>
                  </a:lnTo>
                  <a:lnTo>
                    <a:pt x="1011935" y="373380"/>
                  </a:lnTo>
                  <a:lnTo>
                    <a:pt x="996221" y="351282"/>
                  </a:lnTo>
                  <a:close/>
                </a:path>
                <a:path w="3386454" h="709929">
                  <a:moveTo>
                    <a:pt x="555497" y="3048"/>
                  </a:moveTo>
                  <a:lnTo>
                    <a:pt x="461771" y="3048"/>
                  </a:lnTo>
                  <a:lnTo>
                    <a:pt x="461771" y="393192"/>
                  </a:lnTo>
                  <a:lnTo>
                    <a:pt x="555497" y="393192"/>
                  </a:lnTo>
                  <a:lnTo>
                    <a:pt x="555497" y="236220"/>
                  </a:lnTo>
                  <a:lnTo>
                    <a:pt x="661415" y="236220"/>
                  </a:lnTo>
                  <a:lnTo>
                    <a:pt x="661415" y="156972"/>
                  </a:lnTo>
                  <a:lnTo>
                    <a:pt x="555497" y="156972"/>
                  </a:lnTo>
                  <a:lnTo>
                    <a:pt x="555497" y="3048"/>
                  </a:lnTo>
                  <a:close/>
                </a:path>
                <a:path w="3386454" h="709929">
                  <a:moveTo>
                    <a:pt x="375520" y="108966"/>
                  </a:moveTo>
                  <a:lnTo>
                    <a:pt x="279653" y="108966"/>
                  </a:lnTo>
                  <a:lnTo>
                    <a:pt x="268652" y="144851"/>
                  </a:lnTo>
                  <a:lnTo>
                    <a:pt x="250888" y="178593"/>
                  </a:lnTo>
                  <a:lnTo>
                    <a:pt x="226361" y="210192"/>
                  </a:lnTo>
                  <a:lnTo>
                    <a:pt x="195071" y="239649"/>
                  </a:lnTo>
                  <a:lnTo>
                    <a:pt x="156876" y="266771"/>
                  </a:lnTo>
                  <a:lnTo>
                    <a:pt x="111632" y="291369"/>
                  </a:lnTo>
                  <a:lnTo>
                    <a:pt x="59340" y="313443"/>
                  </a:lnTo>
                  <a:lnTo>
                    <a:pt x="0" y="332994"/>
                  </a:lnTo>
                  <a:lnTo>
                    <a:pt x="53339" y="402336"/>
                  </a:lnTo>
                  <a:lnTo>
                    <a:pt x="90773" y="390048"/>
                  </a:lnTo>
                  <a:lnTo>
                    <a:pt x="159353" y="360330"/>
                  </a:lnTo>
                  <a:lnTo>
                    <a:pt x="219503" y="323897"/>
                  </a:lnTo>
                  <a:lnTo>
                    <a:pt x="270938" y="281606"/>
                  </a:lnTo>
                  <a:lnTo>
                    <a:pt x="313562" y="233719"/>
                  </a:lnTo>
                  <a:lnTo>
                    <a:pt x="347090" y="180951"/>
                  </a:lnTo>
                  <a:lnTo>
                    <a:pt x="371379" y="123610"/>
                  </a:lnTo>
                  <a:lnTo>
                    <a:pt x="375520" y="108966"/>
                  </a:lnTo>
                  <a:close/>
                </a:path>
                <a:path w="3386454" h="709929">
                  <a:moveTo>
                    <a:pt x="389381" y="31242"/>
                  </a:moveTo>
                  <a:lnTo>
                    <a:pt x="357544" y="31908"/>
                  </a:lnTo>
                  <a:lnTo>
                    <a:pt x="268604" y="32766"/>
                  </a:lnTo>
                  <a:lnTo>
                    <a:pt x="44957" y="32766"/>
                  </a:lnTo>
                  <a:lnTo>
                    <a:pt x="44957" y="109728"/>
                  </a:lnTo>
                  <a:lnTo>
                    <a:pt x="206501" y="109728"/>
                  </a:lnTo>
                  <a:lnTo>
                    <a:pt x="264223" y="109299"/>
                  </a:lnTo>
                  <a:lnTo>
                    <a:pt x="279653" y="108966"/>
                  </a:lnTo>
                  <a:lnTo>
                    <a:pt x="375520" y="108966"/>
                  </a:lnTo>
                  <a:lnTo>
                    <a:pt x="379856" y="93630"/>
                  </a:lnTo>
                  <a:lnTo>
                    <a:pt x="385857" y="62841"/>
                  </a:lnTo>
                  <a:lnTo>
                    <a:pt x="389381" y="31242"/>
                  </a:lnTo>
                  <a:close/>
                </a:path>
                <a:path w="3386454" h="709929">
                  <a:moveTo>
                    <a:pt x="3275837" y="3048"/>
                  </a:moveTo>
                  <a:lnTo>
                    <a:pt x="3181350" y="3048"/>
                  </a:lnTo>
                  <a:lnTo>
                    <a:pt x="3181350" y="709422"/>
                  </a:lnTo>
                  <a:lnTo>
                    <a:pt x="3275837" y="709422"/>
                  </a:lnTo>
                  <a:lnTo>
                    <a:pt x="3275837" y="336804"/>
                  </a:lnTo>
                  <a:lnTo>
                    <a:pt x="3386328" y="336804"/>
                  </a:lnTo>
                  <a:lnTo>
                    <a:pt x="3386328" y="256032"/>
                  </a:lnTo>
                  <a:lnTo>
                    <a:pt x="3275837" y="256032"/>
                  </a:lnTo>
                  <a:lnTo>
                    <a:pt x="3275837" y="3048"/>
                  </a:lnTo>
                  <a:close/>
                </a:path>
                <a:path w="3386454" h="709929">
                  <a:moveTo>
                    <a:pt x="2626613" y="3048"/>
                  </a:moveTo>
                  <a:lnTo>
                    <a:pt x="2532126" y="3048"/>
                  </a:lnTo>
                  <a:lnTo>
                    <a:pt x="2532126" y="709422"/>
                  </a:lnTo>
                  <a:lnTo>
                    <a:pt x="2626613" y="709422"/>
                  </a:lnTo>
                  <a:lnTo>
                    <a:pt x="2626613" y="3048"/>
                  </a:lnTo>
                  <a:close/>
                </a:path>
                <a:path w="3386454" h="709929">
                  <a:moveTo>
                    <a:pt x="1914905" y="3048"/>
                  </a:moveTo>
                  <a:lnTo>
                    <a:pt x="1821179" y="3048"/>
                  </a:lnTo>
                  <a:lnTo>
                    <a:pt x="1821179" y="408432"/>
                  </a:lnTo>
                  <a:lnTo>
                    <a:pt x="1914905" y="408432"/>
                  </a:lnTo>
                  <a:lnTo>
                    <a:pt x="1914905" y="256794"/>
                  </a:lnTo>
                  <a:lnTo>
                    <a:pt x="2020823" y="256794"/>
                  </a:lnTo>
                  <a:lnTo>
                    <a:pt x="2020823" y="178308"/>
                  </a:lnTo>
                  <a:lnTo>
                    <a:pt x="1914905" y="178308"/>
                  </a:lnTo>
                  <a:lnTo>
                    <a:pt x="1914905" y="3048"/>
                  </a:lnTo>
                  <a:close/>
                </a:path>
                <a:path w="3386454" h="709929">
                  <a:moveTo>
                    <a:pt x="1235202" y="3048"/>
                  </a:moveTo>
                  <a:lnTo>
                    <a:pt x="1140714" y="3048"/>
                  </a:lnTo>
                  <a:lnTo>
                    <a:pt x="1140714" y="709422"/>
                  </a:lnTo>
                  <a:lnTo>
                    <a:pt x="1235202" y="709422"/>
                  </a:lnTo>
                  <a:lnTo>
                    <a:pt x="1235202" y="335280"/>
                  </a:lnTo>
                  <a:lnTo>
                    <a:pt x="1347215" y="335280"/>
                  </a:lnTo>
                  <a:lnTo>
                    <a:pt x="1347215" y="254508"/>
                  </a:lnTo>
                  <a:lnTo>
                    <a:pt x="1235202" y="254508"/>
                  </a:lnTo>
                  <a:lnTo>
                    <a:pt x="1235202" y="3048"/>
                  </a:lnTo>
                  <a:close/>
                </a:path>
                <a:path w="3386454" h="709929">
                  <a:moveTo>
                    <a:pt x="1700783" y="0"/>
                  </a:moveTo>
                  <a:lnTo>
                    <a:pt x="1448561" y="0"/>
                  </a:lnTo>
                  <a:lnTo>
                    <a:pt x="1448561" y="67818"/>
                  </a:lnTo>
                  <a:lnTo>
                    <a:pt x="1700783" y="67818"/>
                  </a:lnTo>
                  <a:lnTo>
                    <a:pt x="1700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7643" y="3371977"/>
              <a:ext cx="1800860" cy="276225"/>
            </a:xfrm>
            <a:custGeom>
              <a:avLst/>
              <a:gdLst/>
              <a:ahLst/>
              <a:cxnLst/>
              <a:rect l="l" t="t" r="r" b="b"/>
              <a:pathLst>
                <a:path w="1800860" h="276225">
                  <a:moveTo>
                    <a:pt x="1450085" y="145542"/>
                  </a:moveTo>
                  <a:lnTo>
                    <a:pt x="1450085" y="202692"/>
                  </a:lnTo>
                  <a:lnTo>
                    <a:pt x="1707641" y="201168"/>
                  </a:lnTo>
                  <a:lnTo>
                    <a:pt x="1707641" y="145542"/>
                  </a:lnTo>
                  <a:lnTo>
                    <a:pt x="1450085" y="145542"/>
                  </a:lnTo>
                  <a:close/>
                </a:path>
                <a:path w="1800860" h="276225">
                  <a:moveTo>
                    <a:pt x="94487" y="79248"/>
                  </a:moveTo>
                  <a:lnTo>
                    <a:pt x="94487" y="197358"/>
                  </a:lnTo>
                  <a:lnTo>
                    <a:pt x="347471" y="197358"/>
                  </a:lnTo>
                  <a:lnTo>
                    <a:pt x="347471" y="79248"/>
                  </a:lnTo>
                  <a:lnTo>
                    <a:pt x="94487" y="79248"/>
                  </a:lnTo>
                  <a:close/>
                </a:path>
                <a:path w="1800860" h="276225">
                  <a:moveTo>
                    <a:pt x="1707641" y="15239"/>
                  </a:moveTo>
                  <a:lnTo>
                    <a:pt x="1800605" y="15239"/>
                  </a:lnTo>
                  <a:lnTo>
                    <a:pt x="1800605" y="275844"/>
                  </a:lnTo>
                  <a:lnTo>
                    <a:pt x="1356359" y="275844"/>
                  </a:lnTo>
                  <a:lnTo>
                    <a:pt x="1356359" y="20574"/>
                  </a:lnTo>
                  <a:lnTo>
                    <a:pt x="1450847" y="20574"/>
                  </a:lnTo>
                  <a:lnTo>
                    <a:pt x="1450847" y="73913"/>
                  </a:lnTo>
                  <a:lnTo>
                    <a:pt x="1707641" y="73913"/>
                  </a:lnTo>
                  <a:lnTo>
                    <a:pt x="1707641" y="15239"/>
                  </a:lnTo>
                  <a:close/>
                </a:path>
                <a:path w="1800860" h="276225">
                  <a:moveTo>
                    <a:pt x="0" y="0"/>
                  </a:moveTo>
                  <a:lnTo>
                    <a:pt x="441197" y="0"/>
                  </a:lnTo>
                  <a:lnTo>
                    <a:pt x="441197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4577" y="3194431"/>
              <a:ext cx="166878" cy="102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03343" y="2949067"/>
              <a:ext cx="3386454" cy="709930"/>
            </a:xfrm>
            <a:custGeom>
              <a:avLst/>
              <a:gdLst/>
              <a:ahLst/>
              <a:cxnLst/>
              <a:rect l="l" t="t" r="r" b="b"/>
              <a:pathLst>
                <a:path w="3386454" h="709929">
                  <a:moveTo>
                    <a:pt x="1575053" y="185166"/>
                  </a:moveTo>
                  <a:lnTo>
                    <a:pt x="1613820" y="187452"/>
                  </a:lnTo>
                  <a:lnTo>
                    <a:pt x="1662993" y="199286"/>
                  </a:lnTo>
                  <a:lnTo>
                    <a:pt x="1700783" y="219075"/>
                  </a:lnTo>
                  <a:lnTo>
                    <a:pt x="1733168" y="254888"/>
                  </a:lnTo>
                  <a:lnTo>
                    <a:pt x="1744217" y="296418"/>
                  </a:lnTo>
                  <a:lnTo>
                    <a:pt x="1743527" y="307347"/>
                  </a:lnTo>
                  <a:lnTo>
                    <a:pt x="1727001" y="348519"/>
                  </a:lnTo>
                  <a:lnTo>
                    <a:pt x="1689473" y="381952"/>
                  </a:lnTo>
                  <a:lnTo>
                    <a:pt x="1647825" y="399669"/>
                  </a:lnTo>
                  <a:lnTo>
                    <a:pt x="1595032" y="408598"/>
                  </a:lnTo>
                  <a:lnTo>
                    <a:pt x="1575053" y="409194"/>
                  </a:lnTo>
                  <a:lnTo>
                    <a:pt x="1554741" y="408598"/>
                  </a:lnTo>
                  <a:lnTo>
                    <a:pt x="1501520" y="399669"/>
                  </a:lnTo>
                  <a:lnTo>
                    <a:pt x="1459872" y="381952"/>
                  </a:lnTo>
                  <a:lnTo>
                    <a:pt x="1429892" y="357759"/>
                  </a:lnTo>
                  <a:lnTo>
                    <a:pt x="1408556" y="318039"/>
                  </a:lnTo>
                  <a:lnTo>
                    <a:pt x="1405889" y="296418"/>
                  </a:lnTo>
                  <a:lnTo>
                    <a:pt x="1406556" y="285821"/>
                  </a:lnTo>
                  <a:lnTo>
                    <a:pt x="1422558" y="245078"/>
                  </a:lnTo>
                  <a:lnTo>
                    <a:pt x="1459872" y="211669"/>
                  </a:lnTo>
                  <a:lnTo>
                    <a:pt x="1501520" y="194310"/>
                  </a:lnTo>
                  <a:lnTo>
                    <a:pt x="1554741" y="185737"/>
                  </a:lnTo>
                  <a:lnTo>
                    <a:pt x="1575053" y="185166"/>
                  </a:lnTo>
                  <a:close/>
                </a:path>
                <a:path w="3386454" h="709929">
                  <a:moveTo>
                    <a:pt x="1357883" y="101346"/>
                  </a:moveTo>
                  <a:lnTo>
                    <a:pt x="1786127" y="101346"/>
                  </a:lnTo>
                  <a:lnTo>
                    <a:pt x="1786127" y="166878"/>
                  </a:lnTo>
                  <a:lnTo>
                    <a:pt x="1357883" y="166878"/>
                  </a:lnTo>
                  <a:lnTo>
                    <a:pt x="1357883" y="101346"/>
                  </a:lnTo>
                  <a:close/>
                </a:path>
                <a:path w="3386454" h="709929">
                  <a:moveTo>
                    <a:pt x="2758439" y="61722"/>
                  </a:moveTo>
                  <a:lnTo>
                    <a:pt x="3085337" y="61722"/>
                  </a:lnTo>
                  <a:lnTo>
                    <a:pt x="3085337" y="142494"/>
                  </a:lnTo>
                  <a:lnTo>
                    <a:pt x="2854452" y="142494"/>
                  </a:lnTo>
                  <a:lnTo>
                    <a:pt x="2854452" y="453390"/>
                  </a:lnTo>
                  <a:lnTo>
                    <a:pt x="2908554" y="453390"/>
                  </a:lnTo>
                  <a:lnTo>
                    <a:pt x="2941724" y="452889"/>
                  </a:lnTo>
                  <a:lnTo>
                    <a:pt x="3005923" y="448889"/>
                  </a:lnTo>
                  <a:lnTo>
                    <a:pt x="3067216" y="440983"/>
                  </a:lnTo>
                  <a:lnTo>
                    <a:pt x="3125319" y="429744"/>
                  </a:lnTo>
                  <a:lnTo>
                    <a:pt x="3153155" y="422910"/>
                  </a:lnTo>
                  <a:lnTo>
                    <a:pt x="3153155" y="501396"/>
                  </a:lnTo>
                  <a:lnTo>
                    <a:pt x="3111793" y="511254"/>
                  </a:lnTo>
                  <a:lnTo>
                    <a:pt x="3063906" y="520065"/>
                  </a:lnTo>
                  <a:lnTo>
                    <a:pt x="3012114" y="527161"/>
                  </a:lnTo>
                  <a:lnTo>
                    <a:pt x="2958464" y="531876"/>
                  </a:lnTo>
                  <a:lnTo>
                    <a:pt x="2904815" y="534019"/>
                  </a:lnTo>
                  <a:lnTo>
                    <a:pt x="2887217" y="534162"/>
                  </a:lnTo>
                  <a:lnTo>
                    <a:pt x="2758439" y="534162"/>
                  </a:lnTo>
                  <a:lnTo>
                    <a:pt x="2758439" y="61722"/>
                  </a:lnTo>
                  <a:close/>
                </a:path>
                <a:path w="3386454" h="709929">
                  <a:moveTo>
                    <a:pt x="2081783" y="52578"/>
                  </a:moveTo>
                  <a:lnTo>
                    <a:pt x="2177796" y="52578"/>
                  </a:lnTo>
                  <a:lnTo>
                    <a:pt x="2177796" y="438150"/>
                  </a:lnTo>
                  <a:lnTo>
                    <a:pt x="2259329" y="438150"/>
                  </a:lnTo>
                  <a:lnTo>
                    <a:pt x="2311816" y="436900"/>
                  </a:lnTo>
                  <a:lnTo>
                    <a:pt x="2362596" y="433151"/>
                  </a:lnTo>
                  <a:lnTo>
                    <a:pt x="2411669" y="426902"/>
                  </a:lnTo>
                  <a:lnTo>
                    <a:pt x="2459034" y="418155"/>
                  </a:lnTo>
                  <a:lnTo>
                    <a:pt x="2504694" y="406908"/>
                  </a:lnTo>
                  <a:lnTo>
                    <a:pt x="2504694" y="487680"/>
                  </a:lnTo>
                  <a:lnTo>
                    <a:pt x="2463546" y="497324"/>
                  </a:lnTo>
                  <a:lnTo>
                    <a:pt x="2416206" y="505587"/>
                  </a:lnTo>
                  <a:lnTo>
                    <a:pt x="2364962" y="512159"/>
                  </a:lnTo>
                  <a:lnTo>
                    <a:pt x="2311527" y="517017"/>
                  </a:lnTo>
                  <a:lnTo>
                    <a:pt x="2258306" y="519517"/>
                  </a:lnTo>
                  <a:lnTo>
                    <a:pt x="2241041" y="519684"/>
                  </a:lnTo>
                  <a:lnTo>
                    <a:pt x="2081783" y="519684"/>
                  </a:lnTo>
                  <a:lnTo>
                    <a:pt x="2081783" y="52578"/>
                  </a:lnTo>
                  <a:close/>
                </a:path>
                <a:path w="3386454" h="709929">
                  <a:moveTo>
                    <a:pt x="851915" y="44958"/>
                  </a:moveTo>
                  <a:lnTo>
                    <a:pt x="949451" y="44958"/>
                  </a:lnTo>
                  <a:lnTo>
                    <a:pt x="949856" y="70151"/>
                  </a:lnTo>
                  <a:lnTo>
                    <a:pt x="948523" y="118538"/>
                  </a:lnTo>
                  <a:lnTo>
                    <a:pt x="944427" y="164353"/>
                  </a:lnTo>
                  <a:lnTo>
                    <a:pt x="938141" y="208168"/>
                  </a:lnTo>
                  <a:lnTo>
                    <a:pt x="934211" y="229362"/>
                  </a:lnTo>
                  <a:lnTo>
                    <a:pt x="950213" y="269224"/>
                  </a:lnTo>
                  <a:lnTo>
                    <a:pt x="968501" y="306514"/>
                  </a:lnTo>
                  <a:lnTo>
                    <a:pt x="989075" y="341233"/>
                  </a:lnTo>
                  <a:lnTo>
                    <a:pt x="1011935" y="373380"/>
                  </a:lnTo>
                  <a:lnTo>
                    <a:pt x="1037415" y="403431"/>
                  </a:lnTo>
                  <a:lnTo>
                    <a:pt x="1065847" y="431863"/>
                  </a:lnTo>
                  <a:lnTo>
                    <a:pt x="1097232" y="458676"/>
                  </a:lnTo>
                  <a:lnTo>
                    <a:pt x="1131569" y="483870"/>
                  </a:lnTo>
                  <a:lnTo>
                    <a:pt x="1068323" y="547878"/>
                  </a:lnTo>
                  <a:lnTo>
                    <a:pt x="1026048" y="515142"/>
                  </a:lnTo>
                  <a:lnTo>
                    <a:pt x="987612" y="479115"/>
                  </a:lnTo>
                  <a:lnTo>
                    <a:pt x="953018" y="439795"/>
                  </a:lnTo>
                  <a:lnTo>
                    <a:pt x="922263" y="397184"/>
                  </a:lnTo>
                  <a:lnTo>
                    <a:pt x="895350" y="351282"/>
                  </a:lnTo>
                  <a:lnTo>
                    <a:pt x="879943" y="382857"/>
                  </a:lnTo>
                  <a:lnTo>
                    <a:pt x="843557" y="441150"/>
                  </a:lnTo>
                  <a:lnTo>
                    <a:pt x="799838" y="493156"/>
                  </a:lnTo>
                  <a:lnTo>
                    <a:pt x="749355" y="540019"/>
                  </a:lnTo>
                  <a:lnTo>
                    <a:pt x="721613" y="561594"/>
                  </a:lnTo>
                  <a:lnTo>
                    <a:pt x="653033" y="506730"/>
                  </a:lnTo>
                  <a:lnTo>
                    <a:pt x="676489" y="488346"/>
                  </a:lnTo>
                  <a:lnTo>
                    <a:pt x="698849" y="469011"/>
                  </a:lnTo>
                  <a:lnTo>
                    <a:pt x="740282" y="427482"/>
                  </a:lnTo>
                  <a:lnTo>
                    <a:pt x="776382" y="381000"/>
                  </a:lnTo>
                  <a:lnTo>
                    <a:pt x="806195" y="328422"/>
                  </a:lnTo>
                  <a:lnTo>
                    <a:pt x="829246" y="269271"/>
                  </a:lnTo>
                  <a:lnTo>
                    <a:pt x="845057" y="203073"/>
                  </a:lnTo>
                  <a:lnTo>
                    <a:pt x="852868" y="128682"/>
                  </a:lnTo>
                  <a:lnTo>
                    <a:pt x="853487" y="87987"/>
                  </a:lnTo>
                  <a:lnTo>
                    <a:pt x="851915" y="44958"/>
                  </a:lnTo>
                  <a:close/>
                </a:path>
                <a:path w="3386454" h="709929">
                  <a:moveTo>
                    <a:pt x="389381" y="31242"/>
                  </a:moveTo>
                  <a:lnTo>
                    <a:pt x="379856" y="93630"/>
                  </a:lnTo>
                  <a:lnTo>
                    <a:pt x="360425" y="152781"/>
                  </a:lnTo>
                  <a:lnTo>
                    <a:pt x="331469" y="207930"/>
                  </a:lnTo>
                  <a:lnTo>
                    <a:pt x="293369" y="258318"/>
                  </a:lnTo>
                  <a:lnTo>
                    <a:pt x="246316" y="303466"/>
                  </a:lnTo>
                  <a:lnTo>
                    <a:pt x="190500" y="342900"/>
                  </a:lnTo>
                  <a:lnTo>
                    <a:pt x="126110" y="376047"/>
                  </a:lnTo>
                  <a:lnTo>
                    <a:pt x="53339" y="402336"/>
                  </a:lnTo>
                  <a:lnTo>
                    <a:pt x="0" y="332994"/>
                  </a:lnTo>
                  <a:lnTo>
                    <a:pt x="59340" y="313443"/>
                  </a:lnTo>
                  <a:lnTo>
                    <a:pt x="111632" y="291369"/>
                  </a:lnTo>
                  <a:lnTo>
                    <a:pt x="156876" y="266771"/>
                  </a:lnTo>
                  <a:lnTo>
                    <a:pt x="195071" y="239649"/>
                  </a:lnTo>
                  <a:lnTo>
                    <a:pt x="226361" y="210192"/>
                  </a:lnTo>
                  <a:lnTo>
                    <a:pt x="250888" y="178593"/>
                  </a:lnTo>
                  <a:lnTo>
                    <a:pt x="268652" y="144851"/>
                  </a:lnTo>
                  <a:lnTo>
                    <a:pt x="279653" y="108966"/>
                  </a:lnTo>
                  <a:lnTo>
                    <a:pt x="264223" y="109299"/>
                  </a:lnTo>
                  <a:lnTo>
                    <a:pt x="246887" y="109537"/>
                  </a:lnTo>
                  <a:lnTo>
                    <a:pt x="227647" y="109680"/>
                  </a:lnTo>
                  <a:lnTo>
                    <a:pt x="206501" y="109728"/>
                  </a:lnTo>
                  <a:lnTo>
                    <a:pt x="184118" y="109728"/>
                  </a:lnTo>
                  <a:lnTo>
                    <a:pt x="161162" y="109728"/>
                  </a:lnTo>
                  <a:lnTo>
                    <a:pt x="137636" y="109728"/>
                  </a:lnTo>
                  <a:lnTo>
                    <a:pt x="113537" y="109728"/>
                  </a:lnTo>
                  <a:lnTo>
                    <a:pt x="44957" y="109728"/>
                  </a:lnTo>
                  <a:lnTo>
                    <a:pt x="44957" y="32766"/>
                  </a:lnTo>
                  <a:lnTo>
                    <a:pt x="268604" y="32766"/>
                  </a:lnTo>
                  <a:lnTo>
                    <a:pt x="297156" y="32670"/>
                  </a:lnTo>
                  <a:lnTo>
                    <a:pt x="326802" y="32385"/>
                  </a:lnTo>
                  <a:lnTo>
                    <a:pt x="357544" y="31908"/>
                  </a:lnTo>
                  <a:lnTo>
                    <a:pt x="389381" y="31242"/>
                  </a:lnTo>
                  <a:close/>
                </a:path>
                <a:path w="3386454" h="709929">
                  <a:moveTo>
                    <a:pt x="3181350" y="3048"/>
                  </a:moveTo>
                  <a:lnTo>
                    <a:pt x="3275837" y="3048"/>
                  </a:lnTo>
                  <a:lnTo>
                    <a:pt x="3275837" y="256032"/>
                  </a:lnTo>
                  <a:lnTo>
                    <a:pt x="3386328" y="256032"/>
                  </a:lnTo>
                  <a:lnTo>
                    <a:pt x="3386328" y="336804"/>
                  </a:lnTo>
                  <a:lnTo>
                    <a:pt x="3275837" y="336804"/>
                  </a:lnTo>
                  <a:lnTo>
                    <a:pt x="3275837" y="709422"/>
                  </a:lnTo>
                  <a:lnTo>
                    <a:pt x="3181350" y="709422"/>
                  </a:lnTo>
                  <a:lnTo>
                    <a:pt x="3181350" y="3048"/>
                  </a:lnTo>
                  <a:close/>
                </a:path>
                <a:path w="3386454" h="709929">
                  <a:moveTo>
                    <a:pt x="2532126" y="3048"/>
                  </a:moveTo>
                  <a:lnTo>
                    <a:pt x="2626613" y="3048"/>
                  </a:lnTo>
                  <a:lnTo>
                    <a:pt x="2626613" y="709422"/>
                  </a:lnTo>
                  <a:lnTo>
                    <a:pt x="2532126" y="709422"/>
                  </a:lnTo>
                  <a:lnTo>
                    <a:pt x="2532126" y="3048"/>
                  </a:lnTo>
                  <a:close/>
                </a:path>
                <a:path w="3386454" h="709929">
                  <a:moveTo>
                    <a:pt x="1821179" y="3048"/>
                  </a:moveTo>
                  <a:lnTo>
                    <a:pt x="1914905" y="3048"/>
                  </a:lnTo>
                  <a:lnTo>
                    <a:pt x="1914905" y="178308"/>
                  </a:lnTo>
                  <a:lnTo>
                    <a:pt x="2020823" y="178308"/>
                  </a:lnTo>
                  <a:lnTo>
                    <a:pt x="2020823" y="256794"/>
                  </a:lnTo>
                  <a:lnTo>
                    <a:pt x="1914905" y="256794"/>
                  </a:lnTo>
                  <a:lnTo>
                    <a:pt x="1914905" y="408432"/>
                  </a:lnTo>
                  <a:lnTo>
                    <a:pt x="1821179" y="408432"/>
                  </a:lnTo>
                  <a:lnTo>
                    <a:pt x="1821179" y="3048"/>
                  </a:lnTo>
                  <a:close/>
                </a:path>
                <a:path w="3386454" h="709929">
                  <a:moveTo>
                    <a:pt x="1140714" y="3048"/>
                  </a:moveTo>
                  <a:lnTo>
                    <a:pt x="1235202" y="3048"/>
                  </a:lnTo>
                  <a:lnTo>
                    <a:pt x="1235202" y="254508"/>
                  </a:lnTo>
                  <a:lnTo>
                    <a:pt x="1347215" y="254508"/>
                  </a:lnTo>
                  <a:lnTo>
                    <a:pt x="1347215" y="335280"/>
                  </a:lnTo>
                  <a:lnTo>
                    <a:pt x="1235202" y="335280"/>
                  </a:lnTo>
                  <a:lnTo>
                    <a:pt x="1235202" y="709422"/>
                  </a:lnTo>
                  <a:lnTo>
                    <a:pt x="1140714" y="709422"/>
                  </a:lnTo>
                  <a:lnTo>
                    <a:pt x="1140714" y="3048"/>
                  </a:lnTo>
                  <a:close/>
                </a:path>
                <a:path w="3386454" h="709929">
                  <a:moveTo>
                    <a:pt x="461771" y="3048"/>
                  </a:moveTo>
                  <a:lnTo>
                    <a:pt x="555497" y="3048"/>
                  </a:lnTo>
                  <a:lnTo>
                    <a:pt x="555497" y="156972"/>
                  </a:lnTo>
                  <a:lnTo>
                    <a:pt x="661415" y="156972"/>
                  </a:lnTo>
                  <a:lnTo>
                    <a:pt x="661415" y="236220"/>
                  </a:lnTo>
                  <a:lnTo>
                    <a:pt x="555497" y="236220"/>
                  </a:lnTo>
                  <a:lnTo>
                    <a:pt x="555497" y="393192"/>
                  </a:lnTo>
                  <a:lnTo>
                    <a:pt x="461771" y="393192"/>
                  </a:lnTo>
                  <a:lnTo>
                    <a:pt x="461771" y="3048"/>
                  </a:lnTo>
                  <a:close/>
                </a:path>
                <a:path w="3386454" h="709929">
                  <a:moveTo>
                    <a:pt x="1448561" y="0"/>
                  </a:moveTo>
                  <a:lnTo>
                    <a:pt x="1700783" y="0"/>
                  </a:lnTo>
                  <a:lnTo>
                    <a:pt x="1700783" y="67818"/>
                  </a:lnTo>
                  <a:lnTo>
                    <a:pt x="1448561" y="67818"/>
                  </a:lnTo>
                  <a:lnTo>
                    <a:pt x="144856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5485" y="3467989"/>
              <a:ext cx="139446" cy="1333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4040" y="4465320"/>
            <a:ext cx="883919" cy="8854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49" y="6385052"/>
            <a:ext cx="1936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Malgun Gothic"/>
                <a:cs typeface="Malgun Gothic"/>
              </a:rPr>
              <a:t>39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963" y="1505711"/>
            <a:ext cx="4533900" cy="4358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24218" y="2540584"/>
            <a:ext cx="28181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50" b="1">
                <a:solidFill>
                  <a:srgbClr val="FFFFFF"/>
                </a:solidFill>
                <a:latin typeface="Malgun Gothic"/>
                <a:cs typeface="Malgun Gothic"/>
              </a:rPr>
              <a:t>Q&amp;A</a:t>
            </a:r>
            <a:endParaRPr sz="9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2973" y="2555621"/>
            <a:ext cx="1026160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0" spc="1850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8247" y="1626107"/>
            <a:ext cx="4038600" cy="3994785"/>
          </a:xfrm>
          <a:custGeom>
            <a:avLst/>
            <a:gdLst/>
            <a:ahLst/>
            <a:cxnLst/>
            <a:rect l="l" t="t" r="r" b="b"/>
            <a:pathLst>
              <a:path w="4038600" h="3994785">
                <a:moveTo>
                  <a:pt x="2019300" y="0"/>
                </a:moveTo>
                <a:lnTo>
                  <a:pt x="1970948" y="561"/>
                </a:lnTo>
                <a:lnTo>
                  <a:pt x="1922876" y="2237"/>
                </a:lnTo>
                <a:lnTo>
                  <a:pt x="1875094" y="5014"/>
                </a:lnTo>
                <a:lnTo>
                  <a:pt x="1827617" y="8881"/>
                </a:lnTo>
                <a:lnTo>
                  <a:pt x="1780456" y="13825"/>
                </a:lnTo>
                <a:lnTo>
                  <a:pt x="1733625" y="19833"/>
                </a:lnTo>
                <a:lnTo>
                  <a:pt x="1687135" y="26893"/>
                </a:lnTo>
                <a:lnTo>
                  <a:pt x="1641001" y="34993"/>
                </a:lnTo>
                <a:lnTo>
                  <a:pt x="1595233" y="44119"/>
                </a:lnTo>
                <a:lnTo>
                  <a:pt x="1549845" y="54259"/>
                </a:lnTo>
                <a:lnTo>
                  <a:pt x="1504850" y="65401"/>
                </a:lnTo>
                <a:lnTo>
                  <a:pt x="1460261" y="77532"/>
                </a:lnTo>
                <a:lnTo>
                  <a:pt x="1416089" y="90640"/>
                </a:lnTo>
                <a:lnTo>
                  <a:pt x="1372347" y="104712"/>
                </a:lnTo>
                <a:lnTo>
                  <a:pt x="1329049" y="119736"/>
                </a:lnTo>
                <a:lnTo>
                  <a:pt x="1286207" y="135698"/>
                </a:lnTo>
                <a:lnTo>
                  <a:pt x="1243833" y="152588"/>
                </a:lnTo>
                <a:lnTo>
                  <a:pt x="1201941" y="170392"/>
                </a:lnTo>
                <a:lnTo>
                  <a:pt x="1160542" y="189097"/>
                </a:lnTo>
                <a:lnTo>
                  <a:pt x="1119650" y="208691"/>
                </a:lnTo>
                <a:lnTo>
                  <a:pt x="1079277" y="229162"/>
                </a:lnTo>
                <a:lnTo>
                  <a:pt x="1039435" y="250496"/>
                </a:lnTo>
                <a:lnTo>
                  <a:pt x="1000139" y="272683"/>
                </a:lnTo>
                <a:lnTo>
                  <a:pt x="961399" y="295708"/>
                </a:lnTo>
                <a:lnTo>
                  <a:pt x="923229" y="319560"/>
                </a:lnTo>
                <a:lnTo>
                  <a:pt x="885642" y="344225"/>
                </a:lnTo>
                <a:lnTo>
                  <a:pt x="848650" y="369692"/>
                </a:lnTo>
                <a:lnTo>
                  <a:pt x="812265" y="395948"/>
                </a:lnTo>
                <a:lnTo>
                  <a:pt x="776501" y="422981"/>
                </a:lnTo>
                <a:lnTo>
                  <a:pt x="741370" y="450777"/>
                </a:lnTo>
                <a:lnTo>
                  <a:pt x="706885" y="479325"/>
                </a:lnTo>
                <a:lnTo>
                  <a:pt x="673058" y="508611"/>
                </a:lnTo>
                <a:lnTo>
                  <a:pt x="639902" y="538624"/>
                </a:lnTo>
                <a:lnTo>
                  <a:pt x="607430" y="569350"/>
                </a:lnTo>
                <a:lnTo>
                  <a:pt x="575654" y="600778"/>
                </a:lnTo>
                <a:lnTo>
                  <a:pt x="544588" y="632895"/>
                </a:lnTo>
                <a:lnTo>
                  <a:pt x="514243" y="665688"/>
                </a:lnTo>
                <a:lnTo>
                  <a:pt x="484632" y="699144"/>
                </a:lnTo>
                <a:lnTo>
                  <a:pt x="455768" y="733252"/>
                </a:lnTo>
                <a:lnTo>
                  <a:pt x="427664" y="767998"/>
                </a:lnTo>
                <a:lnTo>
                  <a:pt x="400333" y="803371"/>
                </a:lnTo>
                <a:lnTo>
                  <a:pt x="373786" y="839357"/>
                </a:lnTo>
                <a:lnTo>
                  <a:pt x="348037" y="875945"/>
                </a:lnTo>
                <a:lnTo>
                  <a:pt x="323098" y="913121"/>
                </a:lnTo>
                <a:lnTo>
                  <a:pt x="298983" y="950873"/>
                </a:lnTo>
                <a:lnTo>
                  <a:pt x="275702" y="989188"/>
                </a:lnTo>
                <a:lnTo>
                  <a:pt x="253270" y="1028055"/>
                </a:lnTo>
                <a:lnTo>
                  <a:pt x="231699" y="1067460"/>
                </a:lnTo>
                <a:lnTo>
                  <a:pt x="211002" y="1107392"/>
                </a:lnTo>
                <a:lnTo>
                  <a:pt x="191191" y="1147836"/>
                </a:lnTo>
                <a:lnTo>
                  <a:pt x="172279" y="1188782"/>
                </a:lnTo>
                <a:lnTo>
                  <a:pt x="154278" y="1230216"/>
                </a:lnTo>
                <a:lnTo>
                  <a:pt x="137201" y="1272126"/>
                </a:lnTo>
                <a:lnTo>
                  <a:pt x="121062" y="1314500"/>
                </a:lnTo>
                <a:lnTo>
                  <a:pt x="105872" y="1357325"/>
                </a:lnTo>
                <a:lnTo>
                  <a:pt x="91644" y="1400587"/>
                </a:lnTo>
                <a:lnTo>
                  <a:pt x="78391" y="1444276"/>
                </a:lnTo>
                <a:lnTo>
                  <a:pt x="66125" y="1488378"/>
                </a:lnTo>
                <a:lnTo>
                  <a:pt x="54860" y="1532881"/>
                </a:lnTo>
                <a:lnTo>
                  <a:pt x="44607" y="1577772"/>
                </a:lnTo>
                <a:lnTo>
                  <a:pt x="35380" y="1623039"/>
                </a:lnTo>
                <a:lnTo>
                  <a:pt x="27191" y="1668670"/>
                </a:lnTo>
                <a:lnTo>
                  <a:pt x="20053" y="1714651"/>
                </a:lnTo>
                <a:lnTo>
                  <a:pt x="13978" y="1760970"/>
                </a:lnTo>
                <a:lnTo>
                  <a:pt x="8980" y="1807615"/>
                </a:lnTo>
                <a:lnTo>
                  <a:pt x="5070" y="1854573"/>
                </a:lnTo>
                <a:lnTo>
                  <a:pt x="2261" y="1901832"/>
                </a:lnTo>
                <a:lnTo>
                  <a:pt x="567" y="1949379"/>
                </a:lnTo>
                <a:lnTo>
                  <a:pt x="0" y="1997202"/>
                </a:lnTo>
                <a:lnTo>
                  <a:pt x="567" y="2045024"/>
                </a:lnTo>
                <a:lnTo>
                  <a:pt x="2261" y="2092571"/>
                </a:lnTo>
                <a:lnTo>
                  <a:pt x="5070" y="2139830"/>
                </a:lnTo>
                <a:lnTo>
                  <a:pt x="8980" y="2186788"/>
                </a:lnTo>
                <a:lnTo>
                  <a:pt x="13978" y="2233433"/>
                </a:lnTo>
                <a:lnTo>
                  <a:pt x="20053" y="2279752"/>
                </a:lnTo>
                <a:lnTo>
                  <a:pt x="27191" y="2325733"/>
                </a:lnTo>
                <a:lnTo>
                  <a:pt x="35380" y="2371364"/>
                </a:lnTo>
                <a:lnTo>
                  <a:pt x="44607" y="2416631"/>
                </a:lnTo>
                <a:lnTo>
                  <a:pt x="54860" y="2461522"/>
                </a:lnTo>
                <a:lnTo>
                  <a:pt x="66125" y="2506025"/>
                </a:lnTo>
                <a:lnTo>
                  <a:pt x="78391" y="2550127"/>
                </a:lnTo>
                <a:lnTo>
                  <a:pt x="91644" y="2593816"/>
                </a:lnTo>
                <a:lnTo>
                  <a:pt x="105872" y="2637078"/>
                </a:lnTo>
                <a:lnTo>
                  <a:pt x="121062" y="2679903"/>
                </a:lnTo>
                <a:lnTo>
                  <a:pt x="137201" y="2722277"/>
                </a:lnTo>
                <a:lnTo>
                  <a:pt x="154278" y="2764187"/>
                </a:lnTo>
                <a:lnTo>
                  <a:pt x="172279" y="2805621"/>
                </a:lnTo>
                <a:lnTo>
                  <a:pt x="191191" y="2846567"/>
                </a:lnTo>
                <a:lnTo>
                  <a:pt x="211002" y="2887011"/>
                </a:lnTo>
                <a:lnTo>
                  <a:pt x="231699" y="2926943"/>
                </a:lnTo>
                <a:lnTo>
                  <a:pt x="253270" y="2966348"/>
                </a:lnTo>
                <a:lnTo>
                  <a:pt x="275702" y="3005215"/>
                </a:lnTo>
                <a:lnTo>
                  <a:pt x="298983" y="3043530"/>
                </a:lnTo>
                <a:lnTo>
                  <a:pt x="323098" y="3081282"/>
                </a:lnTo>
                <a:lnTo>
                  <a:pt x="348037" y="3118458"/>
                </a:lnTo>
                <a:lnTo>
                  <a:pt x="373786" y="3155046"/>
                </a:lnTo>
                <a:lnTo>
                  <a:pt x="400333" y="3191032"/>
                </a:lnTo>
                <a:lnTo>
                  <a:pt x="427664" y="3226405"/>
                </a:lnTo>
                <a:lnTo>
                  <a:pt x="455768" y="3261151"/>
                </a:lnTo>
                <a:lnTo>
                  <a:pt x="484632" y="3295259"/>
                </a:lnTo>
                <a:lnTo>
                  <a:pt x="514243" y="3328715"/>
                </a:lnTo>
                <a:lnTo>
                  <a:pt x="544588" y="3361508"/>
                </a:lnTo>
                <a:lnTo>
                  <a:pt x="575654" y="3393625"/>
                </a:lnTo>
                <a:lnTo>
                  <a:pt x="607430" y="3425053"/>
                </a:lnTo>
                <a:lnTo>
                  <a:pt x="639902" y="3455779"/>
                </a:lnTo>
                <a:lnTo>
                  <a:pt x="673058" y="3485792"/>
                </a:lnTo>
                <a:lnTo>
                  <a:pt x="706885" y="3515078"/>
                </a:lnTo>
                <a:lnTo>
                  <a:pt x="741370" y="3543626"/>
                </a:lnTo>
                <a:lnTo>
                  <a:pt x="776501" y="3571422"/>
                </a:lnTo>
                <a:lnTo>
                  <a:pt x="812265" y="3598455"/>
                </a:lnTo>
                <a:lnTo>
                  <a:pt x="848650" y="3624711"/>
                </a:lnTo>
                <a:lnTo>
                  <a:pt x="885642" y="3650178"/>
                </a:lnTo>
                <a:lnTo>
                  <a:pt x="923229" y="3674843"/>
                </a:lnTo>
                <a:lnTo>
                  <a:pt x="961399" y="3698695"/>
                </a:lnTo>
                <a:lnTo>
                  <a:pt x="1000139" y="3721720"/>
                </a:lnTo>
                <a:lnTo>
                  <a:pt x="1039435" y="3743907"/>
                </a:lnTo>
                <a:lnTo>
                  <a:pt x="1079277" y="3765241"/>
                </a:lnTo>
                <a:lnTo>
                  <a:pt x="1119650" y="3785712"/>
                </a:lnTo>
                <a:lnTo>
                  <a:pt x="1160542" y="3805306"/>
                </a:lnTo>
                <a:lnTo>
                  <a:pt x="1201941" y="3824011"/>
                </a:lnTo>
                <a:lnTo>
                  <a:pt x="1243833" y="3841815"/>
                </a:lnTo>
                <a:lnTo>
                  <a:pt x="1286207" y="3858705"/>
                </a:lnTo>
                <a:lnTo>
                  <a:pt x="1329049" y="3874667"/>
                </a:lnTo>
                <a:lnTo>
                  <a:pt x="1372347" y="3889691"/>
                </a:lnTo>
                <a:lnTo>
                  <a:pt x="1416089" y="3903763"/>
                </a:lnTo>
                <a:lnTo>
                  <a:pt x="1460261" y="3916871"/>
                </a:lnTo>
                <a:lnTo>
                  <a:pt x="1504850" y="3929002"/>
                </a:lnTo>
                <a:lnTo>
                  <a:pt x="1549845" y="3940144"/>
                </a:lnTo>
                <a:lnTo>
                  <a:pt x="1595233" y="3950284"/>
                </a:lnTo>
                <a:lnTo>
                  <a:pt x="1641001" y="3959410"/>
                </a:lnTo>
                <a:lnTo>
                  <a:pt x="1687135" y="3967510"/>
                </a:lnTo>
                <a:lnTo>
                  <a:pt x="1733625" y="3974570"/>
                </a:lnTo>
                <a:lnTo>
                  <a:pt x="1780456" y="3980578"/>
                </a:lnTo>
                <a:lnTo>
                  <a:pt x="1827617" y="3985522"/>
                </a:lnTo>
                <a:lnTo>
                  <a:pt x="1875094" y="3989389"/>
                </a:lnTo>
                <a:lnTo>
                  <a:pt x="1922876" y="3992166"/>
                </a:lnTo>
                <a:lnTo>
                  <a:pt x="1970948" y="3993842"/>
                </a:lnTo>
                <a:lnTo>
                  <a:pt x="2019300" y="3994404"/>
                </a:lnTo>
                <a:lnTo>
                  <a:pt x="2067651" y="3993842"/>
                </a:lnTo>
                <a:lnTo>
                  <a:pt x="2115723" y="3992166"/>
                </a:lnTo>
                <a:lnTo>
                  <a:pt x="2163505" y="3989389"/>
                </a:lnTo>
                <a:lnTo>
                  <a:pt x="2210982" y="3985522"/>
                </a:lnTo>
                <a:lnTo>
                  <a:pt x="2258143" y="3980578"/>
                </a:lnTo>
                <a:lnTo>
                  <a:pt x="2304974" y="3974570"/>
                </a:lnTo>
                <a:lnTo>
                  <a:pt x="2351464" y="3967510"/>
                </a:lnTo>
                <a:lnTo>
                  <a:pt x="2397598" y="3959410"/>
                </a:lnTo>
                <a:lnTo>
                  <a:pt x="2443366" y="3950284"/>
                </a:lnTo>
                <a:lnTo>
                  <a:pt x="2488754" y="3940144"/>
                </a:lnTo>
                <a:lnTo>
                  <a:pt x="2533749" y="3929002"/>
                </a:lnTo>
                <a:lnTo>
                  <a:pt x="2578338" y="3916871"/>
                </a:lnTo>
                <a:lnTo>
                  <a:pt x="2622510" y="3903763"/>
                </a:lnTo>
                <a:lnTo>
                  <a:pt x="2666252" y="3889691"/>
                </a:lnTo>
                <a:lnTo>
                  <a:pt x="2709550" y="3874667"/>
                </a:lnTo>
                <a:lnTo>
                  <a:pt x="2752392" y="3858705"/>
                </a:lnTo>
                <a:lnTo>
                  <a:pt x="2794766" y="3841815"/>
                </a:lnTo>
                <a:lnTo>
                  <a:pt x="2836658" y="3824011"/>
                </a:lnTo>
                <a:lnTo>
                  <a:pt x="2878057" y="3805306"/>
                </a:lnTo>
                <a:lnTo>
                  <a:pt x="2918949" y="3785712"/>
                </a:lnTo>
                <a:lnTo>
                  <a:pt x="2959322" y="3765241"/>
                </a:lnTo>
                <a:lnTo>
                  <a:pt x="2999164" y="3743907"/>
                </a:lnTo>
                <a:lnTo>
                  <a:pt x="3038460" y="3721720"/>
                </a:lnTo>
                <a:lnTo>
                  <a:pt x="3077200" y="3698695"/>
                </a:lnTo>
                <a:lnTo>
                  <a:pt x="3115370" y="3674843"/>
                </a:lnTo>
                <a:lnTo>
                  <a:pt x="3152957" y="3650178"/>
                </a:lnTo>
                <a:lnTo>
                  <a:pt x="3189949" y="3624711"/>
                </a:lnTo>
                <a:lnTo>
                  <a:pt x="3226334" y="3598455"/>
                </a:lnTo>
                <a:lnTo>
                  <a:pt x="3262098" y="3571422"/>
                </a:lnTo>
                <a:lnTo>
                  <a:pt x="3297229" y="3543626"/>
                </a:lnTo>
                <a:lnTo>
                  <a:pt x="3331714" y="3515078"/>
                </a:lnTo>
                <a:lnTo>
                  <a:pt x="3365541" y="3485792"/>
                </a:lnTo>
                <a:lnTo>
                  <a:pt x="3398697" y="3455779"/>
                </a:lnTo>
                <a:lnTo>
                  <a:pt x="3431169" y="3425053"/>
                </a:lnTo>
                <a:lnTo>
                  <a:pt x="3462945" y="3393625"/>
                </a:lnTo>
                <a:lnTo>
                  <a:pt x="3494011" y="3361508"/>
                </a:lnTo>
                <a:lnTo>
                  <a:pt x="3524356" y="3328715"/>
                </a:lnTo>
                <a:lnTo>
                  <a:pt x="3553967" y="3295259"/>
                </a:lnTo>
                <a:lnTo>
                  <a:pt x="3582831" y="3261151"/>
                </a:lnTo>
                <a:lnTo>
                  <a:pt x="3610935" y="3226405"/>
                </a:lnTo>
                <a:lnTo>
                  <a:pt x="3638266" y="3191032"/>
                </a:lnTo>
                <a:lnTo>
                  <a:pt x="3664813" y="3155046"/>
                </a:lnTo>
                <a:lnTo>
                  <a:pt x="3690562" y="3118458"/>
                </a:lnTo>
                <a:lnTo>
                  <a:pt x="3715501" y="3081282"/>
                </a:lnTo>
                <a:lnTo>
                  <a:pt x="3739616" y="3043530"/>
                </a:lnTo>
                <a:lnTo>
                  <a:pt x="3762897" y="3005215"/>
                </a:lnTo>
                <a:lnTo>
                  <a:pt x="3785329" y="2966348"/>
                </a:lnTo>
                <a:lnTo>
                  <a:pt x="3806900" y="2926943"/>
                </a:lnTo>
                <a:lnTo>
                  <a:pt x="3827597" y="2887011"/>
                </a:lnTo>
                <a:lnTo>
                  <a:pt x="3847408" y="2846567"/>
                </a:lnTo>
                <a:lnTo>
                  <a:pt x="3866320" y="2805621"/>
                </a:lnTo>
                <a:lnTo>
                  <a:pt x="3884321" y="2764187"/>
                </a:lnTo>
                <a:lnTo>
                  <a:pt x="3901398" y="2722277"/>
                </a:lnTo>
                <a:lnTo>
                  <a:pt x="3917537" y="2679903"/>
                </a:lnTo>
                <a:lnTo>
                  <a:pt x="3932727" y="2637078"/>
                </a:lnTo>
                <a:lnTo>
                  <a:pt x="3946955" y="2593816"/>
                </a:lnTo>
                <a:lnTo>
                  <a:pt x="3960208" y="2550127"/>
                </a:lnTo>
                <a:lnTo>
                  <a:pt x="3972474" y="2506025"/>
                </a:lnTo>
                <a:lnTo>
                  <a:pt x="3983739" y="2461522"/>
                </a:lnTo>
                <a:lnTo>
                  <a:pt x="3993992" y="2416631"/>
                </a:lnTo>
                <a:lnTo>
                  <a:pt x="4003219" y="2371364"/>
                </a:lnTo>
                <a:lnTo>
                  <a:pt x="4011408" y="2325733"/>
                </a:lnTo>
                <a:lnTo>
                  <a:pt x="4018546" y="2279752"/>
                </a:lnTo>
                <a:lnTo>
                  <a:pt x="4024621" y="2233433"/>
                </a:lnTo>
                <a:lnTo>
                  <a:pt x="4029619" y="2186788"/>
                </a:lnTo>
                <a:lnTo>
                  <a:pt x="4033529" y="2139830"/>
                </a:lnTo>
                <a:lnTo>
                  <a:pt x="4036338" y="2092571"/>
                </a:lnTo>
                <a:lnTo>
                  <a:pt x="4038032" y="2045024"/>
                </a:lnTo>
                <a:lnTo>
                  <a:pt x="4038600" y="1997202"/>
                </a:lnTo>
                <a:lnTo>
                  <a:pt x="4038032" y="1949379"/>
                </a:lnTo>
                <a:lnTo>
                  <a:pt x="4036338" y="1901832"/>
                </a:lnTo>
                <a:lnTo>
                  <a:pt x="4033529" y="1854573"/>
                </a:lnTo>
                <a:lnTo>
                  <a:pt x="4029619" y="1807615"/>
                </a:lnTo>
                <a:lnTo>
                  <a:pt x="4024621" y="1760970"/>
                </a:lnTo>
                <a:lnTo>
                  <a:pt x="4018546" y="1714651"/>
                </a:lnTo>
                <a:lnTo>
                  <a:pt x="4011408" y="1668670"/>
                </a:lnTo>
                <a:lnTo>
                  <a:pt x="4003219" y="1623039"/>
                </a:lnTo>
                <a:lnTo>
                  <a:pt x="3993992" y="1577772"/>
                </a:lnTo>
                <a:lnTo>
                  <a:pt x="3983739" y="1532881"/>
                </a:lnTo>
                <a:lnTo>
                  <a:pt x="3972474" y="1488378"/>
                </a:lnTo>
                <a:lnTo>
                  <a:pt x="3960208" y="1444276"/>
                </a:lnTo>
                <a:lnTo>
                  <a:pt x="3946955" y="1400587"/>
                </a:lnTo>
                <a:lnTo>
                  <a:pt x="3932727" y="1357325"/>
                </a:lnTo>
                <a:lnTo>
                  <a:pt x="3917537" y="1314500"/>
                </a:lnTo>
                <a:lnTo>
                  <a:pt x="3901398" y="1272126"/>
                </a:lnTo>
                <a:lnTo>
                  <a:pt x="3884321" y="1230216"/>
                </a:lnTo>
                <a:lnTo>
                  <a:pt x="3866320" y="1188782"/>
                </a:lnTo>
                <a:lnTo>
                  <a:pt x="3847408" y="1147836"/>
                </a:lnTo>
                <a:lnTo>
                  <a:pt x="3827597" y="1107392"/>
                </a:lnTo>
                <a:lnTo>
                  <a:pt x="3806900" y="1067460"/>
                </a:lnTo>
                <a:lnTo>
                  <a:pt x="3785329" y="1028055"/>
                </a:lnTo>
                <a:lnTo>
                  <a:pt x="3762897" y="989188"/>
                </a:lnTo>
                <a:lnTo>
                  <a:pt x="3739616" y="950873"/>
                </a:lnTo>
                <a:lnTo>
                  <a:pt x="3715501" y="913121"/>
                </a:lnTo>
                <a:lnTo>
                  <a:pt x="3690562" y="875945"/>
                </a:lnTo>
                <a:lnTo>
                  <a:pt x="3664813" y="839357"/>
                </a:lnTo>
                <a:lnTo>
                  <a:pt x="3638266" y="803371"/>
                </a:lnTo>
                <a:lnTo>
                  <a:pt x="3610935" y="767998"/>
                </a:lnTo>
                <a:lnTo>
                  <a:pt x="3582831" y="733252"/>
                </a:lnTo>
                <a:lnTo>
                  <a:pt x="3553967" y="699144"/>
                </a:lnTo>
                <a:lnTo>
                  <a:pt x="3524356" y="665688"/>
                </a:lnTo>
                <a:lnTo>
                  <a:pt x="3494011" y="632895"/>
                </a:lnTo>
                <a:lnTo>
                  <a:pt x="3462945" y="600778"/>
                </a:lnTo>
                <a:lnTo>
                  <a:pt x="3431169" y="569350"/>
                </a:lnTo>
                <a:lnTo>
                  <a:pt x="3398697" y="538624"/>
                </a:lnTo>
                <a:lnTo>
                  <a:pt x="3365541" y="508611"/>
                </a:lnTo>
                <a:lnTo>
                  <a:pt x="3331714" y="479325"/>
                </a:lnTo>
                <a:lnTo>
                  <a:pt x="3297229" y="450777"/>
                </a:lnTo>
                <a:lnTo>
                  <a:pt x="3262098" y="422981"/>
                </a:lnTo>
                <a:lnTo>
                  <a:pt x="3226334" y="395948"/>
                </a:lnTo>
                <a:lnTo>
                  <a:pt x="3189949" y="369692"/>
                </a:lnTo>
                <a:lnTo>
                  <a:pt x="3152957" y="344225"/>
                </a:lnTo>
                <a:lnTo>
                  <a:pt x="3115370" y="319560"/>
                </a:lnTo>
                <a:lnTo>
                  <a:pt x="3077200" y="295708"/>
                </a:lnTo>
                <a:lnTo>
                  <a:pt x="3038460" y="272683"/>
                </a:lnTo>
                <a:lnTo>
                  <a:pt x="2999164" y="250496"/>
                </a:lnTo>
                <a:lnTo>
                  <a:pt x="2959322" y="229162"/>
                </a:lnTo>
                <a:lnTo>
                  <a:pt x="2918949" y="208691"/>
                </a:lnTo>
                <a:lnTo>
                  <a:pt x="2878057" y="189097"/>
                </a:lnTo>
                <a:lnTo>
                  <a:pt x="2836658" y="170392"/>
                </a:lnTo>
                <a:lnTo>
                  <a:pt x="2794766" y="152588"/>
                </a:lnTo>
                <a:lnTo>
                  <a:pt x="2752392" y="135698"/>
                </a:lnTo>
                <a:lnTo>
                  <a:pt x="2709550" y="119736"/>
                </a:lnTo>
                <a:lnTo>
                  <a:pt x="2666252" y="104712"/>
                </a:lnTo>
                <a:lnTo>
                  <a:pt x="2622510" y="90640"/>
                </a:lnTo>
                <a:lnTo>
                  <a:pt x="2578338" y="77532"/>
                </a:lnTo>
                <a:lnTo>
                  <a:pt x="2533749" y="65401"/>
                </a:lnTo>
                <a:lnTo>
                  <a:pt x="2488754" y="54259"/>
                </a:lnTo>
                <a:lnTo>
                  <a:pt x="2443366" y="44119"/>
                </a:lnTo>
                <a:lnTo>
                  <a:pt x="2397598" y="34993"/>
                </a:lnTo>
                <a:lnTo>
                  <a:pt x="2351464" y="26893"/>
                </a:lnTo>
                <a:lnTo>
                  <a:pt x="2304974" y="19833"/>
                </a:lnTo>
                <a:lnTo>
                  <a:pt x="2258143" y="13825"/>
                </a:lnTo>
                <a:lnTo>
                  <a:pt x="2210982" y="8881"/>
                </a:lnTo>
                <a:lnTo>
                  <a:pt x="2163505" y="5014"/>
                </a:lnTo>
                <a:lnTo>
                  <a:pt x="2115723" y="2237"/>
                </a:lnTo>
                <a:lnTo>
                  <a:pt x="2067651" y="561"/>
                </a:lnTo>
                <a:lnTo>
                  <a:pt x="201930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6027" y="1626107"/>
            <a:ext cx="4040504" cy="3994785"/>
          </a:xfrm>
          <a:custGeom>
            <a:avLst/>
            <a:gdLst/>
            <a:ahLst/>
            <a:cxnLst/>
            <a:rect l="l" t="t" r="r" b="b"/>
            <a:pathLst>
              <a:path w="4040504" h="3994785">
                <a:moveTo>
                  <a:pt x="2020062" y="0"/>
                </a:moveTo>
                <a:lnTo>
                  <a:pt x="1971688" y="561"/>
                </a:lnTo>
                <a:lnTo>
                  <a:pt x="1923594" y="2237"/>
                </a:lnTo>
                <a:lnTo>
                  <a:pt x="1875791" y="5014"/>
                </a:lnTo>
                <a:lnTo>
                  <a:pt x="1828293" y="8881"/>
                </a:lnTo>
                <a:lnTo>
                  <a:pt x="1781112" y="13825"/>
                </a:lnTo>
                <a:lnTo>
                  <a:pt x="1734260" y="19833"/>
                </a:lnTo>
                <a:lnTo>
                  <a:pt x="1687751" y="26893"/>
                </a:lnTo>
                <a:lnTo>
                  <a:pt x="1641596" y="34993"/>
                </a:lnTo>
                <a:lnTo>
                  <a:pt x="1595809" y="44119"/>
                </a:lnTo>
                <a:lnTo>
                  <a:pt x="1550403" y="54259"/>
                </a:lnTo>
                <a:lnTo>
                  <a:pt x="1505389" y="65401"/>
                </a:lnTo>
                <a:lnTo>
                  <a:pt x="1460781" y="77532"/>
                </a:lnTo>
                <a:lnTo>
                  <a:pt x="1416591" y="90640"/>
                </a:lnTo>
                <a:lnTo>
                  <a:pt x="1372831" y="104712"/>
                </a:lnTo>
                <a:lnTo>
                  <a:pt x="1329516" y="119736"/>
                </a:lnTo>
                <a:lnTo>
                  <a:pt x="1286656" y="135698"/>
                </a:lnTo>
                <a:lnTo>
                  <a:pt x="1244266" y="152588"/>
                </a:lnTo>
                <a:lnTo>
                  <a:pt x="1202357" y="170392"/>
                </a:lnTo>
                <a:lnTo>
                  <a:pt x="1160942" y="189097"/>
                </a:lnTo>
                <a:lnTo>
                  <a:pt x="1120034" y="208691"/>
                </a:lnTo>
                <a:lnTo>
                  <a:pt x="1079645" y="229162"/>
                </a:lnTo>
                <a:lnTo>
                  <a:pt x="1039789" y="250496"/>
                </a:lnTo>
                <a:lnTo>
                  <a:pt x="1000477" y="272683"/>
                </a:lnTo>
                <a:lnTo>
                  <a:pt x="961723" y="295708"/>
                </a:lnTo>
                <a:lnTo>
                  <a:pt x="923539" y="319560"/>
                </a:lnTo>
                <a:lnTo>
                  <a:pt x="885938" y="344225"/>
                </a:lnTo>
                <a:lnTo>
                  <a:pt x="848932" y="369692"/>
                </a:lnTo>
                <a:lnTo>
                  <a:pt x="812534" y="395948"/>
                </a:lnTo>
                <a:lnTo>
                  <a:pt x="776757" y="422981"/>
                </a:lnTo>
                <a:lnTo>
                  <a:pt x="741613" y="450777"/>
                </a:lnTo>
                <a:lnTo>
                  <a:pt x="707116" y="479325"/>
                </a:lnTo>
                <a:lnTo>
                  <a:pt x="673277" y="508611"/>
                </a:lnTo>
                <a:lnTo>
                  <a:pt x="640110" y="538624"/>
                </a:lnTo>
                <a:lnTo>
                  <a:pt x="607626" y="569350"/>
                </a:lnTo>
                <a:lnTo>
                  <a:pt x="575839" y="600778"/>
                </a:lnTo>
                <a:lnTo>
                  <a:pt x="544762" y="632895"/>
                </a:lnTo>
                <a:lnTo>
                  <a:pt x="514407" y="665688"/>
                </a:lnTo>
                <a:lnTo>
                  <a:pt x="484786" y="699144"/>
                </a:lnTo>
                <a:lnTo>
                  <a:pt x="455912" y="733252"/>
                </a:lnTo>
                <a:lnTo>
                  <a:pt x="427799" y="767998"/>
                </a:lnTo>
                <a:lnTo>
                  <a:pt x="400458" y="803371"/>
                </a:lnTo>
                <a:lnTo>
                  <a:pt x="373903" y="839357"/>
                </a:lnTo>
                <a:lnTo>
                  <a:pt x="348145" y="875945"/>
                </a:lnTo>
                <a:lnTo>
                  <a:pt x="323198" y="913121"/>
                </a:lnTo>
                <a:lnTo>
                  <a:pt x="299075" y="950873"/>
                </a:lnTo>
                <a:lnTo>
                  <a:pt x="275787" y="989188"/>
                </a:lnTo>
                <a:lnTo>
                  <a:pt x="253348" y="1028055"/>
                </a:lnTo>
                <a:lnTo>
                  <a:pt x="231770" y="1067460"/>
                </a:lnTo>
                <a:lnTo>
                  <a:pt x="211066" y="1107392"/>
                </a:lnTo>
                <a:lnTo>
                  <a:pt x="191249" y="1147836"/>
                </a:lnTo>
                <a:lnTo>
                  <a:pt x="172330" y="1188782"/>
                </a:lnTo>
                <a:lnTo>
                  <a:pt x="154324" y="1230216"/>
                </a:lnTo>
                <a:lnTo>
                  <a:pt x="137242" y="1272126"/>
                </a:lnTo>
                <a:lnTo>
                  <a:pt x="121098" y="1314500"/>
                </a:lnTo>
                <a:lnTo>
                  <a:pt x="105903" y="1357325"/>
                </a:lnTo>
                <a:lnTo>
                  <a:pt x="91671" y="1400587"/>
                </a:lnTo>
                <a:lnTo>
                  <a:pt x="78414" y="1444276"/>
                </a:lnTo>
                <a:lnTo>
                  <a:pt x="66145" y="1488378"/>
                </a:lnTo>
                <a:lnTo>
                  <a:pt x="54876" y="1532881"/>
                </a:lnTo>
                <a:lnTo>
                  <a:pt x="44620" y="1577772"/>
                </a:lnTo>
                <a:lnTo>
                  <a:pt x="35390" y="1623039"/>
                </a:lnTo>
                <a:lnTo>
                  <a:pt x="27199" y="1668670"/>
                </a:lnTo>
                <a:lnTo>
                  <a:pt x="20059" y="1714651"/>
                </a:lnTo>
                <a:lnTo>
                  <a:pt x="13982" y="1760970"/>
                </a:lnTo>
                <a:lnTo>
                  <a:pt x="8982" y="1807615"/>
                </a:lnTo>
                <a:lnTo>
                  <a:pt x="5071" y="1854573"/>
                </a:lnTo>
                <a:lnTo>
                  <a:pt x="2262" y="1901832"/>
                </a:lnTo>
                <a:lnTo>
                  <a:pt x="567" y="1949379"/>
                </a:lnTo>
                <a:lnTo>
                  <a:pt x="0" y="1997202"/>
                </a:lnTo>
                <a:lnTo>
                  <a:pt x="567" y="2045024"/>
                </a:lnTo>
                <a:lnTo>
                  <a:pt x="2262" y="2092571"/>
                </a:lnTo>
                <a:lnTo>
                  <a:pt x="5071" y="2139830"/>
                </a:lnTo>
                <a:lnTo>
                  <a:pt x="8982" y="2186788"/>
                </a:lnTo>
                <a:lnTo>
                  <a:pt x="13982" y="2233433"/>
                </a:lnTo>
                <a:lnTo>
                  <a:pt x="20059" y="2279752"/>
                </a:lnTo>
                <a:lnTo>
                  <a:pt x="27199" y="2325733"/>
                </a:lnTo>
                <a:lnTo>
                  <a:pt x="35390" y="2371364"/>
                </a:lnTo>
                <a:lnTo>
                  <a:pt x="44620" y="2416631"/>
                </a:lnTo>
                <a:lnTo>
                  <a:pt x="54876" y="2461522"/>
                </a:lnTo>
                <a:lnTo>
                  <a:pt x="66145" y="2506025"/>
                </a:lnTo>
                <a:lnTo>
                  <a:pt x="78414" y="2550127"/>
                </a:lnTo>
                <a:lnTo>
                  <a:pt x="91671" y="2593816"/>
                </a:lnTo>
                <a:lnTo>
                  <a:pt x="105903" y="2637078"/>
                </a:lnTo>
                <a:lnTo>
                  <a:pt x="121098" y="2679903"/>
                </a:lnTo>
                <a:lnTo>
                  <a:pt x="137242" y="2722277"/>
                </a:lnTo>
                <a:lnTo>
                  <a:pt x="154324" y="2764187"/>
                </a:lnTo>
                <a:lnTo>
                  <a:pt x="172330" y="2805621"/>
                </a:lnTo>
                <a:lnTo>
                  <a:pt x="191249" y="2846567"/>
                </a:lnTo>
                <a:lnTo>
                  <a:pt x="211066" y="2887011"/>
                </a:lnTo>
                <a:lnTo>
                  <a:pt x="231770" y="2926943"/>
                </a:lnTo>
                <a:lnTo>
                  <a:pt x="253348" y="2966348"/>
                </a:lnTo>
                <a:lnTo>
                  <a:pt x="275787" y="3005215"/>
                </a:lnTo>
                <a:lnTo>
                  <a:pt x="299075" y="3043530"/>
                </a:lnTo>
                <a:lnTo>
                  <a:pt x="323198" y="3081282"/>
                </a:lnTo>
                <a:lnTo>
                  <a:pt x="348145" y="3118458"/>
                </a:lnTo>
                <a:lnTo>
                  <a:pt x="373903" y="3155046"/>
                </a:lnTo>
                <a:lnTo>
                  <a:pt x="400458" y="3191032"/>
                </a:lnTo>
                <a:lnTo>
                  <a:pt x="427799" y="3226405"/>
                </a:lnTo>
                <a:lnTo>
                  <a:pt x="455912" y="3261151"/>
                </a:lnTo>
                <a:lnTo>
                  <a:pt x="484786" y="3295259"/>
                </a:lnTo>
                <a:lnTo>
                  <a:pt x="514407" y="3328715"/>
                </a:lnTo>
                <a:lnTo>
                  <a:pt x="544762" y="3361508"/>
                </a:lnTo>
                <a:lnTo>
                  <a:pt x="575839" y="3393625"/>
                </a:lnTo>
                <a:lnTo>
                  <a:pt x="607626" y="3425053"/>
                </a:lnTo>
                <a:lnTo>
                  <a:pt x="640110" y="3455779"/>
                </a:lnTo>
                <a:lnTo>
                  <a:pt x="673277" y="3485792"/>
                </a:lnTo>
                <a:lnTo>
                  <a:pt x="707116" y="3515078"/>
                </a:lnTo>
                <a:lnTo>
                  <a:pt x="741613" y="3543626"/>
                </a:lnTo>
                <a:lnTo>
                  <a:pt x="776757" y="3571422"/>
                </a:lnTo>
                <a:lnTo>
                  <a:pt x="812534" y="3598455"/>
                </a:lnTo>
                <a:lnTo>
                  <a:pt x="848932" y="3624711"/>
                </a:lnTo>
                <a:lnTo>
                  <a:pt x="885938" y="3650178"/>
                </a:lnTo>
                <a:lnTo>
                  <a:pt x="923539" y="3674843"/>
                </a:lnTo>
                <a:lnTo>
                  <a:pt x="961723" y="3698695"/>
                </a:lnTo>
                <a:lnTo>
                  <a:pt x="1000477" y="3721720"/>
                </a:lnTo>
                <a:lnTo>
                  <a:pt x="1039789" y="3743907"/>
                </a:lnTo>
                <a:lnTo>
                  <a:pt x="1079645" y="3765241"/>
                </a:lnTo>
                <a:lnTo>
                  <a:pt x="1120034" y="3785712"/>
                </a:lnTo>
                <a:lnTo>
                  <a:pt x="1160942" y="3805306"/>
                </a:lnTo>
                <a:lnTo>
                  <a:pt x="1202357" y="3824011"/>
                </a:lnTo>
                <a:lnTo>
                  <a:pt x="1244266" y="3841815"/>
                </a:lnTo>
                <a:lnTo>
                  <a:pt x="1286656" y="3858705"/>
                </a:lnTo>
                <a:lnTo>
                  <a:pt x="1329516" y="3874667"/>
                </a:lnTo>
                <a:lnTo>
                  <a:pt x="1372831" y="3889691"/>
                </a:lnTo>
                <a:lnTo>
                  <a:pt x="1416591" y="3903763"/>
                </a:lnTo>
                <a:lnTo>
                  <a:pt x="1460781" y="3916871"/>
                </a:lnTo>
                <a:lnTo>
                  <a:pt x="1505389" y="3929002"/>
                </a:lnTo>
                <a:lnTo>
                  <a:pt x="1550403" y="3940144"/>
                </a:lnTo>
                <a:lnTo>
                  <a:pt x="1595809" y="3950284"/>
                </a:lnTo>
                <a:lnTo>
                  <a:pt x="1641596" y="3959410"/>
                </a:lnTo>
                <a:lnTo>
                  <a:pt x="1687751" y="3967510"/>
                </a:lnTo>
                <a:lnTo>
                  <a:pt x="1734260" y="3974570"/>
                </a:lnTo>
                <a:lnTo>
                  <a:pt x="1781112" y="3980578"/>
                </a:lnTo>
                <a:lnTo>
                  <a:pt x="1828293" y="3985522"/>
                </a:lnTo>
                <a:lnTo>
                  <a:pt x="1875791" y="3989389"/>
                </a:lnTo>
                <a:lnTo>
                  <a:pt x="1923594" y="3992166"/>
                </a:lnTo>
                <a:lnTo>
                  <a:pt x="1971688" y="3993842"/>
                </a:lnTo>
                <a:lnTo>
                  <a:pt x="2020062" y="3994404"/>
                </a:lnTo>
                <a:lnTo>
                  <a:pt x="2068435" y="3993842"/>
                </a:lnTo>
                <a:lnTo>
                  <a:pt x="2116529" y="3992166"/>
                </a:lnTo>
                <a:lnTo>
                  <a:pt x="2164332" y="3989389"/>
                </a:lnTo>
                <a:lnTo>
                  <a:pt x="2211830" y="3985522"/>
                </a:lnTo>
                <a:lnTo>
                  <a:pt x="2259011" y="3980578"/>
                </a:lnTo>
                <a:lnTo>
                  <a:pt x="2305863" y="3974570"/>
                </a:lnTo>
                <a:lnTo>
                  <a:pt x="2352372" y="3967510"/>
                </a:lnTo>
                <a:lnTo>
                  <a:pt x="2398527" y="3959410"/>
                </a:lnTo>
                <a:lnTo>
                  <a:pt x="2444314" y="3950284"/>
                </a:lnTo>
                <a:lnTo>
                  <a:pt x="2489720" y="3940144"/>
                </a:lnTo>
                <a:lnTo>
                  <a:pt x="2534734" y="3929002"/>
                </a:lnTo>
                <a:lnTo>
                  <a:pt x="2579342" y="3916871"/>
                </a:lnTo>
                <a:lnTo>
                  <a:pt x="2623532" y="3903763"/>
                </a:lnTo>
                <a:lnTo>
                  <a:pt x="2667292" y="3889691"/>
                </a:lnTo>
                <a:lnTo>
                  <a:pt x="2710607" y="3874667"/>
                </a:lnTo>
                <a:lnTo>
                  <a:pt x="2753467" y="3858705"/>
                </a:lnTo>
                <a:lnTo>
                  <a:pt x="2795857" y="3841815"/>
                </a:lnTo>
                <a:lnTo>
                  <a:pt x="2837766" y="3824011"/>
                </a:lnTo>
                <a:lnTo>
                  <a:pt x="2879181" y="3805306"/>
                </a:lnTo>
                <a:lnTo>
                  <a:pt x="2920089" y="3785712"/>
                </a:lnTo>
                <a:lnTo>
                  <a:pt x="2960478" y="3765241"/>
                </a:lnTo>
                <a:lnTo>
                  <a:pt x="3000334" y="3743907"/>
                </a:lnTo>
                <a:lnTo>
                  <a:pt x="3039646" y="3721720"/>
                </a:lnTo>
                <a:lnTo>
                  <a:pt x="3078400" y="3698695"/>
                </a:lnTo>
                <a:lnTo>
                  <a:pt x="3116584" y="3674843"/>
                </a:lnTo>
                <a:lnTo>
                  <a:pt x="3154185" y="3650178"/>
                </a:lnTo>
                <a:lnTo>
                  <a:pt x="3191191" y="3624711"/>
                </a:lnTo>
                <a:lnTo>
                  <a:pt x="3227589" y="3598455"/>
                </a:lnTo>
                <a:lnTo>
                  <a:pt x="3263366" y="3571422"/>
                </a:lnTo>
                <a:lnTo>
                  <a:pt x="3298510" y="3543626"/>
                </a:lnTo>
                <a:lnTo>
                  <a:pt x="3333007" y="3515078"/>
                </a:lnTo>
                <a:lnTo>
                  <a:pt x="3366846" y="3485792"/>
                </a:lnTo>
                <a:lnTo>
                  <a:pt x="3400013" y="3455779"/>
                </a:lnTo>
                <a:lnTo>
                  <a:pt x="3432497" y="3425053"/>
                </a:lnTo>
                <a:lnTo>
                  <a:pt x="3464284" y="3393625"/>
                </a:lnTo>
                <a:lnTo>
                  <a:pt x="3495361" y="3361508"/>
                </a:lnTo>
                <a:lnTo>
                  <a:pt x="3525716" y="3328715"/>
                </a:lnTo>
                <a:lnTo>
                  <a:pt x="3555337" y="3295259"/>
                </a:lnTo>
                <a:lnTo>
                  <a:pt x="3584211" y="3261151"/>
                </a:lnTo>
                <a:lnTo>
                  <a:pt x="3612324" y="3226405"/>
                </a:lnTo>
                <a:lnTo>
                  <a:pt x="3639665" y="3191032"/>
                </a:lnTo>
                <a:lnTo>
                  <a:pt x="3666220" y="3155046"/>
                </a:lnTo>
                <a:lnTo>
                  <a:pt x="3691978" y="3118458"/>
                </a:lnTo>
                <a:lnTo>
                  <a:pt x="3716925" y="3081282"/>
                </a:lnTo>
                <a:lnTo>
                  <a:pt x="3741048" y="3043530"/>
                </a:lnTo>
                <a:lnTo>
                  <a:pt x="3764336" y="3005215"/>
                </a:lnTo>
                <a:lnTo>
                  <a:pt x="3786775" y="2966348"/>
                </a:lnTo>
                <a:lnTo>
                  <a:pt x="3808353" y="2926943"/>
                </a:lnTo>
                <a:lnTo>
                  <a:pt x="3829057" y="2887011"/>
                </a:lnTo>
                <a:lnTo>
                  <a:pt x="3848874" y="2846567"/>
                </a:lnTo>
                <a:lnTo>
                  <a:pt x="3867793" y="2805621"/>
                </a:lnTo>
                <a:lnTo>
                  <a:pt x="3885799" y="2764187"/>
                </a:lnTo>
                <a:lnTo>
                  <a:pt x="3902881" y="2722277"/>
                </a:lnTo>
                <a:lnTo>
                  <a:pt x="3919025" y="2679903"/>
                </a:lnTo>
                <a:lnTo>
                  <a:pt x="3934220" y="2637078"/>
                </a:lnTo>
                <a:lnTo>
                  <a:pt x="3948452" y="2593816"/>
                </a:lnTo>
                <a:lnTo>
                  <a:pt x="3961709" y="2550127"/>
                </a:lnTo>
                <a:lnTo>
                  <a:pt x="3973978" y="2506025"/>
                </a:lnTo>
                <a:lnTo>
                  <a:pt x="3985247" y="2461522"/>
                </a:lnTo>
                <a:lnTo>
                  <a:pt x="3995503" y="2416631"/>
                </a:lnTo>
                <a:lnTo>
                  <a:pt x="4004733" y="2371364"/>
                </a:lnTo>
                <a:lnTo>
                  <a:pt x="4012924" y="2325733"/>
                </a:lnTo>
                <a:lnTo>
                  <a:pt x="4020064" y="2279752"/>
                </a:lnTo>
                <a:lnTo>
                  <a:pt x="4026141" y="2233433"/>
                </a:lnTo>
                <a:lnTo>
                  <a:pt x="4031141" y="2186788"/>
                </a:lnTo>
                <a:lnTo>
                  <a:pt x="4035052" y="2139830"/>
                </a:lnTo>
                <a:lnTo>
                  <a:pt x="4037861" y="2092571"/>
                </a:lnTo>
                <a:lnTo>
                  <a:pt x="4039556" y="2045024"/>
                </a:lnTo>
                <a:lnTo>
                  <a:pt x="4040124" y="1997202"/>
                </a:lnTo>
                <a:lnTo>
                  <a:pt x="4039556" y="1949379"/>
                </a:lnTo>
                <a:lnTo>
                  <a:pt x="4037861" y="1901832"/>
                </a:lnTo>
                <a:lnTo>
                  <a:pt x="4035052" y="1854573"/>
                </a:lnTo>
                <a:lnTo>
                  <a:pt x="4031141" y="1807615"/>
                </a:lnTo>
                <a:lnTo>
                  <a:pt x="4026141" y="1760970"/>
                </a:lnTo>
                <a:lnTo>
                  <a:pt x="4020064" y="1714651"/>
                </a:lnTo>
                <a:lnTo>
                  <a:pt x="4012924" y="1668670"/>
                </a:lnTo>
                <a:lnTo>
                  <a:pt x="4004733" y="1623039"/>
                </a:lnTo>
                <a:lnTo>
                  <a:pt x="3995503" y="1577772"/>
                </a:lnTo>
                <a:lnTo>
                  <a:pt x="3985247" y="1532881"/>
                </a:lnTo>
                <a:lnTo>
                  <a:pt x="3973978" y="1488378"/>
                </a:lnTo>
                <a:lnTo>
                  <a:pt x="3961709" y="1444276"/>
                </a:lnTo>
                <a:lnTo>
                  <a:pt x="3948452" y="1400587"/>
                </a:lnTo>
                <a:lnTo>
                  <a:pt x="3934220" y="1357325"/>
                </a:lnTo>
                <a:lnTo>
                  <a:pt x="3919025" y="1314500"/>
                </a:lnTo>
                <a:lnTo>
                  <a:pt x="3902881" y="1272126"/>
                </a:lnTo>
                <a:lnTo>
                  <a:pt x="3885799" y="1230216"/>
                </a:lnTo>
                <a:lnTo>
                  <a:pt x="3867793" y="1188782"/>
                </a:lnTo>
                <a:lnTo>
                  <a:pt x="3848874" y="1147836"/>
                </a:lnTo>
                <a:lnTo>
                  <a:pt x="3829057" y="1107392"/>
                </a:lnTo>
                <a:lnTo>
                  <a:pt x="3808353" y="1067460"/>
                </a:lnTo>
                <a:lnTo>
                  <a:pt x="3786775" y="1028055"/>
                </a:lnTo>
                <a:lnTo>
                  <a:pt x="3764336" y="989188"/>
                </a:lnTo>
                <a:lnTo>
                  <a:pt x="3741048" y="950873"/>
                </a:lnTo>
                <a:lnTo>
                  <a:pt x="3716925" y="913121"/>
                </a:lnTo>
                <a:lnTo>
                  <a:pt x="3691978" y="875945"/>
                </a:lnTo>
                <a:lnTo>
                  <a:pt x="3666220" y="839357"/>
                </a:lnTo>
                <a:lnTo>
                  <a:pt x="3639665" y="803371"/>
                </a:lnTo>
                <a:lnTo>
                  <a:pt x="3612324" y="767998"/>
                </a:lnTo>
                <a:lnTo>
                  <a:pt x="3584211" y="733252"/>
                </a:lnTo>
                <a:lnTo>
                  <a:pt x="3555337" y="699144"/>
                </a:lnTo>
                <a:lnTo>
                  <a:pt x="3525716" y="665688"/>
                </a:lnTo>
                <a:lnTo>
                  <a:pt x="3495361" y="632895"/>
                </a:lnTo>
                <a:lnTo>
                  <a:pt x="3464284" y="600778"/>
                </a:lnTo>
                <a:lnTo>
                  <a:pt x="3432497" y="569350"/>
                </a:lnTo>
                <a:lnTo>
                  <a:pt x="3400013" y="538624"/>
                </a:lnTo>
                <a:lnTo>
                  <a:pt x="3366846" y="508611"/>
                </a:lnTo>
                <a:lnTo>
                  <a:pt x="3333007" y="479325"/>
                </a:lnTo>
                <a:lnTo>
                  <a:pt x="3298510" y="450777"/>
                </a:lnTo>
                <a:lnTo>
                  <a:pt x="3263366" y="422981"/>
                </a:lnTo>
                <a:lnTo>
                  <a:pt x="3227589" y="395948"/>
                </a:lnTo>
                <a:lnTo>
                  <a:pt x="3191191" y="369692"/>
                </a:lnTo>
                <a:lnTo>
                  <a:pt x="3154185" y="344225"/>
                </a:lnTo>
                <a:lnTo>
                  <a:pt x="3116584" y="319560"/>
                </a:lnTo>
                <a:lnTo>
                  <a:pt x="3078400" y="295708"/>
                </a:lnTo>
                <a:lnTo>
                  <a:pt x="3039646" y="272683"/>
                </a:lnTo>
                <a:lnTo>
                  <a:pt x="3000334" y="250496"/>
                </a:lnTo>
                <a:lnTo>
                  <a:pt x="2960478" y="229162"/>
                </a:lnTo>
                <a:lnTo>
                  <a:pt x="2920089" y="208691"/>
                </a:lnTo>
                <a:lnTo>
                  <a:pt x="2879181" y="189097"/>
                </a:lnTo>
                <a:lnTo>
                  <a:pt x="2837766" y="170392"/>
                </a:lnTo>
                <a:lnTo>
                  <a:pt x="2795857" y="152588"/>
                </a:lnTo>
                <a:lnTo>
                  <a:pt x="2753467" y="135698"/>
                </a:lnTo>
                <a:lnTo>
                  <a:pt x="2710607" y="119736"/>
                </a:lnTo>
                <a:lnTo>
                  <a:pt x="2667292" y="104712"/>
                </a:lnTo>
                <a:lnTo>
                  <a:pt x="2623532" y="90640"/>
                </a:lnTo>
                <a:lnTo>
                  <a:pt x="2579342" y="77532"/>
                </a:lnTo>
                <a:lnTo>
                  <a:pt x="2534734" y="65401"/>
                </a:lnTo>
                <a:lnTo>
                  <a:pt x="2489720" y="54259"/>
                </a:lnTo>
                <a:lnTo>
                  <a:pt x="2444314" y="44119"/>
                </a:lnTo>
                <a:lnTo>
                  <a:pt x="2398527" y="34993"/>
                </a:lnTo>
                <a:lnTo>
                  <a:pt x="2352372" y="26893"/>
                </a:lnTo>
                <a:lnTo>
                  <a:pt x="2305863" y="19833"/>
                </a:lnTo>
                <a:lnTo>
                  <a:pt x="2259011" y="13825"/>
                </a:lnTo>
                <a:lnTo>
                  <a:pt x="2211830" y="8881"/>
                </a:lnTo>
                <a:lnTo>
                  <a:pt x="2164332" y="5014"/>
                </a:lnTo>
                <a:lnTo>
                  <a:pt x="2116529" y="2237"/>
                </a:lnTo>
                <a:lnTo>
                  <a:pt x="2068435" y="561"/>
                </a:lnTo>
                <a:lnTo>
                  <a:pt x="2020062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0736" y="321056"/>
            <a:ext cx="499109" cy="442595"/>
            <a:chOff x="300736" y="321056"/>
            <a:chExt cx="499109" cy="442595"/>
          </a:xfrm>
        </p:grpSpPr>
        <p:sp>
          <p:nvSpPr>
            <p:cNvPr id="5" name="object 5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0"/>
                  </a:moveTo>
                  <a:lnTo>
                    <a:pt x="93401" y="7286"/>
                  </a:lnTo>
                  <a:lnTo>
                    <a:pt x="57062" y="29448"/>
                  </a:lnTo>
                  <a:lnTo>
                    <a:pt x="28910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4"/>
                  </a:lnTo>
                  <a:lnTo>
                    <a:pt x="68415" y="413011"/>
                  </a:lnTo>
                  <a:lnTo>
                    <a:pt x="107002" y="430196"/>
                  </a:lnTo>
                  <a:lnTo>
                    <a:pt x="136169" y="433450"/>
                  </a:lnTo>
                  <a:lnTo>
                    <a:pt x="150825" y="432639"/>
                  </a:lnTo>
                  <a:lnTo>
                    <a:pt x="191452" y="420370"/>
                  </a:lnTo>
                  <a:lnTo>
                    <a:pt x="216118" y="402717"/>
                  </a:lnTo>
                  <a:lnTo>
                    <a:pt x="136169" y="402717"/>
                  </a:lnTo>
                  <a:lnTo>
                    <a:pt x="114023" y="399815"/>
                  </a:lnTo>
                  <a:lnTo>
                    <a:pt x="77063" y="376731"/>
                  </a:lnTo>
                  <a:lnTo>
                    <a:pt x="50176" y="330418"/>
                  </a:lnTo>
                  <a:lnTo>
                    <a:pt x="36482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4" y="134143"/>
                  </a:lnTo>
                  <a:lnTo>
                    <a:pt x="62064" y="76326"/>
                  </a:lnTo>
                  <a:lnTo>
                    <a:pt x="94230" y="42148"/>
                  </a:lnTo>
                  <a:lnTo>
                    <a:pt x="136169" y="30734"/>
                  </a:lnTo>
                  <a:lnTo>
                    <a:pt x="216367" y="30734"/>
                  </a:lnTo>
                  <a:lnTo>
                    <a:pt x="215130" y="29448"/>
                  </a:lnTo>
                  <a:lnTo>
                    <a:pt x="178497" y="7286"/>
                  </a:lnTo>
                  <a:lnTo>
                    <a:pt x="150821" y="809"/>
                  </a:lnTo>
                  <a:lnTo>
                    <a:pt x="136169" y="0"/>
                  </a:lnTo>
                  <a:close/>
                </a:path>
                <a:path w="490220" h="433705">
                  <a:moveTo>
                    <a:pt x="216367" y="30734"/>
                  </a:moveTo>
                  <a:lnTo>
                    <a:pt x="136169" y="30734"/>
                  </a:lnTo>
                  <a:lnTo>
                    <a:pt x="158329" y="33591"/>
                  </a:lnTo>
                  <a:lnTo>
                    <a:pt x="178061" y="42164"/>
                  </a:lnTo>
                  <a:lnTo>
                    <a:pt x="210248" y="76454"/>
                  </a:lnTo>
                  <a:lnTo>
                    <a:pt x="230743" y="134254"/>
                  </a:lnTo>
                  <a:lnTo>
                    <a:pt x="235869" y="172198"/>
                  </a:lnTo>
                  <a:lnTo>
                    <a:pt x="237578" y="216154"/>
                  </a:lnTo>
                  <a:lnTo>
                    <a:pt x="235856" y="260280"/>
                  </a:lnTo>
                  <a:lnTo>
                    <a:pt x="230706" y="298370"/>
                  </a:lnTo>
                  <a:lnTo>
                    <a:pt x="210134" y="356488"/>
                  </a:lnTo>
                  <a:lnTo>
                    <a:pt x="177928" y="391128"/>
                  </a:lnTo>
                  <a:lnTo>
                    <a:pt x="136169" y="402717"/>
                  </a:lnTo>
                  <a:lnTo>
                    <a:pt x="216118" y="402717"/>
                  </a:lnTo>
                  <a:lnTo>
                    <a:pt x="243280" y="366004"/>
                  </a:lnTo>
                  <a:lnTo>
                    <a:pt x="262559" y="312800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30" y="189291"/>
                  </a:lnTo>
                  <a:lnTo>
                    <a:pt x="266854" y="141430"/>
                  </a:lnTo>
                  <a:lnTo>
                    <a:pt x="257159" y="100585"/>
                  </a:lnTo>
                  <a:lnTo>
                    <a:pt x="234911" y="52705"/>
                  </a:lnTo>
                  <a:lnTo>
                    <a:pt x="225499" y="40225"/>
                  </a:lnTo>
                  <a:lnTo>
                    <a:pt x="216367" y="30734"/>
                  </a:lnTo>
                  <a:close/>
                </a:path>
                <a:path w="490220" h="433705">
                  <a:moveTo>
                    <a:pt x="489673" y="49275"/>
                  </a:moveTo>
                  <a:lnTo>
                    <a:pt x="455434" y="49275"/>
                  </a:lnTo>
                  <a:lnTo>
                    <a:pt x="455434" y="427863"/>
                  </a:lnTo>
                  <a:lnTo>
                    <a:pt x="489673" y="427863"/>
                  </a:lnTo>
                  <a:lnTo>
                    <a:pt x="489673" y="49275"/>
                  </a:lnTo>
                  <a:close/>
                </a:path>
                <a:path w="490220" h="433705">
                  <a:moveTo>
                    <a:pt x="489673" y="7747"/>
                  </a:moveTo>
                  <a:lnTo>
                    <a:pt x="448906" y="7747"/>
                  </a:lnTo>
                  <a:lnTo>
                    <a:pt x="444273" y="13180"/>
                  </a:lnTo>
                  <a:lnTo>
                    <a:pt x="439593" y="18256"/>
                  </a:lnTo>
                  <a:lnTo>
                    <a:pt x="409930" y="43561"/>
                  </a:lnTo>
                  <a:lnTo>
                    <a:pt x="371164" y="65653"/>
                  </a:lnTo>
                  <a:lnTo>
                    <a:pt x="364896" y="68199"/>
                  </a:lnTo>
                  <a:lnTo>
                    <a:pt x="364896" y="96774"/>
                  </a:lnTo>
                  <a:lnTo>
                    <a:pt x="368744" y="99187"/>
                  </a:lnTo>
                  <a:lnTo>
                    <a:pt x="376453" y="97536"/>
                  </a:lnTo>
                  <a:lnTo>
                    <a:pt x="382447" y="94996"/>
                  </a:lnTo>
                  <a:lnTo>
                    <a:pt x="421728" y="73660"/>
                  </a:lnTo>
                  <a:lnTo>
                    <a:pt x="455434" y="49275"/>
                  </a:lnTo>
                  <a:lnTo>
                    <a:pt x="489673" y="49275"/>
                  </a:lnTo>
                  <a:lnTo>
                    <a:pt x="489673" y="7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30734"/>
                  </a:moveTo>
                  <a:lnTo>
                    <a:pt x="94230" y="42148"/>
                  </a:lnTo>
                  <a:lnTo>
                    <a:pt x="62064" y="76326"/>
                  </a:lnTo>
                  <a:lnTo>
                    <a:pt x="41594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280"/>
                  </a:lnTo>
                  <a:lnTo>
                    <a:pt x="41621" y="298370"/>
                  </a:lnTo>
                  <a:lnTo>
                    <a:pt x="62166" y="356488"/>
                  </a:lnTo>
                  <a:lnTo>
                    <a:pt x="94362" y="391175"/>
                  </a:lnTo>
                  <a:lnTo>
                    <a:pt x="136169" y="402717"/>
                  </a:lnTo>
                  <a:lnTo>
                    <a:pt x="158243" y="399815"/>
                  </a:lnTo>
                  <a:lnTo>
                    <a:pt x="195224" y="376678"/>
                  </a:lnTo>
                  <a:lnTo>
                    <a:pt x="222143" y="330418"/>
                  </a:lnTo>
                  <a:lnTo>
                    <a:pt x="235864" y="260226"/>
                  </a:lnTo>
                  <a:lnTo>
                    <a:pt x="237578" y="216154"/>
                  </a:lnTo>
                  <a:lnTo>
                    <a:pt x="235869" y="172198"/>
                  </a:lnTo>
                  <a:lnTo>
                    <a:pt x="230743" y="134254"/>
                  </a:lnTo>
                  <a:lnTo>
                    <a:pt x="210248" y="76454"/>
                  </a:lnTo>
                  <a:lnTo>
                    <a:pt x="178061" y="42164"/>
                  </a:lnTo>
                  <a:lnTo>
                    <a:pt x="136169" y="30734"/>
                  </a:lnTo>
                  <a:close/>
                </a:path>
                <a:path w="490220" h="433705">
                  <a:moveTo>
                    <a:pt x="448906" y="7747"/>
                  </a:moveTo>
                  <a:lnTo>
                    <a:pt x="489673" y="7747"/>
                  </a:lnTo>
                  <a:lnTo>
                    <a:pt x="489673" y="427863"/>
                  </a:lnTo>
                  <a:lnTo>
                    <a:pt x="455434" y="427863"/>
                  </a:lnTo>
                  <a:lnTo>
                    <a:pt x="455434" y="49275"/>
                  </a:lnTo>
                  <a:lnTo>
                    <a:pt x="454825" y="49784"/>
                  </a:lnTo>
                  <a:lnTo>
                    <a:pt x="421728" y="73660"/>
                  </a:lnTo>
                  <a:lnTo>
                    <a:pt x="382447" y="94996"/>
                  </a:lnTo>
                  <a:lnTo>
                    <a:pt x="368744" y="99187"/>
                  </a:lnTo>
                  <a:lnTo>
                    <a:pt x="364896" y="96774"/>
                  </a:lnTo>
                  <a:lnTo>
                    <a:pt x="364896" y="90043"/>
                  </a:lnTo>
                  <a:lnTo>
                    <a:pt x="364896" y="68199"/>
                  </a:lnTo>
                  <a:lnTo>
                    <a:pt x="399289" y="50847"/>
                  </a:lnTo>
                  <a:lnTo>
                    <a:pt x="430098" y="27431"/>
                  </a:lnTo>
                  <a:lnTo>
                    <a:pt x="444273" y="13180"/>
                  </a:lnTo>
                  <a:lnTo>
                    <a:pt x="448906" y="7747"/>
                  </a:lnTo>
                  <a:close/>
                </a:path>
                <a:path w="490220" h="433705">
                  <a:moveTo>
                    <a:pt x="136169" y="0"/>
                  </a:moveTo>
                  <a:lnTo>
                    <a:pt x="178497" y="7286"/>
                  </a:lnTo>
                  <a:lnTo>
                    <a:pt x="215130" y="29448"/>
                  </a:lnTo>
                  <a:lnTo>
                    <a:pt x="243348" y="66921"/>
                  </a:lnTo>
                  <a:lnTo>
                    <a:pt x="262572" y="120142"/>
                  </a:lnTo>
                  <a:lnTo>
                    <a:pt x="269909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54" y="332233"/>
                  </a:lnTo>
                  <a:lnTo>
                    <a:pt x="234810" y="380364"/>
                  </a:lnTo>
                  <a:lnTo>
                    <a:pt x="203692" y="413011"/>
                  </a:lnTo>
                  <a:lnTo>
                    <a:pt x="164925" y="430196"/>
                  </a:lnTo>
                  <a:lnTo>
                    <a:pt x="136169" y="433450"/>
                  </a:lnTo>
                  <a:lnTo>
                    <a:pt x="121248" y="432639"/>
                  </a:lnTo>
                  <a:lnTo>
                    <a:pt x="80530" y="420370"/>
                  </a:lnTo>
                  <a:lnTo>
                    <a:pt x="46874" y="393009"/>
                  </a:lnTo>
                  <a:lnTo>
                    <a:pt x="21555" y="349980"/>
                  </a:lnTo>
                  <a:lnTo>
                    <a:pt x="9753" y="312927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4" y="100585"/>
                  </a:lnTo>
                  <a:lnTo>
                    <a:pt x="37338" y="52705"/>
                  </a:lnTo>
                  <a:lnTo>
                    <a:pt x="68300" y="20361"/>
                  </a:lnTo>
                  <a:lnTo>
                    <a:pt x="107002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961" y="685673"/>
            <a:ext cx="73012" cy="7238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14119" y="295783"/>
            <a:ext cx="1903095" cy="520065"/>
            <a:chOff x="1214119" y="295783"/>
            <a:chExt cx="1903095" cy="520065"/>
          </a:xfrm>
        </p:grpSpPr>
        <p:sp>
          <p:nvSpPr>
            <p:cNvPr id="9" name="object 9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12166"/>
                  </a:moveTo>
                  <a:lnTo>
                    <a:pt x="1661509" y="318754"/>
                  </a:lnTo>
                  <a:lnTo>
                    <a:pt x="1609979" y="338582"/>
                  </a:lnTo>
                  <a:lnTo>
                    <a:pt x="1577689" y="369697"/>
                  </a:lnTo>
                  <a:lnTo>
                    <a:pt x="1566926" y="410337"/>
                  </a:lnTo>
                  <a:lnTo>
                    <a:pt x="1567618" y="421576"/>
                  </a:lnTo>
                  <a:lnTo>
                    <a:pt x="1584269" y="460771"/>
                  </a:lnTo>
                  <a:lnTo>
                    <a:pt x="1621682" y="489751"/>
                  </a:lnTo>
                  <a:lnTo>
                    <a:pt x="1661795" y="503682"/>
                  </a:lnTo>
                  <a:lnTo>
                    <a:pt x="1711372" y="510236"/>
                  </a:lnTo>
                  <a:lnTo>
                    <a:pt x="1729994" y="510667"/>
                  </a:lnTo>
                  <a:lnTo>
                    <a:pt x="1766524" y="508974"/>
                  </a:lnTo>
                  <a:lnTo>
                    <a:pt x="1798780" y="503888"/>
                  </a:lnTo>
                  <a:lnTo>
                    <a:pt x="1826773" y="495397"/>
                  </a:lnTo>
                  <a:lnTo>
                    <a:pt x="1850516" y="483489"/>
                  </a:lnTo>
                  <a:lnTo>
                    <a:pt x="1855693" y="479425"/>
                  </a:lnTo>
                  <a:lnTo>
                    <a:pt x="1729994" y="479425"/>
                  </a:lnTo>
                  <a:lnTo>
                    <a:pt x="1714492" y="479091"/>
                  </a:lnTo>
                  <a:lnTo>
                    <a:pt x="1673987" y="474091"/>
                  </a:lnTo>
                  <a:lnTo>
                    <a:pt x="1633855" y="459486"/>
                  </a:lnTo>
                  <a:lnTo>
                    <a:pt x="1606531" y="431482"/>
                  </a:lnTo>
                  <a:lnTo>
                    <a:pt x="1602105" y="411480"/>
                  </a:lnTo>
                  <a:lnTo>
                    <a:pt x="1604079" y="397908"/>
                  </a:lnTo>
                  <a:lnTo>
                    <a:pt x="1633601" y="363600"/>
                  </a:lnTo>
                  <a:lnTo>
                    <a:pt x="1673463" y="348916"/>
                  </a:lnTo>
                  <a:lnTo>
                    <a:pt x="1729994" y="344043"/>
                  </a:lnTo>
                  <a:lnTo>
                    <a:pt x="1857338" y="344043"/>
                  </a:lnTo>
                  <a:lnTo>
                    <a:pt x="1850136" y="338582"/>
                  </a:lnTo>
                  <a:lnTo>
                    <a:pt x="1826327" y="327007"/>
                  </a:lnTo>
                  <a:lnTo>
                    <a:pt x="1798351" y="318754"/>
                  </a:lnTo>
                  <a:lnTo>
                    <a:pt x="17662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857338" y="344043"/>
                  </a:moveTo>
                  <a:lnTo>
                    <a:pt x="1729994" y="344043"/>
                  </a:lnTo>
                  <a:lnTo>
                    <a:pt x="1760255" y="345279"/>
                  </a:lnTo>
                  <a:lnTo>
                    <a:pt x="1786445" y="348980"/>
                  </a:lnTo>
                  <a:lnTo>
                    <a:pt x="1826514" y="363728"/>
                  </a:lnTo>
                  <a:lnTo>
                    <a:pt x="1856285" y="397928"/>
                  </a:lnTo>
                  <a:lnTo>
                    <a:pt x="1858264" y="411480"/>
                  </a:lnTo>
                  <a:lnTo>
                    <a:pt x="1857759" y="418355"/>
                  </a:lnTo>
                  <a:lnTo>
                    <a:pt x="1833582" y="454628"/>
                  </a:lnTo>
                  <a:lnTo>
                    <a:pt x="1797395" y="471183"/>
                  </a:lnTo>
                  <a:lnTo>
                    <a:pt x="1759886" y="478091"/>
                  </a:lnTo>
                  <a:lnTo>
                    <a:pt x="1729994" y="479425"/>
                  </a:lnTo>
                  <a:lnTo>
                    <a:pt x="1855693" y="479425"/>
                  </a:lnTo>
                  <a:lnTo>
                    <a:pt x="1882806" y="451580"/>
                  </a:lnTo>
                  <a:lnTo>
                    <a:pt x="1893570" y="410337"/>
                  </a:lnTo>
                  <a:lnTo>
                    <a:pt x="1890847" y="388838"/>
                  </a:lnTo>
                  <a:lnTo>
                    <a:pt x="1882711" y="369744"/>
                  </a:lnTo>
                  <a:lnTo>
                    <a:pt x="1869138" y="352990"/>
                  </a:lnTo>
                  <a:lnTo>
                    <a:pt x="1857338" y="344043"/>
                  </a:lnTo>
                  <a:close/>
                </a:path>
                <a:path w="1893570" h="511175">
                  <a:moveTo>
                    <a:pt x="1401318" y="284225"/>
                  </a:moveTo>
                  <a:lnTo>
                    <a:pt x="1086739" y="284225"/>
                  </a:lnTo>
                  <a:lnTo>
                    <a:pt x="1086739" y="316611"/>
                  </a:lnTo>
                  <a:lnTo>
                    <a:pt x="1366520" y="316611"/>
                  </a:lnTo>
                  <a:lnTo>
                    <a:pt x="1366520" y="374269"/>
                  </a:lnTo>
                  <a:lnTo>
                    <a:pt x="1086739" y="374269"/>
                  </a:lnTo>
                  <a:lnTo>
                    <a:pt x="1086739" y="502285"/>
                  </a:lnTo>
                  <a:lnTo>
                    <a:pt x="1412875" y="502285"/>
                  </a:lnTo>
                  <a:lnTo>
                    <a:pt x="1412875" y="469900"/>
                  </a:lnTo>
                  <a:lnTo>
                    <a:pt x="1121537" y="469900"/>
                  </a:lnTo>
                  <a:lnTo>
                    <a:pt x="1121537" y="406654"/>
                  </a:lnTo>
                  <a:lnTo>
                    <a:pt x="1401318" y="406654"/>
                  </a:lnTo>
                  <a:lnTo>
                    <a:pt x="1401318" y="284225"/>
                  </a:lnTo>
                  <a:close/>
                </a:path>
                <a:path w="1893570" h="511175">
                  <a:moveTo>
                    <a:pt x="256921" y="314960"/>
                  </a:moveTo>
                  <a:lnTo>
                    <a:pt x="221107" y="314960"/>
                  </a:lnTo>
                  <a:lnTo>
                    <a:pt x="221107" y="505079"/>
                  </a:lnTo>
                  <a:lnTo>
                    <a:pt x="256921" y="505079"/>
                  </a:lnTo>
                  <a:lnTo>
                    <a:pt x="256921" y="314960"/>
                  </a:lnTo>
                  <a:close/>
                </a:path>
                <a:path w="1893570" h="511175">
                  <a:moveTo>
                    <a:pt x="470916" y="282448"/>
                  </a:moveTo>
                  <a:lnTo>
                    <a:pt x="0" y="282448"/>
                  </a:lnTo>
                  <a:lnTo>
                    <a:pt x="0" y="314960"/>
                  </a:lnTo>
                  <a:lnTo>
                    <a:pt x="470916" y="314960"/>
                  </a:lnTo>
                  <a:lnTo>
                    <a:pt x="470916" y="282448"/>
                  </a:lnTo>
                  <a:close/>
                </a:path>
                <a:path w="1893570" h="511175">
                  <a:moveTo>
                    <a:pt x="1892046" y="209804"/>
                  </a:moveTo>
                  <a:lnTo>
                    <a:pt x="1857248" y="209804"/>
                  </a:lnTo>
                  <a:lnTo>
                    <a:pt x="1857248" y="309118"/>
                  </a:lnTo>
                  <a:lnTo>
                    <a:pt x="1892046" y="309118"/>
                  </a:lnTo>
                  <a:lnTo>
                    <a:pt x="1892046" y="209804"/>
                  </a:lnTo>
                  <a:close/>
                </a:path>
                <a:path w="1893570" h="511175">
                  <a:moveTo>
                    <a:pt x="1734565" y="24129"/>
                  </a:moveTo>
                  <a:lnTo>
                    <a:pt x="1504442" y="24129"/>
                  </a:lnTo>
                  <a:lnTo>
                    <a:pt x="1504442" y="257302"/>
                  </a:lnTo>
                  <a:lnTo>
                    <a:pt x="1734565" y="257302"/>
                  </a:lnTo>
                  <a:lnTo>
                    <a:pt x="1734565" y="224917"/>
                  </a:lnTo>
                  <a:lnTo>
                    <a:pt x="1539240" y="224917"/>
                  </a:lnTo>
                  <a:lnTo>
                    <a:pt x="1539240" y="56515"/>
                  </a:lnTo>
                  <a:lnTo>
                    <a:pt x="1734565" y="56515"/>
                  </a:lnTo>
                  <a:lnTo>
                    <a:pt x="1734565" y="24129"/>
                  </a:lnTo>
                  <a:close/>
                </a:path>
                <a:path w="1893570" h="511175">
                  <a:moveTo>
                    <a:pt x="1734565" y="56515"/>
                  </a:moveTo>
                  <a:lnTo>
                    <a:pt x="1699768" y="56515"/>
                  </a:lnTo>
                  <a:lnTo>
                    <a:pt x="1699768" y="224917"/>
                  </a:lnTo>
                  <a:lnTo>
                    <a:pt x="1734565" y="224917"/>
                  </a:lnTo>
                  <a:lnTo>
                    <a:pt x="1734565" y="209804"/>
                  </a:lnTo>
                  <a:lnTo>
                    <a:pt x="1892046" y="209804"/>
                  </a:lnTo>
                  <a:lnTo>
                    <a:pt x="1892046" y="176784"/>
                  </a:lnTo>
                  <a:lnTo>
                    <a:pt x="1734565" y="176784"/>
                  </a:lnTo>
                  <a:lnTo>
                    <a:pt x="1734565" y="106299"/>
                  </a:lnTo>
                  <a:lnTo>
                    <a:pt x="1892046" y="106299"/>
                  </a:lnTo>
                  <a:lnTo>
                    <a:pt x="1892046" y="73279"/>
                  </a:lnTo>
                  <a:lnTo>
                    <a:pt x="1734565" y="73279"/>
                  </a:lnTo>
                  <a:lnTo>
                    <a:pt x="1734565" y="56515"/>
                  </a:lnTo>
                  <a:close/>
                </a:path>
                <a:path w="1893570" h="511175">
                  <a:moveTo>
                    <a:pt x="1892046" y="106299"/>
                  </a:moveTo>
                  <a:lnTo>
                    <a:pt x="1857248" y="106299"/>
                  </a:lnTo>
                  <a:lnTo>
                    <a:pt x="1857248" y="176784"/>
                  </a:lnTo>
                  <a:lnTo>
                    <a:pt x="1892046" y="176784"/>
                  </a:lnTo>
                  <a:lnTo>
                    <a:pt x="1892046" y="106299"/>
                  </a:lnTo>
                  <a:close/>
                </a:path>
                <a:path w="1893570" h="511175">
                  <a:moveTo>
                    <a:pt x="1892046" y="0"/>
                  </a:moveTo>
                  <a:lnTo>
                    <a:pt x="1857248" y="0"/>
                  </a:lnTo>
                  <a:lnTo>
                    <a:pt x="1857248" y="73279"/>
                  </a:lnTo>
                  <a:lnTo>
                    <a:pt x="1892046" y="73279"/>
                  </a:lnTo>
                  <a:lnTo>
                    <a:pt x="1892046" y="0"/>
                  </a:lnTo>
                  <a:close/>
                </a:path>
                <a:path w="1893570" h="511175">
                  <a:moveTo>
                    <a:pt x="818641" y="5715"/>
                  </a:moveTo>
                  <a:lnTo>
                    <a:pt x="784606" y="5715"/>
                  </a:lnTo>
                  <a:lnTo>
                    <a:pt x="784606" y="189611"/>
                  </a:lnTo>
                  <a:lnTo>
                    <a:pt x="703326" y="189611"/>
                  </a:lnTo>
                  <a:lnTo>
                    <a:pt x="703326" y="222631"/>
                  </a:lnTo>
                  <a:lnTo>
                    <a:pt x="784606" y="222631"/>
                  </a:lnTo>
                  <a:lnTo>
                    <a:pt x="784606" y="495046"/>
                  </a:lnTo>
                  <a:lnTo>
                    <a:pt x="818641" y="495046"/>
                  </a:lnTo>
                  <a:lnTo>
                    <a:pt x="818641" y="5715"/>
                  </a:lnTo>
                  <a:close/>
                </a:path>
                <a:path w="1893570" h="511175">
                  <a:moveTo>
                    <a:pt x="701380" y="77216"/>
                  </a:moveTo>
                  <a:lnTo>
                    <a:pt x="667258" y="77216"/>
                  </a:lnTo>
                  <a:lnTo>
                    <a:pt x="665376" y="92071"/>
                  </a:lnTo>
                  <a:lnTo>
                    <a:pt x="662400" y="108426"/>
                  </a:lnTo>
                  <a:lnTo>
                    <a:pt x="653160" y="145542"/>
                  </a:lnTo>
                  <a:lnTo>
                    <a:pt x="639254" y="185658"/>
                  </a:lnTo>
                  <a:lnTo>
                    <a:pt x="620395" y="226060"/>
                  </a:lnTo>
                  <a:lnTo>
                    <a:pt x="596471" y="265874"/>
                  </a:lnTo>
                  <a:lnTo>
                    <a:pt x="567690" y="304546"/>
                  </a:lnTo>
                  <a:lnTo>
                    <a:pt x="533495" y="341614"/>
                  </a:lnTo>
                  <a:lnTo>
                    <a:pt x="493395" y="376682"/>
                  </a:lnTo>
                  <a:lnTo>
                    <a:pt x="516890" y="398272"/>
                  </a:lnTo>
                  <a:lnTo>
                    <a:pt x="555752" y="365585"/>
                  </a:lnTo>
                  <a:lnTo>
                    <a:pt x="589280" y="329946"/>
                  </a:lnTo>
                  <a:lnTo>
                    <a:pt x="617124" y="292433"/>
                  </a:lnTo>
                  <a:lnTo>
                    <a:pt x="638683" y="253873"/>
                  </a:lnTo>
                  <a:lnTo>
                    <a:pt x="673209" y="253873"/>
                  </a:lnTo>
                  <a:lnTo>
                    <a:pt x="665732" y="241899"/>
                  </a:lnTo>
                  <a:lnTo>
                    <a:pt x="656590" y="225806"/>
                  </a:lnTo>
                  <a:lnTo>
                    <a:pt x="666078" y="205817"/>
                  </a:lnTo>
                  <a:lnTo>
                    <a:pt x="674592" y="185261"/>
                  </a:lnTo>
                  <a:lnTo>
                    <a:pt x="682236" y="163905"/>
                  </a:lnTo>
                  <a:lnTo>
                    <a:pt x="688975" y="141859"/>
                  </a:lnTo>
                  <a:lnTo>
                    <a:pt x="694590" y="118975"/>
                  </a:lnTo>
                  <a:lnTo>
                    <a:pt x="699039" y="95091"/>
                  </a:lnTo>
                  <a:lnTo>
                    <a:pt x="701380" y="77216"/>
                  </a:lnTo>
                  <a:close/>
                </a:path>
                <a:path w="1893570" h="511175">
                  <a:moveTo>
                    <a:pt x="673209" y="253873"/>
                  </a:moveTo>
                  <a:lnTo>
                    <a:pt x="638683" y="253873"/>
                  </a:lnTo>
                  <a:lnTo>
                    <a:pt x="646616" y="270446"/>
                  </a:lnTo>
                  <a:lnTo>
                    <a:pt x="666150" y="303593"/>
                  </a:lnTo>
                  <a:lnTo>
                    <a:pt x="690370" y="336214"/>
                  </a:lnTo>
                  <a:lnTo>
                    <a:pt x="717750" y="365690"/>
                  </a:lnTo>
                  <a:lnTo>
                    <a:pt x="732535" y="379095"/>
                  </a:lnTo>
                  <a:lnTo>
                    <a:pt x="758571" y="356743"/>
                  </a:lnTo>
                  <a:lnTo>
                    <a:pt x="742759" y="341554"/>
                  </a:lnTo>
                  <a:lnTo>
                    <a:pt x="727710" y="325723"/>
                  </a:lnTo>
                  <a:lnTo>
                    <a:pt x="713422" y="309272"/>
                  </a:lnTo>
                  <a:lnTo>
                    <a:pt x="699897" y="292227"/>
                  </a:lnTo>
                  <a:lnTo>
                    <a:pt x="687397" y="275133"/>
                  </a:lnTo>
                  <a:lnTo>
                    <a:pt x="676005" y="258349"/>
                  </a:lnTo>
                  <a:lnTo>
                    <a:pt x="673209" y="253873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74131" y="45656"/>
                  </a:lnTo>
                  <a:lnTo>
                    <a:pt x="660925" y="46037"/>
                  </a:lnTo>
                  <a:lnTo>
                    <a:pt x="648970" y="46227"/>
                  </a:lnTo>
                  <a:lnTo>
                    <a:pt x="594995" y="46481"/>
                  </a:lnTo>
                  <a:lnTo>
                    <a:pt x="518033" y="46481"/>
                  </a:lnTo>
                  <a:lnTo>
                    <a:pt x="518033" y="78867"/>
                  </a:lnTo>
                  <a:lnTo>
                    <a:pt x="569214" y="78867"/>
                  </a:lnTo>
                  <a:lnTo>
                    <a:pt x="632789" y="78448"/>
                  </a:lnTo>
                  <a:lnTo>
                    <a:pt x="644620" y="78152"/>
                  </a:lnTo>
                  <a:lnTo>
                    <a:pt x="656117" y="77737"/>
                  </a:lnTo>
                  <a:lnTo>
                    <a:pt x="667258" y="77216"/>
                  </a:lnTo>
                  <a:lnTo>
                    <a:pt x="701380" y="77216"/>
                  </a:lnTo>
                  <a:lnTo>
                    <a:pt x="702298" y="70207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400" y="49275"/>
                  </a:moveTo>
                  <a:lnTo>
                    <a:pt x="331343" y="49275"/>
                  </a:lnTo>
                  <a:lnTo>
                    <a:pt x="324939" y="57731"/>
                  </a:lnTo>
                  <a:lnTo>
                    <a:pt x="316404" y="67294"/>
                  </a:lnTo>
                  <a:lnTo>
                    <a:pt x="278461" y="101933"/>
                  </a:lnTo>
                  <a:lnTo>
                    <a:pt x="245072" y="125364"/>
                  </a:lnTo>
                  <a:lnTo>
                    <a:pt x="206043" y="147441"/>
                  </a:lnTo>
                  <a:lnTo>
                    <a:pt x="162089" y="167495"/>
                  </a:lnTo>
                  <a:lnTo>
                    <a:pt x="113322" y="185283"/>
                  </a:lnTo>
                  <a:lnTo>
                    <a:pt x="60327" y="199518"/>
                  </a:lnTo>
                  <a:lnTo>
                    <a:pt x="32296" y="205232"/>
                  </a:lnTo>
                  <a:lnTo>
                    <a:pt x="46418" y="236474"/>
                  </a:lnTo>
                  <a:lnTo>
                    <a:pt x="104576" y="222107"/>
                  </a:lnTo>
                  <a:lnTo>
                    <a:pt x="157353" y="204597"/>
                  </a:lnTo>
                  <a:lnTo>
                    <a:pt x="204644" y="184229"/>
                  </a:lnTo>
                  <a:lnTo>
                    <a:pt x="246126" y="161290"/>
                  </a:lnTo>
                  <a:lnTo>
                    <a:pt x="308279" y="161290"/>
                  </a:lnTo>
                  <a:lnTo>
                    <a:pt x="306482" y="160527"/>
                  </a:lnTo>
                  <a:lnTo>
                    <a:pt x="288266" y="152336"/>
                  </a:lnTo>
                  <a:lnTo>
                    <a:pt x="271145" y="144145"/>
                  </a:lnTo>
                  <a:lnTo>
                    <a:pt x="289270" y="132978"/>
                  </a:lnTo>
                  <a:lnTo>
                    <a:pt x="306133" y="120824"/>
                  </a:lnTo>
                  <a:lnTo>
                    <a:pt x="321758" y="107694"/>
                  </a:lnTo>
                  <a:lnTo>
                    <a:pt x="336169" y="93599"/>
                  </a:lnTo>
                  <a:lnTo>
                    <a:pt x="348956" y="78857"/>
                  </a:lnTo>
                  <a:lnTo>
                    <a:pt x="359886" y="63769"/>
                  </a:lnTo>
                  <a:lnTo>
                    <a:pt x="368400" y="49275"/>
                  </a:lnTo>
                  <a:close/>
                </a:path>
                <a:path w="1893570" h="511175">
                  <a:moveTo>
                    <a:pt x="308279" y="161290"/>
                  </a:moveTo>
                  <a:lnTo>
                    <a:pt x="246126" y="161290"/>
                  </a:lnTo>
                  <a:lnTo>
                    <a:pt x="253650" y="166651"/>
                  </a:lnTo>
                  <a:lnTo>
                    <a:pt x="292921" y="188781"/>
                  </a:lnTo>
                  <a:lnTo>
                    <a:pt x="337843" y="208555"/>
                  </a:lnTo>
                  <a:lnTo>
                    <a:pt x="386085" y="225099"/>
                  </a:lnTo>
                  <a:lnTo>
                    <a:pt x="425322" y="234315"/>
                  </a:lnTo>
                  <a:lnTo>
                    <a:pt x="440182" y="203835"/>
                  </a:lnTo>
                  <a:lnTo>
                    <a:pt x="414746" y="198163"/>
                  </a:lnTo>
                  <a:lnTo>
                    <a:pt x="390620" y="191801"/>
                  </a:lnTo>
                  <a:lnTo>
                    <a:pt x="367780" y="184725"/>
                  </a:lnTo>
                  <a:lnTo>
                    <a:pt x="346202" y="176911"/>
                  </a:lnTo>
                  <a:lnTo>
                    <a:pt x="325794" y="168719"/>
                  </a:lnTo>
                  <a:lnTo>
                    <a:pt x="308279" y="161290"/>
                  </a:lnTo>
                  <a:close/>
                </a:path>
                <a:path w="1893570" h="511175">
                  <a:moveTo>
                    <a:pt x="376555" y="16891"/>
                  </a:moveTo>
                  <a:lnTo>
                    <a:pt x="368935" y="16891"/>
                  </a:lnTo>
                  <a:lnTo>
                    <a:pt x="331803" y="17684"/>
                  </a:lnTo>
                  <a:lnTo>
                    <a:pt x="295910" y="17906"/>
                  </a:lnTo>
                  <a:lnTo>
                    <a:pt x="79502" y="17906"/>
                  </a:lnTo>
                  <a:lnTo>
                    <a:pt x="79502" y="50419"/>
                  </a:lnTo>
                  <a:lnTo>
                    <a:pt x="272542" y="50419"/>
                  </a:lnTo>
                  <a:lnTo>
                    <a:pt x="302561" y="50133"/>
                  </a:lnTo>
                  <a:lnTo>
                    <a:pt x="317101" y="49776"/>
                  </a:lnTo>
                  <a:lnTo>
                    <a:pt x="331343" y="49275"/>
                  </a:lnTo>
                  <a:lnTo>
                    <a:pt x="368400" y="49275"/>
                  </a:lnTo>
                  <a:lnTo>
                    <a:pt x="368958" y="48325"/>
                  </a:lnTo>
                  <a:lnTo>
                    <a:pt x="376174" y="32512"/>
                  </a:lnTo>
                  <a:lnTo>
                    <a:pt x="378968" y="22098"/>
                  </a:lnTo>
                  <a:lnTo>
                    <a:pt x="376555" y="16891"/>
                  </a:lnTo>
                  <a:close/>
                </a:path>
                <a:path w="1893570" h="511175">
                  <a:moveTo>
                    <a:pt x="1401318" y="0"/>
                  </a:moveTo>
                  <a:lnTo>
                    <a:pt x="1366520" y="0"/>
                  </a:lnTo>
                  <a:lnTo>
                    <a:pt x="1366520" y="99568"/>
                  </a:lnTo>
                  <a:lnTo>
                    <a:pt x="1238758" y="99568"/>
                  </a:lnTo>
                  <a:lnTo>
                    <a:pt x="1238758" y="132587"/>
                  </a:lnTo>
                  <a:lnTo>
                    <a:pt x="1366520" y="132587"/>
                  </a:lnTo>
                  <a:lnTo>
                    <a:pt x="1366520" y="265430"/>
                  </a:lnTo>
                  <a:lnTo>
                    <a:pt x="1401318" y="265430"/>
                  </a:lnTo>
                  <a:lnTo>
                    <a:pt x="1401318" y="0"/>
                  </a:lnTo>
                  <a:close/>
                </a:path>
                <a:path w="1893570" h="511175">
                  <a:moveTo>
                    <a:pt x="1159510" y="12700"/>
                  </a:moveTo>
                  <a:lnTo>
                    <a:pt x="1123442" y="12700"/>
                  </a:lnTo>
                  <a:lnTo>
                    <a:pt x="1124136" y="33248"/>
                  </a:lnTo>
                  <a:lnTo>
                    <a:pt x="1123378" y="52403"/>
                  </a:lnTo>
                  <a:lnTo>
                    <a:pt x="1112716" y="101820"/>
                  </a:lnTo>
                  <a:lnTo>
                    <a:pt x="1090803" y="144272"/>
                  </a:lnTo>
                  <a:lnTo>
                    <a:pt x="1058513" y="181205"/>
                  </a:lnTo>
                  <a:lnTo>
                    <a:pt x="1015631" y="213633"/>
                  </a:lnTo>
                  <a:lnTo>
                    <a:pt x="980821" y="234315"/>
                  </a:lnTo>
                  <a:lnTo>
                    <a:pt x="1001649" y="257556"/>
                  </a:lnTo>
                  <a:lnTo>
                    <a:pt x="1047654" y="231457"/>
                  </a:lnTo>
                  <a:lnTo>
                    <a:pt x="1086612" y="200025"/>
                  </a:lnTo>
                  <a:lnTo>
                    <a:pt x="1116790" y="164306"/>
                  </a:lnTo>
                  <a:lnTo>
                    <a:pt x="1136396" y="125349"/>
                  </a:lnTo>
                  <a:lnTo>
                    <a:pt x="1169633" y="125349"/>
                  </a:lnTo>
                  <a:lnTo>
                    <a:pt x="1163984" y="116570"/>
                  </a:lnTo>
                  <a:lnTo>
                    <a:pt x="1159129" y="107759"/>
                  </a:lnTo>
                  <a:lnTo>
                    <a:pt x="1155223" y="99135"/>
                  </a:lnTo>
                  <a:lnTo>
                    <a:pt x="1152271" y="90678"/>
                  </a:lnTo>
                  <a:lnTo>
                    <a:pt x="1156384" y="72939"/>
                  </a:lnTo>
                  <a:lnTo>
                    <a:pt x="1158986" y="54022"/>
                  </a:lnTo>
                  <a:lnTo>
                    <a:pt x="1160039" y="33938"/>
                  </a:lnTo>
                  <a:lnTo>
                    <a:pt x="1159510" y="12700"/>
                  </a:lnTo>
                  <a:close/>
                </a:path>
                <a:path w="1893570" h="511175">
                  <a:moveTo>
                    <a:pt x="1169633" y="125349"/>
                  </a:moveTo>
                  <a:lnTo>
                    <a:pt x="1136396" y="125349"/>
                  </a:lnTo>
                  <a:lnTo>
                    <a:pt x="1138658" y="132709"/>
                  </a:lnTo>
                  <a:lnTo>
                    <a:pt x="1160206" y="166244"/>
                  </a:lnTo>
                  <a:lnTo>
                    <a:pt x="1193819" y="199469"/>
                  </a:lnTo>
                  <a:lnTo>
                    <a:pt x="1234600" y="228353"/>
                  </a:lnTo>
                  <a:lnTo>
                    <a:pt x="1272159" y="245999"/>
                  </a:lnTo>
                  <a:lnTo>
                    <a:pt x="1292733" y="220725"/>
                  </a:lnTo>
                  <a:lnTo>
                    <a:pt x="1278396" y="213582"/>
                  </a:lnTo>
                  <a:lnTo>
                    <a:pt x="1265110" y="206470"/>
                  </a:lnTo>
                  <a:lnTo>
                    <a:pt x="1229887" y="184566"/>
                  </a:lnTo>
                  <a:lnTo>
                    <a:pt x="1200277" y="160528"/>
                  </a:lnTo>
                  <a:lnTo>
                    <a:pt x="1169797" y="125603"/>
                  </a:lnTo>
                  <a:lnTo>
                    <a:pt x="1169633" y="125349"/>
                  </a:lnTo>
                  <a:close/>
                </a:path>
                <a:path w="1893570" h="511175">
                  <a:moveTo>
                    <a:pt x="918845" y="0"/>
                  </a:moveTo>
                  <a:lnTo>
                    <a:pt x="884682" y="0"/>
                  </a:lnTo>
                  <a:lnTo>
                    <a:pt x="884682" y="507873"/>
                  </a:lnTo>
                  <a:lnTo>
                    <a:pt x="918845" y="507873"/>
                  </a:lnTo>
                  <a:lnTo>
                    <a:pt x="918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44043"/>
                  </a:moveTo>
                  <a:lnTo>
                    <a:pt x="1673463" y="348916"/>
                  </a:lnTo>
                  <a:lnTo>
                    <a:pt x="1633601" y="363600"/>
                  </a:lnTo>
                  <a:lnTo>
                    <a:pt x="1604079" y="397908"/>
                  </a:lnTo>
                  <a:lnTo>
                    <a:pt x="1602105" y="411480"/>
                  </a:lnTo>
                  <a:lnTo>
                    <a:pt x="1602603" y="418355"/>
                  </a:lnTo>
                  <a:lnTo>
                    <a:pt x="1626302" y="454628"/>
                  </a:lnTo>
                  <a:lnTo>
                    <a:pt x="1662412" y="471183"/>
                  </a:lnTo>
                  <a:lnTo>
                    <a:pt x="1699990" y="478091"/>
                  </a:lnTo>
                  <a:lnTo>
                    <a:pt x="1729994" y="479425"/>
                  </a:lnTo>
                  <a:lnTo>
                    <a:pt x="1745422" y="479091"/>
                  </a:lnTo>
                  <a:lnTo>
                    <a:pt x="1785874" y="474091"/>
                  </a:lnTo>
                  <a:lnTo>
                    <a:pt x="1826006" y="459486"/>
                  </a:lnTo>
                  <a:lnTo>
                    <a:pt x="1853763" y="431482"/>
                  </a:lnTo>
                  <a:lnTo>
                    <a:pt x="1858264" y="411480"/>
                  </a:lnTo>
                  <a:lnTo>
                    <a:pt x="1856285" y="397928"/>
                  </a:lnTo>
                  <a:lnTo>
                    <a:pt x="1826514" y="363728"/>
                  </a:lnTo>
                  <a:lnTo>
                    <a:pt x="1786445" y="348980"/>
                  </a:lnTo>
                  <a:lnTo>
                    <a:pt x="1729994" y="344043"/>
                  </a:lnTo>
                  <a:close/>
                </a:path>
                <a:path w="1893570" h="511175">
                  <a:moveTo>
                    <a:pt x="1729994" y="312166"/>
                  </a:moveTo>
                  <a:lnTo>
                    <a:pt x="1798351" y="318754"/>
                  </a:lnTo>
                  <a:lnTo>
                    <a:pt x="1850136" y="338582"/>
                  </a:lnTo>
                  <a:lnTo>
                    <a:pt x="1882711" y="369744"/>
                  </a:lnTo>
                  <a:lnTo>
                    <a:pt x="1893570" y="410337"/>
                  </a:lnTo>
                  <a:lnTo>
                    <a:pt x="1890879" y="432125"/>
                  </a:lnTo>
                  <a:lnTo>
                    <a:pt x="1869352" y="468701"/>
                  </a:lnTo>
                  <a:lnTo>
                    <a:pt x="1826773" y="495397"/>
                  </a:lnTo>
                  <a:lnTo>
                    <a:pt x="1766524" y="508974"/>
                  </a:lnTo>
                  <a:lnTo>
                    <a:pt x="1729994" y="510667"/>
                  </a:lnTo>
                  <a:lnTo>
                    <a:pt x="1711372" y="510236"/>
                  </a:lnTo>
                  <a:lnTo>
                    <a:pt x="1661795" y="503682"/>
                  </a:lnTo>
                  <a:lnTo>
                    <a:pt x="1621682" y="489751"/>
                  </a:lnTo>
                  <a:lnTo>
                    <a:pt x="1584269" y="460771"/>
                  </a:lnTo>
                  <a:lnTo>
                    <a:pt x="1567618" y="421576"/>
                  </a:lnTo>
                  <a:lnTo>
                    <a:pt x="1566926" y="410337"/>
                  </a:lnTo>
                  <a:lnTo>
                    <a:pt x="1569616" y="388838"/>
                  </a:lnTo>
                  <a:lnTo>
                    <a:pt x="1591143" y="352936"/>
                  </a:lnTo>
                  <a:lnTo>
                    <a:pt x="1633624" y="327007"/>
                  </a:lnTo>
                  <a:lnTo>
                    <a:pt x="16936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086739" y="284225"/>
                  </a:moveTo>
                  <a:lnTo>
                    <a:pt x="1401318" y="284225"/>
                  </a:lnTo>
                  <a:lnTo>
                    <a:pt x="1401318" y="406654"/>
                  </a:lnTo>
                  <a:lnTo>
                    <a:pt x="1121537" y="406654"/>
                  </a:lnTo>
                  <a:lnTo>
                    <a:pt x="1121537" y="469900"/>
                  </a:lnTo>
                  <a:lnTo>
                    <a:pt x="1412875" y="469900"/>
                  </a:lnTo>
                  <a:lnTo>
                    <a:pt x="1412875" y="502285"/>
                  </a:lnTo>
                  <a:lnTo>
                    <a:pt x="1086739" y="502285"/>
                  </a:lnTo>
                  <a:lnTo>
                    <a:pt x="1086739" y="374269"/>
                  </a:lnTo>
                  <a:lnTo>
                    <a:pt x="1366520" y="374269"/>
                  </a:lnTo>
                  <a:lnTo>
                    <a:pt x="1366520" y="316611"/>
                  </a:lnTo>
                  <a:lnTo>
                    <a:pt x="1086739" y="316611"/>
                  </a:lnTo>
                  <a:lnTo>
                    <a:pt x="1086739" y="284225"/>
                  </a:lnTo>
                  <a:close/>
                </a:path>
                <a:path w="1893570" h="511175">
                  <a:moveTo>
                    <a:pt x="0" y="282448"/>
                  </a:moveTo>
                  <a:lnTo>
                    <a:pt x="470916" y="282448"/>
                  </a:lnTo>
                  <a:lnTo>
                    <a:pt x="470916" y="314960"/>
                  </a:lnTo>
                  <a:lnTo>
                    <a:pt x="256921" y="314960"/>
                  </a:lnTo>
                  <a:lnTo>
                    <a:pt x="256921" y="505079"/>
                  </a:lnTo>
                  <a:lnTo>
                    <a:pt x="221107" y="505079"/>
                  </a:lnTo>
                  <a:lnTo>
                    <a:pt x="221107" y="314960"/>
                  </a:lnTo>
                  <a:lnTo>
                    <a:pt x="0" y="314960"/>
                  </a:lnTo>
                  <a:lnTo>
                    <a:pt x="0" y="282448"/>
                  </a:lnTo>
                  <a:close/>
                </a:path>
                <a:path w="1893570" h="511175">
                  <a:moveTo>
                    <a:pt x="1734565" y="106299"/>
                  </a:moveTo>
                  <a:lnTo>
                    <a:pt x="1734565" y="176784"/>
                  </a:lnTo>
                  <a:lnTo>
                    <a:pt x="1857248" y="176784"/>
                  </a:lnTo>
                  <a:lnTo>
                    <a:pt x="1857248" y="106299"/>
                  </a:lnTo>
                  <a:lnTo>
                    <a:pt x="1734565" y="106299"/>
                  </a:lnTo>
                  <a:close/>
                </a:path>
                <a:path w="1893570" h="511175">
                  <a:moveTo>
                    <a:pt x="1539240" y="56515"/>
                  </a:moveTo>
                  <a:lnTo>
                    <a:pt x="1539240" y="224917"/>
                  </a:lnTo>
                  <a:lnTo>
                    <a:pt x="1699768" y="224917"/>
                  </a:lnTo>
                  <a:lnTo>
                    <a:pt x="1699768" y="56515"/>
                  </a:lnTo>
                  <a:lnTo>
                    <a:pt x="1539240" y="56515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99039" y="95091"/>
                  </a:lnTo>
                  <a:lnTo>
                    <a:pt x="688975" y="141859"/>
                  </a:lnTo>
                  <a:lnTo>
                    <a:pt x="674592" y="185261"/>
                  </a:lnTo>
                  <a:lnTo>
                    <a:pt x="656590" y="225806"/>
                  </a:lnTo>
                  <a:lnTo>
                    <a:pt x="665732" y="241899"/>
                  </a:lnTo>
                  <a:lnTo>
                    <a:pt x="687397" y="275133"/>
                  </a:lnTo>
                  <a:lnTo>
                    <a:pt x="713422" y="309272"/>
                  </a:lnTo>
                  <a:lnTo>
                    <a:pt x="742759" y="341554"/>
                  </a:lnTo>
                  <a:lnTo>
                    <a:pt x="758571" y="356743"/>
                  </a:lnTo>
                  <a:lnTo>
                    <a:pt x="732535" y="379095"/>
                  </a:lnTo>
                  <a:lnTo>
                    <a:pt x="703691" y="351393"/>
                  </a:lnTo>
                  <a:lnTo>
                    <a:pt x="677799" y="320167"/>
                  </a:lnTo>
                  <a:lnTo>
                    <a:pt x="655764" y="287020"/>
                  </a:lnTo>
                  <a:lnTo>
                    <a:pt x="638683" y="253873"/>
                  </a:lnTo>
                  <a:lnTo>
                    <a:pt x="628677" y="273278"/>
                  </a:lnTo>
                  <a:lnTo>
                    <a:pt x="604000" y="311326"/>
                  </a:lnTo>
                  <a:lnTo>
                    <a:pt x="573182" y="348140"/>
                  </a:lnTo>
                  <a:lnTo>
                    <a:pt x="536987" y="382291"/>
                  </a:lnTo>
                  <a:lnTo>
                    <a:pt x="516890" y="398272"/>
                  </a:lnTo>
                  <a:lnTo>
                    <a:pt x="493395" y="376682"/>
                  </a:lnTo>
                  <a:lnTo>
                    <a:pt x="514183" y="359392"/>
                  </a:lnTo>
                  <a:lnTo>
                    <a:pt x="533495" y="341614"/>
                  </a:lnTo>
                  <a:lnTo>
                    <a:pt x="567690" y="304546"/>
                  </a:lnTo>
                  <a:lnTo>
                    <a:pt x="596471" y="265874"/>
                  </a:lnTo>
                  <a:lnTo>
                    <a:pt x="620395" y="226060"/>
                  </a:lnTo>
                  <a:lnTo>
                    <a:pt x="639254" y="185658"/>
                  </a:lnTo>
                  <a:lnTo>
                    <a:pt x="653160" y="145542"/>
                  </a:lnTo>
                  <a:lnTo>
                    <a:pt x="662400" y="108426"/>
                  </a:lnTo>
                  <a:lnTo>
                    <a:pt x="667258" y="77216"/>
                  </a:lnTo>
                  <a:lnTo>
                    <a:pt x="656117" y="77737"/>
                  </a:lnTo>
                  <a:lnTo>
                    <a:pt x="644620" y="78152"/>
                  </a:lnTo>
                  <a:lnTo>
                    <a:pt x="595503" y="78835"/>
                  </a:lnTo>
                  <a:lnTo>
                    <a:pt x="569214" y="78867"/>
                  </a:lnTo>
                  <a:lnTo>
                    <a:pt x="518033" y="78867"/>
                  </a:lnTo>
                  <a:lnTo>
                    <a:pt x="518033" y="46481"/>
                  </a:lnTo>
                  <a:lnTo>
                    <a:pt x="594995" y="46481"/>
                  </a:lnTo>
                  <a:lnTo>
                    <a:pt x="610143" y="46460"/>
                  </a:lnTo>
                  <a:lnTo>
                    <a:pt x="648970" y="46227"/>
                  </a:lnTo>
                  <a:lnTo>
                    <a:pt x="688599" y="45085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935" y="16891"/>
                  </a:moveTo>
                  <a:lnTo>
                    <a:pt x="376555" y="16891"/>
                  </a:lnTo>
                  <a:lnTo>
                    <a:pt x="378968" y="22098"/>
                  </a:lnTo>
                  <a:lnTo>
                    <a:pt x="359886" y="63769"/>
                  </a:lnTo>
                  <a:lnTo>
                    <a:pt x="336169" y="93599"/>
                  </a:lnTo>
                  <a:lnTo>
                    <a:pt x="306133" y="120824"/>
                  </a:lnTo>
                  <a:lnTo>
                    <a:pt x="271145" y="144145"/>
                  </a:lnTo>
                  <a:lnTo>
                    <a:pt x="288266" y="152336"/>
                  </a:lnTo>
                  <a:lnTo>
                    <a:pt x="325794" y="168719"/>
                  </a:lnTo>
                  <a:lnTo>
                    <a:pt x="367780" y="184725"/>
                  </a:lnTo>
                  <a:lnTo>
                    <a:pt x="414746" y="198163"/>
                  </a:lnTo>
                  <a:lnTo>
                    <a:pt x="440182" y="203835"/>
                  </a:lnTo>
                  <a:lnTo>
                    <a:pt x="425322" y="234315"/>
                  </a:lnTo>
                  <a:lnTo>
                    <a:pt x="386085" y="225099"/>
                  </a:lnTo>
                  <a:lnTo>
                    <a:pt x="349535" y="212994"/>
                  </a:lnTo>
                  <a:lnTo>
                    <a:pt x="303974" y="194087"/>
                  </a:lnTo>
                  <a:lnTo>
                    <a:pt x="262128" y="172085"/>
                  </a:lnTo>
                  <a:lnTo>
                    <a:pt x="246126" y="161290"/>
                  </a:lnTo>
                  <a:lnTo>
                    <a:pt x="226093" y="173075"/>
                  </a:lnTo>
                  <a:lnTo>
                    <a:pt x="181742" y="194740"/>
                  </a:lnTo>
                  <a:lnTo>
                    <a:pt x="131634" y="213739"/>
                  </a:lnTo>
                  <a:lnTo>
                    <a:pt x="76173" y="229689"/>
                  </a:lnTo>
                  <a:lnTo>
                    <a:pt x="46418" y="236474"/>
                  </a:lnTo>
                  <a:lnTo>
                    <a:pt x="32296" y="205232"/>
                  </a:lnTo>
                  <a:lnTo>
                    <a:pt x="60327" y="199518"/>
                  </a:lnTo>
                  <a:lnTo>
                    <a:pt x="87333" y="192865"/>
                  </a:lnTo>
                  <a:lnTo>
                    <a:pt x="138303" y="176784"/>
                  </a:lnTo>
                  <a:lnTo>
                    <a:pt x="184673" y="157718"/>
                  </a:lnTo>
                  <a:lnTo>
                    <a:pt x="226187" y="136652"/>
                  </a:lnTo>
                  <a:lnTo>
                    <a:pt x="262493" y="113792"/>
                  </a:lnTo>
                  <a:lnTo>
                    <a:pt x="292989" y="89789"/>
                  </a:lnTo>
                  <a:lnTo>
                    <a:pt x="324939" y="57731"/>
                  </a:lnTo>
                  <a:lnTo>
                    <a:pt x="331343" y="49275"/>
                  </a:lnTo>
                  <a:lnTo>
                    <a:pt x="317101" y="49776"/>
                  </a:lnTo>
                  <a:lnTo>
                    <a:pt x="302561" y="50133"/>
                  </a:lnTo>
                  <a:lnTo>
                    <a:pt x="287712" y="50347"/>
                  </a:lnTo>
                  <a:lnTo>
                    <a:pt x="272542" y="50419"/>
                  </a:lnTo>
                  <a:lnTo>
                    <a:pt x="257375" y="50419"/>
                  </a:lnTo>
                  <a:lnTo>
                    <a:pt x="242363" y="50419"/>
                  </a:lnTo>
                  <a:lnTo>
                    <a:pt x="227518" y="50419"/>
                  </a:lnTo>
                  <a:lnTo>
                    <a:pt x="212852" y="50419"/>
                  </a:lnTo>
                  <a:lnTo>
                    <a:pt x="79502" y="50419"/>
                  </a:lnTo>
                  <a:lnTo>
                    <a:pt x="79502" y="17906"/>
                  </a:lnTo>
                  <a:lnTo>
                    <a:pt x="295910" y="17906"/>
                  </a:lnTo>
                  <a:lnTo>
                    <a:pt x="313695" y="17855"/>
                  </a:lnTo>
                  <a:lnTo>
                    <a:pt x="331803" y="17684"/>
                  </a:lnTo>
                  <a:lnTo>
                    <a:pt x="350220" y="17371"/>
                  </a:lnTo>
                  <a:lnTo>
                    <a:pt x="368935" y="16891"/>
                  </a:lnTo>
                  <a:close/>
                </a:path>
                <a:path w="1893570" h="511175">
                  <a:moveTo>
                    <a:pt x="1123442" y="12700"/>
                  </a:moveTo>
                  <a:lnTo>
                    <a:pt x="1159510" y="12700"/>
                  </a:lnTo>
                  <a:lnTo>
                    <a:pt x="1160039" y="33938"/>
                  </a:lnTo>
                  <a:lnTo>
                    <a:pt x="1158986" y="54022"/>
                  </a:lnTo>
                  <a:lnTo>
                    <a:pt x="1156384" y="72939"/>
                  </a:lnTo>
                  <a:lnTo>
                    <a:pt x="1152271" y="90678"/>
                  </a:lnTo>
                  <a:lnTo>
                    <a:pt x="1155223" y="99135"/>
                  </a:lnTo>
                  <a:lnTo>
                    <a:pt x="1176416" y="134578"/>
                  </a:lnTo>
                  <a:lnTo>
                    <a:pt x="1209591" y="168842"/>
                  </a:lnTo>
                  <a:lnTo>
                    <a:pt x="1240917" y="192024"/>
                  </a:lnTo>
                  <a:lnTo>
                    <a:pt x="1278493" y="213633"/>
                  </a:lnTo>
                  <a:lnTo>
                    <a:pt x="1292733" y="220725"/>
                  </a:lnTo>
                  <a:lnTo>
                    <a:pt x="1272159" y="245999"/>
                  </a:lnTo>
                  <a:lnTo>
                    <a:pt x="1234600" y="228353"/>
                  </a:lnTo>
                  <a:lnTo>
                    <a:pt x="1193819" y="199469"/>
                  </a:lnTo>
                  <a:lnTo>
                    <a:pt x="1160206" y="166244"/>
                  </a:lnTo>
                  <a:lnTo>
                    <a:pt x="1138658" y="132709"/>
                  </a:lnTo>
                  <a:lnTo>
                    <a:pt x="1136396" y="125349"/>
                  </a:lnTo>
                  <a:lnTo>
                    <a:pt x="1127920" y="145232"/>
                  </a:lnTo>
                  <a:lnTo>
                    <a:pt x="1103016" y="182570"/>
                  </a:lnTo>
                  <a:lnTo>
                    <a:pt x="1068014" y="216408"/>
                  </a:lnTo>
                  <a:lnTo>
                    <a:pt x="1025532" y="245173"/>
                  </a:lnTo>
                  <a:lnTo>
                    <a:pt x="1001649" y="257556"/>
                  </a:lnTo>
                  <a:lnTo>
                    <a:pt x="980821" y="234315"/>
                  </a:lnTo>
                  <a:lnTo>
                    <a:pt x="998922" y="224031"/>
                  </a:lnTo>
                  <a:lnTo>
                    <a:pt x="1015714" y="213582"/>
                  </a:lnTo>
                  <a:lnTo>
                    <a:pt x="1058513" y="181205"/>
                  </a:lnTo>
                  <a:lnTo>
                    <a:pt x="1090803" y="144272"/>
                  </a:lnTo>
                  <a:lnTo>
                    <a:pt x="1112716" y="101820"/>
                  </a:lnTo>
                  <a:lnTo>
                    <a:pt x="1123378" y="52403"/>
                  </a:lnTo>
                  <a:lnTo>
                    <a:pt x="1124136" y="33248"/>
                  </a:lnTo>
                  <a:lnTo>
                    <a:pt x="1123442" y="12700"/>
                  </a:lnTo>
                  <a:close/>
                </a:path>
                <a:path w="1893570" h="511175">
                  <a:moveTo>
                    <a:pt x="784606" y="5715"/>
                  </a:moveTo>
                  <a:lnTo>
                    <a:pt x="818641" y="5715"/>
                  </a:lnTo>
                  <a:lnTo>
                    <a:pt x="818641" y="495046"/>
                  </a:lnTo>
                  <a:lnTo>
                    <a:pt x="784606" y="495046"/>
                  </a:lnTo>
                  <a:lnTo>
                    <a:pt x="784606" y="222631"/>
                  </a:lnTo>
                  <a:lnTo>
                    <a:pt x="703326" y="222631"/>
                  </a:lnTo>
                  <a:lnTo>
                    <a:pt x="703326" y="189611"/>
                  </a:lnTo>
                  <a:lnTo>
                    <a:pt x="784606" y="189611"/>
                  </a:lnTo>
                  <a:lnTo>
                    <a:pt x="784606" y="5715"/>
                  </a:lnTo>
                  <a:close/>
                </a:path>
                <a:path w="1893570" h="511175">
                  <a:moveTo>
                    <a:pt x="1857248" y="0"/>
                  </a:moveTo>
                  <a:lnTo>
                    <a:pt x="1892046" y="0"/>
                  </a:lnTo>
                  <a:lnTo>
                    <a:pt x="1892046" y="309118"/>
                  </a:lnTo>
                  <a:lnTo>
                    <a:pt x="1857248" y="309118"/>
                  </a:lnTo>
                  <a:lnTo>
                    <a:pt x="1857248" y="209804"/>
                  </a:lnTo>
                  <a:lnTo>
                    <a:pt x="1734565" y="209804"/>
                  </a:lnTo>
                  <a:lnTo>
                    <a:pt x="1734565" y="257302"/>
                  </a:lnTo>
                  <a:lnTo>
                    <a:pt x="1504442" y="257302"/>
                  </a:lnTo>
                  <a:lnTo>
                    <a:pt x="1504442" y="24129"/>
                  </a:lnTo>
                  <a:lnTo>
                    <a:pt x="1734565" y="24129"/>
                  </a:lnTo>
                  <a:lnTo>
                    <a:pt x="1734565" y="73279"/>
                  </a:lnTo>
                  <a:lnTo>
                    <a:pt x="1857248" y="73279"/>
                  </a:lnTo>
                  <a:lnTo>
                    <a:pt x="1857248" y="0"/>
                  </a:lnTo>
                  <a:close/>
                </a:path>
                <a:path w="1893570" h="511175">
                  <a:moveTo>
                    <a:pt x="1366520" y="0"/>
                  </a:moveTo>
                  <a:lnTo>
                    <a:pt x="1401318" y="0"/>
                  </a:lnTo>
                  <a:lnTo>
                    <a:pt x="1401318" y="265430"/>
                  </a:lnTo>
                  <a:lnTo>
                    <a:pt x="1366520" y="265430"/>
                  </a:lnTo>
                  <a:lnTo>
                    <a:pt x="1366520" y="132587"/>
                  </a:lnTo>
                  <a:lnTo>
                    <a:pt x="1238758" y="132587"/>
                  </a:lnTo>
                  <a:lnTo>
                    <a:pt x="1238758" y="99568"/>
                  </a:lnTo>
                  <a:lnTo>
                    <a:pt x="1366520" y="99568"/>
                  </a:lnTo>
                  <a:lnTo>
                    <a:pt x="1366520" y="0"/>
                  </a:lnTo>
                  <a:close/>
                </a:path>
                <a:path w="1893570" h="511175">
                  <a:moveTo>
                    <a:pt x="884682" y="0"/>
                  </a:moveTo>
                  <a:lnTo>
                    <a:pt x="918845" y="0"/>
                  </a:lnTo>
                  <a:lnTo>
                    <a:pt x="918845" y="507873"/>
                  </a:lnTo>
                  <a:lnTo>
                    <a:pt x="884682" y="507873"/>
                  </a:lnTo>
                  <a:lnTo>
                    <a:pt x="88468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81098" y="2933827"/>
            <a:ext cx="26485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0" marR="5080" indent="-46355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FFFFFF"/>
                </a:solidFill>
                <a:latin typeface="Gulim"/>
                <a:cs typeface="Gulim"/>
              </a:rPr>
              <a:t>-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상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권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내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의</a:t>
            </a:r>
            <a:r>
              <a:rPr dirty="0" sz="2400" spc="-254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업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종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15">
                <a:solidFill>
                  <a:srgbClr val="FFFFFF"/>
                </a:solidFill>
                <a:latin typeface="Gulim"/>
                <a:cs typeface="Gulim"/>
              </a:rPr>
              <a:t>간의  시너지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를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분석</a:t>
            </a:r>
            <a:endParaRPr sz="240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2435" y="4031360"/>
            <a:ext cx="26073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 marR="5080" indent="-44259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2400" spc="-105">
                <a:solidFill>
                  <a:srgbClr val="FFFFFF"/>
                </a:solidFill>
                <a:latin typeface="Gulim"/>
                <a:cs typeface="Gulim"/>
              </a:rPr>
              <a:t>-</a:t>
            </a:r>
            <a:r>
              <a:rPr dirty="0" sz="2400" spc="-105">
                <a:solidFill>
                  <a:srgbClr val="FFFFFF"/>
                </a:solidFill>
                <a:latin typeface="Gulim"/>
                <a:cs typeface="Gulim"/>
              </a:rPr>
              <a:t>	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매출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과</a:t>
            </a:r>
            <a:r>
              <a:rPr dirty="0" sz="2400" spc="-2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15">
                <a:solidFill>
                  <a:srgbClr val="FFFFFF"/>
                </a:solidFill>
                <a:latin typeface="Gulim"/>
                <a:cs typeface="Gulim"/>
              </a:rPr>
              <a:t>연계소비를  </a:t>
            </a:r>
            <a:r>
              <a:rPr dirty="0" sz="2400" spc="-270">
                <a:solidFill>
                  <a:srgbClr val="FFFFFF"/>
                </a:solidFill>
                <a:latin typeface="Gulim"/>
                <a:cs typeface="Gulim"/>
              </a:rPr>
              <a:t>중점으</a:t>
            </a:r>
            <a:r>
              <a:rPr dirty="0" sz="2400" spc="-260">
                <a:solidFill>
                  <a:srgbClr val="FFFFFF"/>
                </a:solidFill>
                <a:latin typeface="Gulim"/>
                <a:cs typeface="Gulim"/>
              </a:rPr>
              <a:t>로</a:t>
            </a:r>
            <a:r>
              <a:rPr dirty="0" sz="2400" spc="-27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70">
                <a:solidFill>
                  <a:srgbClr val="FFFFFF"/>
                </a:solidFill>
                <a:latin typeface="Gulim"/>
                <a:cs typeface="Gulim"/>
              </a:rPr>
              <a:t>분석</a:t>
            </a:r>
            <a:endParaRPr sz="240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2154" y="1919427"/>
            <a:ext cx="976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FFFFFF"/>
                </a:solidFill>
                <a:latin typeface="Malgun Gothic"/>
                <a:cs typeface="Malgun Gothic"/>
              </a:rPr>
              <a:t>공통점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38671" y="1193291"/>
            <a:ext cx="0" cy="5419090"/>
          </a:xfrm>
          <a:custGeom>
            <a:avLst/>
            <a:gdLst/>
            <a:ahLst/>
            <a:cxnLst/>
            <a:rect l="l" t="t" r="r" b="b"/>
            <a:pathLst>
              <a:path w="0" h="5419090">
                <a:moveTo>
                  <a:pt x="0" y="0"/>
                </a:moveTo>
                <a:lnTo>
                  <a:pt x="0" y="54190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17611" y="1923033"/>
            <a:ext cx="3206750" cy="193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225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FFFFFF"/>
                </a:solidFill>
                <a:latin typeface="Malgun Gothic"/>
                <a:cs typeface="Malgun Gothic"/>
              </a:rPr>
              <a:t>차별점</a:t>
            </a:r>
            <a:endParaRPr sz="2800">
              <a:latin typeface="Malgun Gothic"/>
              <a:cs typeface="Malgun Gothic"/>
            </a:endParaRPr>
          </a:p>
          <a:p>
            <a:pPr marL="762000">
              <a:lnSpc>
                <a:spcPct val="100000"/>
              </a:lnSpc>
              <a:spcBef>
                <a:spcPts val="2095"/>
              </a:spcBef>
            </a:pPr>
            <a:r>
              <a:rPr dirty="0" sz="2000" spc="-85">
                <a:solidFill>
                  <a:srgbClr val="FFFFFF"/>
                </a:solidFill>
                <a:latin typeface="Gulim"/>
                <a:cs typeface="Gulim"/>
              </a:rPr>
              <a:t>-</a:t>
            </a:r>
            <a:r>
              <a:rPr dirty="0" sz="20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기존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시너지를</a:t>
            </a:r>
            <a:endParaRPr sz="2000">
              <a:latin typeface="Gulim"/>
              <a:cs typeface="Gulim"/>
            </a:endParaRPr>
          </a:p>
          <a:p>
            <a:pPr algn="ctr" marR="48260">
              <a:lnSpc>
                <a:spcPct val="100000"/>
              </a:lnSpc>
            </a:pPr>
            <a:r>
              <a:rPr dirty="0" sz="2000" spc="-75">
                <a:solidFill>
                  <a:srgbClr val="FFFFFF"/>
                </a:solidFill>
                <a:latin typeface="Gulim"/>
                <a:cs typeface="Gulim"/>
              </a:rPr>
              <a:t>COVID-19라는</a:t>
            </a:r>
            <a:endParaRPr sz="20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위기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상황을</a:t>
            </a:r>
            <a:r>
              <a:rPr dirty="0" sz="20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기준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시점으로</a:t>
            </a:r>
            <a:r>
              <a:rPr dirty="0" sz="2000" spc="-22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잡고</a:t>
            </a:r>
            <a:endParaRPr sz="20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dirty="0" sz="2000" spc="-220">
                <a:solidFill>
                  <a:srgbClr val="FFFFFF"/>
                </a:solidFill>
                <a:latin typeface="Gulim"/>
                <a:cs typeface="Gulim"/>
              </a:rPr>
              <a:t>나누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어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20">
                <a:solidFill>
                  <a:srgbClr val="FFFFFF"/>
                </a:solidFill>
                <a:latin typeface="Gulim"/>
                <a:cs typeface="Gulim"/>
              </a:rPr>
              <a:t>검증</a:t>
            </a:r>
            <a:endParaRPr sz="200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5356" y="4139310"/>
            <a:ext cx="267335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100"/>
              </a:spcBef>
            </a:pPr>
            <a:r>
              <a:rPr dirty="0" sz="2000" spc="-85">
                <a:solidFill>
                  <a:srgbClr val="FFFFFF"/>
                </a:solidFill>
                <a:latin typeface="Gulim"/>
                <a:cs typeface="Gulim"/>
              </a:rPr>
              <a:t>-</a:t>
            </a:r>
            <a:r>
              <a:rPr dirty="0" sz="2000" spc="-229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기존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시너지</a:t>
            </a:r>
            <a:r>
              <a:rPr dirty="0" sz="20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검증을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Gulim"/>
                <a:cs typeface="Gulim"/>
              </a:rPr>
              <a:t>위해  데이터에</a:t>
            </a:r>
            <a:r>
              <a:rPr dirty="0" sz="20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대한</a:t>
            </a:r>
            <a:r>
              <a:rPr dirty="0" sz="2000" spc="-21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광범위하고</a:t>
            </a:r>
            <a:endParaRPr sz="2000">
              <a:latin typeface="Gulim"/>
              <a:cs typeface="Gulim"/>
            </a:endParaRPr>
          </a:p>
          <a:p>
            <a:pPr marL="626745">
              <a:lnSpc>
                <a:spcPct val="100000"/>
              </a:lnSpc>
            </a:pP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개괄적인</a:t>
            </a:r>
            <a:r>
              <a:rPr dirty="0" sz="2000" spc="-22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Gulim"/>
                <a:cs typeface="Gulim"/>
              </a:rPr>
              <a:t>분석</a:t>
            </a:r>
            <a:endParaRPr sz="2000">
              <a:latin typeface="Gulim"/>
              <a:cs typeface="Guli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38082" y="384936"/>
            <a:ext cx="620395" cy="332740"/>
            <a:chOff x="8538082" y="384936"/>
            <a:chExt cx="620395" cy="332740"/>
          </a:xfrm>
        </p:grpSpPr>
        <p:sp>
          <p:nvSpPr>
            <p:cNvPr id="19" name="object 19"/>
            <p:cNvSpPr/>
            <p:nvPr/>
          </p:nvSpPr>
          <p:spPr>
            <a:xfrm>
              <a:off x="8542654" y="389508"/>
              <a:ext cx="611505" cy="323850"/>
            </a:xfrm>
            <a:custGeom>
              <a:avLst/>
              <a:gdLst/>
              <a:ahLst/>
              <a:cxnLst/>
              <a:rect l="l" t="t" r="r" b="b"/>
              <a:pathLst>
                <a:path w="611504" h="323850">
                  <a:moveTo>
                    <a:pt x="380873" y="225805"/>
                  </a:moveTo>
                  <a:lnTo>
                    <a:pt x="353441" y="225805"/>
                  </a:lnTo>
                  <a:lnTo>
                    <a:pt x="353441" y="318135"/>
                  </a:lnTo>
                  <a:lnTo>
                    <a:pt x="566801" y="318135"/>
                  </a:lnTo>
                  <a:lnTo>
                    <a:pt x="566801" y="294004"/>
                  </a:lnTo>
                  <a:lnTo>
                    <a:pt x="380873" y="294004"/>
                  </a:lnTo>
                  <a:lnTo>
                    <a:pt x="380873" y="225805"/>
                  </a:lnTo>
                  <a:close/>
                </a:path>
                <a:path w="611504" h="323850">
                  <a:moveTo>
                    <a:pt x="610997" y="172212"/>
                  </a:moveTo>
                  <a:lnTo>
                    <a:pt x="302514" y="172212"/>
                  </a:lnTo>
                  <a:lnTo>
                    <a:pt x="302514" y="196341"/>
                  </a:lnTo>
                  <a:lnTo>
                    <a:pt x="610997" y="196341"/>
                  </a:lnTo>
                  <a:lnTo>
                    <a:pt x="610997" y="172212"/>
                  </a:lnTo>
                  <a:close/>
                </a:path>
                <a:path w="611504" h="323850">
                  <a:moveTo>
                    <a:pt x="469900" y="123825"/>
                  </a:moveTo>
                  <a:lnTo>
                    <a:pt x="442214" y="123825"/>
                  </a:lnTo>
                  <a:lnTo>
                    <a:pt x="442214" y="172212"/>
                  </a:lnTo>
                  <a:lnTo>
                    <a:pt x="469900" y="172212"/>
                  </a:lnTo>
                  <a:lnTo>
                    <a:pt x="469900" y="123825"/>
                  </a:lnTo>
                  <a:close/>
                </a:path>
                <a:path w="611504" h="323850">
                  <a:moveTo>
                    <a:pt x="517846" y="94614"/>
                  </a:moveTo>
                  <a:lnTo>
                    <a:pt x="468375" y="94614"/>
                  </a:lnTo>
                  <a:lnTo>
                    <a:pt x="473330" y="98137"/>
                  </a:lnTo>
                  <a:lnTo>
                    <a:pt x="510139" y="118514"/>
                  </a:lnTo>
                  <a:lnTo>
                    <a:pt x="551039" y="134619"/>
                  </a:lnTo>
                  <a:lnTo>
                    <a:pt x="573024" y="140335"/>
                  </a:lnTo>
                  <a:lnTo>
                    <a:pt x="585216" y="115824"/>
                  </a:lnTo>
                  <a:lnTo>
                    <a:pt x="571192" y="112275"/>
                  </a:lnTo>
                  <a:lnTo>
                    <a:pt x="557704" y="108489"/>
                  </a:lnTo>
                  <a:lnTo>
                    <a:pt x="544764" y="104465"/>
                  </a:lnTo>
                  <a:lnTo>
                    <a:pt x="532384" y="100202"/>
                  </a:lnTo>
                  <a:lnTo>
                    <a:pt x="520475" y="95706"/>
                  </a:lnTo>
                  <a:lnTo>
                    <a:pt x="517846" y="94614"/>
                  </a:lnTo>
                  <a:close/>
                </a:path>
                <a:path w="611504" h="323850">
                  <a:moveTo>
                    <a:pt x="539720" y="33274"/>
                  </a:moveTo>
                  <a:lnTo>
                    <a:pt x="510286" y="33274"/>
                  </a:lnTo>
                  <a:lnTo>
                    <a:pt x="504744" y="37988"/>
                  </a:lnTo>
                  <a:lnTo>
                    <a:pt x="498538" y="43100"/>
                  </a:lnTo>
                  <a:lnTo>
                    <a:pt x="464962" y="67881"/>
                  </a:lnTo>
                  <a:lnTo>
                    <a:pt x="419639" y="90789"/>
                  </a:lnTo>
                  <a:lnTo>
                    <a:pt x="378831" y="104842"/>
                  </a:lnTo>
                  <a:lnTo>
                    <a:pt x="330200" y="115950"/>
                  </a:lnTo>
                  <a:lnTo>
                    <a:pt x="341502" y="139573"/>
                  </a:lnTo>
                  <a:lnTo>
                    <a:pt x="394991" y="126821"/>
                  </a:lnTo>
                  <a:lnTo>
                    <a:pt x="441531" y="109013"/>
                  </a:lnTo>
                  <a:lnTo>
                    <a:pt x="468375" y="94614"/>
                  </a:lnTo>
                  <a:lnTo>
                    <a:pt x="517846" y="94614"/>
                  </a:lnTo>
                  <a:lnTo>
                    <a:pt x="509127" y="90995"/>
                  </a:lnTo>
                  <a:lnTo>
                    <a:pt x="498326" y="86094"/>
                  </a:lnTo>
                  <a:lnTo>
                    <a:pt x="488061" y="81025"/>
                  </a:lnTo>
                  <a:lnTo>
                    <a:pt x="497131" y="75287"/>
                  </a:lnTo>
                  <a:lnTo>
                    <a:pt x="505856" y="68929"/>
                  </a:lnTo>
                  <a:lnTo>
                    <a:pt x="514224" y="61952"/>
                  </a:lnTo>
                  <a:lnTo>
                    <a:pt x="522224" y="54355"/>
                  </a:lnTo>
                  <a:lnTo>
                    <a:pt x="529728" y="46309"/>
                  </a:lnTo>
                  <a:lnTo>
                    <a:pt x="536496" y="37919"/>
                  </a:lnTo>
                  <a:lnTo>
                    <a:pt x="539720" y="33274"/>
                  </a:lnTo>
                  <a:close/>
                </a:path>
                <a:path w="611504" h="323850">
                  <a:moveTo>
                    <a:pt x="544956" y="8127"/>
                  </a:moveTo>
                  <a:lnTo>
                    <a:pt x="541781" y="8127"/>
                  </a:lnTo>
                  <a:lnTo>
                    <a:pt x="518128" y="8636"/>
                  </a:lnTo>
                  <a:lnTo>
                    <a:pt x="495046" y="8762"/>
                  </a:lnTo>
                  <a:lnTo>
                    <a:pt x="353187" y="8762"/>
                  </a:lnTo>
                  <a:lnTo>
                    <a:pt x="353187" y="34036"/>
                  </a:lnTo>
                  <a:lnTo>
                    <a:pt x="477520" y="34036"/>
                  </a:lnTo>
                  <a:lnTo>
                    <a:pt x="486283" y="33988"/>
                  </a:lnTo>
                  <a:lnTo>
                    <a:pt x="494665" y="33845"/>
                  </a:lnTo>
                  <a:lnTo>
                    <a:pt x="502666" y="33607"/>
                  </a:lnTo>
                  <a:lnTo>
                    <a:pt x="510286" y="33274"/>
                  </a:lnTo>
                  <a:lnTo>
                    <a:pt x="539720" y="33274"/>
                  </a:lnTo>
                  <a:lnTo>
                    <a:pt x="542405" y="29406"/>
                  </a:lnTo>
                  <a:lnTo>
                    <a:pt x="547624" y="20574"/>
                  </a:lnTo>
                  <a:lnTo>
                    <a:pt x="549021" y="17906"/>
                  </a:lnTo>
                  <a:lnTo>
                    <a:pt x="549148" y="15239"/>
                  </a:lnTo>
                  <a:lnTo>
                    <a:pt x="548131" y="12318"/>
                  </a:lnTo>
                  <a:lnTo>
                    <a:pt x="546989" y="9525"/>
                  </a:lnTo>
                  <a:lnTo>
                    <a:pt x="544956" y="8127"/>
                  </a:lnTo>
                  <a:close/>
                </a:path>
                <a:path w="611504" h="323850">
                  <a:moveTo>
                    <a:pt x="168858" y="51053"/>
                  </a:moveTo>
                  <a:lnTo>
                    <a:pt x="142494" y="51053"/>
                  </a:lnTo>
                  <a:lnTo>
                    <a:pt x="140467" y="63148"/>
                  </a:lnTo>
                  <a:lnTo>
                    <a:pt x="137620" y="75612"/>
                  </a:lnTo>
                  <a:lnTo>
                    <a:pt x="123910" y="114770"/>
                  </a:lnTo>
                  <a:lnTo>
                    <a:pt x="101853" y="152400"/>
                  </a:lnTo>
                  <a:lnTo>
                    <a:pt x="71457" y="186582"/>
                  </a:lnTo>
                  <a:lnTo>
                    <a:pt x="32099" y="217011"/>
                  </a:lnTo>
                  <a:lnTo>
                    <a:pt x="0" y="235203"/>
                  </a:lnTo>
                  <a:lnTo>
                    <a:pt x="17399" y="254253"/>
                  </a:lnTo>
                  <a:lnTo>
                    <a:pt x="51758" y="234108"/>
                  </a:lnTo>
                  <a:lnTo>
                    <a:pt x="107142" y="187245"/>
                  </a:lnTo>
                  <a:lnTo>
                    <a:pt x="145030" y="131306"/>
                  </a:lnTo>
                  <a:lnTo>
                    <a:pt x="167040" y="64337"/>
                  </a:lnTo>
                  <a:lnTo>
                    <a:pt x="168858" y="51053"/>
                  </a:lnTo>
                  <a:close/>
                </a:path>
                <a:path w="611504" h="323850">
                  <a:moveTo>
                    <a:pt x="172212" y="26542"/>
                  </a:moveTo>
                  <a:lnTo>
                    <a:pt x="148129" y="27416"/>
                  </a:lnTo>
                  <a:lnTo>
                    <a:pt x="126619" y="27812"/>
                  </a:lnTo>
                  <a:lnTo>
                    <a:pt x="13208" y="27939"/>
                  </a:lnTo>
                  <a:lnTo>
                    <a:pt x="13208" y="52196"/>
                  </a:lnTo>
                  <a:lnTo>
                    <a:pt x="60325" y="52196"/>
                  </a:lnTo>
                  <a:lnTo>
                    <a:pt x="101933" y="51911"/>
                  </a:lnTo>
                  <a:lnTo>
                    <a:pt x="142494" y="51053"/>
                  </a:lnTo>
                  <a:lnTo>
                    <a:pt x="168858" y="51053"/>
                  </a:lnTo>
                  <a:lnTo>
                    <a:pt x="172212" y="26542"/>
                  </a:lnTo>
                  <a:close/>
                </a:path>
                <a:path w="611504" h="323850">
                  <a:moveTo>
                    <a:pt x="263144" y="0"/>
                  </a:moveTo>
                  <a:lnTo>
                    <a:pt x="235839" y="0"/>
                  </a:lnTo>
                  <a:lnTo>
                    <a:pt x="235839" y="323468"/>
                  </a:lnTo>
                  <a:lnTo>
                    <a:pt x="263144" y="323468"/>
                  </a:lnTo>
                  <a:lnTo>
                    <a:pt x="263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845168" y="513333"/>
              <a:ext cx="308610" cy="194310"/>
            </a:xfrm>
            <a:custGeom>
              <a:avLst/>
              <a:gdLst/>
              <a:ahLst/>
              <a:cxnLst/>
              <a:rect l="l" t="t" r="r" b="b"/>
              <a:pathLst>
                <a:path w="308609" h="194309">
                  <a:moveTo>
                    <a:pt x="50926" y="101980"/>
                  </a:moveTo>
                  <a:lnTo>
                    <a:pt x="78358" y="101980"/>
                  </a:lnTo>
                  <a:lnTo>
                    <a:pt x="78358" y="170179"/>
                  </a:lnTo>
                  <a:lnTo>
                    <a:pt x="264286" y="170179"/>
                  </a:lnTo>
                  <a:lnTo>
                    <a:pt x="264286" y="194310"/>
                  </a:lnTo>
                  <a:lnTo>
                    <a:pt x="50926" y="194310"/>
                  </a:lnTo>
                  <a:lnTo>
                    <a:pt x="50926" y="101980"/>
                  </a:lnTo>
                  <a:close/>
                </a:path>
                <a:path w="308609" h="194309">
                  <a:moveTo>
                    <a:pt x="139700" y="0"/>
                  </a:moveTo>
                  <a:lnTo>
                    <a:pt x="167385" y="0"/>
                  </a:lnTo>
                  <a:lnTo>
                    <a:pt x="167385" y="48387"/>
                  </a:lnTo>
                  <a:lnTo>
                    <a:pt x="308482" y="48387"/>
                  </a:lnTo>
                  <a:lnTo>
                    <a:pt x="308482" y="72516"/>
                  </a:lnTo>
                  <a:lnTo>
                    <a:pt x="0" y="72516"/>
                  </a:lnTo>
                  <a:lnTo>
                    <a:pt x="0" y="48387"/>
                  </a:lnTo>
                  <a:lnTo>
                    <a:pt x="139700" y="48387"/>
                  </a:lnTo>
                  <a:lnTo>
                    <a:pt x="1397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8082" y="411479"/>
              <a:ext cx="181356" cy="2368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8493" y="389508"/>
              <a:ext cx="349885" cy="323850"/>
            </a:xfrm>
            <a:custGeom>
              <a:avLst/>
              <a:gdLst/>
              <a:ahLst/>
              <a:cxnLst/>
              <a:rect l="l" t="t" r="r" b="b"/>
              <a:pathLst>
                <a:path w="349884" h="323850">
                  <a:moveTo>
                    <a:pt x="305942" y="8127"/>
                  </a:moveTo>
                  <a:lnTo>
                    <a:pt x="309117" y="8127"/>
                  </a:lnTo>
                  <a:lnTo>
                    <a:pt x="311150" y="9525"/>
                  </a:lnTo>
                  <a:lnTo>
                    <a:pt x="312292" y="12318"/>
                  </a:lnTo>
                  <a:lnTo>
                    <a:pt x="313308" y="15239"/>
                  </a:lnTo>
                  <a:lnTo>
                    <a:pt x="313181" y="17906"/>
                  </a:lnTo>
                  <a:lnTo>
                    <a:pt x="286384" y="54355"/>
                  </a:lnTo>
                  <a:lnTo>
                    <a:pt x="252222" y="81025"/>
                  </a:lnTo>
                  <a:lnTo>
                    <a:pt x="262487" y="86094"/>
                  </a:lnTo>
                  <a:lnTo>
                    <a:pt x="308925" y="104465"/>
                  </a:lnTo>
                  <a:lnTo>
                    <a:pt x="349376" y="115824"/>
                  </a:lnTo>
                  <a:lnTo>
                    <a:pt x="337184" y="140335"/>
                  </a:lnTo>
                  <a:lnTo>
                    <a:pt x="294322" y="127174"/>
                  </a:lnTo>
                  <a:lnTo>
                    <a:pt x="254761" y="108585"/>
                  </a:lnTo>
                  <a:lnTo>
                    <a:pt x="232536" y="94614"/>
                  </a:lnTo>
                  <a:lnTo>
                    <a:pt x="219537" y="102070"/>
                  </a:lnTo>
                  <a:lnTo>
                    <a:pt x="175513" y="121412"/>
                  </a:lnTo>
                  <a:lnTo>
                    <a:pt x="124239" y="135878"/>
                  </a:lnTo>
                  <a:lnTo>
                    <a:pt x="105663" y="139573"/>
                  </a:lnTo>
                  <a:lnTo>
                    <a:pt x="94360" y="115950"/>
                  </a:lnTo>
                  <a:lnTo>
                    <a:pt x="111507" y="112565"/>
                  </a:lnTo>
                  <a:lnTo>
                    <a:pt x="127714" y="108870"/>
                  </a:lnTo>
                  <a:lnTo>
                    <a:pt x="170874" y="95795"/>
                  </a:lnTo>
                  <a:lnTo>
                    <a:pt x="207772" y="79882"/>
                  </a:lnTo>
                  <a:lnTo>
                    <a:pt x="247523" y="55117"/>
                  </a:lnTo>
                  <a:lnTo>
                    <a:pt x="274447" y="33274"/>
                  </a:lnTo>
                  <a:lnTo>
                    <a:pt x="266826" y="33607"/>
                  </a:lnTo>
                  <a:lnTo>
                    <a:pt x="258825" y="33845"/>
                  </a:lnTo>
                  <a:lnTo>
                    <a:pt x="250444" y="33988"/>
                  </a:lnTo>
                  <a:lnTo>
                    <a:pt x="241680" y="34036"/>
                  </a:lnTo>
                  <a:lnTo>
                    <a:pt x="232586" y="34036"/>
                  </a:lnTo>
                  <a:lnTo>
                    <a:pt x="223408" y="34036"/>
                  </a:lnTo>
                  <a:lnTo>
                    <a:pt x="214159" y="34036"/>
                  </a:lnTo>
                  <a:lnTo>
                    <a:pt x="204850" y="34036"/>
                  </a:lnTo>
                  <a:lnTo>
                    <a:pt x="117348" y="34036"/>
                  </a:lnTo>
                  <a:lnTo>
                    <a:pt x="117348" y="8762"/>
                  </a:lnTo>
                  <a:lnTo>
                    <a:pt x="259206" y="8762"/>
                  </a:lnTo>
                  <a:lnTo>
                    <a:pt x="270688" y="8735"/>
                  </a:lnTo>
                  <a:lnTo>
                    <a:pt x="282289" y="8636"/>
                  </a:lnTo>
                  <a:lnTo>
                    <a:pt x="294032" y="8441"/>
                  </a:lnTo>
                  <a:lnTo>
                    <a:pt x="305942" y="8127"/>
                  </a:lnTo>
                  <a:close/>
                </a:path>
                <a:path w="349884" h="323850">
                  <a:moveTo>
                    <a:pt x="0" y="0"/>
                  </a:moveTo>
                  <a:lnTo>
                    <a:pt x="27304" y="0"/>
                  </a:lnTo>
                  <a:lnTo>
                    <a:pt x="27304" y="323468"/>
                  </a:lnTo>
                  <a:lnTo>
                    <a:pt x="0" y="3234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9242552" y="384936"/>
            <a:ext cx="1525905" cy="332740"/>
            <a:chOff x="9242552" y="384936"/>
            <a:chExt cx="1525905" cy="332740"/>
          </a:xfrm>
        </p:grpSpPr>
        <p:sp>
          <p:nvSpPr>
            <p:cNvPr id="24" name="object 24"/>
            <p:cNvSpPr/>
            <p:nvPr/>
          </p:nvSpPr>
          <p:spPr>
            <a:xfrm>
              <a:off x="9247124" y="389508"/>
              <a:ext cx="1516380" cy="323850"/>
            </a:xfrm>
            <a:custGeom>
              <a:avLst/>
              <a:gdLst/>
              <a:ahLst/>
              <a:cxnLst/>
              <a:rect l="l" t="t" r="r" b="b"/>
              <a:pathLst>
                <a:path w="1516379" h="323850">
                  <a:moveTo>
                    <a:pt x="1482471" y="215264"/>
                  </a:moveTo>
                  <a:lnTo>
                    <a:pt x="1438909" y="220471"/>
                  </a:lnTo>
                  <a:lnTo>
                    <a:pt x="1385494" y="224119"/>
                  </a:lnTo>
                  <a:lnTo>
                    <a:pt x="1314196" y="225805"/>
                  </a:lnTo>
                  <a:lnTo>
                    <a:pt x="1246251" y="225805"/>
                  </a:lnTo>
                  <a:lnTo>
                    <a:pt x="1246251" y="249936"/>
                  </a:lnTo>
                  <a:lnTo>
                    <a:pt x="1314577" y="249936"/>
                  </a:lnTo>
                  <a:lnTo>
                    <a:pt x="1355471" y="249554"/>
                  </a:lnTo>
                  <a:lnTo>
                    <a:pt x="1398397" y="248030"/>
                  </a:lnTo>
                  <a:lnTo>
                    <a:pt x="1440815" y="244728"/>
                  </a:lnTo>
                  <a:lnTo>
                    <a:pt x="1482471" y="239140"/>
                  </a:lnTo>
                  <a:lnTo>
                    <a:pt x="1482471" y="215264"/>
                  </a:lnTo>
                  <a:close/>
                </a:path>
                <a:path w="1516379" h="323850">
                  <a:moveTo>
                    <a:pt x="90550" y="212089"/>
                  </a:moveTo>
                  <a:lnTo>
                    <a:pt x="63500" y="212089"/>
                  </a:lnTo>
                  <a:lnTo>
                    <a:pt x="63500" y="316991"/>
                  </a:lnTo>
                  <a:lnTo>
                    <a:pt x="264414" y="316991"/>
                  </a:lnTo>
                  <a:lnTo>
                    <a:pt x="264414" y="292226"/>
                  </a:lnTo>
                  <a:lnTo>
                    <a:pt x="90550" y="292226"/>
                  </a:lnTo>
                  <a:lnTo>
                    <a:pt x="90550" y="212089"/>
                  </a:lnTo>
                  <a:close/>
                </a:path>
                <a:path w="1516379" h="323850">
                  <a:moveTo>
                    <a:pt x="259206" y="140969"/>
                  </a:moveTo>
                  <a:lnTo>
                    <a:pt x="232536" y="140969"/>
                  </a:lnTo>
                  <a:lnTo>
                    <a:pt x="232536" y="238251"/>
                  </a:lnTo>
                  <a:lnTo>
                    <a:pt x="259206" y="238251"/>
                  </a:lnTo>
                  <a:lnTo>
                    <a:pt x="259206" y="140969"/>
                  </a:lnTo>
                  <a:close/>
                </a:path>
                <a:path w="1516379" h="323850">
                  <a:moveTo>
                    <a:pt x="84074" y="10540"/>
                  </a:moveTo>
                  <a:lnTo>
                    <a:pt x="42947" y="19718"/>
                  </a:lnTo>
                  <a:lnTo>
                    <a:pt x="13811" y="45307"/>
                  </a:lnTo>
                  <a:lnTo>
                    <a:pt x="402" y="83939"/>
                  </a:lnTo>
                  <a:lnTo>
                    <a:pt x="0" y="92963"/>
                  </a:lnTo>
                  <a:lnTo>
                    <a:pt x="382" y="101600"/>
                  </a:lnTo>
                  <a:lnTo>
                    <a:pt x="13970" y="140398"/>
                  </a:lnTo>
                  <a:lnTo>
                    <a:pt x="42967" y="165234"/>
                  </a:lnTo>
                  <a:lnTo>
                    <a:pt x="84074" y="174243"/>
                  </a:lnTo>
                  <a:lnTo>
                    <a:pt x="95313" y="173672"/>
                  </a:lnTo>
                  <a:lnTo>
                    <a:pt x="134246" y="160168"/>
                  </a:lnTo>
                  <a:lnTo>
                    <a:pt x="146458" y="150113"/>
                  </a:lnTo>
                  <a:lnTo>
                    <a:pt x="76073" y="150113"/>
                  </a:lnTo>
                  <a:lnTo>
                    <a:pt x="68325" y="148843"/>
                  </a:lnTo>
                  <a:lnTo>
                    <a:pt x="61341" y="146050"/>
                  </a:lnTo>
                  <a:lnTo>
                    <a:pt x="54482" y="143382"/>
                  </a:lnTo>
                  <a:lnTo>
                    <a:pt x="48386" y="139573"/>
                  </a:lnTo>
                  <a:lnTo>
                    <a:pt x="43306" y="134619"/>
                  </a:lnTo>
                  <a:lnTo>
                    <a:pt x="38100" y="129666"/>
                  </a:lnTo>
                  <a:lnTo>
                    <a:pt x="34162" y="123698"/>
                  </a:lnTo>
                  <a:lnTo>
                    <a:pt x="31242" y="116586"/>
                  </a:lnTo>
                  <a:lnTo>
                    <a:pt x="28448" y="109600"/>
                  </a:lnTo>
                  <a:lnTo>
                    <a:pt x="26988" y="102060"/>
                  </a:lnTo>
                  <a:lnTo>
                    <a:pt x="26998" y="83939"/>
                  </a:lnTo>
                  <a:lnTo>
                    <a:pt x="48259" y="45846"/>
                  </a:lnTo>
                  <a:lnTo>
                    <a:pt x="61341" y="39115"/>
                  </a:lnTo>
                  <a:lnTo>
                    <a:pt x="68452" y="36194"/>
                  </a:lnTo>
                  <a:lnTo>
                    <a:pt x="76073" y="34798"/>
                  </a:lnTo>
                  <a:lnTo>
                    <a:pt x="146616" y="34798"/>
                  </a:lnTo>
                  <a:lnTo>
                    <a:pt x="140954" y="29495"/>
                  </a:lnTo>
                  <a:lnTo>
                    <a:pt x="105600" y="12731"/>
                  </a:lnTo>
                  <a:lnTo>
                    <a:pt x="95123" y="11088"/>
                  </a:lnTo>
                  <a:lnTo>
                    <a:pt x="84074" y="10540"/>
                  </a:lnTo>
                  <a:close/>
                </a:path>
                <a:path w="1516379" h="323850">
                  <a:moveTo>
                    <a:pt x="146616" y="34798"/>
                  </a:moveTo>
                  <a:lnTo>
                    <a:pt x="92709" y="34798"/>
                  </a:lnTo>
                  <a:lnTo>
                    <a:pt x="100329" y="36194"/>
                  </a:lnTo>
                  <a:lnTo>
                    <a:pt x="107442" y="39115"/>
                  </a:lnTo>
                  <a:lnTo>
                    <a:pt x="137541" y="69214"/>
                  </a:lnTo>
                  <a:lnTo>
                    <a:pt x="141650" y="102060"/>
                  </a:lnTo>
                  <a:lnTo>
                    <a:pt x="140334" y="109474"/>
                  </a:lnTo>
                  <a:lnTo>
                    <a:pt x="137364" y="116712"/>
                  </a:lnTo>
                  <a:lnTo>
                    <a:pt x="134620" y="123698"/>
                  </a:lnTo>
                  <a:lnTo>
                    <a:pt x="130682" y="129666"/>
                  </a:lnTo>
                  <a:lnTo>
                    <a:pt x="125475" y="134619"/>
                  </a:lnTo>
                  <a:lnTo>
                    <a:pt x="120396" y="139573"/>
                  </a:lnTo>
                  <a:lnTo>
                    <a:pt x="114300" y="143382"/>
                  </a:lnTo>
                  <a:lnTo>
                    <a:pt x="107442" y="146050"/>
                  </a:lnTo>
                  <a:lnTo>
                    <a:pt x="100456" y="148843"/>
                  </a:lnTo>
                  <a:lnTo>
                    <a:pt x="92836" y="150113"/>
                  </a:lnTo>
                  <a:lnTo>
                    <a:pt x="146458" y="150113"/>
                  </a:lnTo>
                  <a:lnTo>
                    <a:pt x="148534" y="148115"/>
                  </a:lnTo>
                  <a:lnTo>
                    <a:pt x="154177" y="140969"/>
                  </a:lnTo>
                  <a:lnTo>
                    <a:pt x="259206" y="140969"/>
                  </a:lnTo>
                  <a:lnTo>
                    <a:pt x="259206" y="116712"/>
                  </a:lnTo>
                  <a:lnTo>
                    <a:pt x="164083" y="116712"/>
                  </a:lnTo>
                  <a:lnTo>
                    <a:pt x="165353" y="115442"/>
                  </a:lnTo>
                  <a:lnTo>
                    <a:pt x="166497" y="112267"/>
                  </a:lnTo>
                  <a:lnTo>
                    <a:pt x="168275" y="102615"/>
                  </a:lnTo>
                  <a:lnTo>
                    <a:pt x="168655" y="97662"/>
                  </a:lnTo>
                  <a:lnTo>
                    <a:pt x="168655" y="87249"/>
                  </a:lnTo>
                  <a:lnTo>
                    <a:pt x="168148" y="81914"/>
                  </a:lnTo>
                  <a:lnTo>
                    <a:pt x="167090" y="76326"/>
                  </a:lnTo>
                  <a:lnTo>
                    <a:pt x="166243" y="71119"/>
                  </a:lnTo>
                  <a:lnTo>
                    <a:pt x="164973" y="67563"/>
                  </a:lnTo>
                  <a:lnTo>
                    <a:pt x="163449" y="66039"/>
                  </a:lnTo>
                  <a:lnTo>
                    <a:pt x="259206" y="66039"/>
                  </a:lnTo>
                  <a:lnTo>
                    <a:pt x="259206" y="42544"/>
                  </a:lnTo>
                  <a:lnTo>
                    <a:pt x="153161" y="42544"/>
                  </a:lnTo>
                  <a:lnTo>
                    <a:pt x="147540" y="35663"/>
                  </a:lnTo>
                  <a:lnTo>
                    <a:pt x="146616" y="34798"/>
                  </a:lnTo>
                  <a:close/>
                </a:path>
                <a:path w="1516379" h="323850">
                  <a:moveTo>
                    <a:pt x="259206" y="66039"/>
                  </a:moveTo>
                  <a:lnTo>
                    <a:pt x="232664" y="66039"/>
                  </a:lnTo>
                  <a:lnTo>
                    <a:pt x="232664" y="116712"/>
                  </a:lnTo>
                  <a:lnTo>
                    <a:pt x="259206" y="116712"/>
                  </a:lnTo>
                  <a:lnTo>
                    <a:pt x="259206" y="66039"/>
                  </a:lnTo>
                  <a:close/>
                </a:path>
                <a:path w="1516379" h="323850">
                  <a:moveTo>
                    <a:pt x="259206" y="0"/>
                  </a:moveTo>
                  <a:lnTo>
                    <a:pt x="232536" y="0"/>
                  </a:lnTo>
                  <a:lnTo>
                    <a:pt x="232536" y="42544"/>
                  </a:lnTo>
                  <a:lnTo>
                    <a:pt x="259206" y="42544"/>
                  </a:lnTo>
                  <a:lnTo>
                    <a:pt x="259206" y="0"/>
                  </a:lnTo>
                  <a:close/>
                </a:path>
                <a:path w="1516379" h="323850">
                  <a:moveTo>
                    <a:pt x="869442" y="190245"/>
                  </a:moveTo>
                  <a:lnTo>
                    <a:pt x="662051" y="190245"/>
                  </a:lnTo>
                  <a:lnTo>
                    <a:pt x="662051" y="214375"/>
                  </a:lnTo>
                  <a:lnTo>
                    <a:pt x="842899" y="214375"/>
                  </a:lnTo>
                  <a:lnTo>
                    <a:pt x="842899" y="242824"/>
                  </a:lnTo>
                  <a:lnTo>
                    <a:pt x="662177" y="242824"/>
                  </a:lnTo>
                  <a:lnTo>
                    <a:pt x="662177" y="322325"/>
                  </a:lnTo>
                  <a:lnTo>
                    <a:pt x="878204" y="322325"/>
                  </a:lnTo>
                  <a:lnTo>
                    <a:pt x="878204" y="298195"/>
                  </a:lnTo>
                  <a:lnTo>
                    <a:pt x="688721" y="298195"/>
                  </a:lnTo>
                  <a:lnTo>
                    <a:pt x="688721" y="265938"/>
                  </a:lnTo>
                  <a:lnTo>
                    <a:pt x="869442" y="265938"/>
                  </a:lnTo>
                  <a:lnTo>
                    <a:pt x="869442" y="190245"/>
                  </a:lnTo>
                  <a:close/>
                </a:path>
                <a:path w="1516379" h="323850">
                  <a:moveTo>
                    <a:pt x="919987" y="136651"/>
                  </a:moveTo>
                  <a:lnTo>
                    <a:pt x="611631" y="136651"/>
                  </a:lnTo>
                  <a:lnTo>
                    <a:pt x="611631" y="160781"/>
                  </a:lnTo>
                  <a:lnTo>
                    <a:pt x="919987" y="160781"/>
                  </a:lnTo>
                  <a:lnTo>
                    <a:pt x="919987" y="136651"/>
                  </a:lnTo>
                  <a:close/>
                </a:path>
                <a:path w="1516379" h="323850">
                  <a:moveTo>
                    <a:pt x="1025905" y="116077"/>
                  </a:moveTo>
                  <a:lnTo>
                    <a:pt x="998981" y="116077"/>
                  </a:lnTo>
                  <a:lnTo>
                    <a:pt x="998981" y="225805"/>
                  </a:lnTo>
                  <a:lnTo>
                    <a:pt x="923290" y="225805"/>
                  </a:lnTo>
                  <a:lnTo>
                    <a:pt x="923290" y="249936"/>
                  </a:lnTo>
                  <a:lnTo>
                    <a:pt x="980567" y="249936"/>
                  </a:lnTo>
                  <a:lnTo>
                    <a:pt x="1024127" y="249253"/>
                  </a:lnTo>
                  <a:lnTo>
                    <a:pt x="1067307" y="247141"/>
                  </a:lnTo>
                  <a:lnTo>
                    <a:pt x="1109392" y="243427"/>
                  </a:lnTo>
                  <a:lnTo>
                    <a:pt x="1149857" y="237998"/>
                  </a:lnTo>
                  <a:lnTo>
                    <a:pt x="1149857" y="225043"/>
                  </a:lnTo>
                  <a:lnTo>
                    <a:pt x="1025905" y="225043"/>
                  </a:lnTo>
                  <a:lnTo>
                    <a:pt x="1025905" y="116077"/>
                  </a:lnTo>
                  <a:close/>
                </a:path>
                <a:path w="1516379" h="323850">
                  <a:moveTo>
                    <a:pt x="1149857" y="215264"/>
                  </a:moveTo>
                  <a:lnTo>
                    <a:pt x="1102066" y="220837"/>
                  </a:lnTo>
                  <a:lnTo>
                    <a:pt x="1054592" y="224012"/>
                  </a:lnTo>
                  <a:lnTo>
                    <a:pt x="1025905" y="225043"/>
                  </a:lnTo>
                  <a:lnTo>
                    <a:pt x="1149857" y="225043"/>
                  </a:lnTo>
                  <a:lnTo>
                    <a:pt x="1149857" y="215264"/>
                  </a:lnTo>
                  <a:close/>
                </a:path>
                <a:path w="1516379" h="323850">
                  <a:moveTo>
                    <a:pt x="1112266" y="29082"/>
                  </a:moveTo>
                  <a:lnTo>
                    <a:pt x="947674" y="29082"/>
                  </a:lnTo>
                  <a:lnTo>
                    <a:pt x="947674" y="53212"/>
                  </a:lnTo>
                  <a:lnTo>
                    <a:pt x="1085342" y="53212"/>
                  </a:lnTo>
                  <a:lnTo>
                    <a:pt x="1084308" y="83530"/>
                  </a:lnTo>
                  <a:lnTo>
                    <a:pt x="1080986" y="126597"/>
                  </a:lnTo>
                  <a:lnTo>
                    <a:pt x="1074610" y="170529"/>
                  </a:lnTo>
                  <a:lnTo>
                    <a:pt x="1070991" y="189737"/>
                  </a:lnTo>
                  <a:lnTo>
                    <a:pt x="1096899" y="189737"/>
                  </a:lnTo>
                  <a:lnTo>
                    <a:pt x="1105475" y="143930"/>
                  </a:lnTo>
                  <a:lnTo>
                    <a:pt x="1109299" y="104191"/>
                  </a:lnTo>
                  <a:lnTo>
                    <a:pt x="1111426" y="62551"/>
                  </a:lnTo>
                  <a:lnTo>
                    <a:pt x="1112049" y="40540"/>
                  </a:lnTo>
                  <a:lnTo>
                    <a:pt x="1112266" y="29082"/>
                  </a:lnTo>
                  <a:close/>
                </a:path>
                <a:path w="1516379" h="323850">
                  <a:moveTo>
                    <a:pt x="1353947" y="18795"/>
                  </a:moveTo>
                  <a:lnTo>
                    <a:pt x="1311769" y="28594"/>
                  </a:lnTo>
                  <a:lnTo>
                    <a:pt x="1282795" y="54355"/>
                  </a:lnTo>
                  <a:lnTo>
                    <a:pt x="1269977" y="91398"/>
                  </a:lnTo>
                  <a:lnTo>
                    <a:pt x="1269619" y="99567"/>
                  </a:lnTo>
                  <a:lnTo>
                    <a:pt x="1269980" y="107997"/>
                  </a:lnTo>
                  <a:lnTo>
                    <a:pt x="1282827" y="145462"/>
                  </a:lnTo>
                  <a:lnTo>
                    <a:pt x="1311824" y="171140"/>
                  </a:lnTo>
                  <a:lnTo>
                    <a:pt x="1353947" y="180720"/>
                  </a:lnTo>
                  <a:lnTo>
                    <a:pt x="1363108" y="180338"/>
                  </a:lnTo>
                  <a:lnTo>
                    <a:pt x="1402730" y="167163"/>
                  </a:lnTo>
                  <a:lnTo>
                    <a:pt x="1416449" y="155828"/>
                  </a:lnTo>
                  <a:lnTo>
                    <a:pt x="1353947" y="155828"/>
                  </a:lnTo>
                  <a:lnTo>
                    <a:pt x="1341157" y="154876"/>
                  </a:lnTo>
                  <a:lnTo>
                    <a:pt x="1304841" y="132375"/>
                  </a:lnTo>
                  <a:lnTo>
                    <a:pt x="1296161" y="99567"/>
                  </a:lnTo>
                  <a:lnTo>
                    <a:pt x="1297134" y="87683"/>
                  </a:lnTo>
                  <a:lnTo>
                    <a:pt x="1319960" y="52294"/>
                  </a:lnTo>
                  <a:lnTo>
                    <a:pt x="1353947" y="43561"/>
                  </a:lnTo>
                  <a:lnTo>
                    <a:pt x="1416198" y="43561"/>
                  </a:lnTo>
                  <a:lnTo>
                    <a:pt x="1415160" y="42417"/>
                  </a:lnTo>
                  <a:lnTo>
                    <a:pt x="1380343" y="22332"/>
                  </a:lnTo>
                  <a:lnTo>
                    <a:pt x="1363110" y="19180"/>
                  </a:lnTo>
                  <a:lnTo>
                    <a:pt x="1353947" y="18795"/>
                  </a:lnTo>
                  <a:close/>
                </a:path>
                <a:path w="1516379" h="323850">
                  <a:moveTo>
                    <a:pt x="1416198" y="43561"/>
                  </a:moveTo>
                  <a:lnTo>
                    <a:pt x="1353947" y="43561"/>
                  </a:lnTo>
                  <a:lnTo>
                    <a:pt x="1366827" y="44535"/>
                  </a:lnTo>
                  <a:lnTo>
                    <a:pt x="1378219" y="47450"/>
                  </a:lnTo>
                  <a:lnTo>
                    <a:pt x="1407810" y="76977"/>
                  </a:lnTo>
                  <a:lnTo>
                    <a:pt x="1411604" y="99567"/>
                  </a:lnTo>
                  <a:lnTo>
                    <a:pt x="1410652" y="111853"/>
                  </a:lnTo>
                  <a:lnTo>
                    <a:pt x="1388004" y="147256"/>
                  </a:lnTo>
                  <a:lnTo>
                    <a:pt x="1353947" y="155828"/>
                  </a:lnTo>
                  <a:lnTo>
                    <a:pt x="1416449" y="155828"/>
                  </a:lnTo>
                  <a:lnTo>
                    <a:pt x="1436751" y="116030"/>
                  </a:lnTo>
                  <a:lnTo>
                    <a:pt x="1438275" y="99567"/>
                  </a:lnTo>
                  <a:lnTo>
                    <a:pt x="1437893" y="91380"/>
                  </a:lnTo>
                  <a:lnTo>
                    <a:pt x="1424971" y="54355"/>
                  </a:lnTo>
                  <a:lnTo>
                    <a:pt x="1420375" y="48160"/>
                  </a:lnTo>
                  <a:lnTo>
                    <a:pt x="1416198" y="43561"/>
                  </a:lnTo>
                  <a:close/>
                </a:path>
                <a:path w="1516379" h="323850">
                  <a:moveTo>
                    <a:pt x="469010" y="181355"/>
                  </a:moveTo>
                  <a:lnTo>
                    <a:pt x="441705" y="181355"/>
                  </a:lnTo>
                  <a:lnTo>
                    <a:pt x="441705" y="321310"/>
                  </a:lnTo>
                  <a:lnTo>
                    <a:pt x="469010" y="321310"/>
                  </a:lnTo>
                  <a:lnTo>
                    <a:pt x="469010" y="181355"/>
                  </a:lnTo>
                  <a:close/>
                </a:path>
                <a:path w="1516379" h="323850">
                  <a:moveTo>
                    <a:pt x="603757" y="157225"/>
                  </a:moveTo>
                  <a:lnTo>
                    <a:pt x="302641" y="157225"/>
                  </a:lnTo>
                  <a:lnTo>
                    <a:pt x="302641" y="181355"/>
                  </a:lnTo>
                  <a:lnTo>
                    <a:pt x="603757" y="181355"/>
                  </a:lnTo>
                  <a:lnTo>
                    <a:pt x="603757" y="157225"/>
                  </a:lnTo>
                  <a:close/>
                </a:path>
                <a:path w="1516379" h="323850">
                  <a:moveTo>
                    <a:pt x="560577" y="13842"/>
                  </a:moveTo>
                  <a:lnTo>
                    <a:pt x="349757" y="13842"/>
                  </a:lnTo>
                  <a:lnTo>
                    <a:pt x="349757" y="37973"/>
                  </a:lnTo>
                  <a:lnTo>
                    <a:pt x="533653" y="37973"/>
                  </a:lnTo>
                  <a:lnTo>
                    <a:pt x="533604" y="43449"/>
                  </a:lnTo>
                  <a:lnTo>
                    <a:pt x="531032" y="87794"/>
                  </a:lnTo>
                  <a:lnTo>
                    <a:pt x="525093" y="136509"/>
                  </a:lnTo>
                  <a:lnTo>
                    <a:pt x="521843" y="157225"/>
                  </a:lnTo>
                  <a:lnTo>
                    <a:pt x="547751" y="157225"/>
                  </a:lnTo>
                  <a:lnTo>
                    <a:pt x="554108" y="117619"/>
                  </a:lnTo>
                  <a:lnTo>
                    <a:pt x="558323" y="71580"/>
                  </a:lnTo>
                  <a:lnTo>
                    <a:pt x="560308" y="33464"/>
                  </a:lnTo>
                  <a:lnTo>
                    <a:pt x="560508" y="23701"/>
                  </a:lnTo>
                  <a:lnTo>
                    <a:pt x="560577" y="13842"/>
                  </a:lnTo>
                  <a:close/>
                </a:path>
                <a:path w="1516379" h="323850">
                  <a:moveTo>
                    <a:pt x="868552" y="7746"/>
                  </a:moveTo>
                  <a:lnTo>
                    <a:pt x="664209" y="7746"/>
                  </a:lnTo>
                  <a:lnTo>
                    <a:pt x="664209" y="109981"/>
                  </a:lnTo>
                  <a:lnTo>
                    <a:pt x="870711" y="109981"/>
                  </a:lnTo>
                  <a:lnTo>
                    <a:pt x="870711" y="85851"/>
                  </a:lnTo>
                  <a:lnTo>
                    <a:pt x="691896" y="85851"/>
                  </a:lnTo>
                  <a:lnTo>
                    <a:pt x="691896" y="31876"/>
                  </a:lnTo>
                  <a:lnTo>
                    <a:pt x="868552" y="31876"/>
                  </a:lnTo>
                  <a:lnTo>
                    <a:pt x="868552" y="7746"/>
                  </a:lnTo>
                  <a:close/>
                </a:path>
                <a:path w="1516379" h="323850">
                  <a:moveTo>
                    <a:pt x="1516379" y="0"/>
                  </a:moveTo>
                  <a:lnTo>
                    <a:pt x="1490091" y="0"/>
                  </a:lnTo>
                  <a:lnTo>
                    <a:pt x="1490091" y="323468"/>
                  </a:lnTo>
                  <a:lnTo>
                    <a:pt x="1516379" y="323468"/>
                  </a:lnTo>
                  <a:lnTo>
                    <a:pt x="1516379" y="0"/>
                  </a:lnTo>
                  <a:close/>
                </a:path>
                <a:path w="1516379" h="323850">
                  <a:moveTo>
                    <a:pt x="1183385" y="0"/>
                  </a:moveTo>
                  <a:lnTo>
                    <a:pt x="1157097" y="0"/>
                  </a:lnTo>
                  <a:lnTo>
                    <a:pt x="1157097" y="323341"/>
                  </a:lnTo>
                  <a:lnTo>
                    <a:pt x="1183385" y="323341"/>
                  </a:lnTo>
                  <a:lnTo>
                    <a:pt x="1183385" y="151256"/>
                  </a:lnTo>
                  <a:lnTo>
                    <a:pt x="1236345" y="151256"/>
                  </a:lnTo>
                  <a:lnTo>
                    <a:pt x="1236345" y="127000"/>
                  </a:lnTo>
                  <a:lnTo>
                    <a:pt x="1183385" y="127000"/>
                  </a:lnTo>
                  <a:lnTo>
                    <a:pt x="1183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247124" y="389508"/>
              <a:ext cx="1516380" cy="323850"/>
            </a:xfrm>
            <a:custGeom>
              <a:avLst/>
              <a:gdLst/>
              <a:ahLst/>
              <a:cxnLst/>
              <a:rect l="l" t="t" r="r" b="b"/>
              <a:pathLst>
                <a:path w="1516379" h="323850">
                  <a:moveTo>
                    <a:pt x="1482471" y="215264"/>
                  </a:moveTo>
                  <a:lnTo>
                    <a:pt x="1482471" y="239140"/>
                  </a:lnTo>
                  <a:lnTo>
                    <a:pt x="1472086" y="240835"/>
                  </a:lnTo>
                  <a:lnTo>
                    <a:pt x="1430365" y="245727"/>
                  </a:lnTo>
                  <a:lnTo>
                    <a:pt x="1387582" y="248554"/>
                  </a:lnTo>
                  <a:lnTo>
                    <a:pt x="1344848" y="249721"/>
                  </a:lnTo>
                  <a:lnTo>
                    <a:pt x="1314577" y="249936"/>
                  </a:lnTo>
                  <a:lnTo>
                    <a:pt x="1246251" y="249936"/>
                  </a:lnTo>
                  <a:lnTo>
                    <a:pt x="1246251" y="225805"/>
                  </a:lnTo>
                  <a:lnTo>
                    <a:pt x="1314196" y="225805"/>
                  </a:lnTo>
                  <a:lnTo>
                    <a:pt x="1324219" y="225762"/>
                  </a:lnTo>
                  <a:lnTo>
                    <a:pt x="1364626" y="224984"/>
                  </a:lnTo>
                  <a:lnTo>
                    <a:pt x="1407048" y="222900"/>
                  </a:lnTo>
                  <a:lnTo>
                    <a:pt x="1449556" y="219444"/>
                  </a:lnTo>
                  <a:lnTo>
                    <a:pt x="1471324" y="216864"/>
                  </a:lnTo>
                  <a:lnTo>
                    <a:pt x="1482471" y="215264"/>
                  </a:lnTo>
                  <a:close/>
                </a:path>
                <a:path w="1516379" h="323850">
                  <a:moveTo>
                    <a:pt x="63500" y="212089"/>
                  </a:moveTo>
                  <a:lnTo>
                    <a:pt x="90550" y="212089"/>
                  </a:lnTo>
                  <a:lnTo>
                    <a:pt x="90550" y="292226"/>
                  </a:lnTo>
                  <a:lnTo>
                    <a:pt x="264414" y="292226"/>
                  </a:lnTo>
                  <a:lnTo>
                    <a:pt x="264414" y="316991"/>
                  </a:lnTo>
                  <a:lnTo>
                    <a:pt x="63500" y="316991"/>
                  </a:lnTo>
                  <a:lnTo>
                    <a:pt x="63500" y="212089"/>
                  </a:lnTo>
                  <a:close/>
                </a:path>
                <a:path w="1516379" h="323850">
                  <a:moveTo>
                    <a:pt x="662051" y="190245"/>
                  </a:moveTo>
                  <a:lnTo>
                    <a:pt x="869442" y="190245"/>
                  </a:lnTo>
                  <a:lnTo>
                    <a:pt x="869442" y="265938"/>
                  </a:lnTo>
                  <a:lnTo>
                    <a:pt x="688721" y="265938"/>
                  </a:lnTo>
                  <a:lnTo>
                    <a:pt x="688721" y="298195"/>
                  </a:lnTo>
                  <a:lnTo>
                    <a:pt x="878204" y="298195"/>
                  </a:lnTo>
                  <a:lnTo>
                    <a:pt x="878204" y="322325"/>
                  </a:lnTo>
                  <a:lnTo>
                    <a:pt x="662177" y="322325"/>
                  </a:lnTo>
                  <a:lnTo>
                    <a:pt x="662177" y="242824"/>
                  </a:lnTo>
                  <a:lnTo>
                    <a:pt x="842899" y="242824"/>
                  </a:lnTo>
                  <a:lnTo>
                    <a:pt x="842899" y="214375"/>
                  </a:lnTo>
                  <a:lnTo>
                    <a:pt x="662051" y="214375"/>
                  </a:lnTo>
                  <a:lnTo>
                    <a:pt x="662051" y="190245"/>
                  </a:lnTo>
                  <a:close/>
                </a:path>
                <a:path w="1516379" h="323850">
                  <a:moveTo>
                    <a:pt x="611631" y="136651"/>
                  </a:moveTo>
                  <a:lnTo>
                    <a:pt x="919987" y="136651"/>
                  </a:lnTo>
                  <a:lnTo>
                    <a:pt x="919987" y="160781"/>
                  </a:lnTo>
                  <a:lnTo>
                    <a:pt x="611631" y="160781"/>
                  </a:lnTo>
                  <a:lnTo>
                    <a:pt x="611631" y="136651"/>
                  </a:lnTo>
                  <a:close/>
                </a:path>
                <a:path w="1516379" h="323850">
                  <a:moveTo>
                    <a:pt x="998981" y="116077"/>
                  </a:moveTo>
                  <a:lnTo>
                    <a:pt x="1025905" y="116077"/>
                  </a:lnTo>
                  <a:lnTo>
                    <a:pt x="1025905" y="225043"/>
                  </a:lnTo>
                  <a:lnTo>
                    <a:pt x="1039933" y="224641"/>
                  </a:lnTo>
                  <a:lnTo>
                    <a:pt x="1085850" y="222123"/>
                  </a:lnTo>
                  <a:lnTo>
                    <a:pt x="1134070" y="217408"/>
                  </a:lnTo>
                  <a:lnTo>
                    <a:pt x="1149857" y="215264"/>
                  </a:lnTo>
                  <a:lnTo>
                    <a:pt x="1149857" y="237998"/>
                  </a:lnTo>
                  <a:lnTo>
                    <a:pt x="1109392" y="243427"/>
                  </a:lnTo>
                  <a:lnTo>
                    <a:pt x="1067307" y="247141"/>
                  </a:lnTo>
                  <a:lnTo>
                    <a:pt x="1024127" y="249253"/>
                  </a:lnTo>
                  <a:lnTo>
                    <a:pt x="980567" y="249936"/>
                  </a:lnTo>
                  <a:lnTo>
                    <a:pt x="923290" y="249936"/>
                  </a:lnTo>
                  <a:lnTo>
                    <a:pt x="923290" y="225805"/>
                  </a:lnTo>
                  <a:lnTo>
                    <a:pt x="980185" y="225805"/>
                  </a:lnTo>
                  <a:lnTo>
                    <a:pt x="998981" y="225805"/>
                  </a:lnTo>
                  <a:lnTo>
                    <a:pt x="998981" y="116077"/>
                  </a:lnTo>
                  <a:close/>
                </a:path>
                <a:path w="1516379" h="323850">
                  <a:moveTo>
                    <a:pt x="163449" y="66039"/>
                  </a:moveTo>
                  <a:lnTo>
                    <a:pt x="164973" y="67563"/>
                  </a:lnTo>
                  <a:lnTo>
                    <a:pt x="166243" y="71119"/>
                  </a:lnTo>
                  <a:lnTo>
                    <a:pt x="167131" y="76580"/>
                  </a:lnTo>
                  <a:lnTo>
                    <a:pt x="168148" y="81914"/>
                  </a:lnTo>
                  <a:lnTo>
                    <a:pt x="168655" y="87249"/>
                  </a:lnTo>
                  <a:lnTo>
                    <a:pt x="168655" y="92582"/>
                  </a:lnTo>
                  <a:lnTo>
                    <a:pt x="168655" y="97662"/>
                  </a:lnTo>
                  <a:lnTo>
                    <a:pt x="168275" y="102615"/>
                  </a:lnTo>
                  <a:lnTo>
                    <a:pt x="167385" y="107441"/>
                  </a:lnTo>
                  <a:lnTo>
                    <a:pt x="166497" y="112267"/>
                  </a:lnTo>
                  <a:lnTo>
                    <a:pt x="165353" y="115442"/>
                  </a:lnTo>
                  <a:lnTo>
                    <a:pt x="164083" y="116712"/>
                  </a:lnTo>
                  <a:lnTo>
                    <a:pt x="232664" y="116712"/>
                  </a:lnTo>
                  <a:lnTo>
                    <a:pt x="232664" y="66039"/>
                  </a:lnTo>
                  <a:lnTo>
                    <a:pt x="163449" y="66039"/>
                  </a:lnTo>
                  <a:close/>
                </a:path>
                <a:path w="1516379" h="323850">
                  <a:moveTo>
                    <a:pt x="1353947" y="43561"/>
                  </a:moveTo>
                  <a:lnTo>
                    <a:pt x="1311528" y="59054"/>
                  </a:lnTo>
                  <a:lnTo>
                    <a:pt x="1296161" y="99567"/>
                  </a:lnTo>
                  <a:lnTo>
                    <a:pt x="1297134" y="111853"/>
                  </a:lnTo>
                  <a:lnTo>
                    <a:pt x="1319960" y="147256"/>
                  </a:lnTo>
                  <a:lnTo>
                    <a:pt x="1353947" y="155828"/>
                  </a:lnTo>
                  <a:lnTo>
                    <a:pt x="1366807" y="154876"/>
                  </a:lnTo>
                  <a:lnTo>
                    <a:pt x="1403032" y="132375"/>
                  </a:lnTo>
                  <a:lnTo>
                    <a:pt x="1411604" y="99567"/>
                  </a:lnTo>
                  <a:lnTo>
                    <a:pt x="1410654" y="87683"/>
                  </a:lnTo>
                  <a:lnTo>
                    <a:pt x="1388111" y="52294"/>
                  </a:lnTo>
                  <a:lnTo>
                    <a:pt x="1353947" y="43561"/>
                  </a:lnTo>
                  <a:close/>
                </a:path>
                <a:path w="1516379" h="323850">
                  <a:moveTo>
                    <a:pt x="84454" y="34798"/>
                  </a:moveTo>
                  <a:lnTo>
                    <a:pt x="76073" y="34798"/>
                  </a:lnTo>
                  <a:lnTo>
                    <a:pt x="68452" y="36194"/>
                  </a:lnTo>
                  <a:lnTo>
                    <a:pt x="61341" y="39115"/>
                  </a:lnTo>
                  <a:lnTo>
                    <a:pt x="54228" y="41910"/>
                  </a:lnTo>
                  <a:lnTo>
                    <a:pt x="28448" y="76326"/>
                  </a:lnTo>
                  <a:lnTo>
                    <a:pt x="26924" y="84327"/>
                  </a:lnTo>
                  <a:lnTo>
                    <a:pt x="26924" y="92963"/>
                  </a:lnTo>
                  <a:lnTo>
                    <a:pt x="26924" y="101726"/>
                  </a:lnTo>
                  <a:lnTo>
                    <a:pt x="43306" y="134619"/>
                  </a:lnTo>
                  <a:lnTo>
                    <a:pt x="48386" y="139573"/>
                  </a:lnTo>
                  <a:lnTo>
                    <a:pt x="54482" y="143382"/>
                  </a:lnTo>
                  <a:lnTo>
                    <a:pt x="61341" y="146050"/>
                  </a:lnTo>
                  <a:lnTo>
                    <a:pt x="68325" y="148843"/>
                  </a:lnTo>
                  <a:lnTo>
                    <a:pt x="76073" y="150113"/>
                  </a:lnTo>
                  <a:lnTo>
                    <a:pt x="84454" y="150113"/>
                  </a:lnTo>
                  <a:lnTo>
                    <a:pt x="92836" y="150113"/>
                  </a:lnTo>
                  <a:lnTo>
                    <a:pt x="100456" y="148843"/>
                  </a:lnTo>
                  <a:lnTo>
                    <a:pt x="107442" y="146050"/>
                  </a:lnTo>
                  <a:lnTo>
                    <a:pt x="114300" y="143382"/>
                  </a:lnTo>
                  <a:lnTo>
                    <a:pt x="120396" y="139573"/>
                  </a:lnTo>
                  <a:lnTo>
                    <a:pt x="125475" y="134619"/>
                  </a:lnTo>
                  <a:lnTo>
                    <a:pt x="130682" y="129666"/>
                  </a:lnTo>
                  <a:lnTo>
                    <a:pt x="134620" y="123698"/>
                  </a:lnTo>
                  <a:lnTo>
                    <a:pt x="137414" y="116586"/>
                  </a:lnTo>
                  <a:lnTo>
                    <a:pt x="140334" y="109474"/>
                  </a:lnTo>
                  <a:lnTo>
                    <a:pt x="141731" y="101600"/>
                  </a:lnTo>
                  <a:lnTo>
                    <a:pt x="141731" y="92963"/>
                  </a:lnTo>
                  <a:lnTo>
                    <a:pt x="141731" y="84454"/>
                  </a:lnTo>
                  <a:lnTo>
                    <a:pt x="125602" y="50800"/>
                  </a:lnTo>
                  <a:lnTo>
                    <a:pt x="120523" y="45846"/>
                  </a:lnTo>
                  <a:lnTo>
                    <a:pt x="114553" y="41910"/>
                  </a:lnTo>
                  <a:lnTo>
                    <a:pt x="107442" y="39115"/>
                  </a:lnTo>
                  <a:lnTo>
                    <a:pt x="100329" y="36194"/>
                  </a:lnTo>
                  <a:lnTo>
                    <a:pt x="92709" y="34798"/>
                  </a:lnTo>
                  <a:lnTo>
                    <a:pt x="84454" y="34798"/>
                  </a:lnTo>
                  <a:close/>
                </a:path>
                <a:path w="1516379" h="323850">
                  <a:moveTo>
                    <a:pt x="947674" y="29082"/>
                  </a:moveTo>
                  <a:lnTo>
                    <a:pt x="1112266" y="29082"/>
                  </a:lnTo>
                  <a:lnTo>
                    <a:pt x="1112049" y="40540"/>
                  </a:lnTo>
                  <a:lnTo>
                    <a:pt x="1110493" y="83530"/>
                  </a:lnTo>
                  <a:lnTo>
                    <a:pt x="1107674" y="124499"/>
                  </a:lnTo>
                  <a:lnTo>
                    <a:pt x="1102685" y="162484"/>
                  </a:lnTo>
                  <a:lnTo>
                    <a:pt x="1096899" y="189737"/>
                  </a:lnTo>
                  <a:lnTo>
                    <a:pt x="1070991" y="189737"/>
                  </a:lnTo>
                  <a:lnTo>
                    <a:pt x="1072896" y="179978"/>
                  </a:lnTo>
                  <a:lnTo>
                    <a:pt x="1074610" y="170529"/>
                  </a:lnTo>
                  <a:lnTo>
                    <a:pt x="1080986" y="126597"/>
                  </a:lnTo>
                  <a:lnTo>
                    <a:pt x="1084326" y="83185"/>
                  </a:lnTo>
                  <a:lnTo>
                    <a:pt x="1084609" y="74876"/>
                  </a:lnTo>
                  <a:lnTo>
                    <a:pt x="1084881" y="67103"/>
                  </a:lnTo>
                  <a:lnTo>
                    <a:pt x="1085129" y="59878"/>
                  </a:lnTo>
                  <a:lnTo>
                    <a:pt x="1085342" y="53212"/>
                  </a:lnTo>
                  <a:lnTo>
                    <a:pt x="947674" y="53212"/>
                  </a:lnTo>
                  <a:lnTo>
                    <a:pt x="947674" y="29082"/>
                  </a:lnTo>
                  <a:close/>
                </a:path>
                <a:path w="1516379" h="323850">
                  <a:moveTo>
                    <a:pt x="1353947" y="18795"/>
                  </a:moveTo>
                  <a:lnTo>
                    <a:pt x="1395890" y="28576"/>
                  </a:lnTo>
                  <a:lnTo>
                    <a:pt x="1424971" y="54355"/>
                  </a:lnTo>
                  <a:lnTo>
                    <a:pt x="1437895" y="91398"/>
                  </a:lnTo>
                  <a:lnTo>
                    <a:pt x="1438275" y="99567"/>
                  </a:lnTo>
                  <a:lnTo>
                    <a:pt x="1437894" y="107924"/>
                  </a:lnTo>
                  <a:lnTo>
                    <a:pt x="1424940" y="145446"/>
                  </a:lnTo>
                  <a:lnTo>
                    <a:pt x="1395763" y="171140"/>
                  </a:lnTo>
                  <a:lnTo>
                    <a:pt x="1353947" y="180720"/>
                  </a:lnTo>
                  <a:lnTo>
                    <a:pt x="1344564" y="180338"/>
                  </a:lnTo>
                  <a:lnTo>
                    <a:pt x="1304909" y="167163"/>
                  </a:lnTo>
                  <a:lnTo>
                    <a:pt x="1278874" y="138761"/>
                  </a:lnTo>
                  <a:lnTo>
                    <a:pt x="1269619" y="99567"/>
                  </a:lnTo>
                  <a:lnTo>
                    <a:pt x="1269978" y="91380"/>
                  </a:lnTo>
                  <a:lnTo>
                    <a:pt x="1282795" y="54355"/>
                  </a:lnTo>
                  <a:lnTo>
                    <a:pt x="1311769" y="28594"/>
                  </a:lnTo>
                  <a:lnTo>
                    <a:pt x="1353947" y="18795"/>
                  </a:lnTo>
                  <a:close/>
                </a:path>
                <a:path w="1516379" h="323850">
                  <a:moveTo>
                    <a:pt x="349757" y="13842"/>
                  </a:moveTo>
                  <a:lnTo>
                    <a:pt x="560577" y="13842"/>
                  </a:lnTo>
                  <a:lnTo>
                    <a:pt x="560508" y="23701"/>
                  </a:lnTo>
                  <a:lnTo>
                    <a:pt x="558966" y="62184"/>
                  </a:lnTo>
                  <a:lnTo>
                    <a:pt x="555085" y="108537"/>
                  </a:lnTo>
                  <a:lnTo>
                    <a:pt x="549227" y="150532"/>
                  </a:lnTo>
                  <a:lnTo>
                    <a:pt x="547751" y="157225"/>
                  </a:lnTo>
                  <a:lnTo>
                    <a:pt x="603757" y="157225"/>
                  </a:lnTo>
                  <a:lnTo>
                    <a:pt x="603757" y="181355"/>
                  </a:lnTo>
                  <a:lnTo>
                    <a:pt x="469010" y="181355"/>
                  </a:lnTo>
                  <a:lnTo>
                    <a:pt x="469010" y="321310"/>
                  </a:lnTo>
                  <a:lnTo>
                    <a:pt x="441705" y="321310"/>
                  </a:lnTo>
                  <a:lnTo>
                    <a:pt x="441705" y="181355"/>
                  </a:lnTo>
                  <a:lnTo>
                    <a:pt x="302641" y="181355"/>
                  </a:lnTo>
                  <a:lnTo>
                    <a:pt x="302641" y="157225"/>
                  </a:lnTo>
                  <a:lnTo>
                    <a:pt x="521843" y="157225"/>
                  </a:lnTo>
                  <a:lnTo>
                    <a:pt x="522910" y="150796"/>
                  </a:lnTo>
                  <a:lnTo>
                    <a:pt x="524001" y="143890"/>
                  </a:lnTo>
                  <a:lnTo>
                    <a:pt x="525093" y="136509"/>
                  </a:lnTo>
                  <a:lnTo>
                    <a:pt x="526160" y="128650"/>
                  </a:lnTo>
                  <a:lnTo>
                    <a:pt x="527278" y="120532"/>
                  </a:lnTo>
                  <a:lnTo>
                    <a:pt x="531733" y="79708"/>
                  </a:lnTo>
                  <a:lnTo>
                    <a:pt x="533653" y="37973"/>
                  </a:lnTo>
                  <a:lnTo>
                    <a:pt x="349757" y="37973"/>
                  </a:lnTo>
                  <a:lnTo>
                    <a:pt x="349757" y="13842"/>
                  </a:lnTo>
                  <a:close/>
                </a:path>
                <a:path w="1516379" h="323850">
                  <a:moveTo>
                    <a:pt x="664209" y="7746"/>
                  </a:moveTo>
                  <a:lnTo>
                    <a:pt x="868552" y="7746"/>
                  </a:lnTo>
                  <a:lnTo>
                    <a:pt x="868552" y="31876"/>
                  </a:lnTo>
                  <a:lnTo>
                    <a:pt x="691896" y="31876"/>
                  </a:lnTo>
                  <a:lnTo>
                    <a:pt x="691896" y="85851"/>
                  </a:lnTo>
                  <a:lnTo>
                    <a:pt x="870711" y="85851"/>
                  </a:lnTo>
                  <a:lnTo>
                    <a:pt x="870711" y="109981"/>
                  </a:lnTo>
                  <a:lnTo>
                    <a:pt x="664209" y="109981"/>
                  </a:lnTo>
                  <a:lnTo>
                    <a:pt x="664209" y="7746"/>
                  </a:lnTo>
                  <a:close/>
                </a:path>
                <a:path w="1516379" h="323850">
                  <a:moveTo>
                    <a:pt x="1490091" y="0"/>
                  </a:moveTo>
                  <a:lnTo>
                    <a:pt x="1516379" y="0"/>
                  </a:lnTo>
                  <a:lnTo>
                    <a:pt x="1516379" y="323468"/>
                  </a:lnTo>
                  <a:lnTo>
                    <a:pt x="1490091" y="323468"/>
                  </a:lnTo>
                  <a:lnTo>
                    <a:pt x="1490091" y="0"/>
                  </a:lnTo>
                  <a:close/>
                </a:path>
                <a:path w="1516379" h="323850">
                  <a:moveTo>
                    <a:pt x="1157097" y="0"/>
                  </a:moveTo>
                  <a:lnTo>
                    <a:pt x="1183385" y="0"/>
                  </a:lnTo>
                  <a:lnTo>
                    <a:pt x="1183385" y="127000"/>
                  </a:lnTo>
                  <a:lnTo>
                    <a:pt x="1236345" y="127000"/>
                  </a:lnTo>
                  <a:lnTo>
                    <a:pt x="1236345" y="151256"/>
                  </a:lnTo>
                  <a:lnTo>
                    <a:pt x="1183385" y="151256"/>
                  </a:lnTo>
                  <a:lnTo>
                    <a:pt x="1183385" y="323341"/>
                  </a:lnTo>
                  <a:lnTo>
                    <a:pt x="1157097" y="323341"/>
                  </a:lnTo>
                  <a:lnTo>
                    <a:pt x="1157097" y="0"/>
                  </a:lnTo>
                  <a:close/>
                </a:path>
                <a:path w="1516379" h="323850">
                  <a:moveTo>
                    <a:pt x="232536" y="0"/>
                  </a:moveTo>
                  <a:lnTo>
                    <a:pt x="259206" y="0"/>
                  </a:lnTo>
                  <a:lnTo>
                    <a:pt x="259206" y="238251"/>
                  </a:lnTo>
                  <a:lnTo>
                    <a:pt x="232536" y="238251"/>
                  </a:lnTo>
                  <a:lnTo>
                    <a:pt x="232536" y="140969"/>
                  </a:lnTo>
                  <a:lnTo>
                    <a:pt x="154177" y="140969"/>
                  </a:lnTo>
                  <a:lnTo>
                    <a:pt x="116077" y="169100"/>
                  </a:lnTo>
                  <a:lnTo>
                    <a:pt x="84074" y="174243"/>
                  </a:lnTo>
                  <a:lnTo>
                    <a:pt x="75172" y="173884"/>
                  </a:lnTo>
                  <a:lnTo>
                    <a:pt x="36052" y="161448"/>
                  </a:lnTo>
                  <a:lnTo>
                    <a:pt x="9874" y="133730"/>
                  </a:lnTo>
                  <a:lnTo>
                    <a:pt x="0" y="92963"/>
                  </a:lnTo>
                  <a:lnTo>
                    <a:pt x="402" y="83939"/>
                  </a:lnTo>
                  <a:lnTo>
                    <a:pt x="13811" y="45307"/>
                  </a:lnTo>
                  <a:lnTo>
                    <a:pt x="42947" y="19718"/>
                  </a:lnTo>
                  <a:lnTo>
                    <a:pt x="84074" y="10540"/>
                  </a:lnTo>
                  <a:lnTo>
                    <a:pt x="95123" y="11088"/>
                  </a:lnTo>
                  <a:lnTo>
                    <a:pt x="133391" y="24042"/>
                  </a:lnTo>
                  <a:lnTo>
                    <a:pt x="153161" y="42544"/>
                  </a:lnTo>
                  <a:lnTo>
                    <a:pt x="232536" y="42544"/>
                  </a:lnTo>
                  <a:lnTo>
                    <a:pt x="23253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864595" y="384936"/>
            <a:ext cx="906780" cy="332740"/>
            <a:chOff x="10864595" y="384936"/>
            <a:chExt cx="906780" cy="332740"/>
          </a:xfrm>
        </p:grpSpPr>
        <p:sp>
          <p:nvSpPr>
            <p:cNvPr id="27" name="object 27"/>
            <p:cNvSpPr/>
            <p:nvPr/>
          </p:nvSpPr>
          <p:spPr>
            <a:xfrm>
              <a:off x="10869167" y="389508"/>
              <a:ext cx="897255" cy="323850"/>
            </a:xfrm>
            <a:custGeom>
              <a:avLst/>
              <a:gdLst/>
              <a:ahLst/>
              <a:cxnLst/>
              <a:rect l="l" t="t" r="r" b="b"/>
              <a:pathLst>
                <a:path w="897254" h="323850">
                  <a:moveTo>
                    <a:pt x="897254" y="202691"/>
                  </a:moveTo>
                  <a:lnTo>
                    <a:pt x="696976" y="202691"/>
                  </a:lnTo>
                  <a:lnTo>
                    <a:pt x="696976" y="318135"/>
                  </a:lnTo>
                  <a:lnTo>
                    <a:pt x="897254" y="318135"/>
                  </a:lnTo>
                  <a:lnTo>
                    <a:pt x="897254" y="294004"/>
                  </a:lnTo>
                  <a:lnTo>
                    <a:pt x="724026" y="294004"/>
                  </a:lnTo>
                  <a:lnTo>
                    <a:pt x="724026" y="226821"/>
                  </a:lnTo>
                  <a:lnTo>
                    <a:pt x="897254" y="226821"/>
                  </a:lnTo>
                  <a:lnTo>
                    <a:pt x="897254" y="202691"/>
                  </a:lnTo>
                  <a:close/>
                </a:path>
                <a:path w="897254" h="323850">
                  <a:moveTo>
                    <a:pt x="897254" y="226821"/>
                  </a:moveTo>
                  <a:lnTo>
                    <a:pt x="870584" y="226821"/>
                  </a:lnTo>
                  <a:lnTo>
                    <a:pt x="870584" y="294004"/>
                  </a:lnTo>
                  <a:lnTo>
                    <a:pt x="897254" y="294004"/>
                  </a:lnTo>
                  <a:lnTo>
                    <a:pt x="897254" y="226821"/>
                  </a:lnTo>
                  <a:close/>
                </a:path>
                <a:path w="897254" h="323850">
                  <a:moveTo>
                    <a:pt x="584834" y="179958"/>
                  </a:moveTo>
                  <a:lnTo>
                    <a:pt x="381888" y="179958"/>
                  </a:lnTo>
                  <a:lnTo>
                    <a:pt x="381888" y="204088"/>
                  </a:lnTo>
                  <a:lnTo>
                    <a:pt x="558164" y="204088"/>
                  </a:lnTo>
                  <a:lnTo>
                    <a:pt x="558164" y="237489"/>
                  </a:lnTo>
                  <a:lnTo>
                    <a:pt x="382142" y="237489"/>
                  </a:lnTo>
                  <a:lnTo>
                    <a:pt x="382142" y="319913"/>
                  </a:lnTo>
                  <a:lnTo>
                    <a:pt x="592327" y="319913"/>
                  </a:lnTo>
                  <a:lnTo>
                    <a:pt x="592327" y="295782"/>
                  </a:lnTo>
                  <a:lnTo>
                    <a:pt x="408685" y="295782"/>
                  </a:lnTo>
                  <a:lnTo>
                    <a:pt x="408685" y="260985"/>
                  </a:lnTo>
                  <a:lnTo>
                    <a:pt x="584834" y="260985"/>
                  </a:lnTo>
                  <a:lnTo>
                    <a:pt x="584834" y="179958"/>
                  </a:lnTo>
                  <a:close/>
                </a:path>
                <a:path w="897254" h="323850">
                  <a:moveTo>
                    <a:pt x="584834" y="127380"/>
                  </a:moveTo>
                  <a:lnTo>
                    <a:pt x="558164" y="127380"/>
                  </a:lnTo>
                  <a:lnTo>
                    <a:pt x="558164" y="166115"/>
                  </a:lnTo>
                  <a:lnTo>
                    <a:pt x="584834" y="166115"/>
                  </a:lnTo>
                  <a:lnTo>
                    <a:pt x="584834" y="127380"/>
                  </a:lnTo>
                  <a:close/>
                </a:path>
                <a:path w="897254" h="323850">
                  <a:moveTo>
                    <a:pt x="362965" y="7365"/>
                  </a:moveTo>
                  <a:lnTo>
                    <a:pt x="336296" y="7365"/>
                  </a:lnTo>
                  <a:lnTo>
                    <a:pt x="336296" y="155448"/>
                  </a:lnTo>
                  <a:lnTo>
                    <a:pt x="483615" y="155448"/>
                  </a:lnTo>
                  <a:lnTo>
                    <a:pt x="483615" y="131317"/>
                  </a:lnTo>
                  <a:lnTo>
                    <a:pt x="362965" y="131317"/>
                  </a:lnTo>
                  <a:lnTo>
                    <a:pt x="362965" y="80899"/>
                  </a:lnTo>
                  <a:lnTo>
                    <a:pt x="483615" y="80899"/>
                  </a:lnTo>
                  <a:lnTo>
                    <a:pt x="483615" y="72770"/>
                  </a:lnTo>
                  <a:lnTo>
                    <a:pt x="584834" y="72770"/>
                  </a:lnTo>
                  <a:lnTo>
                    <a:pt x="584834" y="57403"/>
                  </a:lnTo>
                  <a:lnTo>
                    <a:pt x="362965" y="57403"/>
                  </a:lnTo>
                  <a:lnTo>
                    <a:pt x="362965" y="7365"/>
                  </a:lnTo>
                  <a:close/>
                </a:path>
                <a:path w="897254" h="323850">
                  <a:moveTo>
                    <a:pt x="483615" y="80899"/>
                  </a:moveTo>
                  <a:lnTo>
                    <a:pt x="457073" y="80899"/>
                  </a:lnTo>
                  <a:lnTo>
                    <a:pt x="457073" y="131317"/>
                  </a:lnTo>
                  <a:lnTo>
                    <a:pt x="483615" y="131317"/>
                  </a:lnTo>
                  <a:lnTo>
                    <a:pt x="483615" y="127380"/>
                  </a:lnTo>
                  <a:lnTo>
                    <a:pt x="584834" y="127380"/>
                  </a:lnTo>
                  <a:lnTo>
                    <a:pt x="584834" y="104648"/>
                  </a:lnTo>
                  <a:lnTo>
                    <a:pt x="483615" y="104648"/>
                  </a:lnTo>
                  <a:lnTo>
                    <a:pt x="483615" y="80899"/>
                  </a:lnTo>
                  <a:close/>
                </a:path>
                <a:path w="897254" h="323850">
                  <a:moveTo>
                    <a:pt x="584834" y="72770"/>
                  </a:moveTo>
                  <a:lnTo>
                    <a:pt x="558164" y="72770"/>
                  </a:lnTo>
                  <a:lnTo>
                    <a:pt x="558164" y="104648"/>
                  </a:lnTo>
                  <a:lnTo>
                    <a:pt x="584834" y="104648"/>
                  </a:lnTo>
                  <a:lnTo>
                    <a:pt x="584834" y="72770"/>
                  </a:lnTo>
                  <a:close/>
                </a:path>
                <a:path w="897254" h="323850">
                  <a:moveTo>
                    <a:pt x="483615" y="7365"/>
                  </a:moveTo>
                  <a:lnTo>
                    <a:pt x="457073" y="7365"/>
                  </a:lnTo>
                  <a:lnTo>
                    <a:pt x="457073" y="57403"/>
                  </a:lnTo>
                  <a:lnTo>
                    <a:pt x="584834" y="57403"/>
                  </a:lnTo>
                  <a:lnTo>
                    <a:pt x="584834" y="50418"/>
                  </a:lnTo>
                  <a:lnTo>
                    <a:pt x="483615" y="50418"/>
                  </a:lnTo>
                  <a:lnTo>
                    <a:pt x="483615" y="7365"/>
                  </a:lnTo>
                  <a:close/>
                </a:path>
                <a:path w="897254" h="323850">
                  <a:moveTo>
                    <a:pt x="584834" y="0"/>
                  </a:moveTo>
                  <a:lnTo>
                    <a:pt x="558164" y="0"/>
                  </a:lnTo>
                  <a:lnTo>
                    <a:pt x="558164" y="50418"/>
                  </a:lnTo>
                  <a:lnTo>
                    <a:pt x="584834" y="50418"/>
                  </a:lnTo>
                  <a:lnTo>
                    <a:pt x="584834" y="0"/>
                  </a:lnTo>
                  <a:close/>
                </a:path>
                <a:path w="897254" h="323850">
                  <a:moveTo>
                    <a:pt x="168915" y="82423"/>
                  </a:moveTo>
                  <a:lnTo>
                    <a:pt x="143890" y="82423"/>
                  </a:lnTo>
                  <a:lnTo>
                    <a:pt x="141370" y="91348"/>
                  </a:lnTo>
                  <a:lnTo>
                    <a:pt x="137826" y="100964"/>
                  </a:lnTo>
                  <a:lnTo>
                    <a:pt x="114125" y="144383"/>
                  </a:lnTo>
                  <a:lnTo>
                    <a:pt x="87538" y="176047"/>
                  </a:lnTo>
                  <a:lnTo>
                    <a:pt x="54355" y="205104"/>
                  </a:lnTo>
                  <a:lnTo>
                    <a:pt x="14690" y="230983"/>
                  </a:lnTo>
                  <a:lnTo>
                    <a:pt x="0" y="238887"/>
                  </a:lnTo>
                  <a:lnTo>
                    <a:pt x="17525" y="257555"/>
                  </a:lnTo>
                  <a:lnTo>
                    <a:pt x="59263" y="231927"/>
                  </a:lnTo>
                  <a:lnTo>
                    <a:pt x="97297" y="200596"/>
                  </a:lnTo>
                  <a:lnTo>
                    <a:pt x="118236" y="176783"/>
                  </a:lnTo>
                  <a:lnTo>
                    <a:pt x="148392" y="176783"/>
                  </a:lnTo>
                  <a:lnTo>
                    <a:pt x="140741" y="167842"/>
                  </a:lnTo>
                  <a:lnTo>
                    <a:pt x="133476" y="158623"/>
                  </a:lnTo>
                  <a:lnTo>
                    <a:pt x="140644" y="148556"/>
                  </a:lnTo>
                  <a:lnTo>
                    <a:pt x="147288" y="137810"/>
                  </a:lnTo>
                  <a:lnTo>
                    <a:pt x="153408" y="126422"/>
                  </a:lnTo>
                  <a:lnTo>
                    <a:pt x="159003" y="114426"/>
                  </a:lnTo>
                  <a:lnTo>
                    <a:pt x="163863" y="101665"/>
                  </a:lnTo>
                  <a:lnTo>
                    <a:pt x="167782" y="87963"/>
                  </a:lnTo>
                  <a:lnTo>
                    <a:pt x="168915" y="82423"/>
                  </a:lnTo>
                  <a:close/>
                </a:path>
                <a:path w="897254" h="323850">
                  <a:moveTo>
                    <a:pt x="148392" y="176783"/>
                  </a:moveTo>
                  <a:lnTo>
                    <a:pt x="118236" y="176783"/>
                  </a:lnTo>
                  <a:lnTo>
                    <a:pt x="124642" y="186741"/>
                  </a:lnTo>
                  <a:lnTo>
                    <a:pt x="156505" y="222398"/>
                  </a:lnTo>
                  <a:lnTo>
                    <a:pt x="187705" y="247776"/>
                  </a:lnTo>
                  <a:lnTo>
                    <a:pt x="206375" y="228600"/>
                  </a:lnTo>
                  <a:lnTo>
                    <a:pt x="195016" y="219956"/>
                  </a:lnTo>
                  <a:lnTo>
                    <a:pt x="184372" y="211359"/>
                  </a:lnTo>
                  <a:lnTo>
                    <a:pt x="174442" y="202811"/>
                  </a:lnTo>
                  <a:lnTo>
                    <a:pt x="165226" y="194310"/>
                  </a:lnTo>
                  <a:lnTo>
                    <a:pt x="156604" y="185662"/>
                  </a:lnTo>
                  <a:lnTo>
                    <a:pt x="148392" y="176783"/>
                  </a:lnTo>
                  <a:close/>
                </a:path>
                <a:path w="897254" h="323850">
                  <a:moveTo>
                    <a:pt x="172847" y="57785"/>
                  </a:moveTo>
                  <a:lnTo>
                    <a:pt x="149685" y="58658"/>
                  </a:lnTo>
                  <a:lnTo>
                    <a:pt x="129285" y="59054"/>
                  </a:lnTo>
                  <a:lnTo>
                    <a:pt x="19430" y="59181"/>
                  </a:lnTo>
                  <a:lnTo>
                    <a:pt x="19430" y="83438"/>
                  </a:lnTo>
                  <a:lnTo>
                    <a:pt x="65912" y="83438"/>
                  </a:lnTo>
                  <a:lnTo>
                    <a:pt x="116458" y="83065"/>
                  </a:lnTo>
                  <a:lnTo>
                    <a:pt x="143890" y="82423"/>
                  </a:lnTo>
                  <a:lnTo>
                    <a:pt x="168915" y="82423"/>
                  </a:lnTo>
                  <a:lnTo>
                    <a:pt x="170773" y="73332"/>
                  </a:lnTo>
                  <a:lnTo>
                    <a:pt x="172847" y="57785"/>
                  </a:lnTo>
                  <a:close/>
                </a:path>
                <a:path w="897254" h="323850">
                  <a:moveTo>
                    <a:pt x="897254" y="0"/>
                  </a:moveTo>
                  <a:lnTo>
                    <a:pt x="870584" y="0"/>
                  </a:lnTo>
                  <a:lnTo>
                    <a:pt x="870584" y="78358"/>
                  </a:lnTo>
                  <a:lnTo>
                    <a:pt x="803021" y="78358"/>
                  </a:lnTo>
                  <a:lnTo>
                    <a:pt x="803021" y="103250"/>
                  </a:lnTo>
                  <a:lnTo>
                    <a:pt x="870584" y="103250"/>
                  </a:lnTo>
                  <a:lnTo>
                    <a:pt x="870584" y="188467"/>
                  </a:lnTo>
                  <a:lnTo>
                    <a:pt x="897254" y="188467"/>
                  </a:lnTo>
                  <a:lnTo>
                    <a:pt x="897254" y="0"/>
                  </a:lnTo>
                  <a:close/>
                </a:path>
                <a:path w="897254" h="323850">
                  <a:moveTo>
                    <a:pt x="793197" y="38607"/>
                  </a:moveTo>
                  <a:lnTo>
                    <a:pt x="765555" y="38607"/>
                  </a:lnTo>
                  <a:lnTo>
                    <a:pt x="763297" y="45204"/>
                  </a:lnTo>
                  <a:lnTo>
                    <a:pt x="760143" y="52449"/>
                  </a:lnTo>
                  <a:lnTo>
                    <a:pt x="739235" y="85931"/>
                  </a:lnTo>
                  <a:lnTo>
                    <a:pt x="705500" y="119078"/>
                  </a:lnTo>
                  <a:lnTo>
                    <a:pt x="672147" y="141507"/>
                  </a:lnTo>
                  <a:lnTo>
                    <a:pt x="630427" y="161670"/>
                  </a:lnTo>
                  <a:lnTo>
                    <a:pt x="646049" y="182879"/>
                  </a:lnTo>
                  <a:lnTo>
                    <a:pt x="686411" y="163949"/>
                  </a:lnTo>
                  <a:lnTo>
                    <a:pt x="722153" y="139080"/>
                  </a:lnTo>
                  <a:lnTo>
                    <a:pt x="741679" y="120141"/>
                  </a:lnTo>
                  <a:lnTo>
                    <a:pt x="777653" y="120141"/>
                  </a:lnTo>
                  <a:lnTo>
                    <a:pt x="772334" y="115950"/>
                  </a:lnTo>
                  <a:lnTo>
                    <a:pt x="764585" y="109378"/>
                  </a:lnTo>
                  <a:lnTo>
                    <a:pt x="757681" y="102996"/>
                  </a:lnTo>
                  <a:lnTo>
                    <a:pt x="765111" y="94188"/>
                  </a:lnTo>
                  <a:lnTo>
                    <a:pt x="771969" y="84724"/>
                  </a:lnTo>
                  <a:lnTo>
                    <a:pt x="778255" y="74618"/>
                  </a:lnTo>
                  <a:lnTo>
                    <a:pt x="783971" y="63880"/>
                  </a:lnTo>
                  <a:lnTo>
                    <a:pt x="788909" y="52419"/>
                  </a:lnTo>
                  <a:lnTo>
                    <a:pt x="792829" y="40243"/>
                  </a:lnTo>
                  <a:lnTo>
                    <a:pt x="793197" y="38607"/>
                  </a:lnTo>
                  <a:close/>
                </a:path>
                <a:path w="897254" h="323850">
                  <a:moveTo>
                    <a:pt x="777653" y="120141"/>
                  </a:moveTo>
                  <a:lnTo>
                    <a:pt x="741679" y="120141"/>
                  </a:lnTo>
                  <a:lnTo>
                    <a:pt x="744601" y="124713"/>
                  </a:lnTo>
                  <a:lnTo>
                    <a:pt x="774446" y="150749"/>
                  </a:lnTo>
                  <a:lnTo>
                    <a:pt x="781176" y="155955"/>
                  </a:lnTo>
                  <a:lnTo>
                    <a:pt x="818013" y="177284"/>
                  </a:lnTo>
                  <a:lnTo>
                    <a:pt x="835025" y="156844"/>
                  </a:lnTo>
                  <a:lnTo>
                    <a:pt x="822878" y="150294"/>
                  </a:lnTo>
                  <a:lnTo>
                    <a:pt x="811387" y="143589"/>
                  </a:lnTo>
                  <a:lnTo>
                    <a:pt x="800538" y="136717"/>
                  </a:lnTo>
                  <a:lnTo>
                    <a:pt x="790321" y="129666"/>
                  </a:lnTo>
                  <a:lnTo>
                    <a:pt x="780917" y="122713"/>
                  </a:lnTo>
                  <a:lnTo>
                    <a:pt x="777653" y="120141"/>
                  </a:lnTo>
                  <a:close/>
                </a:path>
                <a:path w="897254" h="323850">
                  <a:moveTo>
                    <a:pt x="797686" y="13462"/>
                  </a:moveTo>
                  <a:lnTo>
                    <a:pt x="774842" y="14335"/>
                  </a:lnTo>
                  <a:lnTo>
                    <a:pt x="755523" y="14731"/>
                  </a:lnTo>
                  <a:lnTo>
                    <a:pt x="651255" y="14858"/>
                  </a:lnTo>
                  <a:lnTo>
                    <a:pt x="651255" y="39750"/>
                  </a:lnTo>
                  <a:lnTo>
                    <a:pt x="693165" y="39750"/>
                  </a:lnTo>
                  <a:lnTo>
                    <a:pt x="740034" y="39375"/>
                  </a:lnTo>
                  <a:lnTo>
                    <a:pt x="757128" y="38943"/>
                  </a:lnTo>
                  <a:lnTo>
                    <a:pt x="765555" y="38607"/>
                  </a:lnTo>
                  <a:lnTo>
                    <a:pt x="793197" y="38607"/>
                  </a:lnTo>
                  <a:lnTo>
                    <a:pt x="795758" y="27251"/>
                  </a:lnTo>
                  <a:lnTo>
                    <a:pt x="797686" y="13462"/>
                  </a:lnTo>
                  <a:close/>
                </a:path>
                <a:path w="897254" h="323850">
                  <a:moveTo>
                    <a:pt x="149605" y="7746"/>
                  </a:moveTo>
                  <a:lnTo>
                    <a:pt x="43560" y="7746"/>
                  </a:lnTo>
                  <a:lnTo>
                    <a:pt x="43560" y="32638"/>
                  </a:lnTo>
                  <a:lnTo>
                    <a:pt x="149605" y="32638"/>
                  </a:lnTo>
                  <a:lnTo>
                    <a:pt x="149605" y="7746"/>
                  </a:lnTo>
                  <a:close/>
                </a:path>
                <a:path w="897254" h="323850">
                  <a:moveTo>
                    <a:pt x="255015" y="0"/>
                  </a:moveTo>
                  <a:lnTo>
                    <a:pt x="228346" y="0"/>
                  </a:lnTo>
                  <a:lnTo>
                    <a:pt x="228346" y="323468"/>
                  </a:lnTo>
                  <a:lnTo>
                    <a:pt x="255015" y="323468"/>
                  </a:lnTo>
                  <a:lnTo>
                    <a:pt x="255015" y="151511"/>
                  </a:lnTo>
                  <a:lnTo>
                    <a:pt x="312165" y="151511"/>
                  </a:lnTo>
                  <a:lnTo>
                    <a:pt x="312165" y="126745"/>
                  </a:lnTo>
                  <a:lnTo>
                    <a:pt x="255015" y="126745"/>
                  </a:lnTo>
                  <a:lnTo>
                    <a:pt x="25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869167" y="389508"/>
              <a:ext cx="897255" cy="323850"/>
            </a:xfrm>
            <a:custGeom>
              <a:avLst/>
              <a:gdLst/>
              <a:ahLst/>
              <a:cxnLst/>
              <a:rect l="l" t="t" r="r" b="b"/>
              <a:pathLst>
                <a:path w="897254" h="323850">
                  <a:moveTo>
                    <a:pt x="724026" y="226821"/>
                  </a:moveTo>
                  <a:lnTo>
                    <a:pt x="724026" y="294004"/>
                  </a:lnTo>
                  <a:lnTo>
                    <a:pt x="870584" y="294004"/>
                  </a:lnTo>
                  <a:lnTo>
                    <a:pt x="870584" y="226821"/>
                  </a:lnTo>
                  <a:lnTo>
                    <a:pt x="724026" y="226821"/>
                  </a:lnTo>
                  <a:close/>
                </a:path>
                <a:path w="897254" h="323850">
                  <a:moveTo>
                    <a:pt x="696976" y="202691"/>
                  </a:moveTo>
                  <a:lnTo>
                    <a:pt x="897254" y="202691"/>
                  </a:lnTo>
                  <a:lnTo>
                    <a:pt x="897254" y="318135"/>
                  </a:lnTo>
                  <a:lnTo>
                    <a:pt x="696976" y="318135"/>
                  </a:lnTo>
                  <a:lnTo>
                    <a:pt x="696976" y="202691"/>
                  </a:lnTo>
                  <a:close/>
                </a:path>
                <a:path w="897254" h="323850">
                  <a:moveTo>
                    <a:pt x="381888" y="179958"/>
                  </a:moveTo>
                  <a:lnTo>
                    <a:pt x="584834" y="179958"/>
                  </a:lnTo>
                  <a:lnTo>
                    <a:pt x="584834" y="260985"/>
                  </a:lnTo>
                  <a:lnTo>
                    <a:pt x="408685" y="260985"/>
                  </a:lnTo>
                  <a:lnTo>
                    <a:pt x="408685" y="295782"/>
                  </a:lnTo>
                  <a:lnTo>
                    <a:pt x="592327" y="295782"/>
                  </a:lnTo>
                  <a:lnTo>
                    <a:pt x="592327" y="319913"/>
                  </a:lnTo>
                  <a:lnTo>
                    <a:pt x="382142" y="319913"/>
                  </a:lnTo>
                  <a:lnTo>
                    <a:pt x="382142" y="237489"/>
                  </a:lnTo>
                  <a:lnTo>
                    <a:pt x="558164" y="237489"/>
                  </a:lnTo>
                  <a:lnTo>
                    <a:pt x="558164" y="204088"/>
                  </a:lnTo>
                  <a:lnTo>
                    <a:pt x="381888" y="204088"/>
                  </a:lnTo>
                  <a:lnTo>
                    <a:pt x="381888" y="179958"/>
                  </a:lnTo>
                  <a:close/>
                </a:path>
                <a:path w="897254" h="323850">
                  <a:moveTo>
                    <a:pt x="362965" y="80899"/>
                  </a:moveTo>
                  <a:lnTo>
                    <a:pt x="362965" y="131317"/>
                  </a:lnTo>
                  <a:lnTo>
                    <a:pt x="457073" y="131317"/>
                  </a:lnTo>
                  <a:lnTo>
                    <a:pt x="457073" y="80899"/>
                  </a:lnTo>
                  <a:lnTo>
                    <a:pt x="362965" y="80899"/>
                  </a:lnTo>
                  <a:close/>
                </a:path>
                <a:path w="897254" h="323850">
                  <a:moveTo>
                    <a:pt x="483615" y="72770"/>
                  </a:moveTo>
                  <a:lnTo>
                    <a:pt x="483615" y="104648"/>
                  </a:lnTo>
                  <a:lnTo>
                    <a:pt x="558164" y="104648"/>
                  </a:lnTo>
                  <a:lnTo>
                    <a:pt x="558164" y="72770"/>
                  </a:lnTo>
                  <a:lnTo>
                    <a:pt x="483615" y="72770"/>
                  </a:lnTo>
                  <a:close/>
                </a:path>
                <a:path w="897254" h="323850">
                  <a:moveTo>
                    <a:pt x="172847" y="57785"/>
                  </a:moveTo>
                  <a:lnTo>
                    <a:pt x="163863" y="101665"/>
                  </a:lnTo>
                  <a:lnTo>
                    <a:pt x="147288" y="137810"/>
                  </a:lnTo>
                  <a:lnTo>
                    <a:pt x="133476" y="158623"/>
                  </a:lnTo>
                  <a:lnTo>
                    <a:pt x="140741" y="167842"/>
                  </a:lnTo>
                  <a:lnTo>
                    <a:pt x="174442" y="202811"/>
                  </a:lnTo>
                  <a:lnTo>
                    <a:pt x="206375" y="228600"/>
                  </a:lnTo>
                  <a:lnTo>
                    <a:pt x="187705" y="247776"/>
                  </a:lnTo>
                  <a:lnTo>
                    <a:pt x="156505" y="222398"/>
                  </a:lnTo>
                  <a:lnTo>
                    <a:pt x="124642" y="186741"/>
                  </a:lnTo>
                  <a:lnTo>
                    <a:pt x="118236" y="176783"/>
                  </a:lnTo>
                  <a:lnTo>
                    <a:pt x="108237" y="188975"/>
                  </a:lnTo>
                  <a:lnTo>
                    <a:pt x="72643" y="222123"/>
                  </a:lnTo>
                  <a:lnTo>
                    <a:pt x="31692" y="249680"/>
                  </a:lnTo>
                  <a:lnTo>
                    <a:pt x="17525" y="257555"/>
                  </a:lnTo>
                  <a:lnTo>
                    <a:pt x="0" y="238887"/>
                  </a:lnTo>
                  <a:lnTo>
                    <a:pt x="14690" y="230983"/>
                  </a:lnTo>
                  <a:lnTo>
                    <a:pt x="28654" y="222710"/>
                  </a:lnTo>
                  <a:lnTo>
                    <a:pt x="66115" y="195720"/>
                  </a:lnTo>
                  <a:lnTo>
                    <a:pt x="97154" y="165735"/>
                  </a:lnTo>
                  <a:lnTo>
                    <a:pt x="121354" y="133391"/>
                  </a:lnTo>
                  <a:lnTo>
                    <a:pt x="141370" y="91348"/>
                  </a:lnTo>
                  <a:lnTo>
                    <a:pt x="143890" y="82423"/>
                  </a:lnTo>
                  <a:lnTo>
                    <a:pt x="135127" y="82684"/>
                  </a:lnTo>
                  <a:lnTo>
                    <a:pt x="125983" y="82899"/>
                  </a:lnTo>
                  <a:lnTo>
                    <a:pt x="86375" y="83359"/>
                  </a:lnTo>
                  <a:lnTo>
                    <a:pt x="65912" y="83438"/>
                  </a:lnTo>
                  <a:lnTo>
                    <a:pt x="19430" y="83438"/>
                  </a:lnTo>
                  <a:lnTo>
                    <a:pt x="19430" y="59181"/>
                  </a:lnTo>
                  <a:lnTo>
                    <a:pt x="86486" y="59181"/>
                  </a:lnTo>
                  <a:lnTo>
                    <a:pt x="98032" y="59180"/>
                  </a:lnTo>
                  <a:lnTo>
                    <a:pt x="139146" y="58910"/>
                  </a:lnTo>
                  <a:lnTo>
                    <a:pt x="160914" y="58287"/>
                  </a:lnTo>
                  <a:lnTo>
                    <a:pt x="172847" y="57785"/>
                  </a:lnTo>
                  <a:close/>
                </a:path>
                <a:path w="897254" h="323850">
                  <a:moveTo>
                    <a:pt x="797686" y="13462"/>
                  </a:moveTo>
                  <a:lnTo>
                    <a:pt x="788900" y="52449"/>
                  </a:lnTo>
                  <a:lnTo>
                    <a:pt x="765111" y="94188"/>
                  </a:lnTo>
                  <a:lnTo>
                    <a:pt x="757681" y="102996"/>
                  </a:lnTo>
                  <a:lnTo>
                    <a:pt x="764585" y="109378"/>
                  </a:lnTo>
                  <a:lnTo>
                    <a:pt x="800538" y="136717"/>
                  </a:lnTo>
                  <a:lnTo>
                    <a:pt x="835025" y="156844"/>
                  </a:lnTo>
                  <a:lnTo>
                    <a:pt x="818006" y="177291"/>
                  </a:lnTo>
                  <a:lnTo>
                    <a:pt x="781176" y="155955"/>
                  </a:lnTo>
                  <a:lnTo>
                    <a:pt x="774446" y="150749"/>
                  </a:lnTo>
                  <a:lnTo>
                    <a:pt x="767587" y="145541"/>
                  </a:lnTo>
                  <a:lnTo>
                    <a:pt x="741679" y="120141"/>
                  </a:lnTo>
                  <a:lnTo>
                    <a:pt x="732369" y="129831"/>
                  </a:lnTo>
                  <a:lnTo>
                    <a:pt x="699007" y="156210"/>
                  </a:lnTo>
                  <a:lnTo>
                    <a:pt x="659931" y="177284"/>
                  </a:lnTo>
                  <a:lnTo>
                    <a:pt x="646049" y="182879"/>
                  </a:lnTo>
                  <a:lnTo>
                    <a:pt x="630427" y="161670"/>
                  </a:lnTo>
                  <a:lnTo>
                    <a:pt x="645286" y="155188"/>
                  </a:lnTo>
                  <a:lnTo>
                    <a:pt x="659193" y="148478"/>
                  </a:lnTo>
                  <a:lnTo>
                    <a:pt x="695199" y="126783"/>
                  </a:lnTo>
                  <a:lnTo>
                    <a:pt x="731972" y="94442"/>
                  </a:lnTo>
                  <a:lnTo>
                    <a:pt x="756161" y="60253"/>
                  </a:lnTo>
                  <a:lnTo>
                    <a:pt x="765555" y="38607"/>
                  </a:lnTo>
                  <a:lnTo>
                    <a:pt x="757128" y="38943"/>
                  </a:lnTo>
                  <a:lnTo>
                    <a:pt x="748617" y="39195"/>
                  </a:lnTo>
                  <a:lnTo>
                    <a:pt x="703407" y="39729"/>
                  </a:lnTo>
                  <a:lnTo>
                    <a:pt x="693165" y="39750"/>
                  </a:lnTo>
                  <a:lnTo>
                    <a:pt x="651255" y="39750"/>
                  </a:lnTo>
                  <a:lnTo>
                    <a:pt x="651255" y="14858"/>
                  </a:lnTo>
                  <a:lnTo>
                    <a:pt x="713739" y="14858"/>
                  </a:lnTo>
                  <a:lnTo>
                    <a:pt x="725358" y="14857"/>
                  </a:lnTo>
                  <a:lnTo>
                    <a:pt x="764736" y="14587"/>
                  </a:lnTo>
                  <a:lnTo>
                    <a:pt x="785830" y="13964"/>
                  </a:lnTo>
                  <a:lnTo>
                    <a:pt x="797686" y="13462"/>
                  </a:lnTo>
                  <a:close/>
                </a:path>
                <a:path w="897254" h="323850">
                  <a:moveTo>
                    <a:pt x="43560" y="7746"/>
                  </a:moveTo>
                  <a:lnTo>
                    <a:pt x="149605" y="7746"/>
                  </a:lnTo>
                  <a:lnTo>
                    <a:pt x="149605" y="32638"/>
                  </a:lnTo>
                  <a:lnTo>
                    <a:pt x="43560" y="32638"/>
                  </a:lnTo>
                  <a:lnTo>
                    <a:pt x="43560" y="7746"/>
                  </a:lnTo>
                  <a:close/>
                </a:path>
                <a:path w="897254" h="323850">
                  <a:moveTo>
                    <a:pt x="870584" y="0"/>
                  </a:moveTo>
                  <a:lnTo>
                    <a:pt x="897254" y="0"/>
                  </a:lnTo>
                  <a:lnTo>
                    <a:pt x="897254" y="188467"/>
                  </a:lnTo>
                  <a:lnTo>
                    <a:pt x="870584" y="188467"/>
                  </a:lnTo>
                  <a:lnTo>
                    <a:pt x="870584" y="103250"/>
                  </a:lnTo>
                  <a:lnTo>
                    <a:pt x="803021" y="103250"/>
                  </a:lnTo>
                  <a:lnTo>
                    <a:pt x="803021" y="78358"/>
                  </a:lnTo>
                  <a:lnTo>
                    <a:pt x="870584" y="78358"/>
                  </a:lnTo>
                  <a:lnTo>
                    <a:pt x="870584" y="0"/>
                  </a:lnTo>
                  <a:close/>
                </a:path>
                <a:path w="897254" h="323850">
                  <a:moveTo>
                    <a:pt x="558164" y="0"/>
                  </a:moveTo>
                  <a:lnTo>
                    <a:pt x="584834" y="0"/>
                  </a:lnTo>
                  <a:lnTo>
                    <a:pt x="584834" y="166115"/>
                  </a:lnTo>
                  <a:lnTo>
                    <a:pt x="558164" y="166115"/>
                  </a:lnTo>
                  <a:lnTo>
                    <a:pt x="558164" y="127380"/>
                  </a:lnTo>
                  <a:lnTo>
                    <a:pt x="483615" y="127380"/>
                  </a:lnTo>
                  <a:lnTo>
                    <a:pt x="483615" y="155448"/>
                  </a:lnTo>
                  <a:lnTo>
                    <a:pt x="336296" y="155448"/>
                  </a:lnTo>
                  <a:lnTo>
                    <a:pt x="336296" y="7365"/>
                  </a:lnTo>
                  <a:lnTo>
                    <a:pt x="362965" y="7365"/>
                  </a:lnTo>
                  <a:lnTo>
                    <a:pt x="362965" y="57403"/>
                  </a:lnTo>
                  <a:lnTo>
                    <a:pt x="457073" y="57403"/>
                  </a:lnTo>
                  <a:lnTo>
                    <a:pt x="457073" y="7365"/>
                  </a:lnTo>
                  <a:lnTo>
                    <a:pt x="483615" y="7365"/>
                  </a:lnTo>
                  <a:lnTo>
                    <a:pt x="483615" y="50418"/>
                  </a:lnTo>
                  <a:lnTo>
                    <a:pt x="558164" y="50418"/>
                  </a:lnTo>
                  <a:lnTo>
                    <a:pt x="558164" y="0"/>
                  </a:lnTo>
                  <a:close/>
                </a:path>
                <a:path w="897254" h="323850">
                  <a:moveTo>
                    <a:pt x="228346" y="0"/>
                  </a:moveTo>
                  <a:lnTo>
                    <a:pt x="255015" y="0"/>
                  </a:lnTo>
                  <a:lnTo>
                    <a:pt x="255015" y="126745"/>
                  </a:lnTo>
                  <a:lnTo>
                    <a:pt x="312165" y="126745"/>
                  </a:lnTo>
                  <a:lnTo>
                    <a:pt x="312165" y="151511"/>
                  </a:lnTo>
                  <a:lnTo>
                    <a:pt x="255015" y="151511"/>
                  </a:lnTo>
                  <a:lnTo>
                    <a:pt x="255015" y="323468"/>
                  </a:lnTo>
                  <a:lnTo>
                    <a:pt x="228346" y="323468"/>
                  </a:lnTo>
                  <a:lnTo>
                    <a:pt x="22834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3189" y="1184910"/>
            <a:ext cx="7219315" cy="845819"/>
          </a:xfrm>
          <a:prstGeom prst="rect">
            <a:avLst/>
          </a:prstGeom>
          <a:ln w="31750">
            <a:solidFill>
              <a:srgbClr val="A6A6A6"/>
            </a:solidFill>
          </a:ln>
        </p:spPr>
        <p:txBody>
          <a:bodyPr wrap="square" lIns="0" tIns="239395" rIns="0" bIns="0" rtlCol="0" vert="horz">
            <a:spAutoFit/>
          </a:bodyPr>
          <a:lstStyle/>
          <a:p>
            <a:pPr algn="ctr" marL="227965">
              <a:lnSpc>
                <a:spcPct val="100000"/>
              </a:lnSpc>
              <a:spcBef>
                <a:spcPts val="1885"/>
              </a:spcBef>
            </a:pP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기존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의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선행</a:t>
            </a:r>
            <a:r>
              <a:rPr dirty="0" sz="2000" spc="-250">
                <a:solidFill>
                  <a:srgbClr val="767070"/>
                </a:solidFill>
                <a:latin typeface="Gulim"/>
                <a:cs typeface="Gulim"/>
              </a:rPr>
              <a:t>연구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3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활용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여</a:t>
            </a:r>
            <a:r>
              <a:rPr dirty="0" sz="20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시너지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30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정의</a:t>
            </a:r>
            <a:endParaRPr sz="2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0119" y="2848355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81" y="0"/>
                </a:moveTo>
                <a:lnTo>
                  <a:pt x="569693" y="1859"/>
                </a:lnTo>
                <a:lnTo>
                  <a:pt x="522421" y="7346"/>
                </a:lnTo>
                <a:lnTo>
                  <a:pt x="476301" y="16324"/>
                </a:lnTo>
                <a:lnTo>
                  <a:pt x="431471" y="28654"/>
                </a:lnTo>
                <a:lnTo>
                  <a:pt x="388069" y="44199"/>
                </a:lnTo>
                <a:lnTo>
                  <a:pt x="346232" y="62821"/>
                </a:lnTo>
                <a:lnTo>
                  <a:pt x="306098" y="84384"/>
                </a:lnTo>
                <a:lnTo>
                  <a:pt x="267804" y="108749"/>
                </a:lnTo>
                <a:lnTo>
                  <a:pt x="231488" y="135780"/>
                </a:lnTo>
                <a:lnTo>
                  <a:pt x="197286" y="165338"/>
                </a:lnTo>
                <a:lnTo>
                  <a:pt x="165338" y="197286"/>
                </a:lnTo>
                <a:lnTo>
                  <a:pt x="135780" y="231488"/>
                </a:lnTo>
                <a:lnTo>
                  <a:pt x="108749" y="267804"/>
                </a:lnTo>
                <a:lnTo>
                  <a:pt x="84384" y="306098"/>
                </a:lnTo>
                <a:lnTo>
                  <a:pt x="62821" y="346232"/>
                </a:lnTo>
                <a:lnTo>
                  <a:pt x="44199" y="388069"/>
                </a:lnTo>
                <a:lnTo>
                  <a:pt x="28654" y="431471"/>
                </a:lnTo>
                <a:lnTo>
                  <a:pt x="16324" y="476301"/>
                </a:lnTo>
                <a:lnTo>
                  <a:pt x="7346" y="522421"/>
                </a:lnTo>
                <a:lnTo>
                  <a:pt x="1859" y="569693"/>
                </a:lnTo>
                <a:lnTo>
                  <a:pt x="0" y="617982"/>
                </a:lnTo>
                <a:lnTo>
                  <a:pt x="1859" y="666270"/>
                </a:lnTo>
                <a:lnTo>
                  <a:pt x="7346" y="713542"/>
                </a:lnTo>
                <a:lnTo>
                  <a:pt x="16324" y="759662"/>
                </a:lnTo>
                <a:lnTo>
                  <a:pt x="28654" y="804492"/>
                </a:lnTo>
                <a:lnTo>
                  <a:pt x="44199" y="847894"/>
                </a:lnTo>
                <a:lnTo>
                  <a:pt x="62821" y="889731"/>
                </a:lnTo>
                <a:lnTo>
                  <a:pt x="84384" y="929865"/>
                </a:lnTo>
                <a:lnTo>
                  <a:pt x="108749" y="968159"/>
                </a:lnTo>
                <a:lnTo>
                  <a:pt x="135780" y="1004475"/>
                </a:lnTo>
                <a:lnTo>
                  <a:pt x="165338" y="1038677"/>
                </a:lnTo>
                <a:lnTo>
                  <a:pt x="197286" y="1070625"/>
                </a:lnTo>
                <a:lnTo>
                  <a:pt x="231488" y="1100183"/>
                </a:lnTo>
                <a:lnTo>
                  <a:pt x="267804" y="1127214"/>
                </a:lnTo>
                <a:lnTo>
                  <a:pt x="306098" y="1151579"/>
                </a:lnTo>
                <a:lnTo>
                  <a:pt x="346232" y="1173142"/>
                </a:lnTo>
                <a:lnTo>
                  <a:pt x="388069" y="1191764"/>
                </a:lnTo>
                <a:lnTo>
                  <a:pt x="431471" y="1207309"/>
                </a:lnTo>
                <a:lnTo>
                  <a:pt x="476301" y="1219639"/>
                </a:lnTo>
                <a:lnTo>
                  <a:pt x="522421" y="1228617"/>
                </a:lnTo>
                <a:lnTo>
                  <a:pt x="569693" y="1234104"/>
                </a:lnTo>
                <a:lnTo>
                  <a:pt x="617981" y="1235964"/>
                </a:lnTo>
                <a:lnTo>
                  <a:pt x="666270" y="1234104"/>
                </a:lnTo>
                <a:lnTo>
                  <a:pt x="713542" y="1228617"/>
                </a:lnTo>
                <a:lnTo>
                  <a:pt x="759662" y="1219639"/>
                </a:lnTo>
                <a:lnTo>
                  <a:pt x="804492" y="1207309"/>
                </a:lnTo>
                <a:lnTo>
                  <a:pt x="847894" y="1191764"/>
                </a:lnTo>
                <a:lnTo>
                  <a:pt x="889731" y="1173142"/>
                </a:lnTo>
                <a:lnTo>
                  <a:pt x="929865" y="1151579"/>
                </a:lnTo>
                <a:lnTo>
                  <a:pt x="968159" y="1127214"/>
                </a:lnTo>
                <a:lnTo>
                  <a:pt x="1004475" y="1100183"/>
                </a:lnTo>
                <a:lnTo>
                  <a:pt x="1038677" y="1070625"/>
                </a:lnTo>
                <a:lnTo>
                  <a:pt x="1070625" y="1038677"/>
                </a:lnTo>
                <a:lnTo>
                  <a:pt x="1100183" y="1004475"/>
                </a:lnTo>
                <a:lnTo>
                  <a:pt x="1127214" y="968159"/>
                </a:lnTo>
                <a:lnTo>
                  <a:pt x="1151579" y="929865"/>
                </a:lnTo>
                <a:lnTo>
                  <a:pt x="1173142" y="889731"/>
                </a:lnTo>
                <a:lnTo>
                  <a:pt x="1191764" y="847894"/>
                </a:lnTo>
                <a:lnTo>
                  <a:pt x="1207309" y="804492"/>
                </a:lnTo>
                <a:lnTo>
                  <a:pt x="1219639" y="759662"/>
                </a:lnTo>
                <a:lnTo>
                  <a:pt x="1228617" y="713542"/>
                </a:lnTo>
                <a:lnTo>
                  <a:pt x="1234104" y="666270"/>
                </a:lnTo>
                <a:lnTo>
                  <a:pt x="1235963" y="617982"/>
                </a:lnTo>
                <a:lnTo>
                  <a:pt x="1234104" y="569693"/>
                </a:lnTo>
                <a:lnTo>
                  <a:pt x="1228617" y="522421"/>
                </a:lnTo>
                <a:lnTo>
                  <a:pt x="1219639" y="476301"/>
                </a:lnTo>
                <a:lnTo>
                  <a:pt x="1207309" y="431471"/>
                </a:lnTo>
                <a:lnTo>
                  <a:pt x="1191764" y="388069"/>
                </a:lnTo>
                <a:lnTo>
                  <a:pt x="1173142" y="346232"/>
                </a:lnTo>
                <a:lnTo>
                  <a:pt x="1151579" y="306098"/>
                </a:lnTo>
                <a:lnTo>
                  <a:pt x="1127214" y="267804"/>
                </a:lnTo>
                <a:lnTo>
                  <a:pt x="1100183" y="231488"/>
                </a:lnTo>
                <a:lnTo>
                  <a:pt x="1070625" y="197286"/>
                </a:lnTo>
                <a:lnTo>
                  <a:pt x="1038677" y="165338"/>
                </a:lnTo>
                <a:lnTo>
                  <a:pt x="1004475" y="135780"/>
                </a:lnTo>
                <a:lnTo>
                  <a:pt x="968159" y="108749"/>
                </a:lnTo>
                <a:lnTo>
                  <a:pt x="929865" y="84384"/>
                </a:lnTo>
                <a:lnTo>
                  <a:pt x="889731" y="62821"/>
                </a:lnTo>
                <a:lnTo>
                  <a:pt x="847894" y="44199"/>
                </a:lnTo>
                <a:lnTo>
                  <a:pt x="804492" y="28654"/>
                </a:lnTo>
                <a:lnTo>
                  <a:pt x="759662" y="16324"/>
                </a:lnTo>
                <a:lnTo>
                  <a:pt x="713542" y="7346"/>
                </a:lnTo>
                <a:lnTo>
                  <a:pt x="666270" y="1859"/>
                </a:lnTo>
                <a:lnTo>
                  <a:pt x="617981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52433" y="4266691"/>
            <a:ext cx="1294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연계소비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4468" y="5154295"/>
            <a:ext cx="1748155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31470" marR="5080" indent="-319405">
              <a:lnSpc>
                <a:spcPct val="104400"/>
              </a:lnSpc>
              <a:spcBef>
                <a:spcPts val="10"/>
              </a:spcBef>
            </a:pP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업종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간의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연계소비가  발생하는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경우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8701" y="4189222"/>
            <a:ext cx="2643505" cy="148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매출과의</a:t>
            </a:r>
            <a:r>
              <a:rPr dirty="0" sz="2800" spc="-35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2800" spc="-310" b="1">
                <a:solidFill>
                  <a:srgbClr val="7E7E7E"/>
                </a:solidFill>
                <a:latin typeface="Malgun Gothic"/>
                <a:cs typeface="Malgun Gothic"/>
              </a:rPr>
              <a:t>상관관계</a:t>
            </a:r>
            <a:endParaRPr sz="2800">
              <a:latin typeface="Malgun Gothic"/>
              <a:cs typeface="Malgun Gothic"/>
            </a:endParaRPr>
          </a:p>
          <a:p>
            <a:pPr algn="ctr" marL="421640" marR="491490">
              <a:lnSpc>
                <a:spcPct val="104400"/>
              </a:lnSpc>
              <a:spcBef>
                <a:spcPts val="2135"/>
              </a:spcBef>
            </a:pP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업계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평균과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비교하여  매출🕔</a:t>
            </a:r>
            <a:r>
              <a:rPr dirty="0" sz="1600" spc="-18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Gulim"/>
                <a:cs typeface="Gulim"/>
              </a:rPr>
              <a:t>유의미하게  상승한</a:t>
            </a:r>
            <a:r>
              <a:rPr dirty="0" sz="1600" spc="-17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600" spc="-180">
                <a:solidFill>
                  <a:srgbClr val="7E7E7E"/>
                </a:solidFill>
                <a:latin typeface="Gulim"/>
                <a:cs typeface="Gulim"/>
              </a:rPr>
              <a:t>경우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3451" y="2798064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82" y="0"/>
                </a:moveTo>
                <a:lnTo>
                  <a:pt x="569693" y="1859"/>
                </a:lnTo>
                <a:lnTo>
                  <a:pt x="522421" y="7346"/>
                </a:lnTo>
                <a:lnTo>
                  <a:pt x="476301" y="16324"/>
                </a:lnTo>
                <a:lnTo>
                  <a:pt x="431471" y="28654"/>
                </a:lnTo>
                <a:lnTo>
                  <a:pt x="388069" y="44199"/>
                </a:lnTo>
                <a:lnTo>
                  <a:pt x="346232" y="62821"/>
                </a:lnTo>
                <a:lnTo>
                  <a:pt x="306098" y="84384"/>
                </a:lnTo>
                <a:lnTo>
                  <a:pt x="267804" y="108749"/>
                </a:lnTo>
                <a:lnTo>
                  <a:pt x="231488" y="135780"/>
                </a:lnTo>
                <a:lnTo>
                  <a:pt x="197286" y="165338"/>
                </a:lnTo>
                <a:lnTo>
                  <a:pt x="165338" y="197286"/>
                </a:lnTo>
                <a:lnTo>
                  <a:pt x="135780" y="231488"/>
                </a:lnTo>
                <a:lnTo>
                  <a:pt x="108749" y="267804"/>
                </a:lnTo>
                <a:lnTo>
                  <a:pt x="84384" y="306098"/>
                </a:lnTo>
                <a:lnTo>
                  <a:pt x="62821" y="346232"/>
                </a:lnTo>
                <a:lnTo>
                  <a:pt x="44199" y="388069"/>
                </a:lnTo>
                <a:lnTo>
                  <a:pt x="28654" y="431471"/>
                </a:lnTo>
                <a:lnTo>
                  <a:pt x="16324" y="476301"/>
                </a:lnTo>
                <a:lnTo>
                  <a:pt x="7346" y="522421"/>
                </a:lnTo>
                <a:lnTo>
                  <a:pt x="1859" y="569693"/>
                </a:lnTo>
                <a:lnTo>
                  <a:pt x="0" y="617982"/>
                </a:lnTo>
                <a:lnTo>
                  <a:pt x="1859" y="666270"/>
                </a:lnTo>
                <a:lnTo>
                  <a:pt x="7346" y="713542"/>
                </a:lnTo>
                <a:lnTo>
                  <a:pt x="16324" y="759662"/>
                </a:lnTo>
                <a:lnTo>
                  <a:pt x="28654" y="804492"/>
                </a:lnTo>
                <a:lnTo>
                  <a:pt x="44199" y="847894"/>
                </a:lnTo>
                <a:lnTo>
                  <a:pt x="62821" y="889731"/>
                </a:lnTo>
                <a:lnTo>
                  <a:pt x="84384" y="929865"/>
                </a:lnTo>
                <a:lnTo>
                  <a:pt x="108749" y="968159"/>
                </a:lnTo>
                <a:lnTo>
                  <a:pt x="135780" y="1004475"/>
                </a:lnTo>
                <a:lnTo>
                  <a:pt x="165338" y="1038677"/>
                </a:lnTo>
                <a:lnTo>
                  <a:pt x="197286" y="1070625"/>
                </a:lnTo>
                <a:lnTo>
                  <a:pt x="231488" y="1100183"/>
                </a:lnTo>
                <a:lnTo>
                  <a:pt x="267804" y="1127214"/>
                </a:lnTo>
                <a:lnTo>
                  <a:pt x="306098" y="1151579"/>
                </a:lnTo>
                <a:lnTo>
                  <a:pt x="346232" y="1173142"/>
                </a:lnTo>
                <a:lnTo>
                  <a:pt x="388069" y="1191764"/>
                </a:lnTo>
                <a:lnTo>
                  <a:pt x="431471" y="1207309"/>
                </a:lnTo>
                <a:lnTo>
                  <a:pt x="476301" y="1219639"/>
                </a:lnTo>
                <a:lnTo>
                  <a:pt x="522421" y="1228617"/>
                </a:lnTo>
                <a:lnTo>
                  <a:pt x="569693" y="1234104"/>
                </a:lnTo>
                <a:lnTo>
                  <a:pt x="617982" y="1235964"/>
                </a:lnTo>
                <a:lnTo>
                  <a:pt x="666270" y="1234104"/>
                </a:lnTo>
                <a:lnTo>
                  <a:pt x="713542" y="1228617"/>
                </a:lnTo>
                <a:lnTo>
                  <a:pt x="759662" y="1219639"/>
                </a:lnTo>
                <a:lnTo>
                  <a:pt x="804492" y="1207309"/>
                </a:lnTo>
                <a:lnTo>
                  <a:pt x="847894" y="1191764"/>
                </a:lnTo>
                <a:lnTo>
                  <a:pt x="889731" y="1173142"/>
                </a:lnTo>
                <a:lnTo>
                  <a:pt x="929865" y="1151579"/>
                </a:lnTo>
                <a:lnTo>
                  <a:pt x="968159" y="1127214"/>
                </a:lnTo>
                <a:lnTo>
                  <a:pt x="1004475" y="1100183"/>
                </a:lnTo>
                <a:lnTo>
                  <a:pt x="1038677" y="1070625"/>
                </a:lnTo>
                <a:lnTo>
                  <a:pt x="1070625" y="1038677"/>
                </a:lnTo>
                <a:lnTo>
                  <a:pt x="1100183" y="1004475"/>
                </a:lnTo>
                <a:lnTo>
                  <a:pt x="1127214" y="968159"/>
                </a:lnTo>
                <a:lnTo>
                  <a:pt x="1151579" y="929865"/>
                </a:lnTo>
                <a:lnTo>
                  <a:pt x="1173142" y="889731"/>
                </a:lnTo>
                <a:lnTo>
                  <a:pt x="1191764" y="847894"/>
                </a:lnTo>
                <a:lnTo>
                  <a:pt x="1207309" y="804492"/>
                </a:lnTo>
                <a:lnTo>
                  <a:pt x="1219639" y="759662"/>
                </a:lnTo>
                <a:lnTo>
                  <a:pt x="1228617" y="713542"/>
                </a:lnTo>
                <a:lnTo>
                  <a:pt x="1234104" y="666270"/>
                </a:lnTo>
                <a:lnTo>
                  <a:pt x="1235964" y="617982"/>
                </a:lnTo>
                <a:lnTo>
                  <a:pt x="1234104" y="569693"/>
                </a:lnTo>
                <a:lnTo>
                  <a:pt x="1228617" y="522421"/>
                </a:lnTo>
                <a:lnTo>
                  <a:pt x="1219639" y="476301"/>
                </a:lnTo>
                <a:lnTo>
                  <a:pt x="1207309" y="431471"/>
                </a:lnTo>
                <a:lnTo>
                  <a:pt x="1191764" y="388069"/>
                </a:lnTo>
                <a:lnTo>
                  <a:pt x="1173142" y="346232"/>
                </a:lnTo>
                <a:lnTo>
                  <a:pt x="1151579" y="306098"/>
                </a:lnTo>
                <a:lnTo>
                  <a:pt x="1127214" y="267804"/>
                </a:lnTo>
                <a:lnTo>
                  <a:pt x="1100183" y="231488"/>
                </a:lnTo>
                <a:lnTo>
                  <a:pt x="1070625" y="197286"/>
                </a:lnTo>
                <a:lnTo>
                  <a:pt x="1038677" y="165338"/>
                </a:lnTo>
                <a:lnTo>
                  <a:pt x="1004475" y="135780"/>
                </a:lnTo>
                <a:lnTo>
                  <a:pt x="968159" y="108749"/>
                </a:lnTo>
                <a:lnTo>
                  <a:pt x="929865" y="84384"/>
                </a:lnTo>
                <a:lnTo>
                  <a:pt x="889731" y="62821"/>
                </a:lnTo>
                <a:lnTo>
                  <a:pt x="847894" y="44199"/>
                </a:lnTo>
                <a:lnTo>
                  <a:pt x="804492" y="28654"/>
                </a:lnTo>
                <a:lnTo>
                  <a:pt x="759662" y="16324"/>
                </a:lnTo>
                <a:lnTo>
                  <a:pt x="713542" y="7346"/>
                </a:lnTo>
                <a:lnTo>
                  <a:pt x="666270" y="1859"/>
                </a:lnTo>
                <a:lnTo>
                  <a:pt x="617982" y="0"/>
                </a:lnTo>
                <a:close/>
              </a:path>
            </a:pathLst>
          </a:custGeom>
          <a:solidFill>
            <a:srgbClr val="7581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6123" y="2580132"/>
            <a:ext cx="0" cy="3455670"/>
          </a:xfrm>
          <a:custGeom>
            <a:avLst/>
            <a:gdLst/>
            <a:ahLst/>
            <a:cxnLst/>
            <a:rect l="l" t="t" r="r" b="b"/>
            <a:pathLst>
              <a:path w="0" h="3455670">
                <a:moveTo>
                  <a:pt x="0" y="0"/>
                </a:moveTo>
                <a:lnTo>
                  <a:pt x="0" y="3455669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9618" y="3155695"/>
            <a:ext cx="621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15" b="1">
                <a:solidFill>
                  <a:srgbClr val="D9D9D9"/>
                </a:solidFill>
                <a:latin typeface="Calibri"/>
                <a:cs typeface="Calibri"/>
              </a:rPr>
              <a:t>02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24733" y="3105734"/>
            <a:ext cx="534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70" b="1">
                <a:solidFill>
                  <a:srgbClr val="D9D9D9"/>
                </a:solidFill>
                <a:latin typeface="Calibri"/>
                <a:cs typeface="Calibri"/>
              </a:rPr>
              <a:t>01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31932" y="386334"/>
            <a:ext cx="917575" cy="332105"/>
            <a:chOff x="10131932" y="386334"/>
            <a:chExt cx="917575" cy="332105"/>
          </a:xfrm>
        </p:grpSpPr>
        <p:sp>
          <p:nvSpPr>
            <p:cNvPr id="12" name="object 12"/>
            <p:cNvSpPr/>
            <p:nvPr/>
          </p:nvSpPr>
          <p:spPr>
            <a:xfrm>
              <a:off x="10136504" y="390906"/>
              <a:ext cx="908685" cy="323215"/>
            </a:xfrm>
            <a:custGeom>
              <a:avLst/>
              <a:gdLst/>
              <a:ahLst/>
              <a:cxnLst/>
              <a:rect l="l" t="t" r="r" b="b"/>
              <a:pathLst>
                <a:path w="908684" h="323215">
                  <a:moveTo>
                    <a:pt x="811518" y="45466"/>
                  </a:moveTo>
                  <a:lnTo>
                    <a:pt x="790575" y="45466"/>
                  </a:lnTo>
                  <a:lnTo>
                    <a:pt x="788862" y="57324"/>
                  </a:lnTo>
                  <a:lnTo>
                    <a:pt x="786209" y="69469"/>
                  </a:lnTo>
                  <a:lnTo>
                    <a:pt x="772654" y="107398"/>
                  </a:lnTo>
                  <a:lnTo>
                    <a:pt x="750062" y="145796"/>
                  </a:lnTo>
                  <a:lnTo>
                    <a:pt x="717986" y="183354"/>
                  </a:lnTo>
                  <a:lnTo>
                    <a:pt x="675941" y="218408"/>
                  </a:lnTo>
                  <a:lnTo>
                    <a:pt x="642112" y="239268"/>
                  </a:lnTo>
                  <a:lnTo>
                    <a:pt x="657351" y="254889"/>
                  </a:lnTo>
                  <a:lnTo>
                    <a:pt x="702607" y="223438"/>
                  </a:lnTo>
                  <a:lnTo>
                    <a:pt x="741330" y="187467"/>
                  </a:lnTo>
                  <a:lnTo>
                    <a:pt x="763143" y="160782"/>
                  </a:lnTo>
                  <a:lnTo>
                    <a:pt x="786045" y="160782"/>
                  </a:lnTo>
                  <a:lnTo>
                    <a:pt x="782669" y="156335"/>
                  </a:lnTo>
                  <a:lnTo>
                    <a:pt x="774573" y="144526"/>
                  </a:lnTo>
                  <a:lnTo>
                    <a:pt x="782619" y="131024"/>
                  </a:lnTo>
                  <a:lnTo>
                    <a:pt x="789797" y="117189"/>
                  </a:lnTo>
                  <a:lnTo>
                    <a:pt x="796093" y="103020"/>
                  </a:lnTo>
                  <a:lnTo>
                    <a:pt x="801497" y="88519"/>
                  </a:lnTo>
                  <a:lnTo>
                    <a:pt x="805949" y="73781"/>
                  </a:lnTo>
                  <a:lnTo>
                    <a:pt x="809402" y="58721"/>
                  </a:lnTo>
                  <a:lnTo>
                    <a:pt x="811518" y="45466"/>
                  </a:lnTo>
                  <a:close/>
                </a:path>
                <a:path w="908684" h="323215">
                  <a:moveTo>
                    <a:pt x="786045" y="160782"/>
                  </a:moveTo>
                  <a:lnTo>
                    <a:pt x="763143" y="160782"/>
                  </a:lnTo>
                  <a:lnTo>
                    <a:pt x="771165" y="172352"/>
                  </a:lnTo>
                  <a:lnTo>
                    <a:pt x="797687" y="205232"/>
                  </a:lnTo>
                  <a:lnTo>
                    <a:pt x="828208" y="234628"/>
                  </a:lnTo>
                  <a:lnTo>
                    <a:pt x="839470" y="243586"/>
                  </a:lnTo>
                  <a:lnTo>
                    <a:pt x="856615" y="227584"/>
                  </a:lnTo>
                  <a:lnTo>
                    <a:pt x="843998" y="218682"/>
                  </a:lnTo>
                  <a:lnTo>
                    <a:pt x="832072" y="209327"/>
                  </a:lnTo>
                  <a:lnTo>
                    <a:pt x="820860" y="199544"/>
                  </a:lnTo>
                  <a:lnTo>
                    <a:pt x="810387" y="189357"/>
                  </a:lnTo>
                  <a:lnTo>
                    <a:pt x="800576" y="178762"/>
                  </a:lnTo>
                  <a:lnTo>
                    <a:pt x="791337" y="167751"/>
                  </a:lnTo>
                  <a:lnTo>
                    <a:pt x="786045" y="160782"/>
                  </a:lnTo>
                  <a:close/>
                </a:path>
                <a:path w="908684" h="323215">
                  <a:moveTo>
                    <a:pt x="813308" y="27686"/>
                  </a:moveTo>
                  <a:lnTo>
                    <a:pt x="802112" y="28021"/>
                  </a:lnTo>
                  <a:lnTo>
                    <a:pt x="779910" y="28453"/>
                  </a:lnTo>
                  <a:lnTo>
                    <a:pt x="661670" y="28702"/>
                  </a:lnTo>
                  <a:lnTo>
                    <a:pt x="661670" y="46482"/>
                  </a:lnTo>
                  <a:lnTo>
                    <a:pt x="702818" y="46482"/>
                  </a:lnTo>
                  <a:lnTo>
                    <a:pt x="746378" y="46355"/>
                  </a:lnTo>
                  <a:lnTo>
                    <a:pt x="790575" y="45466"/>
                  </a:lnTo>
                  <a:lnTo>
                    <a:pt x="811518" y="45466"/>
                  </a:lnTo>
                  <a:lnTo>
                    <a:pt x="811855" y="43352"/>
                  </a:lnTo>
                  <a:lnTo>
                    <a:pt x="813308" y="27686"/>
                  </a:lnTo>
                  <a:close/>
                </a:path>
                <a:path w="908684" h="323215">
                  <a:moveTo>
                    <a:pt x="591058" y="0"/>
                  </a:moveTo>
                  <a:lnTo>
                    <a:pt x="571246" y="0"/>
                  </a:lnTo>
                  <a:lnTo>
                    <a:pt x="571246" y="107188"/>
                  </a:lnTo>
                  <a:lnTo>
                    <a:pt x="470280" y="107188"/>
                  </a:lnTo>
                  <a:lnTo>
                    <a:pt x="470280" y="124968"/>
                  </a:lnTo>
                  <a:lnTo>
                    <a:pt x="571246" y="124968"/>
                  </a:lnTo>
                  <a:lnTo>
                    <a:pt x="571246" y="322707"/>
                  </a:lnTo>
                  <a:lnTo>
                    <a:pt x="591058" y="322707"/>
                  </a:lnTo>
                  <a:lnTo>
                    <a:pt x="591058" y="0"/>
                  </a:lnTo>
                  <a:close/>
                </a:path>
                <a:path w="908684" h="323215">
                  <a:moveTo>
                    <a:pt x="368426" y="25527"/>
                  </a:moveTo>
                  <a:lnTo>
                    <a:pt x="347472" y="25527"/>
                  </a:lnTo>
                  <a:lnTo>
                    <a:pt x="347472" y="232537"/>
                  </a:lnTo>
                  <a:lnTo>
                    <a:pt x="416687" y="232537"/>
                  </a:lnTo>
                  <a:lnTo>
                    <a:pt x="424947" y="232467"/>
                  </a:lnTo>
                  <a:lnTo>
                    <a:pt x="467614" y="230171"/>
                  </a:lnTo>
                  <a:lnTo>
                    <a:pt x="508220" y="224649"/>
                  </a:lnTo>
                  <a:lnTo>
                    <a:pt x="542036" y="217297"/>
                  </a:lnTo>
                  <a:lnTo>
                    <a:pt x="542036" y="213741"/>
                  </a:lnTo>
                  <a:lnTo>
                    <a:pt x="368426" y="213741"/>
                  </a:lnTo>
                  <a:lnTo>
                    <a:pt x="368426" y="25527"/>
                  </a:lnTo>
                  <a:close/>
                </a:path>
                <a:path w="908684" h="323215">
                  <a:moveTo>
                    <a:pt x="542036" y="199517"/>
                  </a:moveTo>
                  <a:lnTo>
                    <a:pt x="504459" y="207357"/>
                  </a:lnTo>
                  <a:lnTo>
                    <a:pt x="456803" y="212693"/>
                  </a:lnTo>
                  <a:lnTo>
                    <a:pt x="421386" y="213741"/>
                  </a:lnTo>
                  <a:lnTo>
                    <a:pt x="542036" y="213741"/>
                  </a:lnTo>
                  <a:lnTo>
                    <a:pt x="542036" y="199517"/>
                  </a:lnTo>
                  <a:close/>
                </a:path>
                <a:path w="908684" h="323215">
                  <a:moveTo>
                    <a:pt x="120650" y="20574"/>
                  </a:moveTo>
                  <a:lnTo>
                    <a:pt x="99060" y="20574"/>
                  </a:lnTo>
                  <a:lnTo>
                    <a:pt x="99704" y="41340"/>
                  </a:lnTo>
                  <a:lnTo>
                    <a:pt x="99171" y="60975"/>
                  </a:lnTo>
                  <a:lnTo>
                    <a:pt x="90685" y="113307"/>
                  </a:lnTo>
                  <a:lnTo>
                    <a:pt x="74041" y="157099"/>
                  </a:lnTo>
                  <a:lnTo>
                    <a:pt x="50413" y="193067"/>
                  </a:lnTo>
                  <a:lnTo>
                    <a:pt x="21240" y="221996"/>
                  </a:lnTo>
                  <a:lnTo>
                    <a:pt x="0" y="237871"/>
                  </a:lnTo>
                  <a:lnTo>
                    <a:pt x="16255" y="251714"/>
                  </a:lnTo>
                  <a:lnTo>
                    <a:pt x="58618" y="213780"/>
                  </a:lnTo>
                  <a:lnTo>
                    <a:pt x="91392" y="166766"/>
                  </a:lnTo>
                  <a:lnTo>
                    <a:pt x="106806" y="129921"/>
                  </a:lnTo>
                  <a:lnTo>
                    <a:pt x="126460" y="129921"/>
                  </a:lnTo>
                  <a:lnTo>
                    <a:pt x="121848" y="120810"/>
                  </a:lnTo>
                  <a:lnTo>
                    <a:pt x="114300" y="102235"/>
                  </a:lnTo>
                  <a:lnTo>
                    <a:pt x="117774" y="83135"/>
                  </a:lnTo>
                  <a:lnTo>
                    <a:pt x="119999" y="63166"/>
                  </a:lnTo>
                  <a:lnTo>
                    <a:pt x="120961" y="42316"/>
                  </a:lnTo>
                  <a:lnTo>
                    <a:pt x="120650" y="20574"/>
                  </a:lnTo>
                  <a:close/>
                </a:path>
                <a:path w="908684" h="323215">
                  <a:moveTo>
                    <a:pt x="126460" y="129921"/>
                  </a:moveTo>
                  <a:lnTo>
                    <a:pt x="106806" y="129921"/>
                  </a:lnTo>
                  <a:lnTo>
                    <a:pt x="115117" y="147875"/>
                  </a:lnTo>
                  <a:lnTo>
                    <a:pt x="134739" y="180641"/>
                  </a:lnTo>
                  <a:lnTo>
                    <a:pt x="171142" y="221996"/>
                  </a:lnTo>
                  <a:lnTo>
                    <a:pt x="198754" y="244221"/>
                  </a:lnTo>
                  <a:lnTo>
                    <a:pt x="214756" y="228981"/>
                  </a:lnTo>
                  <a:lnTo>
                    <a:pt x="197893" y="217126"/>
                  </a:lnTo>
                  <a:lnTo>
                    <a:pt x="182149" y="203866"/>
                  </a:lnTo>
                  <a:lnTo>
                    <a:pt x="167501" y="189226"/>
                  </a:lnTo>
                  <a:lnTo>
                    <a:pt x="153924" y="173228"/>
                  </a:lnTo>
                  <a:lnTo>
                    <a:pt x="141660" y="156295"/>
                  </a:lnTo>
                  <a:lnTo>
                    <a:pt x="130968" y="138826"/>
                  </a:lnTo>
                  <a:lnTo>
                    <a:pt x="126460" y="129921"/>
                  </a:lnTo>
                  <a:close/>
                </a:path>
                <a:path w="908684" h="323215">
                  <a:moveTo>
                    <a:pt x="908430" y="0"/>
                  </a:moveTo>
                  <a:lnTo>
                    <a:pt x="887856" y="0"/>
                  </a:lnTo>
                  <a:lnTo>
                    <a:pt x="887856" y="322707"/>
                  </a:lnTo>
                  <a:lnTo>
                    <a:pt x="908430" y="322707"/>
                  </a:lnTo>
                  <a:lnTo>
                    <a:pt x="908430" y="0"/>
                  </a:lnTo>
                  <a:close/>
                </a:path>
                <a:path w="908684" h="323215">
                  <a:moveTo>
                    <a:pt x="274447" y="0"/>
                  </a:moveTo>
                  <a:lnTo>
                    <a:pt x="253873" y="0"/>
                  </a:lnTo>
                  <a:lnTo>
                    <a:pt x="253873" y="322707"/>
                  </a:lnTo>
                  <a:lnTo>
                    <a:pt x="274447" y="322707"/>
                  </a:lnTo>
                  <a:lnTo>
                    <a:pt x="27444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044" y="414020"/>
              <a:ext cx="223647" cy="2363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9404" y="411861"/>
              <a:ext cx="203708" cy="2161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1932" y="406908"/>
              <a:ext cx="223900" cy="2402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390377" y="390906"/>
              <a:ext cx="654685" cy="323215"/>
            </a:xfrm>
            <a:custGeom>
              <a:avLst/>
              <a:gdLst/>
              <a:ahLst/>
              <a:cxnLst/>
              <a:rect l="l" t="t" r="r" b="b"/>
              <a:pathLst>
                <a:path w="654684" h="323215">
                  <a:moveTo>
                    <a:pt x="633983" y="0"/>
                  </a:moveTo>
                  <a:lnTo>
                    <a:pt x="654557" y="0"/>
                  </a:lnTo>
                  <a:lnTo>
                    <a:pt x="654557" y="322707"/>
                  </a:lnTo>
                  <a:lnTo>
                    <a:pt x="633983" y="322707"/>
                  </a:lnTo>
                  <a:lnTo>
                    <a:pt x="633983" y="0"/>
                  </a:lnTo>
                  <a:close/>
                </a:path>
                <a:path w="654684" h="323215">
                  <a:moveTo>
                    <a:pt x="317373" y="0"/>
                  </a:moveTo>
                  <a:lnTo>
                    <a:pt x="337185" y="0"/>
                  </a:lnTo>
                  <a:lnTo>
                    <a:pt x="337185" y="322707"/>
                  </a:lnTo>
                  <a:lnTo>
                    <a:pt x="317373" y="322707"/>
                  </a:lnTo>
                  <a:lnTo>
                    <a:pt x="317373" y="124968"/>
                  </a:lnTo>
                  <a:lnTo>
                    <a:pt x="216407" y="124968"/>
                  </a:lnTo>
                  <a:lnTo>
                    <a:pt x="216407" y="107188"/>
                  </a:lnTo>
                  <a:lnTo>
                    <a:pt x="317373" y="107188"/>
                  </a:lnTo>
                  <a:lnTo>
                    <a:pt x="317373" y="0"/>
                  </a:lnTo>
                  <a:close/>
                </a:path>
                <a:path w="654684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71808" y="386334"/>
            <a:ext cx="599567" cy="33401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00736" y="321056"/>
            <a:ext cx="499109" cy="442595"/>
            <a:chOff x="300736" y="321056"/>
            <a:chExt cx="499109" cy="442595"/>
          </a:xfrm>
        </p:grpSpPr>
        <p:sp>
          <p:nvSpPr>
            <p:cNvPr id="19" name="object 19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0"/>
                  </a:moveTo>
                  <a:lnTo>
                    <a:pt x="93401" y="7286"/>
                  </a:lnTo>
                  <a:lnTo>
                    <a:pt x="57062" y="29448"/>
                  </a:lnTo>
                  <a:lnTo>
                    <a:pt x="28910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4"/>
                  </a:lnTo>
                  <a:lnTo>
                    <a:pt x="68415" y="413011"/>
                  </a:lnTo>
                  <a:lnTo>
                    <a:pt x="107002" y="430196"/>
                  </a:lnTo>
                  <a:lnTo>
                    <a:pt x="136169" y="433450"/>
                  </a:lnTo>
                  <a:lnTo>
                    <a:pt x="150825" y="432639"/>
                  </a:lnTo>
                  <a:lnTo>
                    <a:pt x="191452" y="420370"/>
                  </a:lnTo>
                  <a:lnTo>
                    <a:pt x="216118" y="402717"/>
                  </a:lnTo>
                  <a:lnTo>
                    <a:pt x="136169" y="402717"/>
                  </a:lnTo>
                  <a:lnTo>
                    <a:pt x="114023" y="399815"/>
                  </a:lnTo>
                  <a:lnTo>
                    <a:pt x="77063" y="376731"/>
                  </a:lnTo>
                  <a:lnTo>
                    <a:pt x="50176" y="330418"/>
                  </a:lnTo>
                  <a:lnTo>
                    <a:pt x="36482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4" y="134143"/>
                  </a:lnTo>
                  <a:lnTo>
                    <a:pt x="62064" y="76326"/>
                  </a:lnTo>
                  <a:lnTo>
                    <a:pt x="94230" y="42148"/>
                  </a:lnTo>
                  <a:lnTo>
                    <a:pt x="136169" y="30734"/>
                  </a:lnTo>
                  <a:lnTo>
                    <a:pt x="216367" y="30734"/>
                  </a:lnTo>
                  <a:lnTo>
                    <a:pt x="215130" y="29448"/>
                  </a:lnTo>
                  <a:lnTo>
                    <a:pt x="178497" y="7286"/>
                  </a:lnTo>
                  <a:lnTo>
                    <a:pt x="150821" y="809"/>
                  </a:lnTo>
                  <a:lnTo>
                    <a:pt x="136169" y="0"/>
                  </a:lnTo>
                  <a:close/>
                </a:path>
                <a:path w="490220" h="433705">
                  <a:moveTo>
                    <a:pt x="216367" y="30734"/>
                  </a:moveTo>
                  <a:lnTo>
                    <a:pt x="136169" y="30734"/>
                  </a:lnTo>
                  <a:lnTo>
                    <a:pt x="158329" y="33591"/>
                  </a:lnTo>
                  <a:lnTo>
                    <a:pt x="178061" y="42164"/>
                  </a:lnTo>
                  <a:lnTo>
                    <a:pt x="210248" y="76454"/>
                  </a:lnTo>
                  <a:lnTo>
                    <a:pt x="230743" y="134254"/>
                  </a:lnTo>
                  <a:lnTo>
                    <a:pt x="235869" y="172198"/>
                  </a:lnTo>
                  <a:lnTo>
                    <a:pt x="237578" y="216154"/>
                  </a:lnTo>
                  <a:lnTo>
                    <a:pt x="235856" y="260280"/>
                  </a:lnTo>
                  <a:lnTo>
                    <a:pt x="230706" y="298370"/>
                  </a:lnTo>
                  <a:lnTo>
                    <a:pt x="210134" y="356488"/>
                  </a:lnTo>
                  <a:lnTo>
                    <a:pt x="177928" y="391128"/>
                  </a:lnTo>
                  <a:lnTo>
                    <a:pt x="136169" y="402717"/>
                  </a:lnTo>
                  <a:lnTo>
                    <a:pt x="216118" y="402717"/>
                  </a:lnTo>
                  <a:lnTo>
                    <a:pt x="243280" y="366004"/>
                  </a:lnTo>
                  <a:lnTo>
                    <a:pt x="262559" y="312800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30" y="189291"/>
                  </a:lnTo>
                  <a:lnTo>
                    <a:pt x="266854" y="141430"/>
                  </a:lnTo>
                  <a:lnTo>
                    <a:pt x="257159" y="100585"/>
                  </a:lnTo>
                  <a:lnTo>
                    <a:pt x="234911" y="52705"/>
                  </a:lnTo>
                  <a:lnTo>
                    <a:pt x="225499" y="40225"/>
                  </a:lnTo>
                  <a:lnTo>
                    <a:pt x="216367" y="30734"/>
                  </a:lnTo>
                  <a:close/>
                </a:path>
                <a:path w="490220" h="433705">
                  <a:moveTo>
                    <a:pt x="489673" y="49275"/>
                  </a:moveTo>
                  <a:lnTo>
                    <a:pt x="455434" y="49275"/>
                  </a:lnTo>
                  <a:lnTo>
                    <a:pt x="455434" y="427863"/>
                  </a:lnTo>
                  <a:lnTo>
                    <a:pt x="489673" y="427863"/>
                  </a:lnTo>
                  <a:lnTo>
                    <a:pt x="489673" y="49275"/>
                  </a:lnTo>
                  <a:close/>
                </a:path>
                <a:path w="490220" h="433705">
                  <a:moveTo>
                    <a:pt x="489673" y="7747"/>
                  </a:moveTo>
                  <a:lnTo>
                    <a:pt x="448906" y="7747"/>
                  </a:lnTo>
                  <a:lnTo>
                    <a:pt x="444273" y="13180"/>
                  </a:lnTo>
                  <a:lnTo>
                    <a:pt x="439593" y="18256"/>
                  </a:lnTo>
                  <a:lnTo>
                    <a:pt x="409930" y="43561"/>
                  </a:lnTo>
                  <a:lnTo>
                    <a:pt x="371164" y="65653"/>
                  </a:lnTo>
                  <a:lnTo>
                    <a:pt x="364896" y="68199"/>
                  </a:lnTo>
                  <a:lnTo>
                    <a:pt x="364896" y="96774"/>
                  </a:lnTo>
                  <a:lnTo>
                    <a:pt x="368744" y="99187"/>
                  </a:lnTo>
                  <a:lnTo>
                    <a:pt x="376453" y="97536"/>
                  </a:lnTo>
                  <a:lnTo>
                    <a:pt x="382447" y="94996"/>
                  </a:lnTo>
                  <a:lnTo>
                    <a:pt x="421728" y="73660"/>
                  </a:lnTo>
                  <a:lnTo>
                    <a:pt x="455434" y="49275"/>
                  </a:lnTo>
                  <a:lnTo>
                    <a:pt x="489673" y="49275"/>
                  </a:lnTo>
                  <a:lnTo>
                    <a:pt x="489673" y="7747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30734"/>
                  </a:moveTo>
                  <a:lnTo>
                    <a:pt x="94230" y="42148"/>
                  </a:lnTo>
                  <a:lnTo>
                    <a:pt x="62064" y="76326"/>
                  </a:lnTo>
                  <a:lnTo>
                    <a:pt x="41594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280"/>
                  </a:lnTo>
                  <a:lnTo>
                    <a:pt x="41621" y="298370"/>
                  </a:lnTo>
                  <a:lnTo>
                    <a:pt x="62166" y="356488"/>
                  </a:lnTo>
                  <a:lnTo>
                    <a:pt x="94362" y="391175"/>
                  </a:lnTo>
                  <a:lnTo>
                    <a:pt x="136169" y="402717"/>
                  </a:lnTo>
                  <a:lnTo>
                    <a:pt x="158243" y="399815"/>
                  </a:lnTo>
                  <a:lnTo>
                    <a:pt x="195224" y="376678"/>
                  </a:lnTo>
                  <a:lnTo>
                    <a:pt x="222143" y="330418"/>
                  </a:lnTo>
                  <a:lnTo>
                    <a:pt x="235864" y="260226"/>
                  </a:lnTo>
                  <a:lnTo>
                    <a:pt x="237578" y="216154"/>
                  </a:lnTo>
                  <a:lnTo>
                    <a:pt x="235869" y="172198"/>
                  </a:lnTo>
                  <a:lnTo>
                    <a:pt x="230743" y="134254"/>
                  </a:lnTo>
                  <a:lnTo>
                    <a:pt x="210248" y="76454"/>
                  </a:lnTo>
                  <a:lnTo>
                    <a:pt x="178061" y="42164"/>
                  </a:lnTo>
                  <a:lnTo>
                    <a:pt x="136169" y="30734"/>
                  </a:lnTo>
                  <a:close/>
                </a:path>
                <a:path w="490220" h="433705">
                  <a:moveTo>
                    <a:pt x="448906" y="7747"/>
                  </a:moveTo>
                  <a:lnTo>
                    <a:pt x="489673" y="7747"/>
                  </a:lnTo>
                  <a:lnTo>
                    <a:pt x="489673" y="427863"/>
                  </a:lnTo>
                  <a:lnTo>
                    <a:pt x="455434" y="427863"/>
                  </a:lnTo>
                  <a:lnTo>
                    <a:pt x="455434" y="49275"/>
                  </a:lnTo>
                  <a:lnTo>
                    <a:pt x="454825" y="49784"/>
                  </a:lnTo>
                  <a:lnTo>
                    <a:pt x="421728" y="73660"/>
                  </a:lnTo>
                  <a:lnTo>
                    <a:pt x="382447" y="94996"/>
                  </a:lnTo>
                  <a:lnTo>
                    <a:pt x="368744" y="99187"/>
                  </a:lnTo>
                  <a:lnTo>
                    <a:pt x="364896" y="96774"/>
                  </a:lnTo>
                  <a:lnTo>
                    <a:pt x="364896" y="90043"/>
                  </a:lnTo>
                  <a:lnTo>
                    <a:pt x="364896" y="68199"/>
                  </a:lnTo>
                  <a:lnTo>
                    <a:pt x="399289" y="50847"/>
                  </a:lnTo>
                  <a:lnTo>
                    <a:pt x="430098" y="27431"/>
                  </a:lnTo>
                  <a:lnTo>
                    <a:pt x="444273" y="13180"/>
                  </a:lnTo>
                  <a:lnTo>
                    <a:pt x="448906" y="7747"/>
                  </a:lnTo>
                  <a:close/>
                </a:path>
                <a:path w="490220" h="433705">
                  <a:moveTo>
                    <a:pt x="136169" y="0"/>
                  </a:moveTo>
                  <a:lnTo>
                    <a:pt x="178497" y="7286"/>
                  </a:lnTo>
                  <a:lnTo>
                    <a:pt x="215130" y="29448"/>
                  </a:lnTo>
                  <a:lnTo>
                    <a:pt x="243348" y="66921"/>
                  </a:lnTo>
                  <a:lnTo>
                    <a:pt x="262572" y="120142"/>
                  </a:lnTo>
                  <a:lnTo>
                    <a:pt x="269909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54" y="332233"/>
                  </a:lnTo>
                  <a:lnTo>
                    <a:pt x="234810" y="380364"/>
                  </a:lnTo>
                  <a:lnTo>
                    <a:pt x="203692" y="413011"/>
                  </a:lnTo>
                  <a:lnTo>
                    <a:pt x="164925" y="430196"/>
                  </a:lnTo>
                  <a:lnTo>
                    <a:pt x="136169" y="433450"/>
                  </a:lnTo>
                  <a:lnTo>
                    <a:pt x="121248" y="432639"/>
                  </a:lnTo>
                  <a:lnTo>
                    <a:pt x="80530" y="420370"/>
                  </a:lnTo>
                  <a:lnTo>
                    <a:pt x="46874" y="393009"/>
                  </a:lnTo>
                  <a:lnTo>
                    <a:pt x="21555" y="349980"/>
                  </a:lnTo>
                  <a:lnTo>
                    <a:pt x="9753" y="312927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4" y="100585"/>
                  </a:lnTo>
                  <a:lnTo>
                    <a:pt x="37338" y="52705"/>
                  </a:lnTo>
                  <a:lnTo>
                    <a:pt x="68300" y="20361"/>
                  </a:lnTo>
                  <a:lnTo>
                    <a:pt x="107002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961" y="685673"/>
            <a:ext cx="73012" cy="7238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14119" y="295783"/>
            <a:ext cx="1903095" cy="520065"/>
            <a:chOff x="1214119" y="295783"/>
            <a:chExt cx="1903095" cy="520065"/>
          </a:xfrm>
        </p:grpSpPr>
        <p:sp>
          <p:nvSpPr>
            <p:cNvPr id="23" name="object 23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12166"/>
                  </a:moveTo>
                  <a:lnTo>
                    <a:pt x="1661509" y="318754"/>
                  </a:lnTo>
                  <a:lnTo>
                    <a:pt x="1609979" y="338582"/>
                  </a:lnTo>
                  <a:lnTo>
                    <a:pt x="1577689" y="369697"/>
                  </a:lnTo>
                  <a:lnTo>
                    <a:pt x="1566926" y="410337"/>
                  </a:lnTo>
                  <a:lnTo>
                    <a:pt x="1567618" y="421576"/>
                  </a:lnTo>
                  <a:lnTo>
                    <a:pt x="1584269" y="460771"/>
                  </a:lnTo>
                  <a:lnTo>
                    <a:pt x="1621682" y="489751"/>
                  </a:lnTo>
                  <a:lnTo>
                    <a:pt x="1661795" y="503682"/>
                  </a:lnTo>
                  <a:lnTo>
                    <a:pt x="1711372" y="510236"/>
                  </a:lnTo>
                  <a:lnTo>
                    <a:pt x="1729994" y="510667"/>
                  </a:lnTo>
                  <a:lnTo>
                    <a:pt x="1766524" y="508974"/>
                  </a:lnTo>
                  <a:lnTo>
                    <a:pt x="1798780" y="503888"/>
                  </a:lnTo>
                  <a:lnTo>
                    <a:pt x="1826773" y="495397"/>
                  </a:lnTo>
                  <a:lnTo>
                    <a:pt x="1850516" y="483489"/>
                  </a:lnTo>
                  <a:lnTo>
                    <a:pt x="1855693" y="479425"/>
                  </a:lnTo>
                  <a:lnTo>
                    <a:pt x="1729994" y="479425"/>
                  </a:lnTo>
                  <a:lnTo>
                    <a:pt x="1714492" y="479091"/>
                  </a:lnTo>
                  <a:lnTo>
                    <a:pt x="1673987" y="474091"/>
                  </a:lnTo>
                  <a:lnTo>
                    <a:pt x="1633855" y="459486"/>
                  </a:lnTo>
                  <a:lnTo>
                    <a:pt x="1606531" y="431482"/>
                  </a:lnTo>
                  <a:lnTo>
                    <a:pt x="1602105" y="411480"/>
                  </a:lnTo>
                  <a:lnTo>
                    <a:pt x="1604079" y="397908"/>
                  </a:lnTo>
                  <a:lnTo>
                    <a:pt x="1633601" y="363600"/>
                  </a:lnTo>
                  <a:lnTo>
                    <a:pt x="1673463" y="348916"/>
                  </a:lnTo>
                  <a:lnTo>
                    <a:pt x="1729994" y="344043"/>
                  </a:lnTo>
                  <a:lnTo>
                    <a:pt x="1857338" y="344043"/>
                  </a:lnTo>
                  <a:lnTo>
                    <a:pt x="1850136" y="338582"/>
                  </a:lnTo>
                  <a:lnTo>
                    <a:pt x="1826327" y="327007"/>
                  </a:lnTo>
                  <a:lnTo>
                    <a:pt x="1798351" y="318754"/>
                  </a:lnTo>
                  <a:lnTo>
                    <a:pt x="17662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857338" y="344043"/>
                  </a:moveTo>
                  <a:lnTo>
                    <a:pt x="1729994" y="344043"/>
                  </a:lnTo>
                  <a:lnTo>
                    <a:pt x="1760255" y="345279"/>
                  </a:lnTo>
                  <a:lnTo>
                    <a:pt x="1786445" y="348980"/>
                  </a:lnTo>
                  <a:lnTo>
                    <a:pt x="1826514" y="363728"/>
                  </a:lnTo>
                  <a:lnTo>
                    <a:pt x="1856285" y="397928"/>
                  </a:lnTo>
                  <a:lnTo>
                    <a:pt x="1858264" y="411480"/>
                  </a:lnTo>
                  <a:lnTo>
                    <a:pt x="1857759" y="418355"/>
                  </a:lnTo>
                  <a:lnTo>
                    <a:pt x="1833582" y="454628"/>
                  </a:lnTo>
                  <a:lnTo>
                    <a:pt x="1797395" y="471183"/>
                  </a:lnTo>
                  <a:lnTo>
                    <a:pt x="1759886" y="478091"/>
                  </a:lnTo>
                  <a:lnTo>
                    <a:pt x="1729994" y="479425"/>
                  </a:lnTo>
                  <a:lnTo>
                    <a:pt x="1855693" y="479425"/>
                  </a:lnTo>
                  <a:lnTo>
                    <a:pt x="1882806" y="451580"/>
                  </a:lnTo>
                  <a:lnTo>
                    <a:pt x="1893570" y="410337"/>
                  </a:lnTo>
                  <a:lnTo>
                    <a:pt x="1890847" y="388838"/>
                  </a:lnTo>
                  <a:lnTo>
                    <a:pt x="1882711" y="369744"/>
                  </a:lnTo>
                  <a:lnTo>
                    <a:pt x="1869138" y="352990"/>
                  </a:lnTo>
                  <a:lnTo>
                    <a:pt x="1857338" y="344043"/>
                  </a:lnTo>
                  <a:close/>
                </a:path>
                <a:path w="1893570" h="511175">
                  <a:moveTo>
                    <a:pt x="1401318" y="284225"/>
                  </a:moveTo>
                  <a:lnTo>
                    <a:pt x="1086739" y="284225"/>
                  </a:lnTo>
                  <a:lnTo>
                    <a:pt x="1086739" y="316611"/>
                  </a:lnTo>
                  <a:lnTo>
                    <a:pt x="1366520" y="316611"/>
                  </a:lnTo>
                  <a:lnTo>
                    <a:pt x="1366520" y="374269"/>
                  </a:lnTo>
                  <a:lnTo>
                    <a:pt x="1086739" y="374269"/>
                  </a:lnTo>
                  <a:lnTo>
                    <a:pt x="1086739" y="502285"/>
                  </a:lnTo>
                  <a:lnTo>
                    <a:pt x="1412875" y="502285"/>
                  </a:lnTo>
                  <a:lnTo>
                    <a:pt x="1412875" y="469900"/>
                  </a:lnTo>
                  <a:lnTo>
                    <a:pt x="1121537" y="469900"/>
                  </a:lnTo>
                  <a:lnTo>
                    <a:pt x="1121537" y="406654"/>
                  </a:lnTo>
                  <a:lnTo>
                    <a:pt x="1401318" y="406654"/>
                  </a:lnTo>
                  <a:lnTo>
                    <a:pt x="1401318" y="284225"/>
                  </a:lnTo>
                  <a:close/>
                </a:path>
                <a:path w="1893570" h="511175">
                  <a:moveTo>
                    <a:pt x="256921" y="314960"/>
                  </a:moveTo>
                  <a:lnTo>
                    <a:pt x="221107" y="314960"/>
                  </a:lnTo>
                  <a:lnTo>
                    <a:pt x="221107" y="505079"/>
                  </a:lnTo>
                  <a:lnTo>
                    <a:pt x="256921" y="505079"/>
                  </a:lnTo>
                  <a:lnTo>
                    <a:pt x="256921" y="314960"/>
                  </a:lnTo>
                  <a:close/>
                </a:path>
                <a:path w="1893570" h="511175">
                  <a:moveTo>
                    <a:pt x="470916" y="282448"/>
                  </a:moveTo>
                  <a:lnTo>
                    <a:pt x="0" y="282448"/>
                  </a:lnTo>
                  <a:lnTo>
                    <a:pt x="0" y="314960"/>
                  </a:lnTo>
                  <a:lnTo>
                    <a:pt x="470916" y="314960"/>
                  </a:lnTo>
                  <a:lnTo>
                    <a:pt x="470916" y="282448"/>
                  </a:lnTo>
                  <a:close/>
                </a:path>
                <a:path w="1893570" h="511175">
                  <a:moveTo>
                    <a:pt x="1892046" y="209804"/>
                  </a:moveTo>
                  <a:lnTo>
                    <a:pt x="1857248" y="209804"/>
                  </a:lnTo>
                  <a:lnTo>
                    <a:pt x="1857248" y="309118"/>
                  </a:lnTo>
                  <a:lnTo>
                    <a:pt x="1892046" y="309118"/>
                  </a:lnTo>
                  <a:lnTo>
                    <a:pt x="1892046" y="209804"/>
                  </a:lnTo>
                  <a:close/>
                </a:path>
                <a:path w="1893570" h="511175">
                  <a:moveTo>
                    <a:pt x="1734565" y="24129"/>
                  </a:moveTo>
                  <a:lnTo>
                    <a:pt x="1504442" y="24129"/>
                  </a:lnTo>
                  <a:lnTo>
                    <a:pt x="1504442" y="257302"/>
                  </a:lnTo>
                  <a:lnTo>
                    <a:pt x="1734565" y="257302"/>
                  </a:lnTo>
                  <a:lnTo>
                    <a:pt x="1734565" y="224917"/>
                  </a:lnTo>
                  <a:lnTo>
                    <a:pt x="1539240" y="224917"/>
                  </a:lnTo>
                  <a:lnTo>
                    <a:pt x="1539240" y="56515"/>
                  </a:lnTo>
                  <a:lnTo>
                    <a:pt x="1734565" y="56515"/>
                  </a:lnTo>
                  <a:lnTo>
                    <a:pt x="1734565" y="24129"/>
                  </a:lnTo>
                  <a:close/>
                </a:path>
                <a:path w="1893570" h="511175">
                  <a:moveTo>
                    <a:pt x="1734565" y="56515"/>
                  </a:moveTo>
                  <a:lnTo>
                    <a:pt x="1699768" y="56515"/>
                  </a:lnTo>
                  <a:lnTo>
                    <a:pt x="1699768" y="224917"/>
                  </a:lnTo>
                  <a:lnTo>
                    <a:pt x="1734565" y="224917"/>
                  </a:lnTo>
                  <a:lnTo>
                    <a:pt x="1734565" y="209804"/>
                  </a:lnTo>
                  <a:lnTo>
                    <a:pt x="1892046" y="209804"/>
                  </a:lnTo>
                  <a:lnTo>
                    <a:pt x="1892046" y="176784"/>
                  </a:lnTo>
                  <a:lnTo>
                    <a:pt x="1734565" y="176784"/>
                  </a:lnTo>
                  <a:lnTo>
                    <a:pt x="1734565" y="106299"/>
                  </a:lnTo>
                  <a:lnTo>
                    <a:pt x="1892046" y="106299"/>
                  </a:lnTo>
                  <a:lnTo>
                    <a:pt x="1892046" y="73279"/>
                  </a:lnTo>
                  <a:lnTo>
                    <a:pt x="1734565" y="73279"/>
                  </a:lnTo>
                  <a:lnTo>
                    <a:pt x="1734565" y="56515"/>
                  </a:lnTo>
                  <a:close/>
                </a:path>
                <a:path w="1893570" h="511175">
                  <a:moveTo>
                    <a:pt x="1892046" y="106299"/>
                  </a:moveTo>
                  <a:lnTo>
                    <a:pt x="1857248" y="106299"/>
                  </a:lnTo>
                  <a:lnTo>
                    <a:pt x="1857248" y="176784"/>
                  </a:lnTo>
                  <a:lnTo>
                    <a:pt x="1892046" y="176784"/>
                  </a:lnTo>
                  <a:lnTo>
                    <a:pt x="1892046" y="106299"/>
                  </a:lnTo>
                  <a:close/>
                </a:path>
                <a:path w="1893570" h="511175">
                  <a:moveTo>
                    <a:pt x="1892046" y="0"/>
                  </a:moveTo>
                  <a:lnTo>
                    <a:pt x="1857248" y="0"/>
                  </a:lnTo>
                  <a:lnTo>
                    <a:pt x="1857248" y="73279"/>
                  </a:lnTo>
                  <a:lnTo>
                    <a:pt x="1892046" y="73279"/>
                  </a:lnTo>
                  <a:lnTo>
                    <a:pt x="1892046" y="0"/>
                  </a:lnTo>
                  <a:close/>
                </a:path>
                <a:path w="1893570" h="511175">
                  <a:moveTo>
                    <a:pt x="818641" y="5715"/>
                  </a:moveTo>
                  <a:lnTo>
                    <a:pt x="784606" y="5715"/>
                  </a:lnTo>
                  <a:lnTo>
                    <a:pt x="784606" y="189611"/>
                  </a:lnTo>
                  <a:lnTo>
                    <a:pt x="703326" y="189611"/>
                  </a:lnTo>
                  <a:lnTo>
                    <a:pt x="703326" y="222631"/>
                  </a:lnTo>
                  <a:lnTo>
                    <a:pt x="784606" y="222631"/>
                  </a:lnTo>
                  <a:lnTo>
                    <a:pt x="784606" y="495046"/>
                  </a:lnTo>
                  <a:lnTo>
                    <a:pt x="818641" y="495046"/>
                  </a:lnTo>
                  <a:lnTo>
                    <a:pt x="818641" y="5715"/>
                  </a:lnTo>
                  <a:close/>
                </a:path>
                <a:path w="1893570" h="511175">
                  <a:moveTo>
                    <a:pt x="701380" y="77216"/>
                  </a:moveTo>
                  <a:lnTo>
                    <a:pt x="667258" y="77216"/>
                  </a:lnTo>
                  <a:lnTo>
                    <a:pt x="665376" y="92071"/>
                  </a:lnTo>
                  <a:lnTo>
                    <a:pt x="662400" y="108426"/>
                  </a:lnTo>
                  <a:lnTo>
                    <a:pt x="653160" y="145542"/>
                  </a:lnTo>
                  <a:lnTo>
                    <a:pt x="639254" y="185658"/>
                  </a:lnTo>
                  <a:lnTo>
                    <a:pt x="620395" y="226060"/>
                  </a:lnTo>
                  <a:lnTo>
                    <a:pt x="596471" y="265874"/>
                  </a:lnTo>
                  <a:lnTo>
                    <a:pt x="567690" y="304546"/>
                  </a:lnTo>
                  <a:lnTo>
                    <a:pt x="533495" y="341614"/>
                  </a:lnTo>
                  <a:lnTo>
                    <a:pt x="493395" y="376682"/>
                  </a:lnTo>
                  <a:lnTo>
                    <a:pt x="516890" y="398272"/>
                  </a:lnTo>
                  <a:lnTo>
                    <a:pt x="555752" y="365585"/>
                  </a:lnTo>
                  <a:lnTo>
                    <a:pt x="589280" y="329946"/>
                  </a:lnTo>
                  <a:lnTo>
                    <a:pt x="617124" y="292433"/>
                  </a:lnTo>
                  <a:lnTo>
                    <a:pt x="638683" y="253873"/>
                  </a:lnTo>
                  <a:lnTo>
                    <a:pt x="673209" y="253873"/>
                  </a:lnTo>
                  <a:lnTo>
                    <a:pt x="665732" y="241899"/>
                  </a:lnTo>
                  <a:lnTo>
                    <a:pt x="656590" y="225806"/>
                  </a:lnTo>
                  <a:lnTo>
                    <a:pt x="666078" y="205817"/>
                  </a:lnTo>
                  <a:lnTo>
                    <a:pt x="674592" y="185261"/>
                  </a:lnTo>
                  <a:lnTo>
                    <a:pt x="682236" y="163905"/>
                  </a:lnTo>
                  <a:lnTo>
                    <a:pt x="688975" y="141859"/>
                  </a:lnTo>
                  <a:lnTo>
                    <a:pt x="694590" y="118975"/>
                  </a:lnTo>
                  <a:lnTo>
                    <a:pt x="699039" y="95091"/>
                  </a:lnTo>
                  <a:lnTo>
                    <a:pt x="701380" y="77216"/>
                  </a:lnTo>
                  <a:close/>
                </a:path>
                <a:path w="1893570" h="511175">
                  <a:moveTo>
                    <a:pt x="673209" y="253873"/>
                  </a:moveTo>
                  <a:lnTo>
                    <a:pt x="638683" y="253873"/>
                  </a:lnTo>
                  <a:lnTo>
                    <a:pt x="646616" y="270446"/>
                  </a:lnTo>
                  <a:lnTo>
                    <a:pt x="666150" y="303593"/>
                  </a:lnTo>
                  <a:lnTo>
                    <a:pt x="690370" y="336214"/>
                  </a:lnTo>
                  <a:lnTo>
                    <a:pt x="717750" y="365690"/>
                  </a:lnTo>
                  <a:lnTo>
                    <a:pt x="732535" y="379095"/>
                  </a:lnTo>
                  <a:lnTo>
                    <a:pt x="758571" y="356743"/>
                  </a:lnTo>
                  <a:lnTo>
                    <a:pt x="742759" y="341554"/>
                  </a:lnTo>
                  <a:lnTo>
                    <a:pt x="727710" y="325723"/>
                  </a:lnTo>
                  <a:lnTo>
                    <a:pt x="713422" y="309272"/>
                  </a:lnTo>
                  <a:lnTo>
                    <a:pt x="699897" y="292227"/>
                  </a:lnTo>
                  <a:lnTo>
                    <a:pt x="687397" y="275133"/>
                  </a:lnTo>
                  <a:lnTo>
                    <a:pt x="676005" y="258349"/>
                  </a:lnTo>
                  <a:lnTo>
                    <a:pt x="673209" y="253873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74131" y="45656"/>
                  </a:lnTo>
                  <a:lnTo>
                    <a:pt x="660925" y="46037"/>
                  </a:lnTo>
                  <a:lnTo>
                    <a:pt x="648970" y="46227"/>
                  </a:lnTo>
                  <a:lnTo>
                    <a:pt x="594995" y="46481"/>
                  </a:lnTo>
                  <a:lnTo>
                    <a:pt x="518033" y="46481"/>
                  </a:lnTo>
                  <a:lnTo>
                    <a:pt x="518033" y="78867"/>
                  </a:lnTo>
                  <a:lnTo>
                    <a:pt x="569214" y="78867"/>
                  </a:lnTo>
                  <a:lnTo>
                    <a:pt x="632789" y="78448"/>
                  </a:lnTo>
                  <a:lnTo>
                    <a:pt x="644620" y="78152"/>
                  </a:lnTo>
                  <a:lnTo>
                    <a:pt x="656117" y="77737"/>
                  </a:lnTo>
                  <a:lnTo>
                    <a:pt x="667258" y="77216"/>
                  </a:lnTo>
                  <a:lnTo>
                    <a:pt x="701380" y="77216"/>
                  </a:lnTo>
                  <a:lnTo>
                    <a:pt x="702298" y="70207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400" y="49275"/>
                  </a:moveTo>
                  <a:lnTo>
                    <a:pt x="331343" y="49275"/>
                  </a:lnTo>
                  <a:lnTo>
                    <a:pt x="324939" y="57731"/>
                  </a:lnTo>
                  <a:lnTo>
                    <a:pt x="316404" y="67294"/>
                  </a:lnTo>
                  <a:lnTo>
                    <a:pt x="278461" y="101933"/>
                  </a:lnTo>
                  <a:lnTo>
                    <a:pt x="245072" y="125364"/>
                  </a:lnTo>
                  <a:lnTo>
                    <a:pt x="206043" y="147441"/>
                  </a:lnTo>
                  <a:lnTo>
                    <a:pt x="162089" y="167495"/>
                  </a:lnTo>
                  <a:lnTo>
                    <a:pt x="113322" y="185283"/>
                  </a:lnTo>
                  <a:lnTo>
                    <a:pt x="60327" y="199518"/>
                  </a:lnTo>
                  <a:lnTo>
                    <a:pt x="32296" y="205232"/>
                  </a:lnTo>
                  <a:lnTo>
                    <a:pt x="46418" y="236474"/>
                  </a:lnTo>
                  <a:lnTo>
                    <a:pt x="104576" y="222107"/>
                  </a:lnTo>
                  <a:lnTo>
                    <a:pt x="157353" y="204597"/>
                  </a:lnTo>
                  <a:lnTo>
                    <a:pt x="204644" y="184229"/>
                  </a:lnTo>
                  <a:lnTo>
                    <a:pt x="246126" y="161290"/>
                  </a:lnTo>
                  <a:lnTo>
                    <a:pt x="308279" y="161290"/>
                  </a:lnTo>
                  <a:lnTo>
                    <a:pt x="306482" y="160527"/>
                  </a:lnTo>
                  <a:lnTo>
                    <a:pt x="288266" y="152336"/>
                  </a:lnTo>
                  <a:lnTo>
                    <a:pt x="271145" y="144145"/>
                  </a:lnTo>
                  <a:lnTo>
                    <a:pt x="289270" y="132978"/>
                  </a:lnTo>
                  <a:lnTo>
                    <a:pt x="306133" y="120824"/>
                  </a:lnTo>
                  <a:lnTo>
                    <a:pt x="321758" y="107694"/>
                  </a:lnTo>
                  <a:lnTo>
                    <a:pt x="336169" y="93599"/>
                  </a:lnTo>
                  <a:lnTo>
                    <a:pt x="348956" y="78857"/>
                  </a:lnTo>
                  <a:lnTo>
                    <a:pt x="359886" y="63769"/>
                  </a:lnTo>
                  <a:lnTo>
                    <a:pt x="368400" y="49275"/>
                  </a:lnTo>
                  <a:close/>
                </a:path>
                <a:path w="1893570" h="511175">
                  <a:moveTo>
                    <a:pt x="308279" y="161290"/>
                  </a:moveTo>
                  <a:lnTo>
                    <a:pt x="246126" y="161290"/>
                  </a:lnTo>
                  <a:lnTo>
                    <a:pt x="253650" y="166651"/>
                  </a:lnTo>
                  <a:lnTo>
                    <a:pt x="292921" y="188781"/>
                  </a:lnTo>
                  <a:lnTo>
                    <a:pt x="337843" y="208555"/>
                  </a:lnTo>
                  <a:lnTo>
                    <a:pt x="386085" y="225099"/>
                  </a:lnTo>
                  <a:lnTo>
                    <a:pt x="425322" y="234315"/>
                  </a:lnTo>
                  <a:lnTo>
                    <a:pt x="440182" y="203835"/>
                  </a:lnTo>
                  <a:lnTo>
                    <a:pt x="414746" y="198163"/>
                  </a:lnTo>
                  <a:lnTo>
                    <a:pt x="390620" y="191801"/>
                  </a:lnTo>
                  <a:lnTo>
                    <a:pt x="367780" y="184725"/>
                  </a:lnTo>
                  <a:lnTo>
                    <a:pt x="346202" y="176911"/>
                  </a:lnTo>
                  <a:lnTo>
                    <a:pt x="325794" y="168719"/>
                  </a:lnTo>
                  <a:lnTo>
                    <a:pt x="308279" y="161290"/>
                  </a:lnTo>
                  <a:close/>
                </a:path>
                <a:path w="1893570" h="511175">
                  <a:moveTo>
                    <a:pt x="376555" y="16891"/>
                  </a:moveTo>
                  <a:lnTo>
                    <a:pt x="368935" y="16891"/>
                  </a:lnTo>
                  <a:lnTo>
                    <a:pt x="331803" y="17684"/>
                  </a:lnTo>
                  <a:lnTo>
                    <a:pt x="295910" y="17906"/>
                  </a:lnTo>
                  <a:lnTo>
                    <a:pt x="79502" y="17906"/>
                  </a:lnTo>
                  <a:lnTo>
                    <a:pt x="79502" y="50419"/>
                  </a:lnTo>
                  <a:lnTo>
                    <a:pt x="272542" y="50419"/>
                  </a:lnTo>
                  <a:lnTo>
                    <a:pt x="302561" y="50133"/>
                  </a:lnTo>
                  <a:lnTo>
                    <a:pt x="317101" y="49776"/>
                  </a:lnTo>
                  <a:lnTo>
                    <a:pt x="331343" y="49275"/>
                  </a:lnTo>
                  <a:lnTo>
                    <a:pt x="368400" y="49275"/>
                  </a:lnTo>
                  <a:lnTo>
                    <a:pt x="368958" y="48325"/>
                  </a:lnTo>
                  <a:lnTo>
                    <a:pt x="376174" y="32512"/>
                  </a:lnTo>
                  <a:lnTo>
                    <a:pt x="378968" y="22098"/>
                  </a:lnTo>
                  <a:lnTo>
                    <a:pt x="376555" y="16891"/>
                  </a:lnTo>
                  <a:close/>
                </a:path>
                <a:path w="1893570" h="511175">
                  <a:moveTo>
                    <a:pt x="1401318" y="0"/>
                  </a:moveTo>
                  <a:lnTo>
                    <a:pt x="1366520" y="0"/>
                  </a:lnTo>
                  <a:lnTo>
                    <a:pt x="1366520" y="99568"/>
                  </a:lnTo>
                  <a:lnTo>
                    <a:pt x="1238758" y="99568"/>
                  </a:lnTo>
                  <a:lnTo>
                    <a:pt x="1238758" y="132587"/>
                  </a:lnTo>
                  <a:lnTo>
                    <a:pt x="1366520" y="132587"/>
                  </a:lnTo>
                  <a:lnTo>
                    <a:pt x="1366520" y="265430"/>
                  </a:lnTo>
                  <a:lnTo>
                    <a:pt x="1401318" y="265430"/>
                  </a:lnTo>
                  <a:lnTo>
                    <a:pt x="1401318" y="0"/>
                  </a:lnTo>
                  <a:close/>
                </a:path>
                <a:path w="1893570" h="511175">
                  <a:moveTo>
                    <a:pt x="1159510" y="12700"/>
                  </a:moveTo>
                  <a:lnTo>
                    <a:pt x="1123442" y="12700"/>
                  </a:lnTo>
                  <a:lnTo>
                    <a:pt x="1124136" y="33248"/>
                  </a:lnTo>
                  <a:lnTo>
                    <a:pt x="1123378" y="52403"/>
                  </a:lnTo>
                  <a:lnTo>
                    <a:pt x="1112716" y="101820"/>
                  </a:lnTo>
                  <a:lnTo>
                    <a:pt x="1090803" y="144272"/>
                  </a:lnTo>
                  <a:lnTo>
                    <a:pt x="1058513" y="181205"/>
                  </a:lnTo>
                  <a:lnTo>
                    <a:pt x="1015631" y="213633"/>
                  </a:lnTo>
                  <a:lnTo>
                    <a:pt x="980821" y="234315"/>
                  </a:lnTo>
                  <a:lnTo>
                    <a:pt x="1001649" y="257556"/>
                  </a:lnTo>
                  <a:lnTo>
                    <a:pt x="1047654" y="231457"/>
                  </a:lnTo>
                  <a:lnTo>
                    <a:pt x="1086612" y="200025"/>
                  </a:lnTo>
                  <a:lnTo>
                    <a:pt x="1116790" y="164306"/>
                  </a:lnTo>
                  <a:lnTo>
                    <a:pt x="1136396" y="125349"/>
                  </a:lnTo>
                  <a:lnTo>
                    <a:pt x="1169633" y="125349"/>
                  </a:lnTo>
                  <a:lnTo>
                    <a:pt x="1163984" y="116570"/>
                  </a:lnTo>
                  <a:lnTo>
                    <a:pt x="1159129" y="107759"/>
                  </a:lnTo>
                  <a:lnTo>
                    <a:pt x="1155223" y="99135"/>
                  </a:lnTo>
                  <a:lnTo>
                    <a:pt x="1152271" y="90678"/>
                  </a:lnTo>
                  <a:lnTo>
                    <a:pt x="1156384" y="72939"/>
                  </a:lnTo>
                  <a:lnTo>
                    <a:pt x="1158986" y="54022"/>
                  </a:lnTo>
                  <a:lnTo>
                    <a:pt x="1160039" y="33938"/>
                  </a:lnTo>
                  <a:lnTo>
                    <a:pt x="1159510" y="12700"/>
                  </a:lnTo>
                  <a:close/>
                </a:path>
                <a:path w="1893570" h="511175">
                  <a:moveTo>
                    <a:pt x="1169633" y="125349"/>
                  </a:moveTo>
                  <a:lnTo>
                    <a:pt x="1136396" y="125349"/>
                  </a:lnTo>
                  <a:lnTo>
                    <a:pt x="1138658" y="132709"/>
                  </a:lnTo>
                  <a:lnTo>
                    <a:pt x="1160206" y="166244"/>
                  </a:lnTo>
                  <a:lnTo>
                    <a:pt x="1193819" y="199469"/>
                  </a:lnTo>
                  <a:lnTo>
                    <a:pt x="1234600" y="228353"/>
                  </a:lnTo>
                  <a:lnTo>
                    <a:pt x="1272159" y="245999"/>
                  </a:lnTo>
                  <a:lnTo>
                    <a:pt x="1292733" y="220725"/>
                  </a:lnTo>
                  <a:lnTo>
                    <a:pt x="1278396" y="213582"/>
                  </a:lnTo>
                  <a:lnTo>
                    <a:pt x="1265110" y="206470"/>
                  </a:lnTo>
                  <a:lnTo>
                    <a:pt x="1229887" y="184566"/>
                  </a:lnTo>
                  <a:lnTo>
                    <a:pt x="1200277" y="160528"/>
                  </a:lnTo>
                  <a:lnTo>
                    <a:pt x="1169797" y="125603"/>
                  </a:lnTo>
                  <a:lnTo>
                    <a:pt x="1169633" y="125349"/>
                  </a:lnTo>
                  <a:close/>
                </a:path>
                <a:path w="1893570" h="511175">
                  <a:moveTo>
                    <a:pt x="918845" y="0"/>
                  </a:moveTo>
                  <a:lnTo>
                    <a:pt x="884682" y="0"/>
                  </a:lnTo>
                  <a:lnTo>
                    <a:pt x="884682" y="507873"/>
                  </a:lnTo>
                  <a:lnTo>
                    <a:pt x="918845" y="507873"/>
                  </a:lnTo>
                  <a:lnTo>
                    <a:pt x="91884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44043"/>
                  </a:moveTo>
                  <a:lnTo>
                    <a:pt x="1673463" y="348916"/>
                  </a:lnTo>
                  <a:lnTo>
                    <a:pt x="1633601" y="363600"/>
                  </a:lnTo>
                  <a:lnTo>
                    <a:pt x="1604079" y="397908"/>
                  </a:lnTo>
                  <a:lnTo>
                    <a:pt x="1602105" y="411480"/>
                  </a:lnTo>
                  <a:lnTo>
                    <a:pt x="1602603" y="418355"/>
                  </a:lnTo>
                  <a:lnTo>
                    <a:pt x="1626302" y="454628"/>
                  </a:lnTo>
                  <a:lnTo>
                    <a:pt x="1662412" y="471183"/>
                  </a:lnTo>
                  <a:lnTo>
                    <a:pt x="1699990" y="478091"/>
                  </a:lnTo>
                  <a:lnTo>
                    <a:pt x="1729994" y="479425"/>
                  </a:lnTo>
                  <a:lnTo>
                    <a:pt x="1745422" y="479091"/>
                  </a:lnTo>
                  <a:lnTo>
                    <a:pt x="1785874" y="474091"/>
                  </a:lnTo>
                  <a:lnTo>
                    <a:pt x="1826006" y="459486"/>
                  </a:lnTo>
                  <a:lnTo>
                    <a:pt x="1853763" y="431482"/>
                  </a:lnTo>
                  <a:lnTo>
                    <a:pt x="1858264" y="411480"/>
                  </a:lnTo>
                  <a:lnTo>
                    <a:pt x="1856285" y="397928"/>
                  </a:lnTo>
                  <a:lnTo>
                    <a:pt x="1826514" y="363728"/>
                  </a:lnTo>
                  <a:lnTo>
                    <a:pt x="1786445" y="348980"/>
                  </a:lnTo>
                  <a:lnTo>
                    <a:pt x="1729994" y="344043"/>
                  </a:lnTo>
                  <a:close/>
                </a:path>
                <a:path w="1893570" h="511175">
                  <a:moveTo>
                    <a:pt x="1729994" y="312166"/>
                  </a:moveTo>
                  <a:lnTo>
                    <a:pt x="1798351" y="318754"/>
                  </a:lnTo>
                  <a:lnTo>
                    <a:pt x="1850136" y="338582"/>
                  </a:lnTo>
                  <a:lnTo>
                    <a:pt x="1882711" y="369744"/>
                  </a:lnTo>
                  <a:lnTo>
                    <a:pt x="1893570" y="410337"/>
                  </a:lnTo>
                  <a:lnTo>
                    <a:pt x="1890879" y="432125"/>
                  </a:lnTo>
                  <a:lnTo>
                    <a:pt x="1869352" y="468701"/>
                  </a:lnTo>
                  <a:lnTo>
                    <a:pt x="1826773" y="495397"/>
                  </a:lnTo>
                  <a:lnTo>
                    <a:pt x="1766524" y="508974"/>
                  </a:lnTo>
                  <a:lnTo>
                    <a:pt x="1729994" y="510667"/>
                  </a:lnTo>
                  <a:lnTo>
                    <a:pt x="1711372" y="510236"/>
                  </a:lnTo>
                  <a:lnTo>
                    <a:pt x="1661795" y="503682"/>
                  </a:lnTo>
                  <a:lnTo>
                    <a:pt x="1621682" y="489751"/>
                  </a:lnTo>
                  <a:lnTo>
                    <a:pt x="1584269" y="460771"/>
                  </a:lnTo>
                  <a:lnTo>
                    <a:pt x="1567618" y="421576"/>
                  </a:lnTo>
                  <a:lnTo>
                    <a:pt x="1566926" y="410337"/>
                  </a:lnTo>
                  <a:lnTo>
                    <a:pt x="1569616" y="388838"/>
                  </a:lnTo>
                  <a:lnTo>
                    <a:pt x="1591143" y="352936"/>
                  </a:lnTo>
                  <a:lnTo>
                    <a:pt x="1633624" y="327007"/>
                  </a:lnTo>
                  <a:lnTo>
                    <a:pt x="16936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086739" y="284225"/>
                  </a:moveTo>
                  <a:lnTo>
                    <a:pt x="1401318" y="284225"/>
                  </a:lnTo>
                  <a:lnTo>
                    <a:pt x="1401318" y="406654"/>
                  </a:lnTo>
                  <a:lnTo>
                    <a:pt x="1121537" y="406654"/>
                  </a:lnTo>
                  <a:lnTo>
                    <a:pt x="1121537" y="469900"/>
                  </a:lnTo>
                  <a:lnTo>
                    <a:pt x="1412875" y="469900"/>
                  </a:lnTo>
                  <a:lnTo>
                    <a:pt x="1412875" y="502285"/>
                  </a:lnTo>
                  <a:lnTo>
                    <a:pt x="1086739" y="502285"/>
                  </a:lnTo>
                  <a:lnTo>
                    <a:pt x="1086739" y="374269"/>
                  </a:lnTo>
                  <a:lnTo>
                    <a:pt x="1366520" y="374269"/>
                  </a:lnTo>
                  <a:lnTo>
                    <a:pt x="1366520" y="316611"/>
                  </a:lnTo>
                  <a:lnTo>
                    <a:pt x="1086739" y="316611"/>
                  </a:lnTo>
                  <a:lnTo>
                    <a:pt x="1086739" y="284225"/>
                  </a:lnTo>
                  <a:close/>
                </a:path>
                <a:path w="1893570" h="511175">
                  <a:moveTo>
                    <a:pt x="0" y="282448"/>
                  </a:moveTo>
                  <a:lnTo>
                    <a:pt x="470916" y="282448"/>
                  </a:lnTo>
                  <a:lnTo>
                    <a:pt x="470916" y="314960"/>
                  </a:lnTo>
                  <a:lnTo>
                    <a:pt x="256921" y="314960"/>
                  </a:lnTo>
                  <a:lnTo>
                    <a:pt x="256921" y="505079"/>
                  </a:lnTo>
                  <a:lnTo>
                    <a:pt x="221107" y="505079"/>
                  </a:lnTo>
                  <a:lnTo>
                    <a:pt x="221107" y="314960"/>
                  </a:lnTo>
                  <a:lnTo>
                    <a:pt x="0" y="314960"/>
                  </a:lnTo>
                  <a:lnTo>
                    <a:pt x="0" y="282448"/>
                  </a:lnTo>
                  <a:close/>
                </a:path>
                <a:path w="1893570" h="511175">
                  <a:moveTo>
                    <a:pt x="1734565" y="106299"/>
                  </a:moveTo>
                  <a:lnTo>
                    <a:pt x="1734565" y="176784"/>
                  </a:lnTo>
                  <a:lnTo>
                    <a:pt x="1857248" y="176784"/>
                  </a:lnTo>
                  <a:lnTo>
                    <a:pt x="1857248" y="106299"/>
                  </a:lnTo>
                  <a:lnTo>
                    <a:pt x="1734565" y="106299"/>
                  </a:lnTo>
                  <a:close/>
                </a:path>
                <a:path w="1893570" h="511175">
                  <a:moveTo>
                    <a:pt x="1539240" y="56515"/>
                  </a:moveTo>
                  <a:lnTo>
                    <a:pt x="1539240" y="224917"/>
                  </a:lnTo>
                  <a:lnTo>
                    <a:pt x="1699768" y="224917"/>
                  </a:lnTo>
                  <a:lnTo>
                    <a:pt x="1699768" y="56515"/>
                  </a:lnTo>
                  <a:lnTo>
                    <a:pt x="1539240" y="56515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99039" y="95091"/>
                  </a:lnTo>
                  <a:lnTo>
                    <a:pt x="688975" y="141859"/>
                  </a:lnTo>
                  <a:lnTo>
                    <a:pt x="674592" y="185261"/>
                  </a:lnTo>
                  <a:lnTo>
                    <a:pt x="656590" y="225806"/>
                  </a:lnTo>
                  <a:lnTo>
                    <a:pt x="665732" y="241899"/>
                  </a:lnTo>
                  <a:lnTo>
                    <a:pt x="687397" y="275133"/>
                  </a:lnTo>
                  <a:lnTo>
                    <a:pt x="713422" y="309272"/>
                  </a:lnTo>
                  <a:lnTo>
                    <a:pt x="742759" y="341554"/>
                  </a:lnTo>
                  <a:lnTo>
                    <a:pt x="758571" y="356743"/>
                  </a:lnTo>
                  <a:lnTo>
                    <a:pt x="732535" y="379095"/>
                  </a:lnTo>
                  <a:lnTo>
                    <a:pt x="703691" y="351393"/>
                  </a:lnTo>
                  <a:lnTo>
                    <a:pt x="677799" y="320167"/>
                  </a:lnTo>
                  <a:lnTo>
                    <a:pt x="655764" y="287020"/>
                  </a:lnTo>
                  <a:lnTo>
                    <a:pt x="638683" y="253873"/>
                  </a:lnTo>
                  <a:lnTo>
                    <a:pt x="628677" y="273278"/>
                  </a:lnTo>
                  <a:lnTo>
                    <a:pt x="604000" y="311326"/>
                  </a:lnTo>
                  <a:lnTo>
                    <a:pt x="573182" y="348140"/>
                  </a:lnTo>
                  <a:lnTo>
                    <a:pt x="536987" y="382291"/>
                  </a:lnTo>
                  <a:lnTo>
                    <a:pt x="516890" y="398272"/>
                  </a:lnTo>
                  <a:lnTo>
                    <a:pt x="493395" y="376682"/>
                  </a:lnTo>
                  <a:lnTo>
                    <a:pt x="514183" y="359392"/>
                  </a:lnTo>
                  <a:lnTo>
                    <a:pt x="533495" y="341614"/>
                  </a:lnTo>
                  <a:lnTo>
                    <a:pt x="567690" y="304546"/>
                  </a:lnTo>
                  <a:lnTo>
                    <a:pt x="596471" y="265874"/>
                  </a:lnTo>
                  <a:lnTo>
                    <a:pt x="620395" y="226060"/>
                  </a:lnTo>
                  <a:lnTo>
                    <a:pt x="639254" y="185658"/>
                  </a:lnTo>
                  <a:lnTo>
                    <a:pt x="653160" y="145542"/>
                  </a:lnTo>
                  <a:lnTo>
                    <a:pt x="662400" y="108426"/>
                  </a:lnTo>
                  <a:lnTo>
                    <a:pt x="667258" y="77216"/>
                  </a:lnTo>
                  <a:lnTo>
                    <a:pt x="656117" y="77737"/>
                  </a:lnTo>
                  <a:lnTo>
                    <a:pt x="644620" y="78152"/>
                  </a:lnTo>
                  <a:lnTo>
                    <a:pt x="595503" y="78835"/>
                  </a:lnTo>
                  <a:lnTo>
                    <a:pt x="569214" y="78867"/>
                  </a:lnTo>
                  <a:lnTo>
                    <a:pt x="518033" y="78867"/>
                  </a:lnTo>
                  <a:lnTo>
                    <a:pt x="518033" y="46481"/>
                  </a:lnTo>
                  <a:lnTo>
                    <a:pt x="594995" y="46481"/>
                  </a:lnTo>
                  <a:lnTo>
                    <a:pt x="610143" y="46460"/>
                  </a:lnTo>
                  <a:lnTo>
                    <a:pt x="648970" y="46227"/>
                  </a:lnTo>
                  <a:lnTo>
                    <a:pt x="688599" y="45085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935" y="16891"/>
                  </a:moveTo>
                  <a:lnTo>
                    <a:pt x="376555" y="16891"/>
                  </a:lnTo>
                  <a:lnTo>
                    <a:pt x="378968" y="22098"/>
                  </a:lnTo>
                  <a:lnTo>
                    <a:pt x="359886" y="63769"/>
                  </a:lnTo>
                  <a:lnTo>
                    <a:pt x="336169" y="93599"/>
                  </a:lnTo>
                  <a:lnTo>
                    <a:pt x="306133" y="120824"/>
                  </a:lnTo>
                  <a:lnTo>
                    <a:pt x="271145" y="144145"/>
                  </a:lnTo>
                  <a:lnTo>
                    <a:pt x="288266" y="152336"/>
                  </a:lnTo>
                  <a:lnTo>
                    <a:pt x="325794" y="168719"/>
                  </a:lnTo>
                  <a:lnTo>
                    <a:pt x="367780" y="184725"/>
                  </a:lnTo>
                  <a:lnTo>
                    <a:pt x="414746" y="198163"/>
                  </a:lnTo>
                  <a:lnTo>
                    <a:pt x="440182" y="203835"/>
                  </a:lnTo>
                  <a:lnTo>
                    <a:pt x="425322" y="234315"/>
                  </a:lnTo>
                  <a:lnTo>
                    <a:pt x="386085" y="225099"/>
                  </a:lnTo>
                  <a:lnTo>
                    <a:pt x="349535" y="212994"/>
                  </a:lnTo>
                  <a:lnTo>
                    <a:pt x="303974" y="194087"/>
                  </a:lnTo>
                  <a:lnTo>
                    <a:pt x="262128" y="172085"/>
                  </a:lnTo>
                  <a:lnTo>
                    <a:pt x="246126" y="161290"/>
                  </a:lnTo>
                  <a:lnTo>
                    <a:pt x="226093" y="173075"/>
                  </a:lnTo>
                  <a:lnTo>
                    <a:pt x="181742" y="194740"/>
                  </a:lnTo>
                  <a:lnTo>
                    <a:pt x="131634" y="213739"/>
                  </a:lnTo>
                  <a:lnTo>
                    <a:pt x="76173" y="229689"/>
                  </a:lnTo>
                  <a:lnTo>
                    <a:pt x="46418" y="236474"/>
                  </a:lnTo>
                  <a:lnTo>
                    <a:pt x="32296" y="205232"/>
                  </a:lnTo>
                  <a:lnTo>
                    <a:pt x="60327" y="199518"/>
                  </a:lnTo>
                  <a:lnTo>
                    <a:pt x="87333" y="192865"/>
                  </a:lnTo>
                  <a:lnTo>
                    <a:pt x="138303" y="176784"/>
                  </a:lnTo>
                  <a:lnTo>
                    <a:pt x="184673" y="157718"/>
                  </a:lnTo>
                  <a:lnTo>
                    <a:pt x="226187" y="136652"/>
                  </a:lnTo>
                  <a:lnTo>
                    <a:pt x="262493" y="113792"/>
                  </a:lnTo>
                  <a:lnTo>
                    <a:pt x="292989" y="89789"/>
                  </a:lnTo>
                  <a:lnTo>
                    <a:pt x="324939" y="57731"/>
                  </a:lnTo>
                  <a:lnTo>
                    <a:pt x="331343" y="49275"/>
                  </a:lnTo>
                  <a:lnTo>
                    <a:pt x="317101" y="49776"/>
                  </a:lnTo>
                  <a:lnTo>
                    <a:pt x="302561" y="50133"/>
                  </a:lnTo>
                  <a:lnTo>
                    <a:pt x="287712" y="50347"/>
                  </a:lnTo>
                  <a:lnTo>
                    <a:pt x="272542" y="50419"/>
                  </a:lnTo>
                  <a:lnTo>
                    <a:pt x="257375" y="50419"/>
                  </a:lnTo>
                  <a:lnTo>
                    <a:pt x="242363" y="50419"/>
                  </a:lnTo>
                  <a:lnTo>
                    <a:pt x="227518" y="50419"/>
                  </a:lnTo>
                  <a:lnTo>
                    <a:pt x="212852" y="50419"/>
                  </a:lnTo>
                  <a:lnTo>
                    <a:pt x="79502" y="50419"/>
                  </a:lnTo>
                  <a:lnTo>
                    <a:pt x="79502" y="17906"/>
                  </a:lnTo>
                  <a:lnTo>
                    <a:pt x="295910" y="17906"/>
                  </a:lnTo>
                  <a:lnTo>
                    <a:pt x="313695" y="17855"/>
                  </a:lnTo>
                  <a:lnTo>
                    <a:pt x="331803" y="17684"/>
                  </a:lnTo>
                  <a:lnTo>
                    <a:pt x="350220" y="17371"/>
                  </a:lnTo>
                  <a:lnTo>
                    <a:pt x="368935" y="16891"/>
                  </a:lnTo>
                  <a:close/>
                </a:path>
                <a:path w="1893570" h="511175">
                  <a:moveTo>
                    <a:pt x="1123442" y="12700"/>
                  </a:moveTo>
                  <a:lnTo>
                    <a:pt x="1159510" y="12700"/>
                  </a:lnTo>
                  <a:lnTo>
                    <a:pt x="1160039" y="33938"/>
                  </a:lnTo>
                  <a:lnTo>
                    <a:pt x="1158986" y="54022"/>
                  </a:lnTo>
                  <a:lnTo>
                    <a:pt x="1156384" y="72939"/>
                  </a:lnTo>
                  <a:lnTo>
                    <a:pt x="1152271" y="90678"/>
                  </a:lnTo>
                  <a:lnTo>
                    <a:pt x="1155223" y="99135"/>
                  </a:lnTo>
                  <a:lnTo>
                    <a:pt x="1176416" y="134578"/>
                  </a:lnTo>
                  <a:lnTo>
                    <a:pt x="1209591" y="168842"/>
                  </a:lnTo>
                  <a:lnTo>
                    <a:pt x="1240917" y="192024"/>
                  </a:lnTo>
                  <a:lnTo>
                    <a:pt x="1278493" y="213633"/>
                  </a:lnTo>
                  <a:lnTo>
                    <a:pt x="1292733" y="220725"/>
                  </a:lnTo>
                  <a:lnTo>
                    <a:pt x="1272159" y="245999"/>
                  </a:lnTo>
                  <a:lnTo>
                    <a:pt x="1234600" y="228353"/>
                  </a:lnTo>
                  <a:lnTo>
                    <a:pt x="1193819" y="199469"/>
                  </a:lnTo>
                  <a:lnTo>
                    <a:pt x="1160206" y="166244"/>
                  </a:lnTo>
                  <a:lnTo>
                    <a:pt x="1138658" y="132709"/>
                  </a:lnTo>
                  <a:lnTo>
                    <a:pt x="1136396" y="125349"/>
                  </a:lnTo>
                  <a:lnTo>
                    <a:pt x="1127920" y="145232"/>
                  </a:lnTo>
                  <a:lnTo>
                    <a:pt x="1103016" y="182570"/>
                  </a:lnTo>
                  <a:lnTo>
                    <a:pt x="1068014" y="216408"/>
                  </a:lnTo>
                  <a:lnTo>
                    <a:pt x="1025532" y="245173"/>
                  </a:lnTo>
                  <a:lnTo>
                    <a:pt x="1001649" y="257556"/>
                  </a:lnTo>
                  <a:lnTo>
                    <a:pt x="980821" y="234315"/>
                  </a:lnTo>
                  <a:lnTo>
                    <a:pt x="998922" y="224031"/>
                  </a:lnTo>
                  <a:lnTo>
                    <a:pt x="1015714" y="213582"/>
                  </a:lnTo>
                  <a:lnTo>
                    <a:pt x="1058513" y="181205"/>
                  </a:lnTo>
                  <a:lnTo>
                    <a:pt x="1090803" y="144272"/>
                  </a:lnTo>
                  <a:lnTo>
                    <a:pt x="1112716" y="101820"/>
                  </a:lnTo>
                  <a:lnTo>
                    <a:pt x="1123378" y="52403"/>
                  </a:lnTo>
                  <a:lnTo>
                    <a:pt x="1124136" y="33248"/>
                  </a:lnTo>
                  <a:lnTo>
                    <a:pt x="1123442" y="12700"/>
                  </a:lnTo>
                  <a:close/>
                </a:path>
                <a:path w="1893570" h="511175">
                  <a:moveTo>
                    <a:pt x="784606" y="5715"/>
                  </a:moveTo>
                  <a:lnTo>
                    <a:pt x="818641" y="5715"/>
                  </a:lnTo>
                  <a:lnTo>
                    <a:pt x="818641" y="495046"/>
                  </a:lnTo>
                  <a:lnTo>
                    <a:pt x="784606" y="495046"/>
                  </a:lnTo>
                  <a:lnTo>
                    <a:pt x="784606" y="222631"/>
                  </a:lnTo>
                  <a:lnTo>
                    <a:pt x="703326" y="222631"/>
                  </a:lnTo>
                  <a:lnTo>
                    <a:pt x="703326" y="189611"/>
                  </a:lnTo>
                  <a:lnTo>
                    <a:pt x="784606" y="189611"/>
                  </a:lnTo>
                  <a:lnTo>
                    <a:pt x="784606" y="5715"/>
                  </a:lnTo>
                  <a:close/>
                </a:path>
                <a:path w="1893570" h="511175">
                  <a:moveTo>
                    <a:pt x="1857248" y="0"/>
                  </a:moveTo>
                  <a:lnTo>
                    <a:pt x="1892046" y="0"/>
                  </a:lnTo>
                  <a:lnTo>
                    <a:pt x="1892046" y="309118"/>
                  </a:lnTo>
                  <a:lnTo>
                    <a:pt x="1857248" y="309118"/>
                  </a:lnTo>
                  <a:lnTo>
                    <a:pt x="1857248" y="209804"/>
                  </a:lnTo>
                  <a:lnTo>
                    <a:pt x="1734565" y="209804"/>
                  </a:lnTo>
                  <a:lnTo>
                    <a:pt x="1734565" y="257302"/>
                  </a:lnTo>
                  <a:lnTo>
                    <a:pt x="1504442" y="257302"/>
                  </a:lnTo>
                  <a:lnTo>
                    <a:pt x="1504442" y="24129"/>
                  </a:lnTo>
                  <a:lnTo>
                    <a:pt x="1734565" y="24129"/>
                  </a:lnTo>
                  <a:lnTo>
                    <a:pt x="1734565" y="73279"/>
                  </a:lnTo>
                  <a:lnTo>
                    <a:pt x="1857248" y="73279"/>
                  </a:lnTo>
                  <a:lnTo>
                    <a:pt x="1857248" y="0"/>
                  </a:lnTo>
                  <a:close/>
                </a:path>
                <a:path w="1893570" h="511175">
                  <a:moveTo>
                    <a:pt x="1366520" y="0"/>
                  </a:moveTo>
                  <a:lnTo>
                    <a:pt x="1401318" y="0"/>
                  </a:lnTo>
                  <a:lnTo>
                    <a:pt x="1401318" y="265430"/>
                  </a:lnTo>
                  <a:lnTo>
                    <a:pt x="1366520" y="265430"/>
                  </a:lnTo>
                  <a:lnTo>
                    <a:pt x="1366520" y="132587"/>
                  </a:lnTo>
                  <a:lnTo>
                    <a:pt x="1238758" y="132587"/>
                  </a:lnTo>
                  <a:lnTo>
                    <a:pt x="1238758" y="99568"/>
                  </a:lnTo>
                  <a:lnTo>
                    <a:pt x="1366520" y="99568"/>
                  </a:lnTo>
                  <a:lnTo>
                    <a:pt x="1366520" y="0"/>
                  </a:lnTo>
                  <a:close/>
                </a:path>
                <a:path w="1893570" h="511175">
                  <a:moveTo>
                    <a:pt x="884682" y="0"/>
                  </a:moveTo>
                  <a:lnTo>
                    <a:pt x="918845" y="0"/>
                  </a:lnTo>
                  <a:lnTo>
                    <a:pt x="918845" y="507873"/>
                  </a:lnTo>
                  <a:lnTo>
                    <a:pt x="884682" y="507873"/>
                  </a:lnTo>
                  <a:lnTo>
                    <a:pt x="88468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37490" rIns="0" bIns="0" rtlCol="0" vert="horz">
            <a:spAutoFit/>
          </a:bodyPr>
          <a:lstStyle/>
          <a:p>
            <a:pPr algn="ctr" marR="346075">
              <a:lnSpc>
                <a:spcPct val="100000"/>
              </a:lnSpc>
              <a:spcBef>
                <a:spcPts val="1870"/>
              </a:spcBef>
            </a:pPr>
            <a:r>
              <a:rPr dirty="0" sz="2000" spc="-245"/>
              <a:t>기</a:t>
            </a:r>
            <a:r>
              <a:rPr dirty="0" sz="2000" spc="-215"/>
              <a:t>존</a:t>
            </a:r>
            <a:r>
              <a:rPr dirty="0" sz="2000" spc="-285"/>
              <a:t> </a:t>
            </a:r>
            <a:r>
              <a:rPr dirty="0" sz="2000" spc="-245"/>
              <a:t>시너</a:t>
            </a:r>
            <a:r>
              <a:rPr dirty="0" sz="2000" spc="-215"/>
              <a:t>지</a:t>
            </a:r>
            <a:r>
              <a:rPr dirty="0" sz="2000" spc="-300"/>
              <a:t> </a:t>
            </a:r>
            <a:r>
              <a:rPr dirty="0" sz="2000" spc="-245"/>
              <a:t>업</a:t>
            </a:r>
            <a:r>
              <a:rPr dirty="0" sz="2000" spc="-215"/>
              <a:t>종</a:t>
            </a:r>
            <a:r>
              <a:rPr dirty="0" sz="2000" spc="-285"/>
              <a:t> </a:t>
            </a:r>
            <a:r>
              <a:rPr dirty="0" sz="2000" spc="-245"/>
              <a:t>조합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9429877" y="386334"/>
            <a:ext cx="623570" cy="332105"/>
            <a:chOff x="9429877" y="386334"/>
            <a:chExt cx="623570" cy="332105"/>
          </a:xfrm>
        </p:grpSpPr>
        <p:sp>
          <p:nvSpPr>
            <p:cNvPr id="4" name="object 4"/>
            <p:cNvSpPr/>
            <p:nvPr/>
          </p:nvSpPr>
          <p:spPr>
            <a:xfrm>
              <a:off x="9434449" y="390906"/>
              <a:ext cx="614680" cy="323215"/>
            </a:xfrm>
            <a:custGeom>
              <a:avLst/>
              <a:gdLst/>
              <a:ahLst/>
              <a:cxnLst/>
              <a:rect l="l" t="t" r="r" b="b"/>
              <a:pathLst>
                <a:path w="614679" h="323215">
                  <a:moveTo>
                    <a:pt x="379475" y="230378"/>
                  </a:moveTo>
                  <a:lnTo>
                    <a:pt x="358901" y="230378"/>
                  </a:lnTo>
                  <a:lnTo>
                    <a:pt x="358901" y="317373"/>
                  </a:lnTo>
                  <a:lnTo>
                    <a:pt x="569086" y="317373"/>
                  </a:lnTo>
                  <a:lnTo>
                    <a:pt x="569086" y="299720"/>
                  </a:lnTo>
                  <a:lnTo>
                    <a:pt x="379475" y="299720"/>
                  </a:lnTo>
                  <a:lnTo>
                    <a:pt x="379475" y="230378"/>
                  </a:lnTo>
                  <a:close/>
                </a:path>
                <a:path w="614679" h="323215">
                  <a:moveTo>
                    <a:pt x="614172" y="175768"/>
                  </a:moveTo>
                  <a:lnTo>
                    <a:pt x="306958" y="175768"/>
                  </a:lnTo>
                  <a:lnTo>
                    <a:pt x="306958" y="193548"/>
                  </a:lnTo>
                  <a:lnTo>
                    <a:pt x="614172" y="193548"/>
                  </a:lnTo>
                  <a:lnTo>
                    <a:pt x="614172" y="175768"/>
                  </a:lnTo>
                  <a:close/>
                </a:path>
                <a:path w="614679" h="323215">
                  <a:moveTo>
                    <a:pt x="470407" y="126365"/>
                  </a:moveTo>
                  <a:lnTo>
                    <a:pt x="449452" y="126365"/>
                  </a:lnTo>
                  <a:lnTo>
                    <a:pt x="449452" y="175768"/>
                  </a:lnTo>
                  <a:lnTo>
                    <a:pt x="470407" y="175768"/>
                  </a:lnTo>
                  <a:lnTo>
                    <a:pt x="470407" y="126365"/>
                  </a:lnTo>
                  <a:close/>
                </a:path>
                <a:path w="614679" h="323215">
                  <a:moveTo>
                    <a:pt x="507672" y="89789"/>
                  </a:moveTo>
                  <a:lnTo>
                    <a:pt x="472440" y="89789"/>
                  </a:lnTo>
                  <a:lnTo>
                    <a:pt x="478085" y="93481"/>
                  </a:lnTo>
                  <a:lnTo>
                    <a:pt x="516548" y="114399"/>
                  </a:lnTo>
                  <a:lnTo>
                    <a:pt x="557426" y="130627"/>
                  </a:lnTo>
                  <a:lnTo>
                    <a:pt x="577215" y="136271"/>
                  </a:lnTo>
                  <a:lnTo>
                    <a:pt x="587882" y="117094"/>
                  </a:lnTo>
                  <a:lnTo>
                    <a:pt x="574663" y="113930"/>
                  </a:lnTo>
                  <a:lnTo>
                    <a:pt x="561657" y="110363"/>
                  </a:lnTo>
                  <a:lnTo>
                    <a:pt x="548842" y="106414"/>
                  </a:lnTo>
                  <a:lnTo>
                    <a:pt x="536194" y="102108"/>
                  </a:lnTo>
                  <a:lnTo>
                    <a:pt x="523863" y="97272"/>
                  </a:lnTo>
                  <a:lnTo>
                    <a:pt x="511841" y="91900"/>
                  </a:lnTo>
                  <a:lnTo>
                    <a:pt x="507672" y="89789"/>
                  </a:lnTo>
                  <a:close/>
                </a:path>
                <a:path w="614679" h="323215">
                  <a:moveTo>
                    <a:pt x="543188" y="27305"/>
                  </a:moveTo>
                  <a:lnTo>
                    <a:pt x="518668" y="27305"/>
                  </a:lnTo>
                  <a:lnTo>
                    <a:pt x="512738" y="34514"/>
                  </a:lnTo>
                  <a:lnTo>
                    <a:pt x="505999" y="41640"/>
                  </a:lnTo>
                  <a:lnTo>
                    <a:pt x="471011" y="68754"/>
                  </a:lnTo>
                  <a:lnTo>
                    <a:pt x="437022" y="86913"/>
                  </a:lnTo>
                  <a:lnTo>
                    <a:pt x="396875" y="102362"/>
                  </a:lnTo>
                  <a:lnTo>
                    <a:pt x="351315" y="114399"/>
                  </a:lnTo>
                  <a:lnTo>
                    <a:pt x="335025" y="117475"/>
                  </a:lnTo>
                  <a:lnTo>
                    <a:pt x="345058" y="135636"/>
                  </a:lnTo>
                  <a:lnTo>
                    <a:pt x="396493" y="122777"/>
                  </a:lnTo>
                  <a:lnTo>
                    <a:pt x="443896" y="104663"/>
                  </a:lnTo>
                  <a:lnTo>
                    <a:pt x="472440" y="89789"/>
                  </a:lnTo>
                  <a:lnTo>
                    <a:pt x="507672" y="89789"/>
                  </a:lnTo>
                  <a:lnTo>
                    <a:pt x="500153" y="85980"/>
                  </a:lnTo>
                  <a:lnTo>
                    <a:pt x="488823" y="79502"/>
                  </a:lnTo>
                  <a:lnTo>
                    <a:pt x="498633" y="72431"/>
                  </a:lnTo>
                  <a:lnTo>
                    <a:pt x="507873" y="65135"/>
                  </a:lnTo>
                  <a:lnTo>
                    <a:pt x="516540" y="57624"/>
                  </a:lnTo>
                  <a:lnTo>
                    <a:pt x="524636" y="49911"/>
                  </a:lnTo>
                  <a:lnTo>
                    <a:pt x="532086" y="41884"/>
                  </a:lnTo>
                  <a:lnTo>
                    <a:pt x="538797" y="33607"/>
                  </a:lnTo>
                  <a:lnTo>
                    <a:pt x="543188" y="27305"/>
                  </a:lnTo>
                  <a:close/>
                </a:path>
                <a:path w="614679" h="323215">
                  <a:moveTo>
                    <a:pt x="548258" y="8509"/>
                  </a:moveTo>
                  <a:lnTo>
                    <a:pt x="545592" y="8509"/>
                  </a:lnTo>
                  <a:lnTo>
                    <a:pt x="521684" y="9017"/>
                  </a:lnTo>
                  <a:lnTo>
                    <a:pt x="498728" y="9144"/>
                  </a:lnTo>
                  <a:lnTo>
                    <a:pt x="358521" y="9144"/>
                  </a:lnTo>
                  <a:lnTo>
                    <a:pt x="358521" y="28067"/>
                  </a:lnTo>
                  <a:lnTo>
                    <a:pt x="481583" y="28067"/>
                  </a:lnTo>
                  <a:lnTo>
                    <a:pt x="490753" y="28019"/>
                  </a:lnTo>
                  <a:lnTo>
                    <a:pt x="499983" y="27876"/>
                  </a:lnTo>
                  <a:lnTo>
                    <a:pt x="518668" y="27305"/>
                  </a:lnTo>
                  <a:lnTo>
                    <a:pt x="543188" y="27305"/>
                  </a:lnTo>
                  <a:lnTo>
                    <a:pt x="544746" y="25068"/>
                  </a:lnTo>
                  <a:lnTo>
                    <a:pt x="549909" y="16256"/>
                  </a:lnTo>
                  <a:lnTo>
                    <a:pt x="551052" y="14351"/>
                  </a:lnTo>
                  <a:lnTo>
                    <a:pt x="551306" y="12573"/>
                  </a:lnTo>
                  <a:lnTo>
                    <a:pt x="550545" y="10922"/>
                  </a:lnTo>
                  <a:lnTo>
                    <a:pt x="549909" y="9271"/>
                  </a:lnTo>
                  <a:lnTo>
                    <a:pt x="548258" y="8509"/>
                  </a:lnTo>
                  <a:close/>
                </a:path>
                <a:path w="614679" h="323215">
                  <a:moveTo>
                    <a:pt x="165729" y="45466"/>
                  </a:moveTo>
                  <a:lnTo>
                    <a:pt x="145160" y="45466"/>
                  </a:lnTo>
                  <a:lnTo>
                    <a:pt x="143111" y="59610"/>
                  </a:lnTo>
                  <a:lnTo>
                    <a:pt x="140192" y="73660"/>
                  </a:lnTo>
                  <a:lnTo>
                    <a:pt x="126057" y="115117"/>
                  </a:lnTo>
                  <a:lnTo>
                    <a:pt x="103250" y="154051"/>
                  </a:lnTo>
                  <a:lnTo>
                    <a:pt x="71818" y="189376"/>
                  </a:lnTo>
                  <a:lnTo>
                    <a:pt x="31718" y="220170"/>
                  </a:lnTo>
                  <a:lnTo>
                    <a:pt x="0" y="237490"/>
                  </a:lnTo>
                  <a:lnTo>
                    <a:pt x="14858" y="252476"/>
                  </a:lnTo>
                  <a:lnTo>
                    <a:pt x="48462" y="232326"/>
                  </a:lnTo>
                  <a:lnTo>
                    <a:pt x="103048" y="185360"/>
                  </a:lnTo>
                  <a:lnTo>
                    <a:pt x="140985" y="129377"/>
                  </a:lnTo>
                  <a:lnTo>
                    <a:pt x="163083" y="63948"/>
                  </a:lnTo>
                  <a:lnTo>
                    <a:pt x="165729" y="45466"/>
                  </a:lnTo>
                  <a:close/>
                </a:path>
                <a:path w="614679" h="323215">
                  <a:moveTo>
                    <a:pt x="168275" y="27686"/>
                  </a:moveTo>
                  <a:lnTo>
                    <a:pt x="157202" y="28021"/>
                  </a:lnTo>
                  <a:lnTo>
                    <a:pt x="134913" y="28453"/>
                  </a:lnTo>
                  <a:lnTo>
                    <a:pt x="13461" y="28702"/>
                  </a:lnTo>
                  <a:lnTo>
                    <a:pt x="13461" y="46482"/>
                  </a:lnTo>
                  <a:lnTo>
                    <a:pt x="57784" y="46482"/>
                  </a:lnTo>
                  <a:lnTo>
                    <a:pt x="123061" y="45892"/>
                  </a:lnTo>
                  <a:lnTo>
                    <a:pt x="145160" y="45466"/>
                  </a:lnTo>
                  <a:lnTo>
                    <a:pt x="165729" y="45466"/>
                  </a:lnTo>
                  <a:lnTo>
                    <a:pt x="168275" y="27686"/>
                  </a:lnTo>
                  <a:close/>
                </a:path>
                <a:path w="614679" h="323215">
                  <a:moveTo>
                    <a:pt x="260984" y="0"/>
                  </a:moveTo>
                  <a:lnTo>
                    <a:pt x="240410" y="0"/>
                  </a:lnTo>
                  <a:lnTo>
                    <a:pt x="240410" y="322707"/>
                  </a:lnTo>
                  <a:lnTo>
                    <a:pt x="260984" y="322707"/>
                  </a:lnTo>
                  <a:lnTo>
                    <a:pt x="26098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741408" y="517271"/>
              <a:ext cx="307340" cy="191135"/>
            </a:xfrm>
            <a:custGeom>
              <a:avLst/>
              <a:gdLst/>
              <a:ahLst/>
              <a:cxnLst/>
              <a:rect l="l" t="t" r="r" b="b"/>
              <a:pathLst>
                <a:path w="307340" h="191134">
                  <a:moveTo>
                    <a:pt x="51943" y="104012"/>
                  </a:moveTo>
                  <a:lnTo>
                    <a:pt x="72517" y="104012"/>
                  </a:lnTo>
                  <a:lnTo>
                    <a:pt x="72517" y="173354"/>
                  </a:lnTo>
                  <a:lnTo>
                    <a:pt x="262127" y="173354"/>
                  </a:lnTo>
                  <a:lnTo>
                    <a:pt x="262127" y="191007"/>
                  </a:lnTo>
                  <a:lnTo>
                    <a:pt x="51943" y="191007"/>
                  </a:lnTo>
                  <a:lnTo>
                    <a:pt x="51943" y="104012"/>
                  </a:lnTo>
                  <a:close/>
                </a:path>
                <a:path w="307340" h="191134">
                  <a:moveTo>
                    <a:pt x="142494" y="0"/>
                  </a:moveTo>
                  <a:lnTo>
                    <a:pt x="163449" y="0"/>
                  </a:lnTo>
                  <a:lnTo>
                    <a:pt x="163449" y="49402"/>
                  </a:lnTo>
                  <a:lnTo>
                    <a:pt x="307213" y="49402"/>
                  </a:lnTo>
                  <a:lnTo>
                    <a:pt x="307213" y="67182"/>
                  </a:lnTo>
                  <a:lnTo>
                    <a:pt x="0" y="67182"/>
                  </a:lnTo>
                  <a:lnTo>
                    <a:pt x="0" y="49402"/>
                  </a:lnTo>
                  <a:lnTo>
                    <a:pt x="142494" y="49402"/>
                  </a:lnTo>
                  <a:lnTo>
                    <a:pt x="14249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877" y="414020"/>
              <a:ext cx="177419" cy="233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74860" y="390906"/>
              <a:ext cx="347980" cy="323215"/>
            </a:xfrm>
            <a:custGeom>
              <a:avLst/>
              <a:gdLst/>
              <a:ahLst/>
              <a:cxnLst/>
              <a:rect l="l" t="t" r="r" b="b"/>
              <a:pathLst>
                <a:path w="347979" h="323215">
                  <a:moveTo>
                    <a:pt x="305181" y="8509"/>
                  </a:moveTo>
                  <a:lnTo>
                    <a:pt x="307848" y="8509"/>
                  </a:lnTo>
                  <a:lnTo>
                    <a:pt x="309499" y="9271"/>
                  </a:lnTo>
                  <a:lnTo>
                    <a:pt x="310134" y="10922"/>
                  </a:lnTo>
                  <a:lnTo>
                    <a:pt x="310896" y="12573"/>
                  </a:lnTo>
                  <a:lnTo>
                    <a:pt x="310642" y="14351"/>
                  </a:lnTo>
                  <a:lnTo>
                    <a:pt x="309499" y="16256"/>
                  </a:lnTo>
                  <a:lnTo>
                    <a:pt x="304335" y="25068"/>
                  </a:lnTo>
                  <a:lnTo>
                    <a:pt x="276129" y="57624"/>
                  </a:lnTo>
                  <a:lnTo>
                    <a:pt x="248412" y="79502"/>
                  </a:lnTo>
                  <a:lnTo>
                    <a:pt x="259742" y="85980"/>
                  </a:lnTo>
                  <a:lnTo>
                    <a:pt x="295783" y="102108"/>
                  </a:lnTo>
                  <a:lnTo>
                    <a:pt x="334252" y="113930"/>
                  </a:lnTo>
                  <a:lnTo>
                    <a:pt x="347472" y="117094"/>
                  </a:lnTo>
                  <a:lnTo>
                    <a:pt x="336804" y="136271"/>
                  </a:lnTo>
                  <a:lnTo>
                    <a:pt x="296433" y="123205"/>
                  </a:lnTo>
                  <a:lnTo>
                    <a:pt x="256159" y="104394"/>
                  </a:lnTo>
                  <a:lnTo>
                    <a:pt x="232029" y="89789"/>
                  </a:lnTo>
                  <a:lnTo>
                    <a:pt x="218078" y="97506"/>
                  </a:lnTo>
                  <a:lnTo>
                    <a:pt x="172466" y="117348"/>
                  </a:lnTo>
                  <a:lnTo>
                    <a:pt x="122173" y="131921"/>
                  </a:lnTo>
                  <a:lnTo>
                    <a:pt x="104648" y="135636"/>
                  </a:lnTo>
                  <a:lnTo>
                    <a:pt x="94615" y="117475"/>
                  </a:lnTo>
                  <a:lnTo>
                    <a:pt x="110904" y="114399"/>
                  </a:lnTo>
                  <a:lnTo>
                    <a:pt x="126634" y="110871"/>
                  </a:lnTo>
                  <a:lnTo>
                    <a:pt x="170513" y="97530"/>
                  </a:lnTo>
                  <a:lnTo>
                    <a:pt x="208661" y="81153"/>
                  </a:lnTo>
                  <a:lnTo>
                    <a:pt x="249682" y="55499"/>
                  </a:lnTo>
                  <a:lnTo>
                    <a:pt x="278257" y="27305"/>
                  </a:lnTo>
                  <a:lnTo>
                    <a:pt x="268872" y="27638"/>
                  </a:lnTo>
                  <a:lnTo>
                    <a:pt x="259572" y="27876"/>
                  </a:lnTo>
                  <a:lnTo>
                    <a:pt x="250342" y="28019"/>
                  </a:lnTo>
                  <a:lnTo>
                    <a:pt x="241173" y="28067"/>
                  </a:lnTo>
                  <a:lnTo>
                    <a:pt x="231961" y="28067"/>
                  </a:lnTo>
                  <a:lnTo>
                    <a:pt x="222631" y="28067"/>
                  </a:lnTo>
                  <a:lnTo>
                    <a:pt x="213205" y="28067"/>
                  </a:lnTo>
                  <a:lnTo>
                    <a:pt x="203708" y="28067"/>
                  </a:lnTo>
                  <a:lnTo>
                    <a:pt x="118110" y="28067"/>
                  </a:lnTo>
                  <a:lnTo>
                    <a:pt x="118110" y="9144"/>
                  </a:lnTo>
                  <a:lnTo>
                    <a:pt x="258318" y="9144"/>
                  </a:lnTo>
                  <a:lnTo>
                    <a:pt x="269676" y="9116"/>
                  </a:lnTo>
                  <a:lnTo>
                    <a:pt x="281273" y="9017"/>
                  </a:lnTo>
                  <a:lnTo>
                    <a:pt x="293108" y="8822"/>
                  </a:lnTo>
                  <a:lnTo>
                    <a:pt x="305181" y="8509"/>
                  </a:lnTo>
                  <a:close/>
                </a:path>
                <a:path w="347979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131043" y="386334"/>
            <a:ext cx="918210" cy="332105"/>
            <a:chOff x="10131043" y="386334"/>
            <a:chExt cx="918210" cy="332105"/>
          </a:xfrm>
        </p:grpSpPr>
        <p:sp>
          <p:nvSpPr>
            <p:cNvPr id="9" name="object 9"/>
            <p:cNvSpPr/>
            <p:nvPr/>
          </p:nvSpPr>
          <p:spPr>
            <a:xfrm>
              <a:off x="10135615" y="390906"/>
              <a:ext cx="908685" cy="323215"/>
            </a:xfrm>
            <a:custGeom>
              <a:avLst/>
              <a:gdLst/>
              <a:ahLst/>
              <a:cxnLst/>
              <a:rect l="l" t="t" r="r" b="b"/>
              <a:pathLst>
                <a:path w="908684" h="323215">
                  <a:moveTo>
                    <a:pt x="811596" y="45466"/>
                  </a:moveTo>
                  <a:lnTo>
                    <a:pt x="790575" y="45466"/>
                  </a:lnTo>
                  <a:lnTo>
                    <a:pt x="788882" y="57324"/>
                  </a:lnTo>
                  <a:lnTo>
                    <a:pt x="786272" y="69469"/>
                  </a:lnTo>
                  <a:lnTo>
                    <a:pt x="772727" y="107398"/>
                  </a:lnTo>
                  <a:lnTo>
                    <a:pt x="750188" y="145796"/>
                  </a:lnTo>
                  <a:lnTo>
                    <a:pt x="718113" y="183354"/>
                  </a:lnTo>
                  <a:lnTo>
                    <a:pt x="676068" y="218408"/>
                  </a:lnTo>
                  <a:lnTo>
                    <a:pt x="642238" y="239268"/>
                  </a:lnTo>
                  <a:lnTo>
                    <a:pt x="657478" y="254889"/>
                  </a:lnTo>
                  <a:lnTo>
                    <a:pt x="702734" y="223438"/>
                  </a:lnTo>
                  <a:lnTo>
                    <a:pt x="741457" y="187467"/>
                  </a:lnTo>
                  <a:lnTo>
                    <a:pt x="763269" y="160782"/>
                  </a:lnTo>
                  <a:lnTo>
                    <a:pt x="786172" y="160782"/>
                  </a:lnTo>
                  <a:lnTo>
                    <a:pt x="782796" y="156335"/>
                  </a:lnTo>
                  <a:lnTo>
                    <a:pt x="774700" y="144526"/>
                  </a:lnTo>
                  <a:lnTo>
                    <a:pt x="782746" y="131024"/>
                  </a:lnTo>
                  <a:lnTo>
                    <a:pt x="789924" y="117189"/>
                  </a:lnTo>
                  <a:lnTo>
                    <a:pt x="796220" y="103020"/>
                  </a:lnTo>
                  <a:lnTo>
                    <a:pt x="801624" y="88519"/>
                  </a:lnTo>
                  <a:lnTo>
                    <a:pt x="806074" y="73781"/>
                  </a:lnTo>
                  <a:lnTo>
                    <a:pt x="809513" y="58721"/>
                  </a:lnTo>
                  <a:lnTo>
                    <a:pt x="811596" y="45466"/>
                  </a:lnTo>
                  <a:close/>
                </a:path>
                <a:path w="908684" h="323215">
                  <a:moveTo>
                    <a:pt x="786172" y="160782"/>
                  </a:moveTo>
                  <a:lnTo>
                    <a:pt x="763269" y="160782"/>
                  </a:lnTo>
                  <a:lnTo>
                    <a:pt x="771290" y="172352"/>
                  </a:lnTo>
                  <a:lnTo>
                    <a:pt x="797686" y="205232"/>
                  </a:lnTo>
                  <a:lnTo>
                    <a:pt x="828333" y="234628"/>
                  </a:lnTo>
                  <a:lnTo>
                    <a:pt x="839597" y="243586"/>
                  </a:lnTo>
                  <a:lnTo>
                    <a:pt x="856741" y="227584"/>
                  </a:lnTo>
                  <a:lnTo>
                    <a:pt x="844071" y="218682"/>
                  </a:lnTo>
                  <a:lnTo>
                    <a:pt x="832151" y="209327"/>
                  </a:lnTo>
                  <a:lnTo>
                    <a:pt x="820969" y="199544"/>
                  </a:lnTo>
                  <a:lnTo>
                    <a:pt x="810513" y="189357"/>
                  </a:lnTo>
                  <a:lnTo>
                    <a:pt x="800703" y="178762"/>
                  </a:lnTo>
                  <a:lnTo>
                    <a:pt x="791463" y="167751"/>
                  </a:lnTo>
                  <a:lnTo>
                    <a:pt x="786172" y="160782"/>
                  </a:lnTo>
                  <a:close/>
                </a:path>
                <a:path w="908684" h="323215">
                  <a:moveTo>
                    <a:pt x="813307" y="27686"/>
                  </a:moveTo>
                  <a:lnTo>
                    <a:pt x="802167" y="28021"/>
                  </a:lnTo>
                  <a:lnTo>
                    <a:pt x="779982" y="28453"/>
                  </a:lnTo>
                  <a:lnTo>
                    <a:pt x="661797" y="28702"/>
                  </a:lnTo>
                  <a:lnTo>
                    <a:pt x="661797" y="46482"/>
                  </a:lnTo>
                  <a:lnTo>
                    <a:pt x="702944" y="46482"/>
                  </a:lnTo>
                  <a:lnTo>
                    <a:pt x="746378" y="46355"/>
                  </a:lnTo>
                  <a:lnTo>
                    <a:pt x="790575" y="45466"/>
                  </a:lnTo>
                  <a:lnTo>
                    <a:pt x="811596" y="45466"/>
                  </a:lnTo>
                  <a:lnTo>
                    <a:pt x="811928" y="43352"/>
                  </a:lnTo>
                  <a:lnTo>
                    <a:pt x="813307" y="27686"/>
                  </a:lnTo>
                  <a:close/>
                </a:path>
                <a:path w="908684" h="323215">
                  <a:moveTo>
                    <a:pt x="591184" y="0"/>
                  </a:moveTo>
                  <a:lnTo>
                    <a:pt x="571245" y="0"/>
                  </a:lnTo>
                  <a:lnTo>
                    <a:pt x="571245" y="107188"/>
                  </a:lnTo>
                  <a:lnTo>
                    <a:pt x="470407" y="107188"/>
                  </a:lnTo>
                  <a:lnTo>
                    <a:pt x="470407" y="124968"/>
                  </a:lnTo>
                  <a:lnTo>
                    <a:pt x="571245" y="124968"/>
                  </a:lnTo>
                  <a:lnTo>
                    <a:pt x="571245" y="322707"/>
                  </a:lnTo>
                  <a:lnTo>
                    <a:pt x="591184" y="322707"/>
                  </a:lnTo>
                  <a:lnTo>
                    <a:pt x="591184" y="0"/>
                  </a:lnTo>
                  <a:close/>
                </a:path>
                <a:path w="908684" h="323215">
                  <a:moveTo>
                    <a:pt x="368553" y="25527"/>
                  </a:moveTo>
                  <a:lnTo>
                    <a:pt x="347599" y="25527"/>
                  </a:lnTo>
                  <a:lnTo>
                    <a:pt x="347599" y="232537"/>
                  </a:lnTo>
                  <a:lnTo>
                    <a:pt x="416813" y="232537"/>
                  </a:lnTo>
                  <a:lnTo>
                    <a:pt x="425057" y="232467"/>
                  </a:lnTo>
                  <a:lnTo>
                    <a:pt x="467740" y="230171"/>
                  </a:lnTo>
                  <a:lnTo>
                    <a:pt x="508329" y="224649"/>
                  </a:lnTo>
                  <a:lnTo>
                    <a:pt x="542162" y="217297"/>
                  </a:lnTo>
                  <a:lnTo>
                    <a:pt x="542162" y="213741"/>
                  </a:lnTo>
                  <a:lnTo>
                    <a:pt x="368553" y="213741"/>
                  </a:lnTo>
                  <a:lnTo>
                    <a:pt x="368553" y="25527"/>
                  </a:lnTo>
                  <a:close/>
                </a:path>
                <a:path w="908684" h="323215">
                  <a:moveTo>
                    <a:pt x="542162" y="199517"/>
                  </a:moveTo>
                  <a:lnTo>
                    <a:pt x="504586" y="207357"/>
                  </a:lnTo>
                  <a:lnTo>
                    <a:pt x="456914" y="212693"/>
                  </a:lnTo>
                  <a:lnTo>
                    <a:pt x="421385" y="213741"/>
                  </a:lnTo>
                  <a:lnTo>
                    <a:pt x="542162" y="213741"/>
                  </a:lnTo>
                  <a:lnTo>
                    <a:pt x="542162" y="199517"/>
                  </a:lnTo>
                  <a:close/>
                </a:path>
                <a:path w="908684" h="323215">
                  <a:moveTo>
                    <a:pt x="120776" y="20574"/>
                  </a:moveTo>
                  <a:lnTo>
                    <a:pt x="99059" y="20574"/>
                  </a:lnTo>
                  <a:lnTo>
                    <a:pt x="99778" y="41340"/>
                  </a:lnTo>
                  <a:lnTo>
                    <a:pt x="99282" y="60975"/>
                  </a:lnTo>
                  <a:lnTo>
                    <a:pt x="90810" y="113307"/>
                  </a:lnTo>
                  <a:lnTo>
                    <a:pt x="74040" y="157099"/>
                  </a:lnTo>
                  <a:lnTo>
                    <a:pt x="50484" y="193067"/>
                  </a:lnTo>
                  <a:lnTo>
                    <a:pt x="21351" y="221996"/>
                  </a:lnTo>
                  <a:lnTo>
                    <a:pt x="0" y="237871"/>
                  </a:lnTo>
                  <a:lnTo>
                    <a:pt x="16382" y="251714"/>
                  </a:lnTo>
                  <a:lnTo>
                    <a:pt x="58745" y="213780"/>
                  </a:lnTo>
                  <a:lnTo>
                    <a:pt x="91519" y="166766"/>
                  </a:lnTo>
                  <a:lnTo>
                    <a:pt x="106933" y="129921"/>
                  </a:lnTo>
                  <a:lnTo>
                    <a:pt x="126545" y="129921"/>
                  </a:lnTo>
                  <a:lnTo>
                    <a:pt x="121955" y="120810"/>
                  </a:lnTo>
                  <a:lnTo>
                    <a:pt x="114426" y="102235"/>
                  </a:lnTo>
                  <a:lnTo>
                    <a:pt x="117883" y="83135"/>
                  </a:lnTo>
                  <a:lnTo>
                    <a:pt x="120078" y="63166"/>
                  </a:lnTo>
                  <a:lnTo>
                    <a:pt x="121034" y="42316"/>
                  </a:lnTo>
                  <a:lnTo>
                    <a:pt x="120776" y="20574"/>
                  </a:lnTo>
                  <a:close/>
                </a:path>
                <a:path w="908684" h="323215">
                  <a:moveTo>
                    <a:pt x="126545" y="129921"/>
                  </a:moveTo>
                  <a:lnTo>
                    <a:pt x="106933" y="129921"/>
                  </a:lnTo>
                  <a:lnTo>
                    <a:pt x="115244" y="147875"/>
                  </a:lnTo>
                  <a:lnTo>
                    <a:pt x="134866" y="180641"/>
                  </a:lnTo>
                  <a:lnTo>
                    <a:pt x="171221" y="221996"/>
                  </a:lnTo>
                  <a:lnTo>
                    <a:pt x="198881" y="244221"/>
                  </a:lnTo>
                  <a:lnTo>
                    <a:pt x="214883" y="228981"/>
                  </a:lnTo>
                  <a:lnTo>
                    <a:pt x="198000" y="217126"/>
                  </a:lnTo>
                  <a:lnTo>
                    <a:pt x="182213" y="203866"/>
                  </a:lnTo>
                  <a:lnTo>
                    <a:pt x="167520" y="189226"/>
                  </a:lnTo>
                  <a:lnTo>
                    <a:pt x="153924" y="173228"/>
                  </a:lnTo>
                  <a:lnTo>
                    <a:pt x="141680" y="156295"/>
                  </a:lnTo>
                  <a:lnTo>
                    <a:pt x="131032" y="138826"/>
                  </a:lnTo>
                  <a:lnTo>
                    <a:pt x="126545" y="129921"/>
                  </a:lnTo>
                  <a:close/>
                </a:path>
                <a:path w="908684" h="323215">
                  <a:moveTo>
                    <a:pt x="908557" y="0"/>
                  </a:moveTo>
                  <a:lnTo>
                    <a:pt x="887983" y="0"/>
                  </a:lnTo>
                  <a:lnTo>
                    <a:pt x="887983" y="322707"/>
                  </a:lnTo>
                  <a:lnTo>
                    <a:pt x="908557" y="322707"/>
                  </a:lnTo>
                  <a:lnTo>
                    <a:pt x="908557" y="0"/>
                  </a:lnTo>
                  <a:close/>
                </a:path>
                <a:path w="908684" h="323215">
                  <a:moveTo>
                    <a:pt x="274574" y="0"/>
                  </a:moveTo>
                  <a:lnTo>
                    <a:pt x="254000" y="0"/>
                  </a:lnTo>
                  <a:lnTo>
                    <a:pt x="254000" y="322707"/>
                  </a:lnTo>
                  <a:lnTo>
                    <a:pt x="274574" y="322707"/>
                  </a:lnTo>
                  <a:lnTo>
                    <a:pt x="27457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3282" y="414020"/>
              <a:ext cx="223647" cy="2363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8642" y="411861"/>
              <a:ext cx="203707" cy="2161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1043" y="406908"/>
              <a:ext cx="224027" cy="2402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89615" y="390906"/>
              <a:ext cx="654685" cy="323215"/>
            </a:xfrm>
            <a:custGeom>
              <a:avLst/>
              <a:gdLst/>
              <a:ahLst/>
              <a:cxnLst/>
              <a:rect l="l" t="t" r="r" b="b"/>
              <a:pathLst>
                <a:path w="654684" h="323215">
                  <a:moveTo>
                    <a:pt x="633983" y="0"/>
                  </a:moveTo>
                  <a:lnTo>
                    <a:pt x="654557" y="0"/>
                  </a:lnTo>
                  <a:lnTo>
                    <a:pt x="654557" y="322707"/>
                  </a:lnTo>
                  <a:lnTo>
                    <a:pt x="633983" y="322707"/>
                  </a:lnTo>
                  <a:lnTo>
                    <a:pt x="633983" y="0"/>
                  </a:lnTo>
                  <a:close/>
                </a:path>
                <a:path w="654684" h="323215">
                  <a:moveTo>
                    <a:pt x="317245" y="0"/>
                  </a:moveTo>
                  <a:lnTo>
                    <a:pt x="337184" y="0"/>
                  </a:lnTo>
                  <a:lnTo>
                    <a:pt x="337184" y="322707"/>
                  </a:lnTo>
                  <a:lnTo>
                    <a:pt x="317245" y="322707"/>
                  </a:lnTo>
                  <a:lnTo>
                    <a:pt x="317245" y="124968"/>
                  </a:lnTo>
                  <a:lnTo>
                    <a:pt x="216407" y="124968"/>
                  </a:lnTo>
                  <a:lnTo>
                    <a:pt x="216407" y="107188"/>
                  </a:lnTo>
                  <a:lnTo>
                    <a:pt x="317245" y="107188"/>
                  </a:lnTo>
                  <a:lnTo>
                    <a:pt x="317245" y="0"/>
                  </a:lnTo>
                  <a:close/>
                </a:path>
                <a:path w="654684" h="323215">
                  <a:moveTo>
                    <a:pt x="0" y="0"/>
                  </a:moveTo>
                  <a:lnTo>
                    <a:pt x="20574" y="0"/>
                  </a:lnTo>
                  <a:lnTo>
                    <a:pt x="20574" y="322707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68126" y="384556"/>
            <a:ext cx="631571" cy="33578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28827" y="2275332"/>
            <a:ext cx="502920" cy="3991610"/>
          </a:xfrm>
          <a:custGeom>
            <a:avLst/>
            <a:gdLst/>
            <a:ahLst/>
            <a:cxnLst/>
            <a:rect l="l" t="t" r="r" b="b"/>
            <a:pathLst>
              <a:path w="502919" h="3991610">
                <a:moveTo>
                  <a:pt x="502919" y="3991355"/>
                </a:moveTo>
                <a:lnTo>
                  <a:pt x="423440" y="3989219"/>
                </a:lnTo>
                <a:lnTo>
                  <a:pt x="354412" y="3983271"/>
                </a:lnTo>
                <a:lnTo>
                  <a:pt x="299978" y="3974200"/>
                </a:lnTo>
                <a:lnTo>
                  <a:pt x="251459" y="3949445"/>
                </a:lnTo>
                <a:lnTo>
                  <a:pt x="251459" y="2037587"/>
                </a:lnTo>
                <a:lnTo>
                  <a:pt x="238640" y="2024353"/>
                </a:lnTo>
                <a:lnTo>
                  <a:pt x="202941" y="2012850"/>
                </a:lnTo>
                <a:lnTo>
                  <a:pt x="148507" y="2003773"/>
                </a:lnTo>
                <a:lnTo>
                  <a:pt x="79479" y="1997817"/>
                </a:lnTo>
                <a:lnTo>
                  <a:pt x="0" y="1995677"/>
                </a:lnTo>
                <a:lnTo>
                  <a:pt x="79479" y="1993538"/>
                </a:lnTo>
                <a:lnTo>
                  <a:pt x="148507" y="1987582"/>
                </a:lnTo>
                <a:lnTo>
                  <a:pt x="202941" y="1978505"/>
                </a:lnTo>
                <a:lnTo>
                  <a:pt x="238640" y="1967002"/>
                </a:lnTo>
                <a:lnTo>
                  <a:pt x="251459" y="1953767"/>
                </a:lnTo>
                <a:lnTo>
                  <a:pt x="251459" y="41909"/>
                </a:lnTo>
                <a:lnTo>
                  <a:pt x="264279" y="28675"/>
                </a:lnTo>
                <a:lnTo>
                  <a:pt x="299978" y="17172"/>
                </a:lnTo>
                <a:lnTo>
                  <a:pt x="354412" y="8095"/>
                </a:lnTo>
                <a:lnTo>
                  <a:pt x="423440" y="2139"/>
                </a:lnTo>
                <a:lnTo>
                  <a:pt x="502919" y="0"/>
                </a:lnTo>
              </a:path>
            </a:pathLst>
          </a:custGeom>
          <a:ln w="571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11840" y="2275332"/>
            <a:ext cx="502920" cy="3991610"/>
          </a:xfrm>
          <a:custGeom>
            <a:avLst/>
            <a:gdLst/>
            <a:ahLst/>
            <a:cxnLst/>
            <a:rect l="l" t="t" r="r" b="b"/>
            <a:pathLst>
              <a:path w="502920" h="3991610">
                <a:moveTo>
                  <a:pt x="0" y="0"/>
                </a:moveTo>
                <a:lnTo>
                  <a:pt x="79504" y="2139"/>
                </a:lnTo>
                <a:lnTo>
                  <a:pt x="148535" y="8095"/>
                </a:lnTo>
                <a:lnTo>
                  <a:pt x="202960" y="17172"/>
                </a:lnTo>
                <a:lnTo>
                  <a:pt x="251459" y="41909"/>
                </a:lnTo>
                <a:lnTo>
                  <a:pt x="251459" y="1953767"/>
                </a:lnTo>
                <a:lnTo>
                  <a:pt x="264273" y="1967002"/>
                </a:lnTo>
                <a:lnTo>
                  <a:pt x="299959" y="1978505"/>
                </a:lnTo>
                <a:lnTo>
                  <a:pt x="354384" y="1987582"/>
                </a:lnTo>
                <a:lnTo>
                  <a:pt x="423415" y="1993538"/>
                </a:lnTo>
                <a:lnTo>
                  <a:pt x="502919" y="1995677"/>
                </a:lnTo>
                <a:lnTo>
                  <a:pt x="423415" y="1997817"/>
                </a:lnTo>
                <a:lnTo>
                  <a:pt x="354384" y="2003773"/>
                </a:lnTo>
                <a:lnTo>
                  <a:pt x="299959" y="2012850"/>
                </a:lnTo>
                <a:lnTo>
                  <a:pt x="264273" y="2024353"/>
                </a:lnTo>
                <a:lnTo>
                  <a:pt x="251459" y="2037587"/>
                </a:lnTo>
                <a:lnTo>
                  <a:pt x="251459" y="3949445"/>
                </a:lnTo>
                <a:lnTo>
                  <a:pt x="238646" y="3962695"/>
                </a:lnTo>
                <a:lnTo>
                  <a:pt x="202960" y="3974200"/>
                </a:lnTo>
                <a:lnTo>
                  <a:pt x="148535" y="3983271"/>
                </a:lnTo>
                <a:lnTo>
                  <a:pt x="79504" y="3989219"/>
                </a:lnTo>
                <a:lnTo>
                  <a:pt x="0" y="3991355"/>
                </a:lnTo>
              </a:path>
            </a:pathLst>
          </a:custGeom>
          <a:ln w="571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04942" y="2391237"/>
            <a:ext cx="2186940" cy="3319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905">
              <a:lnSpc>
                <a:spcPct val="150000"/>
              </a:lnSpc>
              <a:spcBef>
                <a:spcPts val="105"/>
              </a:spcBef>
            </a:pPr>
            <a:r>
              <a:rPr dirty="0" sz="1800" spc="-210">
                <a:latin typeface="Gulim"/>
                <a:cs typeface="Gulim"/>
              </a:rPr>
              <a:t>한</a:t>
            </a:r>
            <a:r>
              <a:rPr dirty="0" sz="1800" spc="-195">
                <a:latin typeface="Gulim"/>
                <a:cs typeface="Gulim"/>
              </a:rPr>
              <a:t>식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커</a:t>
            </a:r>
            <a:r>
              <a:rPr dirty="0" sz="1800" spc="-195">
                <a:latin typeface="Gulim"/>
                <a:cs typeface="Gulim"/>
              </a:rPr>
              <a:t>피</a:t>
            </a:r>
            <a:r>
              <a:rPr dirty="0" sz="1800" spc="-254">
                <a:latin typeface="Gulim"/>
                <a:cs typeface="Gulim"/>
              </a:rPr>
              <a:t> </a:t>
            </a:r>
            <a:r>
              <a:rPr dirty="0" sz="1800" spc="-210">
                <a:latin typeface="Gulim"/>
                <a:cs typeface="Gulim"/>
              </a:rPr>
              <a:t>전</a:t>
            </a:r>
            <a:r>
              <a:rPr dirty="0" sz="1800" spc="-220">
                <a:latin typeface="Gulim"/>
                <a:cs typeface="Gulim"/>
              </a:rPr>
              <a:t>문</a:t>
            </a:r>
            <a:r>
              <a:rPr dirty="0" sz="1800" spc="-110">
                <a:latin typeface="Gulim"/>
                <a:cs typeface="Gulim"/>
              </a:rPr>
              <a:t>점  </a:t>
            </a:r>
            <a:r>
              <a:rPr dirty="0" sz="1800" spc="-204">
                <a:latin typeface="Gulim"/>
                <a:cs typeface="Gulim"/>
              </a:rPr>
              <a:t>기</a:t>
            </a:r>
            <a:r>
              <a:rPr dirty="0" sz="1800" spc="-195">
                <a:latin typeface="Gulim"/>
                <a:cs typeface="Gulim"/>
              </a:rPr>
              <a:t>타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유</a:t>
            </a:r>
            <a:r>
              <a:rPr dirty="0" sz="1800" spc="-220">
                <a:latin typeface="Gulim"/>
                <a:cs typeface="Gulim"/>
              </a:rPr>
              <a:t>흥업</a:t>
            </a:r>
            <a:r>
              <a:rPr dirty="0" sz="1800" spc="-195">
                <a:latin typeface="Gulim"/>
                <a:cs typeface="Gulim"/>
              </a:rPr>
              <a:t>소</a:t>
            </a:r>
            <a:r>
              <a:rPr dirty="0" sz="1800" spc="-275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노</a:t>
            </a:r>
            <a:r>
              <a:rPr dirty="0" sz="1800" spc="-220">
                <a:latin typeface="Gulim"/>
                <a:cs typeface="Gulim"/>
              </a:rPr>
              <a:t>래</a:t>
            </a:r>
            <a:r>
              <a:rPr dirty="0" sz="1800" spc="-110">
                <a:latin typeface="Gulim"/>
                <a:cs typeface="Gulim"/>
              </a:rPr>
              <a:t>방  </a:t>
            </a:r>
            <a:r>
              <a:rPr dirty="0" sz="1800" spc="-204">
                <a:latin typeface="Gulim"/>
                <a:cs typeface="Gulim"/>
              </a:rPr>
              <a:t>한</a:t>
            </a:r>
            <a:r>
              <a:rPr dirty="0" sz="1800" spc="-195">
                <a:latin typeface="Gulim"/>
                <a:cs typeface="Gulim"/>
              </a:rPr>
              <a:t>식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기</a:t>
            </a:r>
            <a:r>
              <a:rPr dirty="0" sz="1800" spc="-195">
                <a:latin typeface="Gulim"/>
                <a:cs typeface="Gulim"/>
              </a:rPr>
              <a:t>타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요</a:t>
            </a:r>
            <a:r>
              <a:rPr dirty="0" sz="1800" spc="-220">
                <a:latin typeface="Gulim"/>
                <a:cs typeface="Gulim"/>
              </a:rPr>
              <a:t>식</a:t>
            </a:r>
            <a:r>
              <a:rPr dirty="0" sz="1800" spc="-110">
                <a:latin typeface="Gulim"/>
                <a:cs typeface="Gulim"/>
              </a:rPr>
              <a:t>업 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용서</a:t>
            </a:r>
            <a:r>
              <a:rPr dirty="0" sz="1800" spc="-229">
                <a:latin typeface="Gulim"/>
                <a:cs typeface="Gulim"/>
              </a:rPr>
              <a:t>비</a:t>
            </a:r>
            <a:r>
              <a:rPr dirty="0" sz="1800" spc="-195">
                <a:latin typeface="Gulim"/>
                <a:cs typeface="Gulim"/>
              </a:rPr>
              <a:t>스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10">
                <a:latin typeface="Gulim"/>
                <a:cs typeface="Gulim"/>
              </a:rPr>
              <a:t>실  </a:t>
            </a:r>
            <a:r>
              <a:rPr dirty="0" sz="1800" spc="-204">
                <a:latin typeface="Gulim"/>
                <a:cs typeface="Gulim"/>
              </a:rPr>
              <a:t>화</a:t>
            </a:r>
            <a:r>
              <a:rPr dirty="0" sz="1800" spc="-220">
                <a:latin typeface="Gulim"/>
                <a:cs typeface="Gulim"/>
              </a:rPr>
              <a:t>장</a:t>
            </a:r>
            <a:r>
              <a:rPr dirty="0" sz="1800" spc="-195">
                <a:latin typeface="Gulim"/>
                <a:cs typeface="Gulim"/>
              </a:rPr>
              <a:t>품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10">
                <a:latin typeface="Gulim"/>
                <a:cs typeface="Gulim"/>
              </a:rPr>
              <a:t>실 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95">
                <a:latin typeface="Gulim"/>
                <a:cs typeface="Gulim"/>
              </a:rPr>
              <a:t>실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705">
                <a:latin typeface="Gulim"/>
                <a:cs typeface="Gulim"/>
              </a:rPr>
              <a:t>–</a:t>
            </a:r>
            <a:r>
              <a:rPr dirty="0" sz="1800" spc="-225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안</a:t>
            </a:r>
            <a:r>
              <a:rPr dirty="0" sz="1800" spc="-220">
                <a:latin typeface="Gulim"/>
                <a:cs typeface="Gulim"/>
              </a:rPr>
              <a:t>경</a:t>
            </a:r>
            <a:r>
              <a:rPr dirty="0" sz="1800" spc="-195">
                <a:latin typeface="Gulim"/>
                <a:cs typeface="Gulim"/>
              </a:rPr>
              <a:t>점</a:t>
            </a: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800" spc="-204">
                <a:latin typeface="Gulim"/>
                <a:cs typeface="Gulim"/>
              </a:rPr>
              <a:t>커</a:t>
            </a:r>
            <a:r>
              <a:rPr dirty="0" sz="1800" spc="-195">
                <a:latin typeface="Gulim"/>
                <a:cs typeface="Gulim"/>
              </a:rPr>
              <a:t>피</a:t>
            </a:r>
            <a:r>
              <a:rPr dirty="0" sz="1800" spc="-25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전</a:t>
            </a:r>
            <a:r>
              <a:rPr dirty="0" sz="1800" spc="-220">
                <a:latin typeface="Gulim"/>
                <a:cs typeface="Gulim"/>
              </a:rPr>
              <a:t>문</a:t>
            </a:r>
            <a:r>
              <a:rPr dirty="0" sz="1800" spc="-195">
                <a:latin typeface="Gulim"/>
                <a:cs typeface="Gulim"/>
              </a:rPr>
              <a:t>점</a:t>
            </a:r>
            <a:r>
              <a:rPr dirty="0" sz="1800" spc="-260">
                <a:latin typeface="Gulim"/>
                <a:cs typeface="Gulim"/>
              </a:rPr>
              <a:t> </a:t>
            </a:r>
            <a:r>
              <a:rPr dirty="0" sz="1800" spc="-80">
                <a:latin typeface="Gulim"/>
                <a:cs typeface="Gulim"/>
              </a:rPr>
              <a:t>-</a:t>
            </a:r>
            <a:r>
              <a:rPr dirty="0" sz="1800" spc="-210">
                <a:latin typeface="Gulim"/>
                <a:cs typeface="Gulim"/>
              </a:rPr>
              <a:t> </a:t>
            </a:r>
            <a:r>
              <a:rPr dirty="0" sz="1800" spc="-204">
                <a:latin typeface="Gulim"/>
                <a:cs typeface="Gulim"/>
              </a:rPr>
              <a:t>미</a:t>
            </a:r>
            <a:r>
              <a:rPr dirty="0" sz="1800" spc="-220">
                <a:latin typeface="Gulim"/>
                <a:cs typeface="Gulim"/>
              </a:rPr>
              <a:t>용</a:t>
            </a:r>
            <a:r>
              <a:rPr dirty="0" sz="1800" spc="-195">
                <a:latin typeface="Gulim"/>
                <a:cs typeface="Gulim"/>
              </a:rPr>
              <a:t>실</a:t>
            </a: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800" spc="-204">
                <a:latin typeface="Gulim"/>
                <a:cs typeface="Gulim"/>
              </a:rPr>
              <a:t>화장품-안경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0736" y="321056"/>
            <a:ext cx="499109" cy="442595"/>
            <a:chOff x="300736" y="321056"/>
            <a:chExt cx="499109" cy="442595"/>
          </a:xfrm>
        </p:grpSpPr>
        <p:sp>
          <p:nvSpPr>
            <p:cNvPr id="19" name="object 19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0"/>
                  </a:moveTo>
                  <a:lnTo>
                    <a:pt x="93401" y="7286"/>
                  </a:lnTo>
                  <a:lnTo>
                    <a:pt x="57062" y="29448"/>
                  </a:lnTo>
                  <a:lnTo>
                    <a:pt x="28910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4"/>
                  </a:lnTo>
                  <a:lnTo>
                    <a:pt x="68415" y="413011"/>
                  </a:lnTo>
                  <a:lnTo>
                    <a:pt x="107002" y="430196"/>
                  </a:lnTo>
                  <a:lnTo>
                    <a:pt x="136169" y="433450"/>
                  </a:lnTo>
                  <a:lnTo>
                    <a:pt x="150825" y="432639"/>
                  </a:lnTo>
                  <a:lnTo>
                    <a:pt x="191452" y="420370"/>
                  </a:lnTo>
                  <a:lnTo>
                    <a:pt x="216118" y="402717"/>
                  </a:lnTo>
                  <a:lnTo>
                    <a:pt x="136169" y="402717"/>
                  </a:lnTo>
                  <a:lnTo>
                    <a:pt x="114023" y="399815"/>
                  </a:lnTo>
                  <a:lnTo>
                    <a:pt x="77063" y="376731"/>
                  </a:lnTo>
                  <a:lnTo>
                    <a:pt x="50176" y="330418"/>
                  </a:lnTo>
                  <a:lnTo>
                    <a:pt x="36482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4" y="134143"/>
                  </a:lnTo>
                  <a:lnTo>
                    <a:pt x="62064" y="76326"/>
                  </a:lnTo>
                  <a:lnTo>
                    <a:pt x="94230" y="42148"/>
                  </a:lnTo>
                  <a:lnTo>
                    <a:pt x="136169" y="30734"/>
                  </a:lnTo>
                  <a:lnTo>
                    <a:pt x="216367" y="30734"/>
                  </a:lnTo>
                  <a:lnTo>
                    <a:pt x="215130" y="29448"/>
                  </a:lnTo>
                  <a:lnTo>
                    <a:pt x="178497" y="7286"/>
                  </a:lnTo>
                  <a:lnTo>
                    <a:pt x="150821" y="809"/>
                  </a:lnTo>
                  <a:lnTo>
                    <a:pt x="136169" y="0"/>
                  </a:lnTo>
                  <a:close/>
                </a:path>
                <a:path w="490220" h="433705">
                  <a:moveTo>
                    <a:pt x="216367" y="30734"/>
                  </a:moveTo>
                  <a:lnTo>
                    <a:pt x="136169" y="30734"/>
                  </a:lnTo>
                  <a:lnTo>
                    <a:pt x="158329" y="33591"/>
                  </a:lnTo>
                  <a:lnTo>
                    <a:pt x="178061" y="42164"/>
                  </a:lnTo>
                  <a:lnTo>
                    <a:pt x="210248" y="76454"/>
                  </a:lnTo>
                  <a:lnTo>
                    <a:pt x="230743" y="134254"/>
                  </a:lnTo>
                  <a:lnTo>
                    <a:pt x="235869" y="172198"/>
                  </a:lnTo>
                  <a:lnTo>
                    <a:pt x="237578" y="216154"/>
                  </a:lnTo>
                  <a:lnTo>
                    <a:pt x="235856" y="260280"/>
                  </a:lnTo>
                  <a:lnTo>
                    <a:pt x="230706" y="298370"/>
                  </a:lnTo>
                  <a:lnTo>
                    <a:pt x="210134" y="356488"/>
                  </a:lnTo>
                  <a:lnTo>
                    <a:pt x="177928" y="391128"/>
                  </a:lnTo>
                  <a:lnTo>
                    <a:pt x="136169" y="402717"/>
                  </a:lnTo>
                  <a:lnTo>
                    <a:pt x="216118" y="402717"/>
                  </a:lnTo>
                  <a:lnTo>
                    <a:pt x="243280" y="366004"/>
                  </a:lnTo>
                  <a:lnTo>
                    <a:pt x="262559" y="312800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30" y="189291"/>
                  </a:lnTo>
                  <a:lnTo>
                    <a:pt x="266854" y="141430"/>
                  </a:lnTo>
                  <a:lnTo>
                    <a:pt x="257159" y="100585"/>
                  </a:lnTo>
                  <a:lnTo>
                    <a:pt x="234911" y="52705"/>
                  </a:lnTo>
                  <a:lnTo>
                    <a:pt x="225499" y="40225"/>
                  </a:lnTo>
                  <a:lnTo>
                    <a:pt x="216367" y="30734"/>
                  </a:lnTo>
                  <a:close/>
                </a:path>
                <a:path w="490220" h="433705">
                  <a:moveTo>
                    <a:pt x="489673" y="49275"/>
                  </a:moveTo>
                  <a:lnTo>
                    <a:pt x="455434" y="49275"/>
                  </a:lnTo>
                  <a:lnTo>
                    <a:pt x="455434" y="427863"/>
                  </a:lnTo>
                  <a:lnTo>
                    <a:pt x="489673" y="427863"/>
                  </a:lnTo>
                  <a:lnTo>
                    <a:pt x="489673" y="49275"/>
                  </a:lnTo>
                  <a:close/>
                </a:path>
                <a:path w="490220" h="433705">
                  <a:moveTo>
                    <a:pt x="489673" y="7747"/>
                  </a:moveTo>
                  <a:lnTo>
                    <a:pt x="448906" y="7747"/>
                  </a:lnTo>
                  <a:lnTo>
                    <a:pt x="444273" y="13180"/>
                  </a:lnTo>
                  <a:lnTo>
                    <a:pt x="439593" y="18256"/>
                  </a:lnTo>
                  <a:lnTo>
                    <a:pt x="409930" y="43561"/>
                  </a:lnTo>
                  <a:lnTo>
                    <a:pt x="371164" y="65653"/>
                  </a:lnTo>
                  <a:lnTo>
                    <a:pt x="364896" y="68199"/>
                  </a:lnTo>
                  <a:lnTo>
                    <a:pt x="364896" y="96774"/>
                  </a:lnTo>
                  <a:lnTo>
                    <a:pt x="368744" y="99187"/>
                  </a:lnTo>
                  <a:lnTo>
                    <a:pt x="376453" y="97536"/>
                  </a:lnTo>
                  <a:lnTo>
                    <a:pt x="382447" y="94996"/>
                  </a:lnTo>
                  <a:lnTo>
                    <a:pt x="421728" y="73660"/>
                  </a:lnTo>
                  <a:lnTo>
                    <a:pt x="455434" y="49275"/>
                  </a:lnTo>
                  <a:lnTo>
                    <a:pt x="489673" y="49275"/>
                  </a:lnTo>
                  <a:lnTo>
                    <a:pt x="489673" y="7747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308" y="325628"/>
              <a:ext cx="490220" cy="433705"/>
            </a:xfrm>
            <a:custGeom>
              <a:avLst/>
              <a:gdLst/>
              <a:ahLst/>
              <a:cxnLst/>
              <a:rect l="l" t="t" r="r" b="b"/>
              <a:pathLst>
                <a:path w="490220" h="433705">
                  <a:moveTo>
                    <a:pt x="136169" y="30734"/>
                  </a:moveTo>
                  <a:lnTo>
                    <a:pt x="94230" y="42148"/>
                  </a:lnTo>
                  <a:lnTo>
                    <a:pt x="62064" y="76326"/>
                  </a:lnTo>
                  <a:lnTo>
                    <a:pt x="41594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280"/>
                  </a:lnTo>
                  <a:lnTo>
                    <a:pt x="41621" y="298370"/>
                  </a:lnTo>
                  <a:lnTo>
                    <a:pt x="62166" y="356488"/>
                  </a:lnTo>
                  <a:lnTo>
                    <a:pt x="94362" y="391175"/>
                  </a:lnTo>
                  <a:lnTo>
                    <a:pt x="136169" y="402717"/>
                  </a:lnTo>
                  <a:lnTo>
                    <a:pt x="158243" y="399815"/>
                  </a:lnTo>
                  <a:lnTo>
                    <a:pt x="195224" y="376678"/>
                  </a:lnTo>
                  <a:lnTo>
                    <a:pt x="222143" y="330418"/>
                  </a:lnTo>
                  <a:lnTo>
                    <a:pt x="235864" y="260226"/>
                  </a:lnTo>
                  <a:lnTo>
                    <a:pt x="237578" y="216154"/>
                  </a:lnTo>
                  <a:lnTo>
                    <a:pt x="235869" y="172198"/>
                  </a:lnTo>
                  <a:lnTo>
                    <a:pt x="230743" y="134254"/>
                  </a:lnTo>
                  <a:lnTo>
                    <a:pt x="210248" y="76454"/>
                  </a:lnTo>
                  <a:lnTo>
                    <a:pt x="178061" y="42164"/>
                  </a:lnTo>
                  <a:lnTo>
                    <a:pt x="136169" y="30734"/>
                  </a:lnTo>
                  <a:close/>
                </a:path>
                <a:path w="490220" h="433705">
                  <a:moveTo>
                    <a:pt x="448906" y="7747"/>
                  </a:moveTo>
                  <a:lnTo>
                    <a:pt x="489673" y="7747"/>
                  </a:lnTo>
                  <a:lnTo>
                    <a:pt x="489673" y="427863"/>
                  </a:lnTo>
                  <a:lnTo>
                    <a:pt x="455434" y="427863"/>
                  </a:lnTo>
                  <a:lnTo>
                    <a:pt x="455434" y="49275"/>
                  </a:lnTo>
                  <a:lnTo>
                    <a:pt x="454825" y="49784"/>
                  </a:lnTo>
                  <a:lnTo>
                    <a:pt x="421728" y="73660"/>
                  </a:lnTo>
                  <a:lnTo>
                    <a:pt x="382447" y="94996"/>
                  </a:lnTo>
                  <a:lnTo>
                    <a:pt x="368744" y="99187"/>
                  </a:lnTo>
                  <a:lnTo>
                    <a:pt x="364896" y="96774"/>
                  </a:lnTo>
                  <a:lnTo>
                    <a:pt x="364896" y="90043"/>
                  </a:lnTo>
                  <a:lnTo>
                    <a:pt x="364896" y="68199"/>
                  </a:lnTo>
                  <a:lnTo>
                    <a:pt x="399289" y="50847"/>
                  </a:lnTo>
                  <a:lnTo>
                    <a:pt x="430098" y="27431"/>
                  </a:lnTo>
                  <a:lnTo>
                    <a:pt x="444273" y="13180"/>
                  </a:lnTo>
                  <a:lnTo>
                    <a:pt x="448906" y="7747"/>
                  </a:lnTo>
                  <a:close/>
                </a:path>
                <a:path w="490220" h="433705">
                  <a:moveTo>
                    <a:pt x="136169" y="0"/>
                  </a:moveTo>
                  <a:lnTo>
                    <a:pt x="178497" y="7286"/>
                  </a:lnTo>
                  <a:lnTo>
                    <a:pt x="215130" y="29448"/>
                  </a:lnTo>
                  <a:lnTo>
                    <a:pt x="243348" y="66921"/>
                  </a:lnTo>
                  <a:lnTo>
                    <a:pt x="262572" y="120142"/>
                  </a:lnTo>
                  <a:lnTo>
                    <a:pt x="269909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54" y="332233"/>
                  </a:lnTo>
                  <a:lnTo>
                    <a:pt x="234810" y="380364"/>
                  </a:lnTo>
                  <a:lnTo>
                    <a:pt x="203692" y="413011"/>
                  </a:lnTo>
                  <a:lnTo>
                    <a:pt x="164925" y="430196"/>
                  </a:lnTo>
                  <a:lnTo>
                    <a:pt x="136169" y="433450"/>
                  </a:lnTo>
                  <a:lnTo>
                    <a:pt x="121248" y="432639"/>
                  </a:lnTo>
                  <a:lnTo>
                    <a:pt x="80530" y="420370"/>
                  </a:lnTo>
                  <a:lnTo>
                    <a:pt x="46874" y="393009"/>
                  </a:lnTo>
                  <a:lnTo>
                    <a:pt x="21555" y="349980"/>
                  </a:lnTo>
                  <a:lnTo>
                    <a:pt x="9753" y="312927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4" y="100585"/>
                  </a:lnTo>
                  <a:lnTo>
                    <a:pt x="37338" y="52705"/>
                  </a:lnTo>
                  <a:lnTo>
                    <a:pt x="68300" y="20361"/>
                  </a:lnTo>
                  <a:lnTo>
                    <a:pt x="107002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961" y="685673"/>
            <a:ext cx="73012" cy="7238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14119" y="295783"/>
            <a:ext cx="1903095" cy="520065"/>
            <a:chOff x="1214119" y="295783"/>
            <a:chExt cx="1903095" cy="520065"/>
          </a:xfrm>
        </p:grpSpPr>
        <p:sp>
          <p:nvSpPr>
            <p:cNvPr id="23" name="object 23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12166"/>
                  </a:moveTo>
                  <a:lnTo>
                    <a:pt x="1661509" y="318754"/>
                  </a:lnTo>
                  <a:lnTo>
                    <a:pt x="1609979" y="338582"/>
                  </a:lnTo>
                  <a:lnTo>
                    <a:pt x="1577689" y="369697"/>
                  </a:lnTo>
                  <a:lnTo>
                    <a:pt x="1566926" y="410337"/>
                  </a:lnTo>
                  <a:lnTo>
                    <a:pt x="1567618" y="421576"/>
                  </a:lnTo>
                  <a:lnTo>
                    <a:pt x="1584269" y="460771"/>
                  </a:lnTo>
                  <a:lnTo>
                    <a:pt x="1621682" y="489751"/>
                  </a:lnTo>
                  <a:lnTo>
                    <a:pt x="1661795" y="503682"/>
                  </a:lnTo>
                  <a:lnTo>
                    <a:pt x="1711372" y="510236"/>
                  </a:lnTo>
                  <a:lnTo>
                    <a:pt x="1729994" y="510667"/>
                  </a:lnTo>
                  <a:lnTo>
                    <a:pt x="1766524" y="508974"/>
                  </a:lnTo>
                  <a:lnTo>
                    <a:pt x="1798780" y="503888"/>
                  </a:lnTo>
                  <a:lnTo>
                    <a:pt x="1826773" y="495397"/>
                  </a:lnTo>
                  <a:lnTo>
                    <a:pt x="1850516" y="483489"/>
                  </a:lnTo>
                  <a:lnTo>
                    <a:pt x="1855693" y="479425"/>
                  </a:lnTo>
                  <a:lnTo>
                    <a:pt x="1729994" y="479425"/>
                  </a:lnTo>
                  <a:lnTo>
                    <a:pt x="1714492" y="479091"/>
                  </a:lnTo>
                  <a:lnTo>
                    <a:pt x="1673987" y="474091"/>
                  </a:lnTo>
                  <a:lnTo>
                    <a:pt x="1633855" y="459486"/>
                  </a:lnTo>
                  <a:lnTo>
                    <a:pt x="1606531" y="431482"/>
                  </a:lnTo>
                  <a:lnTo>
                    <a:pt x="1602105" y="411480"/>
                  </a:lnTo>
                  <a:lnTo>
                    <a:pt x="1604079" y="397908"/>
                  </a:lnTo>
                  <a:lnTo>
                    <a:pt x="1633601" y="363600"/>
                  </a:lnTo>
                  <a:lnTo>
                    <a:pt x="1673463" y="348916"/>
                  </a:lnTo>
                  <a:lnTo>
                    <a:pt x="1729994" y="344043"/>
                  </a:lnTo>
                  <a:lnTo>
                    <a:pt x="1857338" y="344043"/>
                  </a:lnTo>
                  <a:lnTo>
                    <a:pt x="1850136" y="338582"/>
                  </a:lnTo>
                  <a:lnTo>
                    <a:pt x="1826327" y="327007"/>
                  </a:lnTo>
                  <a:lnTo>
                    <a:pt x="1798351" y="318754"/>
                  </a:lnTo>
                  <a:lnTo>
                    <a:pt x="17662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857338" y="344043"/>
                  </a:moveTo>
                  <a:lnTo>
                    <a:pt x="1729994" y="344043"/>
                  </a:lnTo>
                  <a:lnTo>
                    <a:pt x="1760255" y="345279"/>
                  </a:lnTo>
                  <a:lnTo>
                    <a:pt x="1786445" y="348980"/>
                  </a:lnTo>
                  <a:lnTo>
                    <a:pt x="1826514" y="363728"/>
                  </a:lnTo>
                  <a:lnTo>
                    <a:pt x="1856285" y="397928"/>
                  </a:lnTo>
                  <a:lnTo>
                    <a:pt x="1858264" y="411480"/>
                  </a:lnTo>
                  <a:lnTo>
                    <a:pt x="1857759" y="418355"/>
                  </a:lnTo>
                  <a:lnTo>
                    <a:pt x="1833582" y="454628"/>
                  </a:lnTo>
                  <a:lnTo>
                    <a:pt x="1797395" y="471183"/>
                  </a:lnTo>
                  <a:lnTo>
                    <a:pt x="1759886" y="478091"/>
                  </a:lnTo>
                  <a:lnTo>
                    <a:pt x="1729994" y="479425"/>
                  </a:lnTo>
                  <a:lnTo>
                    <a:pt x="1855693" y="479425"/>
                  </a:lnTo>
                  <a:lnTo>
                    <a:pt x="1882806" y="451580"/>
                  </a:lnTo>
                  <a:lnTo>
                    <a:pt x="1893570" y="410337"/>
                  </a:lnTo>
                  <a:lnTo>
                    <a:pt x="1890847" y="388838"/>
                  </a:lnTo>
                  <a:lnTo>
                    <a:pt x="1882711" y="369744"/>
                  </a:lnTo>
                  <a:lnTo>
                    <a:pt x="1869138" y="352990"/>
                  </a:lnTo>
                  <a:lnTo>
                    <a:pt x="1857338" y="344043"/>
                  </a:lnTo>
                  <a:close/>
                </a:path>
                <a:path w="1893570" h="511175">
                  <a:moveTo>
                    <a:pt x="1401318" y="284225"/>
                  </a:moveTo>
                  <a:lnTo>
                    <a:pt x="1086739" y="284225"/>
                  </a:lnTo>
                  <a:lnTo>
                    <a:pt x="1086739" y="316611"/>
                  </a:lnTo>
                  <a:lnTo>
                    <a:pt x="1366520" y="316611"/>
                  </a:lnTo>
                  <a:lnTo>
                    <a:pt x="1366520" y="374269"/>
                  </a:lnTo>
                  <a:lnTo>
                    <a:pt x="1086739" y="374269"/>
                  </a:lnTo>
                  <a:lnTo>
                    <a:pt x="1086739" y="502285"/>
                  </a:lnTo>
                  <a:lnTo>
                    <a:pt x="1412875" y="502285"/>
                  </a:lnTo>
                  <a:lnTo>
                    <a:pt x="1412875" y="469900"/>
                  </a:lnTo>
                  <a:lnTo>
                    <a:pt x="1121537" y="469900"/>
                  </a:lnTo>
                  <a:lnTo>
                    <a:pt x="1121537" y="406654"/>
                  </a:lnTo>
                  <a:lnTo>
                    <a:pt x="1401318" y="406654"/>
                  </a:lnTo>
                  <a:lnTo>
                    <a:pt x="1401318" y="284225"/>
                  </a:lnTo>
                  <a:close/>
                </a:path>
                <a:path w="1893570" h="511175">
                  <a:moveTo>
                    <a:pt x="256921" y="314960"/>
                  </a:moveTo>
                  <a:lnTo>
                    <a:pt x="221107" y="314960"/>
                  </a:lnTo>
                  <a:lnTo>
                    <a:pt x="221107" y="505079"/>
                  </a:lnTo>
                  <a:lnTo>
                    <a:pt x="256921" y="505079"/>
                  </a:lnTo>
                  <a:lnTo>
                    <a:pt x="256921" y="314960"/>
                  </a:lnTo>
                  <a:close/>
                </a:path>
                <a:path w="1893570" h="511175">
                  <a:moveTo>
                    <a:pt x="470916" y="282448"/>
                  </a:moveTo>
                  <a:lnTo>
                    <a:pt x="0" y="282448"/>
                  </a:lnTo>
                  <a:lnTo>
                    <a:pt x="0" y="314960"/>
                  </a:lnTo>
                  <a:lnTo>
                    <a:pt x="470916" y="314960"/>
                  </a:lnTo>
                  <a:lnTo>
                    <a:pt x="470916" y="282448"/>
                  </a:lnTo>
                  <a:close/>
                </a:path>
                <a:path w="1893570" h="511175">
                  <a:moveTo>
                    <a:pt x="1892046" y="209804"/>
                  </a:moveTo>
                  <a:lnTo>
                    <a:pt x="1857248" y="209804"/>
                  </a:lnTo>
                  <a:lnTo>
                    <a:pt x="1857248" y="309118"/>
                  </a:lnTo>
                  <a:lnTo>
                    <a:pt x="1892046" y="309118"/>
                  </a:lnTo>
                  <a:lnTo>
                    <a:pt x="1892046" y="209804"/>
                  </a:lnTo>
                  <a:close/>
                </a:path>
                <a:path w="1893570" h="511175">
                  <a:moveTo>
                    <a:pt x="1734565" y="24129"/>
                  </a:moveTo>
                  <a:lnTo>
                    <a:pt x="1504442" y="24129"/>
                  </a:lnTo>
                  <a:lnTo>
                    <a:pt x="1504442" y="257302"/>
                  </a:lnTo>
                  <a:lnTo>
                    <a:pt x="1734565" y="257302"/>
                  </a:lnTo>
                  <a:lnTo>
                    <a:pt x="1734565" y="224917"/>
                  </a:lnTo>
                  <a:lnTo>
                    <a:pt x="1539240" y="224917"/>
                  </a:lnTo>
                  <a:lnTo>
                    <a:pt x="1539240" y="56515"/>
                  </a:lnTo>
                  <a:lnTo>
                    <a:pt x="1734565" y="56515"/>
                  </a:lnTo>
                  <a:lnTo>
                    <a:pt x="1734565" y="24129"/>
                  </a:lnTo>
                  <a:close/>
                </a:path>
                <a:path w="1893570" h="511175">
                  <a:moveTo>
                    <a:pt x="1734565" y="56515"/>
                  </a:moveTo>
                  <a:lnTo>
                    <a:pt x="1699768" y="56515"/>
                  </a:lnTo>
                  <a:lnTo>
                    <a:pt x="1699768" y="224917"/>
                  </a:lnTo>
                  <a:lnTo>
                    <a:pt x="1734565" y="224917"/>
                  </a:lnTo>
                  <a:lnTo>
                    <a:pt x="1734565" y="209804"/>
                  </a:lnTo>
                  <a:lnTo>
                    <a:pt x="1892046" y="209804"/>
                  </a:lnTo>
                  <a:lnTo>
                    <a:pt x="1892046" y="176784"/>
                  </a:lnTo>
                  <a:lnTo>
                    <a:pt x="1734565" y="176784"/>
                  </a:lnTo>
                  <a:lnTo>
                    <a:pt x="1734565" y="106299"/>
                  </a:lnTo>
                  <a:lnTo>
                    <a:pt x="1892046" y="106299"/>
                  </a:lnTo>
                  <a:lnTo>
                    <a:pt x="1892046" y="73279"/>
                  </a:lnTo>
                  <a:lnTo>
                    <a:pt x="1734565" y="73279"/>
                  </a:lnTo>
                  <a:lnTo>
                    <a:pt x="1734565" y="56515"/>
                  </a:lnTo>
                  <a:close/>
                </a:path>
                <a:path w="1893570" h="511175">
                  <a:moveTo>
                    <a:pt x="1892046" y="106299"/>
                  </a:moveTo>
                  <a:lnTo>
                    <a:pt x="1857248" y="106299"/>
                  </a:lnTo>
                  <a:lnTo>
                    <a:pt x="1857248" y="176784"/>
                  </a:lnTo>
                  <a:lnTo>
                    <a:pt x="1892046" y="176784"/>
                  </a:lnTo>
                  <a:lnTo>
                    <a:pt x="1892046" y="106299"/>
                  </a:lnTo>
                  <a:close/>
                </a:path>
                <a:path w="1893570" h="511175">
                  <a:moveTo>
                    <a:pt x="1892046" y="0"/>
                  </a:moveTo>
                  <a:lnTo>
                    <a:pt x="1857248" y="0"/>
                  </a:lnTo>
                  <a:lnTo>
                    <a:pt x="1857248" y="73279"/>
                  </a:lnTo>
                  <a:lnTo>
                    <a:pt x="1892046" y="73279"/>
                  </a:lnTo>
                  <a:lnTo>
                    <a:pt x="1892046" y="0"/>
                  </a:lnTo>
                  <a:close/>
                </a:path>
                <a:path w="1893570" h="511175">
                  <a:moveTo>
                    <a:pt x="818641" y="5715"/>
                  </a:moveTo>
                  <a:lnTo>
                    <a:pt x="784606" y="5715"/>
                  </a:lnTo>
                  <a:lnTo>
                    <a:pt x="784606" y="189611"/>
                  </a:lnTo>
                  <a:lnTo>
                    <a:pt x="703326" y="189611"/>
                  </a:lnTo>
                  <a:lnTo>
                    <a:pt x="703326" y="222631"/>
                  </a:lnTo>
                  <a:lnTo>
                    <a:pt x="784606" y="222631"/>
                  </a:lnTo>
                  <a:lnTo>
                    <a:pt x="784606" y="495046"/>
                  </a:lnTo>
                  <a:lnTo>
                    <a:pt x="818641" y="495046"/>
                  </a:lnTo>
                  <a:lnTo>
                    <a:pt x="818641" y="5715"/>
                  </a:lnTo>
                  <a:close/>
                </a:path>
                <a:path w="1893570" h="511175">
                  <a:moveTo>
                    <a:pt x="701380" y="77216"/>
                  </a:moveTo>
                  <a:lnTo>
                    <a:pt x="667258" y="77216"/>
                  </a:lnTo>
                  <a:lnTo>
                    <a:pt x="665376" y="92071"/>
                  </a:lnTo>
                  <a:lnTo>
                    <a:pt x="662400" y="108426"/>
                  </a:lnTo>
                  <a:lnTo>
                    <a:pt x="653160" y="145542"/>
                  </a:lnTo>
                  <a:lnTo>
                    <a:pt x="639254" y="185658"/>
                  </a:lnTo>
                  <a:lnTo>
                    <a:pt x="620395" y="226060"/>
                  </a:lnTo>
                  <a:lnTo>
                    <a:pt x="596471" y="265874"/>
                  </a:lnTo>
                  <a:lnTo>
                    <a:pt x="567690" y="304546"/>
                  </a:lnTo>
                  <a:lnTo>
                    <a:pt x="533495" y="341614"/>
                  </a:lnTo>
                  <a:lnTo>
                    <a:pt x="493395" y="376682"/>
                  </a:lnTo>
                  <a:lnTo>
                    <a:pt x="516890" y="398272"/>
                  </a:lnTo>
                  <a:lnTo>
                    <a:pt x="555752" y="365585"/>
                  </a:lnTo>
                  <a:lnTo>
                    <a:pt x="589280" y="329946"/>
                  </a:lnTo>
                  <a:lnTo>
                    <a:pt x="617124" y="292433"/>
                  </a:lnTo>
                  <a:lnTo>
                    <a:pt x="638683" y="253873"/>
                  </a:lnTo>
                  <a:lnTo>
                    <a:pt x="673209" y="253873"/>
                  </a:lnTo>
                  <a:lnTo>
                    <a:pt x="665732" y="241899"/>
                  </a:lnTo>
                  <a:lnTo>
                    <a:pt x="656590" y="225806"/>
                  </a:lnTo>
                  <a:lnTo>
                    <a:pt x="666078" y="205817"/>
                  </a:lnTo>
                  <a:lnTo>
                    <a:pt x="674592" y="185261"/>
                  </a:lnTo>
                  <a:lnTo>
                    <a:pt x="682236" y="163905"/>
                  </a:lnTo>
                  <a:lnTo>
                    <a:pt x="688975" y="141859"/>
                  </a:lnTo>
                  <a:lnTo>
                    <a:pt x="694590" y="118975"/>
                  </a:lnTo>
                  <a:lnTo>
                    <a:pt x="699039" y="95091"/>
                  </a:lnTo>
                  <a:lnTo>
                    <a:pt x="701380" y="77216"/>
                  </a:lnTo>
                  <a:close/>
                </a:path>
                <a:path w="1893570" h="511175">
                  <a:moveTo>
                    <a:pt x="673209" y="253873"/>
                  </a:moveTo>
                  <a:lnTo>
                    <a:pt x="638683" y="253873"/>
                  </a:lnTo>
                  <a:lnTo>
                    <a:pt x="646616" y="270446"/>
                  </a:lnTo>
                  <a:lnTo>
                    <a:pt x="666150" y="303593"/>
                  </a:lnTo>
                  <a:lnTo>
                    <a:pt x="690370" y="336214"/>
                  </a:lnTo>
                  <a:lnTo>
                    <a:pt x="717750" y="365690"/>
                  </a:lnTo>
                  <a:lnTo>
                    <a:pt x="732535" y="379095"/>
                  </a:lnTo>
                  <a:lnTo>
                    <a:pt x="758571" y="356743"/>
                  </a:lnTo>
                  <a:lnTo>
                    <a:pt x="742759" y="341554"/>
                  </a:lnTo>
                  <a:lnTo>
                    <a:pt x="727710" y="325723"/>
                  </a:lnTo>
                  <a:lnTo>
                    <a:pt x="713422" y="309272"/>
                  </a:lnTo>
                  <a:lnTo>
                    <a:pt x="699897" y="292227"/>
                  </a:lnTo>
                  <a:lnTo>
                    <a:pt x="687397" y="275133"/>
                  </a:lnTo>
                  <a:lnTo>
                    <a:pt x="676005" y="258349"/>
                  </a:lnTo>
                  <a:lnTo>
                    <a:pt x="673209" y="253873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74131" y="45656"/>
                  </a:lnTo>
                  <a:lnTo>
                    <a:pt x="660925" y="46037"/>
                  </a:lnTo>
                  <a:lnTo>
                    <a:pt x="648970" y="46227"/>
                  </a:lnTo>
                  <a:lnTo>
                    <a:pt x="594995" y="46481"/>
                  </a:lnTo>
                  <a:lnTo>
                    <a:pt x="518033" y="46481"/>
                  </a:lnTo>
                  <a:lnTo>
                    <a:pt x="518033" y="78867"/>
                  </a:lnTo>
                  <a:lnTo>
                    <a:pt x="569214" y="78867"/>
                  </a:lnTo>
                  <a:lnTo>
                    <a:pt x="632789" y="78448"/>
                  </a:lnTo>
                  <a:lnTo>
                    <a:pt x="644620" y="78152"/>
                  </a:lnTo>
                  <a:lnTo>
                    <a:pt x="656117" y="77737"/>
                  </a:lnTo>
                  <a:lnTo>
                    <a:pt x="667258" y="77216"/>
                  </a:lnTo>
                  <a:lnTo>
                    <a:pt x="701380" y="77216"/>
                  </a:lnTo>
                  <a:lnTo>
                    <a:pt x="702298" y="70207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400" y="49275"/>
                  </a:moveTo>
                  <a:lnTo>
                    <a:pt x="331343" y="49275"/>
                  </a:lnTo>
                  <a:lnTo>
                    <a:pt x="324939" y="57731"/>
                  </a:lnTo>
                  <a:lnTo>
                    <a:pt x="316404" y="67294"/>
                  </a:lnTo>
                  <a:lnTo>
                    <a:pt x="278461" y="101933"/>
                  </a:lnTo>
                  <a:lnTo>
                    <a:pt x="245072" y="125364"/>
                  </a:lnTo>
                  <a:lnTo>
                    <a:pt x="206043" y="147441"/>
                  </a:lnTo>
                  <a:lnTo>
                    <a:pt x="162089" y="167495"/>
                  </a:lnTo>
                  <a:lnTo>
                    <a:pt x="113322" y="185283"/>
                  </a:lnTo>
                  <a:lnTo>
                    <a:pt x="60327" y="199518"/>
                  </a:lnTo>
                  <a:lnTo>
                    <a:pt x="32296" y="205232"/>
                  </a:lnTo>
                  <a:lnTo>
                    <a:pt x="46418" y="236474"/>
                  </a:lnTo>
                  <a:lnTo>
                    <a:pt x="104576" y="222107"/>
                  </a:lnTo>
                  <a:lnTo>
                    <a:pt x="157353" y="204597"/>
                  </a:lnTo>
                  <a:lnTo>
                    <a:pt x="204644" y="184229"/>
                  </a:lnTo>
                  <a:lnTo>
                    <a:pt x="246126" y="161290"/>
                  </a:lnTo>
                  <a:lnTo>
                    <a:pt x="308279" y="161290"/>
                  </a:lnTo>
                  <a:lnTo>
                    <a:pt x="306482" y="160527"/>
                  </a:lnTo>
                  <a:lnTo>
                    <a:pt x="288266" y="152336"/>
                  </a:lnTo>
                  <a:lnTo>
                    <a:pt x="271145" y="144145"/>
                  </a:lnTo>
                  <a:lnTo>
                    <a:pt x="289270" y="132978"/>
                  </a:lnTo>
                  <a:lnTo>
                    <a:pt x="306133" y="120824"/>
                  </a:lnTo>
                  <a:lnTo>
                    <a:pt x="321758" y="107694"/>
                  </a:lnTo>
                  <a:lnTo>
                    <a:pt x="336169" y="93599"/>
                  </a:lnTo>
                  <a:lnTo>
                    <a:pt x="348956" y="78857"/>
                  </a:lnTo>
                  <a:lnTo>
                    <a:pt x="359886" y="63769"/>
                  </a:lnTo>
                  <a:lnTo>
                    <a:pt x="368400" y="49275"/>
                  </a:lnTo>
                  <a:close/>
                </a:path>
                <a:path w="1893570" h="511175">
                  <a:moveTo>
                    <a:pt x="308279" y="161290"/>
                  </a:moveTo>
                  <a:lnTo>
                    <a:pt x="246126" y="161290"/>
                  </a:lnTo>
                  <a:lnTo>
                    <a:pt x="253650" y="166651"/>
                  </a:lnTo>
                  <a:lnTo>
                    <a:pt x="292921" y="188781"/>
                  </a:lnTo>
                  <a:lnTo>
                    <a:pt x="337843" y="208555"/>
                  </a:lnTo>
                  <a:lnTo>
                    <a:pt x="386085" y="225099"/>
                  </a:lnTo>
                  <a:lnTo>
                    <a:pt x="425322" y="234315"/>
                  </a:lnTo>
                  <a:lnTo>
                    <a:pt x="440182" y="203835"/>
                  </a:lnTo>
                  <a:lnTo>
                    <a:pt x="414746" y="198163"/>
                  </a:lnTo>
                  <a:lnTo>
                    <a:pt x="390620" y="191801"/>
                  </a:lnTo>
                  <a:lnTo>
                    <a:pt x="367780" y="184725"/>
                  </a:lnTo>
                  <a:lnTo>
                    <a:pt x="346202" y="176911"/>
                  </a:lnTo>
                  <a:lnTo>
                    <a:pt x="325794" y="168719"/>
                  </a:lnTo>
                  <a:lnTo>
                    <a:pt x="308279" y="161290"/>
                  </a:lnTo>
                  <a:close/>
                </a:path>
                <a:path w="1893570" h="511175">
                  <a:moveTo>
                    <a:pt x="376555" y="16891"/>
                  </a:moveTo>
                  <a:lnTo>
                    <a:pt x="368935" y="16891"/>
                  </a:lnTo>
                  <a:lnTo>
                    <a:pt x="331803" y="17684"/>
                  </a:lnTo>
                  <a:lnTo>
                    <a:pt x="295910" y="17906"/>
                  </a:lnTo>
                  <a:lnTo>
                    <a:pt x="79502" y="17906"/>
                  </a:lnTo>
                  <a:lnTo>
                    <a:pt x="79502" y="50419"/>
                  </a:lnTo>
                  <a:lnTo>
                    <a:pt x="272542" y="50419"/>
                  </a:lnTo>
                  <a:lnTo>
                    <a:pt x="302561" y="50133"/>
                  </a:lnTo>
                  <a:lnTo>
                    <a:pt x="317101" y="49776"/>
                  </a:lnTo>
                  <a:lnTo>
                    <a:pt x="331343" y="49275"/>
                  </a:lnTo>
                  <a:lnTo>
                    <a:pt x="368400" y="49275"/>
                  </a:lnTo>
                  <a:lnTo>
                    <a:pt x="368958" y="48325"/>
                  </a:lnTo>
                  <a:lnTo>
                    <a:pt x="376174" y="32512"/>
                  </a:lnTo>
                  <a:lnTo>
                    <a:pt x="378968" y="22098"/>
                  </a:lnTo>
                  <a:lnTo>
                    <a:pt x="376555" y="16891"/>
                  </a:lnTo>
                  <a:close/>
                </a:path>
                <a:path w="1893570" h="511175">
                  <a:moveTo>
                    <a:pt x="1401318" y="0"/>
                  </a:moveTo>
                  <a:lnTo>
                    <a:pt x="1366520" y="0"/>
                  </a:lnTo>
                  <a:lnTo>
                    <a:pt x="1366520" y="99568"/>
                  </a:lnTo>
                  <a:lnTo>
                    <a:pt x="1238758" y="99568"/>
                  </a:lnTo>
                  <a:lnTo>
                    <a:pt x="1238758" y="132587"/>
                  </a:lnTo>
                  <a:lnTo>
                    <a:pt x="1366520" y="132587"/>
                  </a:lnTo>
                  <a:lnTo>
                    <a:pt x="1366520" y="265430"/>
                  </a:lnTo>
                  <a:lnTo>
                    <a:pt x="1401318" y="265430"/>
                  </a:lnTo>
                  <a:lnTo>
                    <a:pt x="1401318" y="0"/>
                  </a:lnTo>
                  <a:close/>
                </a:path>
                <a:path w="1893570" h="511175">
                  <a:moveTo>
                    <a:pt x="1159510" y="12700"/>
                  </a:moveTo>
                  <a:lnTo>
                    <a:pt x="1123442" y="12700"/>
                  </a:lnTo>
                  <a:lnTo>
                    <a:pt x="1124136" y="33248"/>
                  </a:lnTo>
                  <a:lnTo>
                    <a:pt x="1123378" y="52403"/>
                  </a:lnTo>
                  <a:lnTo>
                    <a:pt x="1112716" y="101820"/>
                  </a:lnTo>
                  <a:lnTo>
                    <a:pt x="1090803" y="144272"/>
                  </a:lnTo>
                  <a:lnTo>
                    <a:pt x="1058513" y="181205"/>
                  </a:lnTo>
                  <a:lnTo>
                    <a:pt x="1015631" y="213633"/>
                  </a:lnTo>
                  <a:lnTo>
                    <a:pt x="980821" y="234315"/>
                  </a:lnTo>
                  <a:lnTo>
                    <a:pt x="1001649" y="257556"/>
                  </a:lnTo>
                  <a:lnTo>
                    <a:pt x="1047654" y="231457"/>
                  </a:lnTo>
                  <a:lnTo>
                    <a:pt x="1086612" y="200025"/>
                  </a:lnTo>
                  <a:lnTo>
                    <a:pt x="1116790" y="164306"/>
                  </a:lnTo>
                  <a:lnTo>
                    <a:pt x="1136396" y="125349"/>
                  </a:lnTo>
                  <a:lnTo>
                    <a:pt x="1169633" y="125349"/>
                  </a:lnTo>
                  <a:lnTo>
                    <a:pt x="1163984" y="116570"/>
                  </a:lnTo>
                  <a:lnTo>
                    <a:pt x="1159129" y="107759"/>
                  </a:lnTo>
                  <a:lnTo>
                    <a:pt x="1155223" y="99135"/>
                  </a:lnTo>
                  <a:lnTo>
                    <a:pt x="1152271" y="90678"/>
                  </a:lnTo>
                  <a:lnTo>
                    <a:pt x="1156384" y="72939"/>
                  </a:lnTo>
                  <a:lnTo>
                    <a:pt x="1158986" y="54022"/>
                  </a:lnTo>
                  <a:lnTo>
                    <a:pt x="1160039" y="33938"/>
                  </a:lnTo>
                  <a:lnTo>
                    <a:pt x="1159510" y="12700"/>
                  </a:lnTo>
                  <a:close/>
                </a:path>
                <a:path w="1893570" h="511175">
                  <a:moveTo>
                    <a:pt x="1169633" y="125349"/>
                  </a:moveTo>
                  <a:lnTo>
                    <a:pt x="1136396" y="125349"/>
                  </a:lnTo>
                  <a:lnTo>
                    <a:pt x="1138658" y="132709"/>
                  </a:lnTo>
                  <a:lnTo>
                    <a:pt x="1160206" y="166244"/>
                  </a:lnTo>
                  <a:lnTo>
                    <a:pt x="1193819" y="199469"/>
                  </a:lnTo>
                  <a:lnTo>
                    <a:pt x="1234600" y="228353"/>
                  </a:lnTo>
                  <a:lnTo>
                    <a:pt x="1272159" y="245999"/>
                  </a:lnTo>
                  <a:lnTo>
                    <a:pt x="1292733" y="220725"/>
                  </a:lnTo>
                  <a:lnTo>
                    <a:pt x="1278396" y="213582"/>
                  </a:lnTo>
                  <a:lnTo>
                    <a:pt x="1265110" y="206470"/>
                  </a:lnTo>
                  <a:lnTo>
                    <a:pt x="1229887" y="184566"/>
                  </a:lnTo>
                  <a:lnTo>
                    <a:pt x="1200277" y="160528"/>
                  </a:lnTo>
                  <a:lnTo>
                    <a:pt x="1169797" y="125603"/>
                  </a:lnTo>
                  <a:lnTo>
                    <a:pt x="1169633" y="125349"/>
                  </a:lnTo>
                  <a:close/>
                </a:path>
                <a:path w="1893570" h="511175">
                  <a:moveTo>
                    <a:pt x="918845" y="0"/>
                  </a:moveTo>
                  <a:lnTo>
                    <a:pt x="884682" y="0"/>
                  </a:lnTo>
                  <a:lnTo>
                    <a:pt x="884682" y="507873"/>
                  </a:lnTo>
                  <a:lnTo>
                    <a:pt x="918845" y="507873"/>
                  </a:lnTo>
                  <a:lnTo>
                    <a:pt x="91884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8691" y="300355"/>
              <a:ext cx="1893570" cy="511175"/>
            </a:xfrm>
            <a:custGeom>
              <a:avLst/>
              <a:gdLst/>
              <a:ahLst/>
              <a:cxnLst/>
              <a:rect l="l" t="t" r="r" b="b"/>
              <a:pathLst>
                <a:path w="1893570" h="511175">
                  <a:moveTo>
                    <a:pt x="1729994" y="344043"/>
                  </a:moveTo>
                  <a:lnTo>
                    <a:pt x="1673463" y="348916"/>
                  </a:lnTo>
                  <a:lnTo>
                    <a:pt x="1633601" y="363600"/>
                  </a:lnTo>
                  <a:lnTo>
                    <a:pt x="1604079" y="397908"/>
                  </a:lnTo>
                  <a:lnTo>
                    <a:pt x="1602105" y="411480"/>
                  </a:lnTo>
                  <a:lnTo>
                    <a:pt x="1602603" y="418355"/>
                  </a:lnTo>
                  <a:lnTo>
                    <a:pt x="1626302" y="454628"/>
                  </a:lnTo>
                  <a:lnTo>
                    <a:pt x="1662412" y="471183"/>
                  </a:lnTo>
                  <a:lnTo>
                    <a:pt x="1699990" y="478091"/>
                  </a:lnTo>
                  <a:lnTo>
                    <a:pt x="1729994" y="479425"/>
                  </a:lnTo>
                  <a:lnTo>
                    <a:pt x="1745422" y="479091"/>
                  </a:lnTo>
                  <a:lnTo>
                    <a:pt x="1785874" y="474091"/>
                  </a:lnTo>
                  <a:lnTo>
                    <a:pt x="1826006" y="459486"/>
                  </a:lnTo>
                  <a:lnTo>
                    <a:pt x="1853763" y="431482"/>
                  </a:lnTo>
                  <a:lnTo>
                    <a:pt x="1858264" y="411480"/>
                  </a:lnTo>
                  <a:lnTo>
                    <a:pt x="1856285" y="397928"/>
                  </a:lnTo>
                  <a:lnTo>
                    <a:pt x="1826514" y="363728"/>
                  </a:lnTo>
                  <a:lnTo>
                    <a:pt x="1786445" y="348980"/>
                  </a:lnTo>
                  <a:lnTo>
                    <a:pt x="1729994" y="344043"/>
                  </a:lnTo>
                  <a:close/>
                </a:path>
                <a:path w="1893570" h="511175">
                  <a:moveTo>
                    <a:pt x="1729994" y="312166"/>
                  </a:moveTo>
                  <a:lnTo>
                    <a:pt x="1798351" y="318754"/>
                  </a:lnTo>
                  <a:lnTo>
                    <a:pt x="1850136" y="338582"/>
                  </a:lnTo>
                  <a:lnTo>
                    <a:pt x="1882711" y="369744"/>
                  </a:lnTo>
                  <a:lnTo>
                    <a:pt x="1893570" y="410337"/>
                  </a:lnTo>
                  <a:lnTo>
                    <a:pt x="1890879" y="432125"/>
                  </a:lnTo>
                  <a:lnTo>
                    <a:pt x="1869352" y="468701"/>
                  </a:lnTo>
                  <a:lnTo>
                    <a:pt x="1826773" y="495397"/>
                  </a:lnTo>
                  <a:lnTo>
                    <a:pt x="1766524" y="508974"/>
                  </a:lnTo>
                  <a:lnTo>
                    <a:pt x="1729994" y="510667"/>
                  </a:lnTo>
                  <a:lnTo>
                    <a:pt x="1711372" y="510236"/>
                  </a:lnTo>
                  <a:lnTo>
                    <a:pt x="1661795" y="503682"/>
                  </a:lnTo>
                  <a:lnTo>
                    <a:pt x="1621682" y="489751"/>
                  </a:lnTo>
                  <a:lnTo>
                    <a:pt x="1584269" y="460771"/>
                  </a:lnTo>
                  <a:lnTo>
                    <a:pt x="1567618" y="421576"/>
                  </a:lnTo>
                  <a:lnTo>
                    <a:pt x="1566926" y="410337"/>
                  </a:lnTo>
                  <a:lnTo>
                    <a:pt x="1569616" y="388838"/>
                  </a:lnTo>
                  <a:lnTo>
                    <a:pt x="1591143" y="352936"/>
                  </a:lnTo>
                  <a:lnTo>
                    <a:pt x="1633624" y="327007"/>
                  </a:lnTo>
                  <a:lnTo>
                    <a:pt x="1693632" y="313811"/>
                  </a:lnTo>
                  <a:lnTo>
                    <a:pt x="1729994" y="312166"/>
                  </a:lnTo>
                  <a:close/>
                </a:path>
                <a:path w="1893570" h="511175">
                  <a:moveTo>
                    <a:pt x="1086739" y="284225"/>
                  </a:moveTo>
                  <a:lnTo>
                    <a:pt x="1401318" y="284225"/>
                  </a:lnTo>
                  <a:lnTo>
                    <a:pt x="1401318" y="406654"/>
                  </a:lnTo>
                  <a:lnTo>
                    <a:pt x="1121537" y="406654"/>
                  </a:lnTo>
                  <a:lnTo>
                    <a:pt x="1121537" y="469900"/>
                  </a:lnTo>
                  <a:lnTo>
                    <a:pt x="1412875" y="469900"/>
                  </a:lnTo>
                  <a:lnTo>
                    <a:pt x="1412875" y="502285"/>
                  </a:lnTo>
                  <a:lnTo>
                    <a:pt x="1086739" y="502285"/>
                  </a:lnTo>
                  <a:lnTo>
                    <a:pt x="1086739" y="374269"/>
                  </a:lnTo>
                  <a:lnTo>
                    <a:pt x="1366520" y="374269"/>
                  </a:lnTo>
                  <a:lnTo>
                    <a:pt x="1366520" y="316611"/>
                  </a:lnTo>
                  <a:lnTo>
                    <a:pt x="1086739" y="316611"/>
                  </a:lnTo>
                  <a:lnTo>
                    <a:pt x="1086739" y="284225"/>
                  </a:lnTo>
                  <a:close/>
                </a:path>
                <a:path w="1893570" h="511175">
                  <a:moveTo>
                    <a:pt x="0" y="282448"/>
                  </a:moveTo>
                  <a:lnTo>
                    <a:pt x="470916" y="282448"/>
                  </a:lnTo>
                  <a:lnTo>
                    <a:pt x="470916" y="314960"/>
                  </a:lnTo>
                  <a:lnTo>
                    <a:pt x="256921" y="314960"/>
                  </a:lnTo>
                  <a:lnTo>
                    <a:pt x="256921" y="505079"/>
                  </a:lnTo>
                  <a:lnTo>
                    <a:pt x="221107" y="505079"/>
                  </a:lnTo>
                  <a:lnTo>
                    <a:pt x="221107" y="314960"/>
                  </a:lnTo>
                  <a:lnTo>
                    <a:pt x="0" y="314960"/>
                  </a:lnTo>
                  <a:lnTo>
                    <a:pt x="0" y="282448"/>
                  </a:lnTo>
                  <a:close/>
                </a:path>
                <a:path w="1893570" h="511175">
                  <a:moveTo>
                    <a:pt x="1734565" y="106299"/>
                  </a:moveTo>
                  <a:lnTo>
                    <a:pt x="1734565" y="176784"/>
                  </a:lnTo>
                  <a:lnTo>
                    <a:pt x="1857248" y="176784"/>
                  </a:lnTo>
                  <a:lnTo>
                    <a:pt x="1857248" y="106299"/>
                  </a:lnTo>
                  <a:lnTo>
                    <a:pt x="1734565" y="106299"/>
                  </a:lnTo>
                  <a:close/>
                </a:path>
                <a:path w="1893570" h="511175">
                  <a:moveTo>
                    <a:pt x="1539240" y="56515"/>
                  </a:moveTo>
                  <a:lnTo>
                    <a:pt x="1539240" y="224917"/>
                  </a:lnTo>
                  <a:lnTo>
                    <a:pt x="1699768" y="224917"/>
                  </a:lnTo>
                  <a:lnTo>
                    <a:pt x="1699768" y="56515"/>
                  </a:lnTo>
                  <a:lnTo>
                    <a:pt x="1539240" y="56515"/>
                  </a:lnTo>
                  <a:close/>
                </a:path>
                <a:path w="1893570" h="511175">
                  <a:moveTo>
                    <a:pt x="704341" y="44323"/>
                  </a:moveTo>
                  <a:lnTo>
                    <a:pt x="699039" y="95091"/>
                  </a:lnTo>
                  <a:lnTo>
                    <a:pt x="688975" y="141859"/>
                  </a:lnTo>
                  <a:lnTo>
                    <a:pt x="674592" y="185261"/>
                  </a:lnTo>
                  <a:lnTo>
                    <a:pt x="656590" y="225806"/>
                  </a:lnTo>
                  <a:lnTo>
                    <a:pt x="665732" y="241899"/>
                  </a:lnTo>
                  <a:lnTo>
                    <a:pt x="687397" y="275133"/>
                  </a:lnTo>
                  <a:lnTo>
                    <a:pt x="713422" y="309272"/>
                  </a:lnTo>
                  <a:lnTo>
                    <a:pt x="742759" y="341554"/>
                  </a:lnTo>
                  <a:lnTo>
                    <a:pt x="758571" y="356743"/>
                  </a:lnTo>
                  <a:lnTo>
                    <a:pt x="732535" y="379095"/>
                  </a:lnTo>
                  <a:lnTo>
                    <a:pt x="703691" y="351393"/>
                  </a:lnTo>
                  <a:lnTo>
                    <a:pt x="677799" y="320167"/>
                  </a:lnTo>
                  <a:lnTo>
                    <a:pt x="655764" y="287020"/>
                  </a:lnTo>
                  <a:lnTo>
                    <a:pt x="638683" y="253873"/>
                  </a:lnTo>
                  <a:lnTo>
                    <a:pt x="628677" y="273278"/>
                  </a:lnTo>
                  <a:lnTo>
                    <a:pt x="604000" y="311326"/>
                  </a:lnTo>
                  <a:lnTo>
                    <a:pt x="573182" y="348140"/>
                  </a:lnTo>
                  <a:lnTo>
                    <a:pt x="536987" y="382291"/>
                  </a:lnTo>
                  <a:lnTo>
                    <a:pt x="516890" y="398272"/>
                  </a:lnTo>
                  <a:lnTo>
                    <a:pt x="493395" y="376682"/>
                  </a:lnTo>
                  <a:lnTo>
                    <a:pt x="514183" y="359392"/>
                  </a:lnTo>
                  <a:lnTo>
                    <a:pt x="533495" y="341614"/>
                  </a:lnTo>
                  <a:lnTo>
                    <a:pt x="567690" y="304546"/>
                  </a:lnTo>
                  <a:lnTo>
                    <a:pt x="596471" y="265874"/>
                  </a:lnTo>
                  <a:lnTo>
                    <a:pt x="620395" y="226060"/>
                  </a:lnTo>
                  <a:lnTo>
                    <a:pt x="639254" y="185658"/>
                  </a:lnTo>
                  <a:lnTo>
                    <a:pt x="653160" y="145542"/>
                  </a:lnTo>
                  <a:lnTo>
                    <a:pt x="662400" y="108426"/>
                  </a:lnTo>
                  <a:lnTo>
                    <a:pt x="667258" y="77216"/>
                  </a:lnTo>
                  <a:lnTo>
                    <a:pt x="656117" y="77737"/>
                  </a:lnTo>
                  <a:lnTo>
                    <a:pt x="644620" y="78152"/>
                  </a:lnTo>
                  <a:lnTo>
                    <a:pt x="595503" y="78835"/>
                  </a:lnTo>
                  <a:lnTo>
                    <a:pt x="569214" y="78867"/>
                  </a:lnTo>
                  <a:lnTo>
                    <a:pt x="518033" y="78867"/>
                  </a:lnTo>
                  <a:lnTo>
                    <a:pt x="518033" y="46481"/>
                  </a:lnTo>
                  <a:lnTo>
                    <a:pt x="594995" y="46481"/>
                  </a:lnTo>
                  <a:lnTo>
                    <a:pt x="610143" y="46460"/>
                  </a:lnTo>
                  <a:lnTo>
                    <a:pt x="648970" y="46227"/>
                  </a:lnTo>
                  <a:lnTo>
                    <a:pt x="688599" y="45085"/>
                  </a:lnTo>
                  <a:lnTo>
                    <a:pt x="704341" y="44323"/>
                  </a:lnTo>
                  <a:close/>
                </a:path>
                <a:path w="1893570" h="511175">
                  <a:moveTo>
                    <a:pt x="368935" y="16891"/>
                  </a:moveTo>
                  <a:lnTo>
                    <a:pt x="376555" y="16891"/>
                  </a:lnTo>
                  <a:lnTo>
                    <a:pt x="378968" y="22098"/>
                  </a:lnTo>
                  <a:lnTo>
                    <a:pt x="359886" y="63769"/>
                  </a:lnTo>
                  <a:lnTo>
                    <a:pt x="336169" y="93599"/>
                  </a:lnTo>
                  <a:lnTo>
                    <a:pt x="306133" y="120824"/>
                  </a:lnTo>
                  <a:lnTo>
                    <a:pt x="271145" y="144145"/>
                  </a:lnTo>
                  <a:lnTo>
                    <a:pt x="288266" y="152336"/>
                  </a:lnTo>
                  <a:lnTo>
                    <a:pt x="325794" y="168719"/>
                  </a:lnTo>
                  <a:lnTo>
                    <a:pt x="367780" y="184725"/>
                  </a:lnTo>
                  <a:lnTo>
                    <a:pt x="414746" y="198163"/>
                  </a:lnTo>
                  <a:lnTo>
                    <a:pt x="440182" y="203835"/>
                  </a:lnTo>
                  <a:lnTo>
                    <a:pt x="425322" y="234315"/>
                  </a:lnTo>
                  <a:lnTo>
                    <a:pt x="386085" y="225099"/>
                  </a:lnTo>
                  <a:lnTo>
                    <a:pt x="349535" y="212994"/>
                  </a:lnTo>
                  <a:lnTo>
                    <a:pt x="303974" y="194087"/>
                  </a:lnTo>
                  <a:lnTo>
                    <a:pt x="262128" y="172085"/>
                  </a:lnTo>
                  <a:lnTo>
                    <a:pt x="246126" y="161290"/>
                  </a:lnTo>
                  <a:lnTo>
                    <a:pt x="226093" y="173075"/>
                  </a:lnTo>
                  <a:lnTo>
                    <a:pt x="181742" y="194740"/>
                  </a:lnTo>
                  <a:lnTo>
                    <a:pt x="131634" y="213739"/>
                  </a:lnTo>
                  <a:lnTo>
                    <a:pt x="76173" y="229689"/>
                  </a:lnTo>
                  <a:lnTo>
                    <a:pt x="46418" y="236474"/>
                  </a:lnTo>
                  <a:lnTo>
                    <a:pt x="32296" y="205232"/>
                  </a:lnTo>
                  <a:lnTo>
                    <a:pt x="60327" y="199518"/>
                  </a:lnTo>
                  <a:lnTo>
                    <a:pt x="87333" y="192865"/>
                  </a:lnTo>
                  <a:lnTo>
                    <a:pt x="138303" y="176784"/>
                  </a:lnTo>
                  <a:lnTo>
                    <a:pt x="184673" y="157718"/>
                  </a:lnTo>
                  <a:lnTo>
                    <a:pt x="226187" y="136652"/>
                  </a:lnTo>
                  <a:lnTo>
                    <a:pt x="262493" y="113792"/>
                  </a:lnTo>
                  <a:lnTo>
                    <a:pt x="292989" y="89789"/>
                  </a:lnTo>
                  <a:lnTo>
                    <a:pt x="324939" y="57731"/>
                  </a:lnTo>
                  <a:lnTo>
                    <a:pt x="331343" y="49275"/>
                  </a:lnTo>
                  <a:lnTo>
                    <a:pt x="317101" y="49776"/>
                  </a:lnTo>
                  <a:lnTo>
                    <a:pt x="302561" y="50133"/>
                  </a:lnTo>
                  <a:lnTo>
                    <a:pt x="287712" y="50347"/>
                  </a:lnTo>
                  <a:lnTo>
                    <a:pt x="272542" y="50419"/>
                  </a:lnTo>
                  <a:lnTo>
                    <a:pt x="257375" y="50419"/>
                  </a:lnTo>
                  <a:lnTo>
                    <a:pt x="242363" y="50419"/>
                  </a:lnTo>
                  <a:lnTo>
                    <a:pt x="227518" y="50419"/>
                  </a:lnTo>
                  <a:lnTo>
                    <a:pt x="212852" y="50419"/>
                  </a:lnTo>
                  <a:lnTo>
                    <a:pt x="79502" y="50419"/>
                  </a:lnTo>
                  <a:lnTo>
                    <a:pt x="79502" y="17906"/>
                  </a:lnTo>
                  <a:lnTo>
                    <a:pt x="295910" y="17906"/>
                  </a:lnTo>
                  <a:lnTo>
                    <a:pt x="313695" y="17855"/>
                  </a:lnTo>
                  <a:lnTo>
                    <a:pt x="331803" y="17684"/>
                  </a:lnTo>
                  <a:lnTo>
                    <a:pt x="350220" y="17371"/>
                  </a:lnTo>
                  <a:lnTo>
                    <a:pt x="368935" y="16891"/>
                  </a:lnTo>
                  <a:close/>
                </a:path>
                <a:path w="1893570" h="511175">
                  <a:moveTo>
                    <a:pt x="1123442" y="12700"/>
                  </a:moveTo>
                  <a:lnTo>
                    <a:pt x="1159510" y="12700"/>
                  </a:lnTo>
                  <a:lnTo>
                    <a:pt x="1160039" y="33938"/>
                  </a:lnTo>
                  <a:lnTo>
                    <a:pt x="1158986" y="54022"/>
                  </a:lnTo>
                  <a:lnTo>
                    <a:pt x="1156384" y="72939"/>
                  </a:lnTo>
                  <a:lnTo>
                    <a:pt x="1152271" y="90678"/>
                  </a:lnTo>
                  <a:lnTo>
                    <a:pt x="1155223" y="99135"/>
                  </a:lnTo>
                  <a:lnTo>
                    <a:pt x="1176416" y="134578"/>
                  </a:lnTo>
                  <a:lnTo>
                    <a:pt x="1209591" y="168842"/>
                  </a:lnTo>
                  <a:lnTo>
                    <a:pt x="1240917" y="192024"/>
                  </a:lnTo>
                  <a:lnTo>
                    <a:pt x="1278493" y="213633"/>
                  </a:lnTo>
                  <a:lnTo>
                    <a:pt x="1292733" y="220725"/>
                  </a:lnTo>
                  <a:lnTo>
                    <a:pt x="1272159" y="245999"/>
                  </a:lnTo>
                  <a:lnTo>
                    <a:pt x="1234600" y="228353"/>
                  </a:lnTo>
                  <a:lnTo>
                    <a:pt x="1193819" y="199469"/>
                  </a:lnTo>
                  <a:lnTo>
                    <a:pt x="1160206" y="166244"/>
                  </a:lnTo>
                  <a:lnTo>
                    <a:pt x="1138658" y="132709"/>
                  </a:lnTo>
                  <a:lnTo>
                    <a:pt x="1136396" y="125349"/>
                  </a:lnTo>
                  <a:lnTo>
                    <a:pt x="1127920" y="145232"/>
                  </a:lnTo>
                  <a:lnTo>
                    <a:pt x="1103016" y="182570"/>
                  </a:lnTo>
                  <a:lnTo>
                    <a:pt x="1068014" y="216408"/>
                  </a:lnTo>
                  <a:lnTo>
                    <a:pt x="1025532" y="245173"/>
                  </a:lnTo>
                  <a:lnTo>
                    <a:pt x="1001649" y="257556"/>
                  </a:lnTo>
                  <a:lnTo>
                    <a:pt x="980821" y="234315"/>
                  </a:lnTo>
                  <a:lnTo>
                    <a:pt x="998922" y="224031"/>
                  </a:lnTo>
                  <a:lnTo>
                    <a:pt x="1015714" y="213582"/>
                  </a:lnTo>
                  <a:lnTo>
                    <a:pt x="1058513" y="181205"/>
                  </a:lnTo>
                  <a:lnTo>
                    <a:pt x="1090803" y="144272"/>
                  </a:lnTo>
                  <a:lnTo>
                    <a:pt x="1112716" y="101820"/>
                  </a:lnTo>
                  <a:lnTo>
                    <a:pt x="1123378" y="52403"/>
                  </a:lnTo>
                  <a:lnTo>
                    <a:pt x="1124136" y="33248"/>
                  </a:lnTo>
                  <a:lnTo>
                    <a:pt x="1123442" y="12700"/>
                  </a:lnTo>
                  <a:close/>
                </a:path>
                <a:path w="1893570" h="511175">
                  <a:moveTo>
                    <a:pt x="784606" y="5715"/>
                  </a:moveTo>
                  <a:lnTo>
                    <a:pt x="818641" y="5715"/>
                  </a:lnTo>
                  <a:lnTo>
                    <a:pt x="818641" y="495046"/>
                  </a:lnTo>
                  <a:lnTo>
                    <a:pt x="784606" y="495046"/>
                  </a:lnTo>
                  <a:lnTo>
                    <a:pt x="784606" y="222631"/>
                  </a:lnTo>
                  <a:lnTo>
                    <a:pt x="703326" y="222631"/>
                  </a:lnTo>
                  <a:lnTo>
                    <a:pt x="703326" y="189611"/>
                  </a:lnTo>
                  <a:lnTo>
                    <a:pt x="784606" y="189611"/>
                  </a:lnTo>
                  <a:lnTo>
                    <a:pt x="784606" y="5715"/>
                  </a:lnTo>
                  <a:close/>
                </a:path>
                <a:path w="1893570" h="511175">
                  <a:moveTo>
                    <a:pt x="1857248" y="0"/>
                  </a:moveTo>
                  <a:lnTo>
                    <a:pt x="1892046" y="0"/>
                  </a:lnTo>
                  <a:lnTo>
                    <a:pt x="1892046" y="309118"/>
                  </a:lnTo>
                  <a:lnTo>
                    <a:pt x="1857248" y="309118"/>
                  </a:lnTo>
                  <a:lnTo>
                    <a:pt x="1857248" y="209804"/>
                  </a:lnTo>
                  <a:lnTo>
                    <a:pt x="1734565" y="209804"/>
                  </a:lnTo>
                  <a:lnTo>
                    <a:pt x="1734565" y="257302"/>
                  </a:lnTo>
                  <a:lnTo>
                    <a:pt x="1504442" y="257302"/>
                  </a:lnTo>
                  <a:lnTo>
                    <a:pt x="1504442" y="24129"/>
                  </a:lnTo>
                  <a:lnTo>
                    <a:pt x="1734565" y="24129"/>
                  </a:lnTo>
                  <a:lnTo>
                    <a:pt x="1734565" y="73279"/>
                  </a:lnTo>
                  <a:lnTo>
                    <a:pt x="1857248" y="73279"/>
                  </a:lnTo>
                  <a:lnTo>
                    <a:pt x="1857248" y="0"/>
                  </a:lnTo>
                  <a:close/>
                </a:path>
                <a:path w="1893570" h="511175">
                  <a:moveTo>
                    <a:pt x="1366520" y="0"/>
                  </a:moveTo>
                  <a:lnTo>
                    <a:pt x="1401318" y="0"/>
                  </a:lnTo>
                  <a:lnTo>
                    <a:pt x="1401318" y="265430"/>
                  </a:lnTo>
                  <a:lnTo>
                    <a:pt x="1366520" y="265430"/>
                  </a:lnTo>
                  <a:lnTo>
                    <a:pt x="1366520" y="132587"/>
                  </a:lnTo>
                  <a:lnTo>
                    <a:pt x="1238758" y="132587"/>
                  </a:lnTo>
                  <a:lnTo>
                    <a:pt x="1238758" y="99568"/>
                  </a:lnTo>
                  <a:lnTo>
                    <a:pt x="1366520" y="99568"/>
                  </a:lnTo>
                  <a:lnTo>
                    <a:pt x="1366520" y="0"/>
                  </a:lnTo>
                  <a:close/>
                </a:path>
                <a:path w="1893570" h="511175">
                  <a:moveTo>
                    <a:pt x="884682" y="0"/>
                  </a:moveTo>
                  <a:lnTo>
                    <a:pt x="918845" y="0"/>
                  </a:lnTo>
                  <a:lnTo>
                    <a:pt x="918845" y="507873"/>
                  </a:lnTo>
                  <a:lnTo>
                    <a:pt x="884682" y="507873"/>
                  </a:lnTo>
                  <a:lnTo>
                    <a:pt x="88468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4592" y="6266688"/>
            <a:ext cx="597535" cy="591820"/>
          </a:xfrm>
          <a:custGeom>
            <a:avLst/>
            <a:gdLst/>
            <a:ahLst/>
            <a:cxnLst/>
            <a:rect l="l" t="t" r="r" b="b"/>
            <a:pathLst>
              <a:path w="597534" h="591820">
                <a:moveTo>
                  <a:pt x="597407" y="0"/>
                </a:moveTo>
                <a:lnTo>
                  <a:pt x="0" y="591312"/>
                </a:lnTo>
                <a:lnTo>
                  <a:pt x="597407" y="591312"/>
                </a:lnTo>
                <a:lnTo>
                  <a:pt x="59740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380093" y="384936"/>
            <a:ext cx="594360" cy="333375"/>
            <a:chOff x="9380093" y="384936"/>
            <a:chExt cx="594360" cy="333375"/>
          </a:xfrm>
        </p:grpSpPr>
        <p:sp>
          <p:nvSpPr>
            <p:cNvPr id="4" name="object 4"/>
            <p:cNvSpPr/>
            <p:nvPr/>
          </p:nvSpPr>
          <p:spPr>
            <a:xfrm>
              <a:off x="9384665" y="389508"/>
              <a:ext cx="584835" cy="324485"/>
            </a:xfrm>
            <a:custGeom>
              <a:avLst/>
              <a:gdLst/>
              <a:ahLst/>
              <a:cxnLst/>
              <a:rect l="l" t="t" r="r" b="b"/>
              <a:pathLst>
                <a:path w="584834" h="324484">
                  <a:moveTo>
                    <a:pt x="78104" y="226821"/>
                  </a:moveTo>
                  <a:lnTo>
                    <a:pt x="50800" y="226821"/>
                  </a:lnTo>
                  <a:lnTo>
                    <a:pt x="50800" y="318515"/>
                  </a:lnTo>
                  <a:lnTo>
                    <a:pt x="264159" y="318515"/>
                  </a:lnTo>
                  <a:lnTo>
                    <a:pt x="264159" y="294258"/>
                  </a:lnTo>
                  <a:lnTo>
                    <a:pt x="78104" y="294258"/>
                  </a:lnTo>
                  <a:lnTo>
                    <a:pt x="78104" y="226821"/>
                  </a:lnTo>
                  <a:close/>
                </a:path>
                <a:path w="584834" h="324484">
                  <a:moveTo>
                    <a:pt x="175005" y="194563"/>
                  </a:moveTo>
                  <a:lnTo>
                    <a:pt x="147319" y="194563"/>
                  </a:lnTo>
                  <a:lnTo>
                    <a:pt x="147319" y="260985"/>
                  </a:lnTo>
                  <a:lnTo>
                    <a:pt x="175005" y="260985"/>
                  </a:lnTo>
                  <a:lnTo>
                    <a:pt x="175005" y="194563"/>
                  </a:lnTo>
                  <a:close/>
                </a:path>
                <a:path w="584834" h="324484">
                  <a:moveTo>
                    <a:pt x="308482" y="170433"/>
                  </a:moveTo>
                  <a:lnTo>
                    <a:pt x="0" y="170433"/>
                  </a:lnTo>
                  <a:lnTo>
                    <a:pt x="0" y="194563"/>
                  </a:lnTo>
                  <a:lnTo>
                    <a:pt x="308482" y="194563"/>
                  </a:lnTo>
                  <a:lnTo>
                    <a:pt x="308482" y="170433"/>
                  </a:lnTo>
                  <a:close/>
                </a:path>
                <a:path w="584834" h="324484">
                  <a:moveTo>
                    <a:pt x="584707" y="209423"/>
                  </a:moveTo>
                  <a:lnTo>
                    <a:pt x="377316" y="209423"/>
                  </a:lnTo>
                  <a:lnTo>
                    <a:pt x="377316" y="233552"/>
                  </a:lnTo>
                  <a:lnTo>
                    <a:pt x="558164" y="233552"/>
                  </a:lnTo>
                  <a:lnTo>
                    <a:pt x="558164" y="324103"/>
                  </a:lnTo>
                  <a:lnTo>
                    <a:pt x="584707" y="324103"/>
                  </a:lnTo>
                  <a:lnTo>
                    <a:pt x="584707" y="209423"/>
                  </a:lnTo>
                  <a:close/>
                </a:path>
                <a:path w="584834" h="324484">
                  <a:moveTo>
                    <a:pt x="79501" y="253"/>
                  </a:moveTo>
                  <a:lnTo>
                    <a:pt x="52196" y="253"/>
                  </a:lnTo>
                  <a:lnTo>
                    <a:pt x="52196" y="135254"/>
                  </a:lnTo>
                  <a:lnTo>
                    <a:pt x="255650" y="135254"/>
                  </a:lnTo>
                  <a:lnTo>
                    <a:pt x="255650" y="111125"/>
                  </a:lnTo>
                  <a:lnTo>
                    <a:pt x="79501" y="111125"/>
                  </a:lnTo>
                  <a:lnTo>
                    <a:pt x="79501" y="69850"/>
                  </a:lnTo>
                  <a:lnTo>
                    <a:pt x="255650" y="69850"/>
                  </a:lnTo>
                  <a:lnTo>
                    <a:pt x="255650" y="45719"/>
                  </a:lnTo>
                  <a:lnTo>
                    <a:pt x="79501" y="45719"/>
                  </a:lnTo>
                  <a:lnTo>
                    <a:pt x="79501" y="253"/>
                  </a:lnTo>
                  <a:close/>
                </a:path>
                <a:path w="584834" h="324484">
                  <a:moveTo>
                    <a:pt x="255650" y="69850"/>
                  </a:moveTo>
                  <a:lnTo>
                    <a:pt x="228345" y="69850"/>
                  </a:lnTo>
                  <a:lnTo>
                    <a:pt x="228345" y="111125"/>
                  </a:lnTo>
                  <a:lnTo>
                    <a:pt x="255650" y="111125"/>
                  </a:lnTo>
                  <a:lnTo>
                    <a:pt x="255650" y="69850"/>
                  </a:lnTo>
                  <a:close/>
                </a:path>
                <a:path w="584834" h="324484">
                  <a:moveTo>
                    <a:pt x="255650" y="253"/>
                  </a:moveTo>
                  <a:lnTo>
                    <a:pt x="228345" y="253"/>
                  </a:lnTo>
                  <a:lnTo>
                    <a:pt x="228345" y="45719"/>
                  </a:lnTo>
                  <a:lnTo>
                    <a:pt x="255650" y="45719"/>
                  </a:lnTo>
                  <a:lnTo>
                    <a:pt x="255650" y="253"/>
                  </a:lnTo>
                  <a:close/>
                </a:path>
                <a:path w="584834" h="324484">
                  <a:moveTo>
                    <a:pt x="584707" y="0"/>
                  </a:moveTo>
                  <a:lnTo>
                    <a:pt x="558164" y="0"/>
                  </a:lnTo>
                  <a:lnTo>
                    <a:pt x="558164" y="64515"/>
                  </a:lnTo>
                  <a:lnTo>
                    <a:pt x="480059" y="64515"/>
                  </a:lnTo>
                  <a:lnTo>
                    <a:pt x="480059" y="89407"/>
                  </a:lnTo>
                  <a:lnTo>
                    <a:pt x="558164" y="89407"/>
                  </a:lnTo>
                  <a:lnTo>
                    <a:pt x="558164" y="195199"/>
                  </a:lnTo>
                  <a:lnTo>
                    <a:pt x="584707" y="195199"/>
                  </a:lnTo>
                  <a:lnTo>
                    <a:pt x="584707" y="0"/>
                  </a:lnTo>
                  <a:close/>
                </a:path>
                <a:path w="584834" h="324484">
                  <a:moveTo>
                    <a:pt x="431800" y="7746"/>
                  </a:moveTo>
                  <a:lnTo>
                    <a:pt x="403986" y="7746"/>
                  </a:lnTo>
                  <a:lnTo>
                    <a:pt x="404102" y="34843"/>
                  </a:lnTo>
                  <a:lnTo>
                    <a:pt x="401002" y="59356"/>
                  </a:lnTo>
                  <a:lnTo>
                    <a:pt x="385063" y="100583"/>
                  </a:lnTo>
                  <a:lnTo>
                    <a:pt x="356600" y="134191"/>
                  </a:lnTo>
                  <a:lnTo>
                    <a:pt x="315849" y="162940"/>
                  </a:lnTo>
                  <a:lnTo>
                    <a:pt x="333120" y="181101"/>
                  </a:lnTo>
                  <a:lnTo>
                    <a:pt x="374501" y="152526"/>
                  </a:lnTo>
                  <a:lnTo>
                    <a:pt x="404494" y="117475"/>
                  </a:lnTo>
                  <a:lnTo>
                    <a:pt x="416559" y="91186"/>
                  </a:lnTo>
                  <a:lnTo>
                    <a:pt x="441818" y="91186"/>
                  </a:lnTo>
                  <a:lnTo>
                    <a:pt x="434078" y="78186"/>
                  </a:lnTo>
                  <a:lnTo>
                    <a:pt x="427481" y="63753"/>
                  </a:lnTo>
                  <a:lnTo>
                    <a:pt x="429259" y="56133"/>
                  </a:lnTo>
                  <a:lnTo>
                    <a:pt x="430656" y="47878"/>
                  </a:lnTo>
                  <a:lnTo>
                    <a:pt x="431418" y="38862"/>
                  </a:lnTo>
                  <a:lnTo>
                    <a:pt x="431942" y="31857"/>
                  </a:lnTo>
                  <a:lnTo>
                    <a:pt x="432180" y="24352"/>
                  </a:lnTo>
                  <a:lnTo>
                    <a:pt x="432133" y="16323"/>
                  </a:lnTo>
                  <a:lnTo>
                    <a:pt x="431800" y="7746"/>
                  </a:lnTo>
                  <a:close/>
                </a:path>
                <a:path w="584834" h="324484">
                  <a:moveTo>
                    <a:pt x="441818" y="91186"/>
                  </a:moveTo>
                  <a:lnTo>
                    <a:pt x="416559" y="91186"/>
                  </a:lnTo>
                  <a:lnTo>
                    <a:pt x="422323" y="103955"/>
                  </a:lnTo>
                  <a:lnTo>
                    <a:pt x="448182" y="138302"/>
                  </a:lnTo>
                  <a:lnTo>
                    <a:pt x="484598" y="165717"/>
                  </a:lnTo>
                  <a:lnTo>
                    <a:pt x="498601" y="173100"/>
                  </a:lnTo>
                  <a:lnTo>
                    <a:pt x="514984" y="153796"/>
                  </a:lnTo>
                  <a:lnTo>
                    <a:pt x="500479" y="145105"/>
                  </a:lnTo>
                  <a:lnTo>
                    <a:pt x="486854" y="135794"/>
                  </a:lnTo>
                  <a:lnTo>
                    <a:pt x="474087" y="125864"/>
                  </a:lnTo>
                  <a:lnTo>
                    <a:pt x="462152" y="115315"/>
                  </a:lnTo>
                  <a:lnTo>
                    <a:pt x="451389" y="103923"/>
                  </a:lnTo>
                  <a:lnTo>
                    <a:pt x="442055" y="91582"/>
                  </a:lnTo>
                  <a:lnTo>
                    <a:pt x="441818" y="9118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84665" y="389508"/>
              <a:ext cx="584835" cy="324485"/>
            </a:xfrm>
            <a:custGeom>
              <a:avLst/>
              <a:gdLst/>
              <a:ahLst/>
              <a:cxnLst/>
              <a:rect l="l" t="t" r="r" b="b"/>
              <a:pathLst>
                <a:path w="584834" h="324484">
                  <a:moveTo>
                    <a:pt x="50800" y="226821"/>
                  </a:moveTo>
                  <a:lnTo>
                    <a:pt x="78104" y="226821"/>
                  </a:lnTo>
                  <a:lnTo>
                    <a:pt x="78104" y="294258"/>
                  </a:lnTo>
                  <a:lnTo>
                    <a:pt x="264159" y="294258"/>
                  </a:lnTo>
                  <a:lnTo>
                    <a:pt x="264159" y="318515"/>
                  </a:lnTo>
                  <a:lnTo>
                    <a:pt x="50800" y="318515"/>
                  </a:lnTo>
                  <a:lnTo>
                    <a:pt x="50800" y="226821"/>
                  </a:lnTo>
                  <a:close/>
                </a:path>
                <a:path w="584834" h="324484">
                  <a:moveTo>
                    <a:pt x="377316" y="209423"/>
                  </a:moveTo>
                  <a:lnTo>
                    <a:pt x="584707" y="209423"/>
                  </a:lnTo>
                  <a:lnTo>
                    <a:pt x="584707" y="324103"/>
                  </a:lnTo>
                  <a:lnTo>
                    <a:pt x="558164" y="324103"/>
                  </a:lnTo>
                  <a:lnTo>
                    <a:pt x="558164" y="233552"/>
                  </a:lnTo>
                  <a:lnTo>
                    <a:pt x="377316" y="233552"/>
                  </a:lnTo>
                  <a:lnTo>
                    <a:pt x="377316" y="209423"/>
                  </a:lnTo>
                  <a:close/>
                </a:path>
                <a:path w="584834" h="324484">
                  <a:moveTo>
                    <a:pt x="0" y="170433"/>
                  </a:moveTo>
                  <a:lnTo>
                    <a:pt x="308482" y="170433"/>
                  </a:lnTo>
                  <a:lnTo>
                    <a:pt x="308482" y="194563"/>
                  </a:lnTo>
                  <a:lnTo>
                    <a:pt x="175005" y="194563"/>
                  </a:lnTo>
                  <a:lnTo>
                    <a:pt x="175005" y="260985"/>
                  </a:lnTo>
                  <a:lnTo>
                    <a:pt x="147319" y="260985"/>
                  </a:lnTo>
                  <a:lnTo>
                    <a:pt x="147319" y="194563"/>
                  </a:lnTo>
                  <a:lnTo>
                    <a:pt x="0" y="194563"/>
                  </a:lnTo>
                  <a:lnTo>
                    <a:pt x="0" y="170433"/>
                  </a:lnTo>
                  <a:close/>
                </a:path>
                <a:path w="584834" h="324484">
                  <a:moveTo>
                    <a:pt x="79501" y="69850"/>
                  </a:moveTo>
                  <a:lnTo>
                    <a:pt x="79501" y="111125"/>
                  </a:lnTo>
                  <a:lnTo>
                    <a:pt x="228345" y="111125"/>
                  </a:lnTo>
                  <a:lnTo>
                    <a:pt x="228345" y="69850"/>
                  </a:lnTo>
                  <a:lnTo>
                    <a:pt x="79501" y="69850"/>
                  </a:lnTo>
                  <a:close/>
                </a:path>
                <a:path w="584834" h="324484">
                  <a:moveTo>
                    <a:pt x="403986" y="7746"/>
                  </a:moveTo>
                  <a:lnTo>
                    <a:pt x="431800" y="7746"/>
                  </a:lnTo>
                  <a:lnTo>
                    <a:pt x="432133" y="16323"/>
                  </a:lnTo>
                  <a:lnTo>
                    <a:pt x="432180" y="24352"/>
                  </a:lnTo>
                  <a:lnTo>
                    <a:pt x="431942" y="31857"/>
                  </a:lnTo>
                  <a:lnTo>
                    <a:pt x="431418" y="38862"/>
                  </a:lnTo>
                  <a:lnTo>
                    <a:pt x="430656" y="47878"/>
                  </a:lnTo>
                  <a:lnTo>
                    <a:pt x="429259" y="56133"/>
                  </a:lnTo>
                  <a:lnTo>
                    <a:pt x="427481" y="63753"/>
                  </a:lnTo>
                  <a:lnTo>
                    <a:pt x="434078" y="78186"/>
                  </a:lnTo>
                  <a:lnTo>
                    <a:pt x="462152" y="115315"/>
                  </a:lnTo>
                  <a:lnTo>
                    <a:pt x="500479" y="145105"/>
                  </a:lnTo>
                  <a:lnTo>
                    <a:pt x="514984" y="153796"/>
                  </a:lnTo>
                  <a:lnTo>
                    <a:pt x="498601" y="173100"/>
                  </a:lnTo>
                  <a:lnTo>
                    <a:pt x="459400" y="148330"/>
                  </a:lnTo>
                  <a:lnTo>
                    <a:pt x="429466" y="116030"/>
                  </a:lnTo>
                  <a:lnTo>
                    <a:pt x="416559" y="91186"/>
                  </a:lnTo>
                  <a:lnTo>
                    <a:pt x="411349" y="104616"/>
                  </a:lnTo>
                  <a:lnTo>
                    <a:pt x="385952" y="141477"/>
                  </a:lnTo>
                  <a:lnTo>
                    <a:pt x="348073" y="172338"/>
                  </a:lnTo>
                  <a:lnTo>
                    <a:pt x="333120" y="181101"/>
                  </a:lnTo>
                  <a:lnTo>
                    <a:pt x="315849" y="162940"/>
                  </a:lnTo>
                  <a:lnTo>
                    <a:pt x="337754" y="149179"/>
                  </a:lnTo>
                  <a:lnTo>
                    <a:pt x="356600" y="134191"/>
                  </a:lnTo>
                  <a:lnTo>
                    <a:pt x="385063" y="100583"/>
                  </a:lnTo>
                  <a:lnTo>
                    <a:pt x="401002" y="59356"/>
                  </a:lnTo>
                  <a:lnTo>
                    <a:pt x="404102" y="34843"/>
                  </a:lnTo>
                  <a:lnTo>
                    <a:pt x="403986" y="7746"/>
                  </a:lnTo>
                  <a:close/>
                </a:path>
                <a:path w="584834" h="324484">
                  <a:moveTo>
                    <a:pt x="52196" y="253"/>
                  </a:moveTo>
                  <a:lnTo>
                    <a:pt x="79501" y="253"/>
                  </a:lnTo>
                  <a:lnTo>
                    <a:pt x="79501" y="45719"/>
                  </a:lnTo>
                  <a:lnTo>
                    <a:pt x="228345" y="45719"/>
                  </a:lnTo>
                  <a:lnTo>
                    <a:pt x="228345" y="253"/>
                  </a:lnTo>
                  <a:lnTo>
                    <a:pt x="255650" y="253"/>
                  </a:lnTo>
                  <a:lnTo>
                    <a:pt x="255650" y="135254"/>
                  </a:lnTo>
                  <a:lnTo>
                    <a:pt x="52196" y="135254"/>
                  </a:lnTo>
                  <a:lnTo>
                    <a:pt x="52196" y="253"/>
                  </a:lnTo>
                  <a:close/>
                </a:path>
                <a:path w="584834" h="324484">
                  <a:moveTo>
                    <a:pt x="558164" y="0"/>
                  </a:moveTo>
                  <a:lnTo>
                    <a:pt x="584707" y="0"/>
                  </a:lnTo>
                  <a:lnTo>
                    <a:pt x="584707" y="195199"/>
                  </a:lnTo>
                  <a:lnTo>
                    <a:pt x="558164" y="195199"/>
                  </a:lnTo>
                  <a:lnTo>
                    <a:pt x="558164" y="89407"/>
                  </a:lnTo>
                  <a:lnTo>
                    <a:pt x="480059" y="89407"/>
                  </a:lnTo>
                  <a:lnTo>
                    <a:pt x="480059" y="64515"/>
                  </a:lnTo>
                  <a:lnTo>
                    <a:pt x="558164" y="64515"/>
                  </a:lnTo>
                  <a:lnTo>
                    <a:pt x="5581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081006" y="391922"/>
            <a:ext cx="317500" cy="323850"/>
            <a:chOff x="10081006" y="391922"/>
            <a:chExt cx="317500" cy="323850"/>
          </a:xfrm>
        </p:grpSpPr>
        <p:sp>
          <p:nvSpPr>
            <p:cNvPr id="7" name="object 7"/>
            <p:cNvSpPr/>
            <p:nvPr/>
          </p:nvSpPr>
          <p:spPr>
            <a:xfrm>
              <a:off x="10085578" y="396239"/>
              <a:ext cx="308610" cy="314960"/>
            </a:xfrm>
            <a:custGeom>
              <a:avLst/>
              <a:gdLst/>
              <a:ahLst/>
              <a:cxnLst/>
              <a:rect l="l" t="t" r="r" b="b"/>
              <a:pathLst>
                <a:path w="308609" h="314959">
                  <a:moveTo>
                    <a:pt x="262890" y="101600"/>
                  </a:moveTo>
                  <a:lnTo>
                    <a:pt x="80010" y="101600"/>
                  </a:lnTo>
                  <a:lnTo>
                    <a:pt x="80010" y="73660"/>
                  </a:lnTo>
                  <a:lnTo>
                    <a:pt x="254508" y="73660"/>
                  </a:lnTo>
                  <a:lnTo>
                    <a:pt x="254508" y="52070"/>
                  </a:lnTo>
                  <a:lnTo>
                    <a:pt x="80010" y="52070"/>
                  </a:lnTo>
                  <a:lnTo>
                    <a:pt x="80010" y="24130"/>
                  </a:lnTo>
                  <a:lnTo>
                    <a:pt x="255524" y="24130"/>
                  </a:lnTo>
                  <a:lnTo>
                    <a:pt x="255524" y="0"/>
                  </a:lnTo>
                  <a:lnTo>
                    <a:pt x="52705" y="0"/>
                  </a:lnTo>
                  <a:lnTo>
                    <a:pt x="52705" y="24130"/>
                  </a:lnTo>
                  <a:lnTo>
                    <a:pt x="52705" y="52070"/>
                  </a:lnTo>
                  <a:lnTo>
                    <a:pt x="52705" y="73660"/>
                  </a:lnTo>
                  <a:lnTo>
                    <a:pt x="52705" y="101600"/>
                  </a:lnTo>
                  <a:lnTo>
                    <a:pt x="52705" y="123190"/>
                  </a:lnTo>
                  <a:lnTo>
                    <a:pt x="262890" y="123190"/>
                  </a:lnTo>
                  <a:lnTo>
                    <a:pt x="262890" y="101600"/>
                  </a:lnTo>
                  <a:close/>
                </a:path>
                <a:path w="308609" h="314959">
                  <a:moveTo>
                    <a:pt x="266700" y="292100"/>
                  </a:moveTo>
                  <a:lnTo>
                    <a:pt x="77089" y="292100"/>
                  </a:lnTo>
                  <a:lnTo>
                    <a:pt x="77089" y="265430"/>
                  </a:lnTo>
                  <a:lnTo>
                    <a:pt x="257937" y="265430"/>
                  </a:lnTo>
                  <a:lnTo>
                    <a:pt x="257937" y="242570"/>
                  </a:lnTo>
                  <a:lnTo>
                    <a:pt x="257937" y="218440"/>
                  </a:lnTo>
                  <a:lnTo>
                    <a:pt x="257937" y="195580"/>
                  </a:lnTo>
                  <a:lnTo>
                    <a:pt x="50546" y="195580"/>
                  </a:lnTo>
                  <a:lnTo>
                    <a:pt x="50546" y="218440"/>
                  </a:lnTo>
                  <a:lnTo>
                    <a:pt x="231267" y="218440"/>
                  </a:lnTo>
                  <a:lnTo>
                    <a:pt x="231267" y="242570"/>
                  </a:lnTo>
                  <a:lnTo>
                    <a:pt x="50546" y="242570"/>
                  </a:lnTo>
                  <a:lnTo>
                    <a:pt x="50546" y="265430"/>
                  </a:lnTo>
                  <a:lnTo>
                    <a:pt x="50546" y="292100"/>
                  </a:lnTo>
                  <a:lnTo>
                    <a:pt x="50546" y="314960"/>
                  </a:lnTo>
                  <a:lnTo>
                    <a:pt x="266700" y="314960"/>
                  </a:lnTo>
                  <a:lnTo>
                    <a:pt x="266700" y="292100"/>
                  </a:lnTo>
                  <a:close/>
                </a:path>
                <a:path w="308609" h="314959">
                  <a:moveTo>
                    <a:pt x="308356" y="143764"/>
                  </a:moveTo>
                  <a:lnTo>
                    <a:pt x="0" y="143764"/>
                  </a:lnTo>
                  <a:lnTo>
                    <a:pt x="0" y="167894"/>
                  </a:lnTo>
                  <a:lnTo>
                    <a:pt x="139700" y="167894"/>
                  </a:lnTo>
                  <a:lnTo>
                    <a:pt x="139700" y="194945"/>
                  </a:lnTo>
                  <a:lnTo>
                    <a:pt x="167386" y="194945"/>
                  </a:lnTo>
                  <a:lnTo>
                    <a:pt x="167386" y="167894"/>
                  </a:lnTo>
                  <a:lnTo>
                    <a:pt x="308356" y="167894"/>
                  </a:lnTo>
                  <a:lnTo>
                    <a:pt x="308356" y="14376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085578" y="396494"/>
              <a:ext cx="308610" cy="314960"/>
            </a:xfrm>
            <a:custGeom>
              <a:avLst/>
              <a:gdLst/>
              <a:ahLst/>
              <a:cxnLst/>
              <a:rect l="l" t="t" r="r" b="b"/>
              <a:pathLst>
                <a:path w="308609" h="314959">
                  <a:moveTo>
                    <a:pt x="0" y="143509"/>
                  </a:moveTo>
                  <a:lnTo>
                    <a:pt x="308355" y="143509"/>
                  </a:lnTo>
                  <a:lnTo>
                    <a:pt x="308355" y="167639"/>
                  </a:lnTo>
                  <a:lnTo>
                    <a:pt x="167386" y="167639"/>
                  </a:lnTo>
                  <a:lnTo>
                    <a:pt x="167386" y="194690"/>
                  </a:lnTo>
                  <a:lnTo>
                    <a:pt x="257937" y="194690"/>
                  </a:lnTo>
                  <a:lnTo>
                    <a:pt x="257937" y="264921"/>
                  </a:lnTo>
                  <a:lnTo>
                    <a:pt x="77089" y="264921"/>
                  </a:lnTo>
                  <a:lnTo>
                    <a:pt x="77089" y="291972"/>
                  </a:lnTo>
                  <a:lnTo>
                    <a:pt x="266700" y="291972"/>
                  </a:lnTo>
                  <a:lnTo>
                    <a:pt x="266700" y="314705"/>
                  </a:lnTo>
                  <a:lnTo>
                    <a:pt x="50546" y="314705"/>
                  </a:lnTo>
                  <a:lnTo>
                    <a:pt x="50546" y="242569"/>
                  </a:lnTo>
                  <a:lnTo>
                    <a:pt x="231267" y="242569"/>
                  </a:lnTo>
                  <a:lnTo>
                    <a:pt x="231267" y="217677"/>
                  </a:lnTo>
                  <a:lnTo>
                    <a:pt x="50546" y="217677"/>
                  </a:lnTo>
                  <a:lnTo>
                    <a:pt x="50546" y="194690"/>
                  </a:lnTo>
                  <a:lnTo>
                    <a:pt x="139700" y="194690"/>
                  </a:lnTo>
                  <a:lnTo>
                    <a:pt x="139700" y="167639"/>
                  </a:lnTo>
                  <a:lnTo>
                    <a:pt x="0" y="167639"/>
                  </a:lnTo>
                  <a:lnTo>
                    <a:pt x="0" y="143509"/>
                  </a:lnTo>
                  <a:close/>
                </a:path>
                <a:path w="308609" h="314959">
                  <a:moveTo>
                    <a:pt x="52704" y="0"/>
                  </a:moveTo>
                  <a:lnTo>
                    <a:pt x="255524" y="0"/>
                  </a:lnTo>
                  <a:lnTo>
                    <a:pt x="255524" y="24256"/>
                  </a:lnTo>
                  <a:lnTo>
                    <a:pt x="80010" y="24256"/>
                  </a:lnTo>
                  <a:lnTo>
                    <a:pt x="80010" y="51561"/>
                  </a:lnTo>
                  <a:lnTo>
                    <a:pt x="254507" y="51561"/>
                  </a:lnTo>
                  <a:lnTo>
                    <a:pt x="254507" y="72897"/>
                  </a:lnTo>
                  <a:lnTo>
                    <a:pt x="80010" y="72897"/>
                  </a:lnTo>
                  <a:lnTo>
                    <a:pt x="80010" y="100964"/>
                  </a:lnTo>
                  <a:lnTo>
                    <a:pt x="262890" y="100964"/>
                  </a:lnTo>
                  <a:lnTo>
                    <a:pt x="262890" y="122935"/>
                  </a:lnTo>
                  <a:lnTo>
                    <a:pt x="52704" y="122935"/>
                  </a:lnTo>
                  <a:lnTo>
                    <a:pt x="5270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496550" y="384936"/>
            <a:ext cx="280670" cy="331470"/>
            <a:chOff x="10496550" y="384936"/>
            <a:chExt cx="280670" cy="331470"/>
          </a:xfrm>
        </p:grpSpPr>
        <p:sp>
          <p:nvSpPr>
            <p:cNvPr id="10" name="object 10"/>
            <p:cNvSpPr/>
            <p:nvPr/>
          </p:nvSpPr>
          <p:spPr>
            <a:xfrm>
              <a:off x="10501122" y="389508"/>
              <a:ext cx="271145" cy="321945"/>
            </a:xfrm>
            <a:custGeom>
              <a:avLst/>
              <a:gdLst/>
              <a:ahLst/>
              <a:cxnLst/>
              <a:rect l="l" t="t" r="r" b="b"/>
              <a:pathLst>
                <a:path w="271145" h="321945">
                  <a:moveTo>
                    <a:pt x="226062" y="235712"/>
                  </a:moveTo>
                  <a:lnTo>
                    <a:pt x="196596" y="235712"/>
                  </a:lnTo>
                  <a:lnTo>
                    <a:pt x="191355" y="239210"/>
                  </a:lnTo>
                  <a:lnTo>
                    <a:pt x="184959" y="243220"/>
                  </a:lnTo>
                  <a:lnTo>
                    <a:pt x="148923" y="262699"/>
                  </a:lnTo>
                  <a:lnTo>
                    <a:pt x="102901" y="280082"/>
                  </a:lnTo>
                  <a:lnTo>
                    <a:pt x="63539" y="290661"/>
                  </a:lnTo>
                  <a:lnTo>
                    <a:pt x="21462" y="299465"/>
                  </a:lnTo>
                  <a:lnTo>
                    <a:pt x="33654" y="321944"/>
                  </a:lnTo>
                  <a:lnTo>
                    <a:pt x="79249" y="311640"/>
                  </a:lnTo>
                  <a:lnTo>
                    <a:pt x="122920" y="298513"/>
                  </a:lnTo>
                  <a:lnTo>
                    <a:pt x="149605" y="287908"/>
                  </a:lnTo>
                  <a:lnTo>
                    <a:pt x="218909" y="287908"/>
                  </a:lnTo>
                  <a:lnTo>
                    <a:pt x="216916" y="287400"/>
                  </a:lnTo>
                  <a:lnTo>
                    <a:pt x="193722" y="280923"/>
                  </a:lnTo>
                  <a:lnTo>
                    <a:pt x="183072" y="277828"/>
                  </a:lnTo>
                  <a:lnTo>
                    <a:pt x="173100" y="274827"/>
                  </a:lnTo>
                  <a:lnTo>
                    <a:pt x="182030" y="270996"/>
                  </a:lnTo>
                  <a:lnTo>
                    <a:pt x="190722" y="266366"/>
                  </a:lnTo>
                  <a:lnTo>
                    <a:pt x="199175" y="260951"/>
                  </a:lnTo>
                  <a:lnTo>
                    <a:pt x="207391" y="254762"/>
                  </a:lnTo>
                  <a:lnTo>
                    <a:pt x="214959" y="248072"/>
                  </a:lnTo>
                  <a:lnTo>
                    <a:pt x="221646" y="241157"/>
                  </a:lnTo>
                  <a:lnTo>
                    <a:pt x="226062" y="235712"/>
                  </a:lnTo>
                  <a:close/>
                </a:path>
                <a:path w="271145" h="321945">
                  <a:moveTo>
                    <a:pt x="218909" y="287908"/>
                  </a:moveTo>
                  <a:lnTo>
                    <a:pt x="149605" y="287908"/>
                  </a:lnTo>
                  <a:lnTo>
                    <a:pt x="160869" y="293169"/>
                  </a:lnTo>
                  <a:lnTo>
                    <a:pt x="199517" y="307975"/>
                  </a:lnTo>
                  <a:lnTo>
                    <a:pt x="244058" y="319369"/>
                  </a:lnTo>
                  <a:lnTo>
                    <a:pt x="259969" y="321944"/>
                  </a:lnTo>
                  <a:lnTo>
                    <a:pt x="271018" y="298576"/>
                  </a:lnTo>
                  <a:lnTo>
                    <a:pt x="256563" y="296223"/>
                  </a:lnTo>
                  <a:lnTo>
                    <a:pt x="242728" y="293560"/>
                  </a:lnTo>
                  <a:lnTo>
                    <a:pt x="229512" y="290611"/>
                  </a:lnTo>
                  <a:lnTo>
                    <a:pt x="218909" y="287908"/>
                  </a:lnTo>
                  <a:close/>
                </a:path>
                <a:path w="271145" h="321945">
                  <a:moveTo>
                    <a:pt x="229107" y="212978"/>
                  </a:moveTo>
                  <a:lnTo>
                    <a:pt x="225932" y="213105"/>
                  </a:lnTo>
                  <a:lnTo>
                    <a:pt x="218567" y="213232"/>
                  </a:lnTo>
                  <a:lnTo>
                    <a:pt x="211835" y="213487"/>
                  </a:lnTo>
                  <a:lnTo>
                    <a:pt x="193675" y="213867"/>
                  </a:lnTo>
                  <a:lnTo>
                    <a:pt x="188468" y="213867"/>
                  </a:lnTo>
                  <a:lnTo>
                    <a:pt x="177292" y="214121"/>
                  </a:lnTo>
                  <a:lnTo>
                    <a:pt x="51053" y="214121"/>
                  </a:lnTo>
                  <a:lnTo>
                    <a:pt x="51053" y="237489"/>
                  </a:lnTo>
                  <a:lnTo>
                    <a:pt x="140080" y="237489"/>
                  </a:lnTo>
                  <a:lnTo>
                    <a:pt x="147700" y="237362"/>
                  </a:lnTo>
                  <a:lnTo>
                    <a:pt x="163575" y="236854"/>
                  </a:lnTo>
                  <a:lnTo>
                    <a:pt x="186817" y="236474"/>
                  </a:lnTo>
                  <a:lnTo>
                    <a:pt x="192658" y="236219"/>
                  </a:lnTo>
                  <a:lnTo>
                    <a:pt x="196596" y="235712"/>
                  </a:lnTo>
                  <a:lnTo>
                    <a:pt x="226062" y="235712"/>
                  </a:lnTo>
                  <a:lnTo>
                    <a:pt x="227429" y="234027"/>
                  </a:lnTo>
                  <a:lnTo>
                    <a:pt x="232282" y="226694"/>
                  </a:lnTo>
                  <a:lnTo>
                    <a:pt x="234187" y="222757"/>
                  </a:lnTo>
                  <a:lnTo>
                    <a:pt x="234314" y="219455"/>
                  </a:lnTo>
                  <a:lnTo>
                    <a:pt x="232918" y="216915"/>
                  </a:lnTo>
                  <a:lnTo>
                    <a:pt x="231521" y="214249"/>
                  </a:lnTo>
                  <a:lnTo>
                    <a:pt x="229107" y="212978"/>
                  </a:lnTo>
                  <a:close/>
                </a:path>
                <a:path w="271145" h="321945">
                  <a:moveTo>
                    <a:pt x="192912" y="172465"/>
                  </a:moveTo>
                  <a:lnTo>
                    <a:pt x="85217" y="172465"/>
                  </a:lnTo>
                  <a:lnTo>
                    <a:pt x="85217" y="196723"/>
                  </a:lnTo>
                  <a:lnTo>
                    <a:pt x="192912" y="196723"/>
                  </a:lnTo>
                  <a:lnTo>
                    <a:pt x="192912" y="172465"/>
                  </a:lnTo>
                  <a:close/>
                </a:path>
                <a:path w="271145" h="321945">
                  <a:moveTo>
                    <a:pt x="151637" y="15239"/>
                  </a:moveTo>
                  <a:lnTo>
                    <a:pt x="0" y="15239"/>
                  </a:lnTo>
                  <a:lnTo>
                    <a:pt x="0" y="149478"/>
                  </a:lnTo>
                  <a:lnTo>
                    <a:pt x="151637" y="149478"/>
                  </a:lnTo>
                  <a:lnTo>
                    <a:pt x="151637" y="125349"/>
                  </a:lnTo>
                  <a:lnTo>
                    <a:pt x="27304" y="125349"/>
                  </a:lnTo>
                  <a:lnTo>
                    <a:pt x="27304" y="39369"/>
                  </a:lnTo>
                  <a:lnTo>
                    <a:pt x="151637" y="39369"/>
                  </a:lnTo>
                  <a:lnTo>
                    <a:pt x="151637" y="15239"/>
                  </a:lnTo>
                  <a:close/>
                </a:path>
                <a:path w="271145" h="321945">
                  <a:moveTo>
                    <a:pt x="151637" y="39369"/>
                  </a:moveTo>
                  <a:lnTo>
                    <a:pt x="124586" y="39369"/>
                  </a:lnTo>
                  <a:lnTo>
                    <a:pt x="124586" y="125349"/>
                  </a:lnTo>
                  <a:lnTo>
                    <a:pt x="151637" y="125349"/>
                  </a:lnTo>
                  <a:lnTo>
                    <a:pt x="151637" y="39369"/>
                  </a:lnTo>
                  <a:close/>
                </a:path>
                <a:path w="271145" h="321945">
                  <a:moveTo>
                    <a:pt x="248538" y="0"/>
                  </a:moveTo>
                  <a:lnTo>
                    <a:pt x="221614" y="0"/>
                  </a:lnTo>
                  <a:lnTo>
                    <a:pt x="221614" y="174625"/>
                  </a:lnTo>
                  <a:lnTo>
                    <a:pt x="248538" y="174625"/>
                  </a:lnTo>
                  <a:lnTo>
                    <a:pt x="24853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01122" y="389508"/>
              <a:ext cx="271145" cy="321945"/>
            </a:xfrm>
            <a:custGeom>
              <a:avLst/>
              <a:gdLst/>
              <a:ahLst/>
              <a:cxnLst/>
              <a:rect l="l" t="t" r="r" b="b"/>
              <a:pathLst>
                <a:path w="271145" h="321945">
                  <a:moveTo>
                    <a:pt x="225932" y="213105"/>
                  </a:moveTo>
                  <a:lnTo>
                    <a:pt x="229107" y="212978"/>
                  </a:lnTo>
                  <a:lnTo>
                    <a:pt x="231521" y="214249"/>
                  </a:lnTo>
                  <a:lnTo>
                    <a:pt x="232918" y="216915"/>
                  </a:lnTo>
                  <a:lnTo>
                    <a:pt x="234314" y="219455"/>
                  </a:lnTo>
                  <a:lnTo>
                    <a:pt x="207391" y="254762"/>
                  </a:lnTo>
                  <a:lnTo>
                    <a:pt x="173100" y="274827"/>
                  </a:lnTo>
                  <a:lnTo>
                    <a:pt x="183072" y="277828"/>
                  </a:lnTo>
                  <a:lnTo>
                    <a:pt x="229512" y="290611"/>
                  </a:lnTo>
                  <a:lnTo>
                    <a:pt x="271018" y="298576"/>
                  </a:lnTo>
                  <a:lnTo>
                    <a:pt x="259969" y="321944"/>
                  </a:lnTo>
                  <a:lnTo>
                    <a:pt x="213856" y="312408"/>
                  </a:lnTo>
                  <a:lnTo>
                    <a:pt x="172942" y="298275"/>
                  </a:lnTo>
                  <a:lnTo>
                    <a:pt x="149605" y="287908"/>
                  </a:lnTo>
                  <a:lnTo>
                    <a:pt x="136507" y="293413"/>
                  </a:lnTo>
                  <a:lnTo>
                    <a:pt x="94233" y="307593"/>
                  </a:lnTo>
                  <a:lnTo>
                    <a:pt x="48996" y="318827"/>
                  </a:lnTo>
                  <a:lnTo>
                    <a:pt x="33654" y="321944"/>
                  </a:lnTo>
                  <a:lnTo>
                    <a:pt x="21462" y="299465"/>
                  </a:lnTo>
                  <a:lnTo>
                    <a:pt x="35726" y="296705"/>
                  </a:lnTo>
                  <a:lnTo>
                    <a:pt x="49752" y="293766"/>
                  </a:lnTo>
                  <a:lnTo>
                    <a:pt x="90209" y="283854"/>
                  </a:lnTo>
                  <a:lnTo>
                    <a:pt x="127000" y="271906"/>
                  </a:lnTo>
                  <a:lnTo>
                    <a:pt x="168655" y="252729"/>
                  </a:lnTo>
                  <a:lnTo>
                    <a:pt x="196596" y="235712"/>
                  </a:lnTo>
                  <a:lnTo>
                    <a:pt x="192658" y="236219"/>
                  </a:lnTo>
                  <a:lnTo>
                    <a:pt x="186817" y="236474"/>
                  </a:lnTo>
                  <a:lnTo>
                    <a:pt x="179070" y="236600"/>
                  </a:lnTo>
                  <a:lnTo>
                    <a:pt x="171323" y="236727"/>
                  </a:lnTo>
                  <a:lnTo>
                    <a:pt x="163575" y="236854"/>
                  </a:lnTo>
                  <a:lnTo>
                    <a:pt x="155575" y="237108"/>
                  </a:lnTo>
                  <a:lnTo>
                    <a:pt x="147700" y="237362"/>
                  </a:lnTo>
                  <a:lnTo>
                    <a:pt x="140080" y="237489"/>
                  </a:lnTo>
                  <a:lnTo>
                    <a:pt x="132842" y="237489"/>
                  </a:lnTo>
                  <a:lnTo>
                    <a:pt x="125475" y="237489"/>
                  </a:lnTo>
                  <a:lnTo>
                    <a:pt x="118872" y="237489"/>
                  </a:lnTo>
                  <a:lnTo>
                    <a:pt x="113156" y="237489"/>
                  </a:lnTo>
                  <a:lnTo>
                    <a:pt x="51053" y="237489"/>
                  </a:lnTo>
                  <a:lnTo>
                    <a:pt x="51053" y="214121"/>
                  </a:lnTo>
                  <a:lnTo>
                    <a:pt x="177292" y="214121"/>
                  </a:lnTo>
                  <a:lnTo>
                    <a:pt x="183260" y="213994"/>
                  </a:lnTo>
                  <a:lnTo>
                    <a:pt x="188468" y="213867"/>
                  </a:lnTo>
                  <a:lnTo>
                    <a:pt x="193675" y="213867"/>
                  </a:lnTo>
                  <a:lnTo>
                    <a:pt x="199389" y="213740"/>
                  </a:lnTo>
                  <a:lnTo>
                    <a:pt x="205612" y="213613"/>
                  </a:lnTo>
                  <a:lnTo>
                    <a:pt x="211835" y="213487"/>
                  </a:lnTo>
                  <a:lnTo>
                    <a:pt x="218567" y="213232"/>
                  </a:lnTo>
                  <a:lnTo>
                    <a:pt x="225932" y="213105"/>
                  </a:lnTo>
                  <a:close/>
                </a:path>
                <a:path w="271145" h="321945">
                  <a:moveTo>
                    <a:pt x="85217" y="172465"/>
                  </a:moveTo>
                  <a:lnTo>
                    <a:pt x="192912" y="172465"/>
                  </a:lnTo>
                  <a:lnTo>
                    <a:pt x="192912" y="196723"/>
                  </a:lnTo>
                  <a:lnTo>
                    <a:pt x="85217" y="196723"/>
                  </a:lnTo>
                  <a:lnTo>
                    <a:pt x="85217" y="172465"/>
                  </a:lnTo>
                  <a:close/>
                </a:path>
                <a:path w="271145" h="321945">
                  <a:moveTo>
                    <a:pt x="27304" y="39369"/>
                  </a:moveTo>
                  <a:lnTo>
                    <a:pt x="27304" y="125349"/>
                  </a:lnTo>
                  <a:lnTo>
                    <a:pt x="124586" y="125349"/>
                  </a:lnTo>
                  <a:lnTo>
                    <a:pt x="124586" y="39369"/>
                  </a:lnTo>
                  <a:lnTo>
                    <a:pt x="27304" y="39369"/>
                  </a:lnTo>
                  <a:close/>
                </a:path>
                <a:path w="271145" h="321945">
                  <a:moveTo>
                    <a:pt x="0" y="15239"/>
                  </a:moveTo>
                  <a:lnTo>
                    <a:pt x="151637" y="15239"/>
                  </a:lnTo>
                  <a:lnTo>
                    <a:pt x="151637" y="149478"/>
                  </a:lnTo>
                  <a:lnTo>
                    <a:pt x="0" y="149478"/>
                  </a:lnTo>
                  <a:lnTo>
                    <a:pt x="0" y="15239"/>
                  </a:lnTo>
                  <a:close/>
                </a:path>
                <a:path w="271145" h="321945">
                  <a:moveTo>
                    <a:pt x="221614" y="0"/>
                  </a:moveTo>
                  <a:lnTo>
                    <a:pt x="248538" y="0"/>
                  </a:lnTo>
                  <a:lnTo>
                    <a:pt x="248538" y="174625"/>
                  </a:lnTo>
                  <a:lnTo>
                    <a:pt x="221614" y="174625"/>
                  </a:lnTo>
                  <a:lnTo>
                    <a:pt x="22161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882121" y="384936"/>
            <a:ext cx="887730" cy="332740"/>
            <a:chOff x="10882121" y="384936"/>
            <a:chExt cx="887730" cy="332740"/>
          </a:xfrm>
        </p:grpSpPr>
        <p:sp>
          <p:nvSpPr>
            <p:cNvPr id="13" name="object 13"/>
            <p:cNvSpPr/>
            <p:nvPr/>
          </p:nvSpPr>
          <p:spPr>
            <a:xfrm>
              <a:off x="10886693" y="389508"/>
              <a:ext cx="878205" cy="323850"/>
            </a:xfrm>
            <a:custGeom>
              <a:avLst/>
              <a:gdLst/>
              <a:ahLst/>
              <a:cxnLst/>
              <a:rect l="l" t="t" r="r" b="b"/>
              <a:pathLst>
                <a:path w="878204" h="323850">
                  <a:moveTo>
                    <a:pt x="392810" y="18795"/>
                  </a:moveTo>
                  <a:lnTo>
                    <a:pt x="350414" y="31799"/>
                  </a:lnTo>
                  <a:lnTo>
                    <a:pt x="321478" y="67817"/>
                  </a:lnTo>
                  <a:lnTo>
                    <a:pt x="309917" y="110156"/>
                  </a:lnTo>
                  <a:lnTo>
                    <a:pt x="308482" y="134746"/>
                  </a:lnTo>
                  <a:lnTo>
                    <a:pt x="308842" y="147579"/>
                  </a:lnTo>
                  <a:lnTo>
                    <a:pt x="317609" y="192460"/>
                  </a:lnTo>
                  <a:lnTo>
                    <a:pt x="337153" y="226085"/>
                  </a:lnTo>
                  <a:lnTo>
                    <a:pt x="374554" y="248856"/>
                  </a:lnTo>
                  <a:lnTo>
                    <a:pt x="392810" y="250951"/>
                  </a:lnTo>
                  <a:lnTo>
                    <a:pt x="402121" y="250428"/>
                  </a:lnTo>
                  <a:lnTo>
                    <a:pt x="442071" y="232457"/>
                  </a:lnTo>
                  <a:lnTo>
                    <a:pt x="447727" y="226821"/>
                  </a:lnTo>
                  <a:lnTo>
                    <a:pt x="384428" y="226821"/>
                  </a:lnTo>
                  <a:lnTo>
                    <a:pt x="376808" y="224789"/>
                  </a:lnTo>
                  <a:lnTo>
                    <a:pt x="348100" y="196197"/>
                  </a:lnTo>
                  <a:lnTo>
                    <a:pt x="336505" y="155051"/>
                  </a:lnTo>
                  <a:lnTo>
                    <a:pt x="335406" y="134746"/>
                  </a:lnTo>
                  <a:lnTo>
                    <a:pt x="335688" y="124267"/>
                  </a:lnTo>
                  <a:lnTo>
                    <a:pt x="344789" y="80390"/>
                  </a:lnTo>
                  <a:lnTo>
                    <a:pt x="369824" y="49275"/>
                  </a:lnTo>
                  <a:lnTo>
                    <a:pt x="384428" y="42925"/>
                  </a:lnTo>
                  <a:lnTo>
                    <a:pt x="447784" y="42925"/>
                  </a:lnTo>
                  <a:lnTo>
                    <a:pt x="442134" y="37290"/>
                  </a:lnTo>
                  <a:lnTo>
                    <a:pt x="402123" y="19319"/>
                  </a:lnTo>
                  <a:lnTo>
                    <a:pt x="392810" y="18795"/>
                  </a:lnTo>
                  <a:close/>
                </a:path>
                <a:path w="878204" h="323850">
                  <a:moveTo>
                    <a:pt x="447784" y="42925"/>
                  </a:moveTo>
                  <a:lnTo>
                    <a:pt x="401192" y="42925"/>
                  </a:lnTo>
                  <a:lnTo>
                    <a:pt x="408812" y="44957"/>
                  </a:lnTo>
                  <a:lnTo>
                    <a:pt x="415671" y="49275"/>
                  </a:lnTo>
                  <a:lnTo>
                    <a:pt x="440769" y="80454"/>
                  </a:lnTo>
                  <a:lnTo>
                    <a:pt x="449933" y="124340"/>
                  </a:lnTo>
                  <a:lnTo>
                    <a:pt x="450214" y="134746"/>
                  </a:lnTo>
                  <a:lnTo>
                    <a:pt x="449925" y="145246"/>
                  </a:lnTo>
                  <a:lnTo>
                    <a:pt x="440714" y="189293"/>
                  </a:lnTo>
                  <a:lnTo>
                    <a:pt x="415671" y="220599"/>
                  </a:lnTo>
                  <a:lnTo>
                    <a:pt x="401192" y="226821"/>
                  </a:lnTo>
                  <a:lnTo>
                    <a:pt x="447727" y="226821"/>
                  </a:lnTo>
                  <a:lnTo>
                    <a:pt x="468012" y="192406"/>
                  </a:lnTo>
                  <a:lnTo>
                    <a:pt x="476771" y="147579"/>
                  </a:lnTo>
                  <a:lnTo>
                    <a:pt x="477138" y="134746"/>
                  </a:lnTo>
                  <a:lnTo>
                    <a:pt x="476773" y="122098"/>
                  </a:lnTo>
                  <a:lnTo>
                    <a:pt x="467990" y="77341"/>
                  </a:lnTo>
                  <a:lnTo>
                    <a:pt x="448522" y="43662"/>
                  </a:lnTo>
                  <a:lnTo>
                    <a:pt x="447784" y="42925"/>
                  </a:lnTo>
                  <a:close/>
                </a:path>
                <a:path w="878204" h="323850">
                  <a:moveTo>
                    <a:pt x="189229" y="3428"/>
                  </a:moveTo>
                  <a:lnTo>
                    <a:pt x="163322" y="3428"/>
                  </a:lnTo>
                  <a:lnTo>
                    <a:pt x="163322" y="115696"/>
                  </a:lnTo>
                  <a:lnTo>
                    <a:pt x="91185" y="115696"/>
                  </a:lnTo>
                  <a:lnTo>
                    <a:pt x="91185" y="139826"/>
                  </a:lnTo>
                  <a:lnTo>
                    <a:pt x="163322" y="139826"/>
                  </a:lnTo>
                  <a:lnTo>
                    <a:pt x="163322" y="315213"/>
                  </a:lnTo>
                  <a:lnTo>
                    <a:pt x="189229" y="315213"/>
                  </a:lnTo>
                  <a:lnTo>
                    <a:pt x="189229" y="3428"/>
                  </a:lnTo>
                  <a:close/>
                </a:path>
                <a:path w="878204" h="323850">
                  <a:moveTo>
                    <a:pt x="116077" y="27939"/>
                  </a:moveTo>
                  <a:lnTo>
                    <a:pt x="0" y="27939"/>
                  </a:lnTo>
                  <a:lnTo>
                    <a:pt x="0" y="240029"/>
                  </a:lnTo>
                  <a:lnTo>
                    <a:pt x="35940" y="240029"/>
                  </a:lnTo>
                  <a:lnTo>
                    <a:pt x="42846" y="239962"/>
                  </a:lnTo>
                  <a:lnTo>
                    <a:pt x="85423" y="237283"/>
                  </a:lnTo>
                  <a:lnTo>
                    <a:pt x="124777" y="231022"/>
                  </a:lnTo>
                  <a:lnTo>
                    <a:pt x="143636" y="225932"/>
                  </a:lnTo>
                  <a:lnTo>
                    <a:pt x="143636" y="215773"/>
                  </a:lnTo>
                  <a:lnTo>
                    <a:pt x="26288" y="215773"/>
                  </a:lnTo>
                  <a:lnTo>
                    <a:pt x="26288" y="52196"/>
                  </a:lnTo>
                  <a:lnTo>
                    <a:pt x="116077" y="52196"/>
                  </a:lnTo>
                  <a:lnTo>
                    <a:pt x="116077" y="27939"/>
                  </a:lnTo>
                  <a:close/>
                </a:path>
                <a:path w="878204" h="323850">
                  <a:moveTo>
                    <a:pt x="143636" y="203073"/>
                  </a:moveTo>
                  <a:lnTo>
                    <a:pt x="97154" y="212089"/>
                  </a:lnTo>
                  <a:lnTo>
                    <a:pt x="56203" y="215554"/>
                  </a:lnTo>
                  <a:lnTo>
                    <a:pt x="40512" y="215773"/>
                  </a:lnTo>
                  <a:lnTo>
                    <a:pt x="143636" y="215773"/>
                  </a:lnTo>
                  <a:lnTo>
                    <a:pt x="143636" y="203073"/>
                  </a:lnTo>
                  <a:close/>
                </a:path>
                <a:path w="878204" h="323850">
                  <a:moveTo>
                    <a:pt x="878077" y="0"/>
                  </a:moveTo>
                  <a:lnTo>
                    <a:pt x="851534" y="0"/>
                  </a:lnTo>
                  <a:lnTo>
                    <a:pt x="851534" y="114680"/>
                  </a:lnTo>
                  <a:lnTo>
                    <a:pt x="788034" y="114680"/>
                  </a:lnTo>
                  <a:lnTo>
                    <a:pt x="788034" y="138811"/>
                  </a:lnTo>
                  <a:lnTo>
                    <a:pt x="851534" y="138811"/>
                  </a:lnTo>
                  <a:lnTo>
                    <a:pt x="851534" y="323468"/>
                  </a:lnTo>
                  <a:lnTo>
                    <a:pt x="878077" y="323468"/>
                  </a:lnTo>
                  <a:lnTo>
                    <a:pt x="878077" y="0"/>
                  </a:lnTo>
                  <a:close/>
                </a:path>
                <a:path w="878204" h="323850">
                  <a:moveTo>
                    <a:pt x="772540" y="25145"/>
                  </a:moveTo>
                  <a:lnTo>
                    <a:pt x="630301" y="25145"/>
                  </a:lnTo>
                  <a:lnTo>
                    <a:pt x="630301" y="242824"/>
                  </a:lnTo>
                  <a:lnTo>
                    <a:pt x="696849" y="242824"/>
                  </a:lnTo>
                  <a:lnTo>
                    <a:pt x="713565" y="242611"/>
                  </a:lnTo>
                  <a:lnTo>
                    <a:pt x="763142" y="239521"/>
                  </a:lnTo>
                  <a:lnTo>
                    <a:pt x="811559" y="231824"/>
                  </a:lnTo>
                  <a:lnTo>
                    <a:pt x="827277" y="227964"/>
                  </a:lnTo>
                  <a:lnTo>
                    <a:pt x="827277" y="218693"/>
                  </a:lnTo>
                  <a:lnTo>
                    <a:pt x="657225" y="218693"/>
                  </a:lnTo>
                  <a:lnTo>
                    <a:pt x="657225" y="144399"/>
                  </a:lnTo>
                  <a:lnTo>
                    <a:pt x="764539" y="144399"/>
                  </a:lnTo>
                  <a:lnTo>
                    <a:pt x="764539" y="120268"/>
                  </a:lnTo>
                  <a:lnTo>
                    <a:pt x="657225" y="120268"/>
                  </a:lnTo>
                  <a:lnTo>
                    <a:pt x="657225" y="49275"/>
                  </a:lnTo>
                  <a:lnTo>
                    <a:pt x="772540" y="49275"/>
                  </a:lnTo>
                  <a:lnTo>
                    <a:pt x="772540" y="25145"/>
                  </a:lnTo>
                  <a:close/>
                </a:path>
                <a:path w="878204" h="323850">
                  <a:moveTo>
                    <a:pt x="827277" y="205104"/>
                  </a:moveTo>
                  <a:lnTo>
                    <a:pt x="780504" y="213731"/>
                  </a:lnTo>
                  <a:lnTo>
                    <a:pt x="733758" y="217916"/>
                  </a:lnTo>
                  <a:lnTo>
                    <a:pt x="701421" y="218693"/>
                  </a:lnTo>
                  <a:lnTo>
                    <a:pt x="827277" y="218693"/>
                  </a:lnTo>
                  <a:lnTo>
                    <a:pt x="827277" y="205104"/>
                  </a:lnTo>
                  <a:close/>
                </a:path>
                <a:path w="878204" h="323850">
                  <a:moveTo>
                    <a:pt x="565911" y="0"/>
                  </a:moveTo>
                  <a:lnTo>
                    <a:pt x="538606" y="0"/>
                  </a:lnTo>
                  <a:lnTo>
                    <a:pt x="538606" y="323468"/>
                  </a:lnTo>
                  <a:lnTo>
                    <a:pt x="565911" y="323468"/>
                  </a:lnTo>
                  <a:lnTo>
                    <a:pt x="565911" y="0"/>
                  </a:lnTo>
                  <a:close/>
                </a:path>
                <a:path w="878204" h="323850">
                  <a:moveTo>
                    <a:pt x="258445" y="0"/>
                  </a:moveTo>
                  <a:lnTo>
                    <a:pt x="232155" y="0"/>
                  </a:lnTo>
                  <a:lnTo>
                    <a:pt x="232155" y="323468"/>
                  </a:lnTo>
                  <a:lnTo>
                    <a:pt x="258445" y="323468"/>
                  </a:lnTo>
                  <a:lnTo>
                    <a:pt x="25844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22100" y="432434"/>
              <a:ext cx="114935" cy="184150"/>
            </a:xfrm>
            <a:custGeom>
              <a:avLst/>
              <a:gdLst/>
              <a:ahLst/>
              <a:cxnLst/>
              <a:rect l="l" t="t" r="r" b="b"/>
              <a:pathLst>
                <a:path w="114934" h="184150">
                  <a:moveTo>
                    <a:pt x="57403" y="0"/>
                  </a:moveTo>
                  <a:lnTo>
                    <a:pt x="49022" y="0"/>
                  </a:lnTo>
                  <a:lnTo>
                    <a:pt x="41401" y="2031"/>
                  </a:lnTo>
                  <a:lnTo>
                    <a:pt x="12586" y="30603"/>
                  </a:lnTo>
                  <a:lnTo>
                    <a:pt x="1111" y="71421"/>
                  </a:lnTo>
                  <a:lnTo>
                    <a:pt x="0" y="91820"/>
                  </a:lnTo>
                  <a:lnTo>
                    <a:pt x="281" y="102320"/>
                  </a:lnTo>
                  <a:lnTo>
                    <a:pt x="9445" y="146367"/>
                  </a:lnTo>
                  <a:lnTo>
                    <a:pt x="34544" y="177673"/>
                  </a:lnTo>
                  <a:lnTo>
                    <a:pt x="49022" y="183895"/>
                  </a:lnTo>
                  <a:lnTo>
                    <a:pt x="57403" y="183895"/>
                  </a:lnTo>
                  <a:lnTo>
                    <a:pt x="65785" y="183895"/>
                  </a:lnTo>
                  <a:lnTo>
                    <a:pt x="98425" y="159512"/>
                  </a:lnTo>
                  <a:lnTo>
                    <a:pt x="112343" y="121521"/>
                  </a:lnTo>
                  <a:lnTo>
                    <a:pt x="114807" y="91820"/>
                  </a:lnTo>
                  <a:lnTo>
                    <a:pt x="114526" y="81414"/>
                  </a:lnTo>
                  <a:lnTo>
                    <a:pt x="105362" y="37528"/>
                  </a:lnTo>
                  <a:lnTo>
                    <a:pt x="80264" y="6350"/>
                  </a:lnTo>
                  <a:lnTo>
                    <a:pt x="65785" y="0"/>
                  </a:lnTo>
                  <a:lnTo>
                    <a:pt x="574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2121" y="412876"/>
              <a:ext cx="152780" cy="2212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12422" y="410082"/>
              <a:ext cx="206121" cy="22682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77879" y="389508"/>
              <a:ext cx="787400" cy="323850"/>
            </a:xfrm>
            <a:custGeom>
              <a:avLst/>
              <a:gdLst/>
              <a:ahLst/>
              <a:cxnLst/>
              <a:rect l="l" t="t" r="r" b="b"/>
              <a:pathLst>
                <a:path w="787400" h="323850">
                  <a:moveTo>
                    <a:pt x="301625" y="18795"/>
                  </a:moveTo>
                  <a:lnTo>
                    <a:pt x="343965" y="31799"/>
                  </a:lnTo>
                  <a:lnTo>
                    <a:pt x="372887" y="67817"/>
                  </a:lnTo>
                  <a:lnTo>
                    <a:pt x="384508" y="110156"/>
                  </a:lnTo>
                  <a:lnTo>
                    <a:pt x="385952" y="134746"/>
                  </a:lnTo>
                  <a:lnTo>
                    <a:pt x="385593" y="147488"/>
                  </a:lnTo>
                  <a:lnTo>
                    <a:pt x="376826" y="192406"/>
                  </a:lnTo>
                  <a:lnTo>
                    <a:pt x="357280" y="226085"/>
                  </a:lnTo>
                  <a:lnTo>
                    <a:pt x="319817" y="248856"/>
                  </a:lnTo>
                  <a:lnTo>
                    <a:pt x="301625" y="250951"/>
                  </a:lnTo>
                  <a:lnTo>
                    <a:pt x="292294" y="250428"/>
                  </a:lnTo>
                  <a:lnTo>
                    <a:pt x="252349" y="232457"/>
                  </a:lnTo>
                  <a:lnTo>
                    <a:pt x="226423" y="192460"/>
                  </a:lnTo>
                  <a:lnTo>
                    <a:pt x="217656" y="147579"/>
                  </a:lnTo>
                  <a:lnTo>
                    <a:pt x="217297" y="134746"/>
                  </a:lnTo>
                  <a:lnTo>
                    <a:pt x="217656" y="122098"/>
                  </a:lnTo>
                  <a:lnTo>
                    <a:pt x="226403" y="77341"/>
                  </a:lnTo>
                  <a:lnTo>
                    <a:pt x="245842" y="43662"/>
                  </a:lnTo>
                  <a:lnTo>
                    <a:pt x="283368" y="20891"/>
                  </a:lnTo>
                  <a:lnTo>
                    <a:pt x="301625" y="18795"/>
                  </a:lnTo>
                  <a:close/>
                </a:path>
                <a:path w="787400" h="323850">
                  <a:moveTo>
                    <a:pt x="72136" y="3428"/>
                  </a:moveTo>
                  <a:lnTo>
                    <a:pt x="98044" y="3428"/>
                  </a:lnTo>
                  <a:lnTo>
                    <a:pt x="98044" y="315213"/>
                  </a:lnTo>
                  <a:lnTo>
                    <a:pt x="72136" y="315213"/>
                  </a:lnTo>
                  <a:lnTo>
                    <a:pt x="72136" y="139826"/>
                  </a:lnTo>
                  <a:lnTo>
                    <a:pt x="0" y="139826"/>
                  </a:lnTo>
                  <a:lnTo>
                    <a:pt x="0" y="115696"/>
                  </a:lnTo>
                  <a:lnTo>
                    <a:pt x="72136" y="115696"/>
                  </a:lnTo>
                  <a:lnTo>
                    <a:pt x="72136" y="3428"/>
                  </a:lnTo>
                  <a:close/>
                </a:path>
                <a:path w="787400" h="323850">
                  <a:moveTo>
                    <a:pt x="760349" y="0"/>
                  </a:moveTo>
                  <a:lnTo>
                    <a:pt x="786892" y="0"/>
                  </a:lnTo>
                  <a:lnTo>
                    <a:pt x="786892" y="323468"/>
                  </a:lnTo>
                  <a:lnTo>
                    <a:pt x="760349" y="323468"/>
                  </a:lnTo>
                  <a:lnTo>
                    <a:pt x="760349" y="138811"/>
                  </a:lnTo>
                  <a:lnTo>
                    <a:pt x="696849" y="138811"/>
                  </a:lnTo>
                  <a:lnTo>
                    <a:pt x="696849" y="114680"/>
                  </a:lnTo>
                  <a:lnTo>
                    <a:pt x="760349" y="114680"/>
                  </a:lnTo>
                  <a:lnTo>
                    <a:pt x="760349" y="0"/>
                  </a:lnTo>
                  <a:close/>
                </a:path>
                <a:path w="787400" h="323850">
                  <a:moveTo>
                    <a:pt x="447421" y="0"/>
                  </a:moveTo>
                  <a:lnTo>
                    <a:pt x="474725" y="0"/>
                  </a:lnTo>
                  <a:lnTo>
                    <a:pt x="474725" y="323468"/>
                  </a:lnTo>
                  <a:lnTo>
                    <a:pt x="447421" y="323468"/>
                  </a:lnTo>
                  <a:lnTo>
                    <a:pt x="447421" y="0"/>
                  </a:lnTo>
                  <a:close/>
                </a:path>
                <a:path w="787400" h="323850">
                  <a:moveTo>
                    <a:pt x="140970" y="0"/>
                  </a:moveTo>
                  <a:lnTo>
                    <a:pt x="167259" y="0"/>
                  </a:lnTo>
                  <a:lnTo>
                    <a:pt x="167259" y="323468"/>
                  </a:lnTo>
                  <a:lnTo>
                    <a:pt x="140970" y="323468"/>
                  </a:lnTo>
                  <a:lnTo>
                    <a:pt x="14097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6073" y="2793832"/>
            <a:ext cx="759960" cy="78570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433" y="2784017"/>
            <a:ext cx="661176" cy="88373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0616" y="3910584"/>
            <a:ext cx="1863852" cy="55625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58596" y="1810511"/>
            <a:ext cx="3991610" cy="391414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 marR="157480">
              <a:lnSpc>
                <a:spcPct val="100000"/>
              </a:lnSpc>
              <a:spcBef>
                <a:spcPts val="1345"/>
              </a:spcBef>
            </a:pPr>
            <a:r>
              <a:rPr dirty="0" sz="2400" spc="-280">
                <a:latin typeface="Gulim"/>
                <a:cs typeface="Gulim"/>
              </a:rPr>
              <a:t>분</a:t>
            </a:r>
            <a:r>
              <a:rPr dirty="0" sz="2400" spc="-260">
                <a:latin typeface="Gulim"/>
                <a:cs typeface="Gulim"/>
              </a:rPr>
              <a:t>석</a:t>
            </a:r>
            <a:r>
              <a:rPr dirty="0" sz="2400" spc="-340">
                <a:latin typeface="Gulim"/>
                <a:cs typeface="Gulim"/>
              </a:rPr>
              <a:t> </a:t>
            </a:r>
            <a:r>
              <a:rPr dirty="0" sz="2400" spc="-260">
                <a:latin typeface="Gulim"/>
                <a:cs typeface="Gulim"/>
              </a:rPr>
              <a:t>툴</a:t>
            </a:r>
            <a:endParaRPr sz="24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>
              <a:latin typeface="Gulim"/>
              <a:cs typeface="Gulim"/>
            </a:endParaRPr>
          </a:p>
          <a:p>
            <a:pPr marL="815340">
              <a:lnSpc>
                <a:spcPct val="100000"/>
              </a:lnSpc>
            </a:pPr>
            <a:r>
              <a:rPr dirty="0" sz="1800" spc="-35">
                <a:latin typeface="Gulim"/>
                <a:cs typeface="Gulim"/>
              </a:rPr>
              <a:t>E</a:t>
            </a:r>
            <a:r>
              <a:rPr dirty="0" sz="1800" spc="-75">
                <a:latin typeface="Gulim"/>
                <a:cs typeface="Gulim"/>
              </a:rPr>
              <a:t>X</a:t>
            </a:r>
            <a:r>
              <a:rPr dirty="0" sz="1800" spc="-80">
                <a:latin typeface="Gulim"/>
                <a:cs typeface="Gulim"/>
              </a:rPr>
              <a:t>CE</a:t>
            </a:r>
            <a:r>
              <a:rPr dirty="0" sz="1800" spc="-75">
                <a:latin typeface="Gulim"/>
                <a:cs typeface="Gulim"/>
              </a:rPr>
              <a:t>L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-195">
                <a:latin typeface="Gulim"/>
                <a:cs typeface="Gulim"/>
              </a:rPr>
              <a:t> </a:t>
            </a:r>
            <a:r>
              <a:rPr dirty="0" sz="1800" spc="-95">
                <a:latin typeface="Gulim"/>
                <a:cs typeface="Gulim"/>
              </a:rPr>
              <a:t>P</a:t>
            </a:r>
            <a:r>
              <a:rPr dirty="0" sz="1800" spc="5">
                <a:latin typeface="Gulim"/>
                <a:cs typeface="Gulim"/>
              </a:rPr>
              <a:t>Y</a:t>
            </a:r>
            <a:r>
              <a:rPr dirty="0" sz="1800" spc="5">
                <a:latin typeface="Gulim"/>
                <a:cs typeface="Gulim"/>
              </a:rPr>
              <a:t>THO</a:t>
            </a:r>
            <a:r>
              <a:rPr dirty="0" sz="1800" spc="10">
                <a:latin typeface="Gulim"/>
                <a:cs typeface="Gulim"/>
              </a:rPr>
              <a:t>N</a:t>
            </a:r>
            <a:r>
              <a:rPr dirty="0" sz="1800" spc="-70">
                <a:latin typeface="Gulim"/>
                <a:cs typeface="Gulim"/>
              </a:rPr>
              <a:t>,</a:t>
            </a:r>
            <a:r>
              <a:rPr dirty="0" sz="1800" spc="-240">
                <a:latin typeface="Gulim"/>
                <a:cs typeface="Gulim"/>
              </a:rPr>
              <a:t> </a:t>
            </a:r>
            <a:r>
              <a:rPr dirty="0" sz="1800" spc="-75">
                <a:latin typeface="Gulim"/>
                <a:cs typeface="Gulim"/>
              </a:rPr>
              <a:t>Q</a:t>
            </a:r>
            <a:r>
              <a:rPr dirty="0" sz="1800" spc="-70">
                <a:latin typeface="Gulim"/>
                <a:cs typeface="Gulim"/>
              </a:rPr>
              <a:t>G</a:t>
            </a:r>
            <a:r>
              <a:rPr dirty="0" sz="1800" spc="-60">
                <a:latin typeface="Gulim"/>
                <a:cs typeface="Gulim"/>
              </a:rPr>
              <a:t>IS</a:t>
            </a:r>
            <a:endParaRPr sz="1800">
              <a:latin typeface="Gulim"/>
              <a:cs typeface="Gulim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0673" y="2848355"/>
            <a:ext cx="2067810" cy="4570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7052" y="3581400"/>
            <a:ext cx="2888602" cy="45262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886956" y="1810511"/>
            <a:ext cx="3991610" cy="39141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 marL="278130">
              <a:lnSpc>
                <a:spcPct val="100000"/>
              </a:lnSpc>
              <a:spcBef>
                <a:spcPts val="1345"/>
              </a:spcBef>
            </a:pPr>
            <a:r>
              <a:rPr dirty="0" sz="2400" spc="-280">
                <a:latin typeface="Gulim"/>
                <a:cs typeface="Gulim"/>
              </a:rPr>
              <a:t>사</a:t>
            </a:r>
            <a:r>
              <a:rPr dirty="0" sz="2400" spc="-260">
                <a:latin typeface="Gulim"/>
                <a:cs typeface="Gulim"/>
              </a:rPr>
              <a:t>용</a:t>
            </a:r>
            <a:r>
              <a:rPr dirty="0" sz="2400" spc="-335">
                <a:latin typeface="Gulim"/>
                <a:cs typeface="Gulim"/>
              </a:rPr>
              <a:t> </a:t>
            </a:r>
            <a:r>
              <a:rPr dirty="0" sz="2400" spc="-280">
                <a:latin typeface="Gulim"/>
                <a:cs typeface="Gulim"/>
              </a:rPr>
              <a:t>데</a:t>
            </a:r>
            <a:r>
              <a:rPr dirty="0" sz="2400" spc="-290">
                <a:latin typeface="Gulim"/>
                <a:cs typeface="Gulim"/>
              </a:rPr>
              <a:t>이</a:t>
            </a:r>
            <a:r>
              <a:rPr dirty="0" sz="2400" spc="-260">
                <a:latin typeface="Gulim"/>
                <a:cs typeface="Gulim"/>
              </a:rPr>
              <a:t>터</a:t>
            </a:r>
            <a:endParaRPr sz="24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7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Gulim"/>
              <a:cs typeface="Gulim"/>
            </a:endParaRPr>
          </a:p>
          <a:p>
            <a:pPr algn="ctr" marL="238125">
              <a:lnSpc>
                <a:spcPct val="100000"/>
              </a:lnSpc>
              <a:spcBef>
                <a:spcPts val="5"/>
              </a:spcBef>
            </a:pPr>
            <a:r>
              <a:rPr dirty="0" sz="1400" spc="-155">
                <a:latin typeface="Gulim"/>
                <a:cs typeface="Gulim"/>
              </a:rPr>
              <a:t>빅데이</a:t>
            </a:r>
            <a:r>
              <a:rPr dirty="0" sz="1400" spc="-150">
                <a:latin typeface="Gulim"/>
                <a:cs typeface="Gulim"/>
              </a:rPr>
              <a:t>터</a:t>
            </a:r>
            <a:r>
              <a:rPr dirty="0" sz="1400" spc="-150">
                <a:latin typeface="Gulim"/>
                <a:cs typeface="Gulim"/>
              </a:rPr>
              <a:t> </a:t>
            </a:r>
            <a:r>
              <a:rPr dirty="0" sz="1400" spc="-155">
                <a:latin typeface="Gulim"/>
                <a:cs typeface="Gulim"/>
              </a:rPr>
              <a:t>캠퍼</a:t>
            </a:r>
            <a:r>
              <a:rPr dirty="0" sz="1400" spc="-150">
                <a:latin typeface="Gulim"/>
                <a:cs typeface="Gulim"/>
              </a:rPr>
              <a:t>스</a:t>
            </a:r>
            <a:r>
              <a:rPr dirty="0" sz="1400" spc="-160">
                <a:latin typeface="Gulim"/>
                <a:cs typeface="Gulim"/>
              </a:rPr>
              <a:t> </a:t>
            </a:r>
            <a:r>
              <a:rPr dirty="0" sz="1400" spc="-155">
                <a:latin typeface="Gulim"/>
                <a:cs typeface="Gulim"/>
              </a:rPr>
              <a:t>신한카</a:t>
            </a:r>
            <a:r>
              <a:rPr dirty="0" sz="1400" spc="-150">
                <a:latin typeface="Gulim"/>
                <a:cs typeface="Gulim"/>
              </a:rPr>
              <a:t>드</a:t>
            </a:r>
            <a:r>
              <a:rPr dirty="0" sz="1400" spc="-155">
                <a:latin typeface="Gulim"/>
                <a:cs typeface="Gulim"/>
              </a:rPr>
              <a:t> </a:t>
            </a:r>
            <a:r>
              <a:rPr dirty="0" sz="1400" spc="-155">
                <a:latin typeface="Gulim"/>
                <a:cs typeface="Gulim"/>
              </a:rPr>
              <a:t>내외국</a:t>
            </a:r>
            <a:r>
              <a:rPr dirty="0" sz="1400" spc="-150">
                <a:latin typeface="Gulim"/>
                <a:cs typeface="Gulim"/>
              </a:rPr>
              <a:t>인</a:t>
            </a:r>
            <a:r>
              <a:rPr dirty="0" sz="1400" spc="-150">
                <a:latin typeface="Gulim"/>
                <a:cs typeface="Gulim"/>
              </a:rPr>
              <a:t> </a:t>
            </a:r>
            <a:r>
              <a:rPr dirty="0" sz="1400" spc="-155">
                <a:latin typeface="Gulim"/>
                <a:cs typeface="Gulim"/>
              </a:rPr>
              <a:t>매</a:t>
            </a:r>
            <a:r>
              <a:rPr dirty="0" sz="1400" spc="-150">
                <a:latin typeface="Gulim"/>
                <a:cs typeface="Gulim"/>
              </a:rPr>
              <a:t>출</a:t>
            </a:r>
            <a:r>
              <a:rPr dirty="0" sz="1400" spc="-160">
                <a:latin typeface="Gulim"/>
                <a:cs typeface="Gulim"/>
              </a:rPr>
              <a:t> </a:t>
            </a:r>
            <a:r>
              <a:rPr dirty="0" sz="1400" spc="-155">
                <a:latin typeface="Gulim"/>
                <a:cs typeface="Gulim"/>
              </a:rPr>
              <a:t>데이터</a:t>
            </a:r>
            <a:endParaRPr sz="14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Gulim"/>
              <a:cs typeface="Gulim"/>
            </a:endParaRPr>
          </a:p>
          <a:p>
            <a:pPr algn="ctr" marL="240029">
              <a:lnSpc>
                <a:spcPct val="100000"/>
              </a:lnSpc>
            </a:pPr>
            <a:r>
              <a:rPr dirty="0" sz="1400" spc="-160">
                <a:latin typeface="Gulim"/>
                <a:cs typeface="Gulim"/>
              </a:rPr>
              <a:t>소❽공인시❽진흥공</a:t>
            </a:r>
            <a:r>
              <a:rPr dirty="0" sz="1400" spc="-150">
                <a:latin typeface="Gulim"/>
                <a:cs typeface="Gulim"/>
              </a:rPr>
              <a:t>단</a:t>
            </a:r>
            <a:r>
              <a:rPr dirty="0" sz="1400" spc="-135">
                <a:latin typeface="Gulim"/>
                <a:cs typeface="Gulim"/>
              </a:rPr>
              <a:t> </a:t>
            </a:r>
            <a:r>
              <a:rPr dirty="0" sz="1400" spc="-160">
                <a:latin typeface="Gulim"/>
                <a:cs typeface="Gulim"/>
              </a:rPr>
              <a:t>❽</a:t>
            </a:r>
            <a:r>
              <a:rPr dirty="0" sz="1400" spc="-150">
                <a:latin typeface="Gulim"/>
                <a:cs typeface="Gulim"/>
              </a:rPr>
              <a:t>권</a:t>
            </a:r>
            <a:r>
              <a:rPr dirty="0" sz="1400" spc="-165">
                <a:latin typeface="Gulim"/>
                <a:cs typeface="Gulim"/>
              </a:rPr>
              <a:t> </a:t>
            </a:r>
            <a:r>
              <a:rPr dirty="0" sz="1400" spc="-160">
                <a:latin typeface="Gulim"/>
                <a:cs typeface="Gulim"/>
              </a:rPr>
              <a:t>데이터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26" name="object 26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30" name="object 30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33" name="object 33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2741295">
              <a:lnSpc>
                <a:spcPct val="100000"/>
              </a:lnSpc>
              <a:spcBef>
                <a:spcPts val="1685"/>
              </a:spcBef>
            </a:pPr>
            <a:r>
              <a:rPr dirty="0" sz="2400" spc="-55"/>
              <a:t>1</a:t>
            </a:r>
            <a:r>
              <a:rPr dirty="0" sz="2400" spc="-25"/>
              <a:t>.</a:t>
            </a:r>
            <a:r>
              <a:rPr dirty="0" sz="2400" spc="-300"/>
              <a:t> </a:t>
            </a:r>
            <a:r>
              <a:rPr dirty="0" sz="2400" spc="-280"/>
              <a:t>패</a:t>
            </a:r>
            <a:r>
              <a:rPr dirty="0" sz="2400" spc="-290"/>
              <a:t>키</a:t>
            </a:r>
            <a:r>
              <a:rPr dirty="0" sz="2400" spc="-260"/>
              <a:t>지</a:t>
            </a:r>
            <a:r>
              <a:rPr dirty="0" sz="2400" spc="-360"/>
              <a:t> </a:t>
            </a:r>
            <a:r>
              <a:rPr dirty="0" sz="2400" spc="-280"/>
              <a:t>설치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0" name="object 10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371203" y="3815588"/>
            <a:ext cx="169481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2000" spc="-300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195">
                <a:solidFill>
                  <a:srgbClr val="767070"/>
                </a:solidFill>
                <a:latin typeface="Gulim"/>
                <a:cs typeface="Gulim"/>
              </a:rPr>
              <a:t>분석을  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한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패키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지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설치</a:t>
            </a:r>
            <a:endParaRPr sz="2000">
              <a:latin typeface="Gulim"/>
              <a:cs typeface="Guli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195" y="3015995"/>
            <a:ext cx="7552944" cy="247618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9" name="object 1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3" name="object 2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6" name="object 2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1184910"/>
            <a:ext cx="7219315" cy="845819"/>
          </a:xfrm>
          <a:prstGeom prst="rect"/>
          <a:ln w="31750">
            <a:solidFill>
              <a:srgbClr val="A6A6A6"/>
            </a:solidFill>
          </a:ln>
        </p:spPr>
        <p:txBody>
          <a:bodyPr wrap="square" lIns="0" tIns="213995" rIns="0" bIns="0" rtlCol="0" vert="horz">
            <a:spAutoFit/>
          </a:bodyPr>
          <a:lstStyle/>
          <a:p>
            <a:pPr marL="2308860">
              <a:lnSpc>
                <a:spcPct val="100000"/>
              </a:lnSpc>
              <a:spcBef>
                <a:spcPts val="1685"/>
              </a:spcBef>
            </a:pPr>
            <a:r>
              <a:rPr dirty="0" sz="2400" spc="10"/>
              <a:t>2</a:t>
            </a:r>
            <a:r>
              <a:rPr dirty="0" sz="2400" spc="-90"/>
              <a:t>.</a:t>
            </a:r>
            <a:r>
              <a:rPr dirty="0" sz="2400" spc="-300"/>
              <a:t> </a:t>
            </a:r>
            <a:r>
              <a:rPr dirty="0" sz="2400" spc="-280"/>
              <a:t>데</a:t>
            </a:r>
            <a:r>
              <a:rPr dirty="0" sz="2400" spc="-290"/>
              <a:t>이</a:t>
            </a:r>
            <a:r>
              <a:rPr dirty="0" sz="2400" spc="-260"/>
              <a:t>터</a:t>
            </a:r>
            <a:r>
              <a:rPr dirty="0" sz="2400" spc="-360"/>
              <a:t> </a:t>
            </a:r>
            <a:r>
              <a:rPr dirty="0" sz="2400" spc="-280"/>
              <a:t>청</a:t>
            </a:r>
            <a:r>
              <a:rPr dirty="0" sz="2400" spc="-260"/>
              <a:t>크</a:t>
            </a:r>
            <a:r>
              <a:rPr dirty="0" sz="2400" spc="-340"/>
              <a:t> </a:t>
            </a:r>
            <a:r>
              <a:rPr dirty="0" sz="2400" spc="-280"/>
              <a:t>나</a:t>
            </a:r>
            <a:r>
              <a:rPr dirty="0" sz="2400" spc="-290"/>
              <a:t>누</a:t>
            </a:r>
            <a:r>
              <a:rPr dirty="0" sz="2400" spc="-260"/>
              <a:t>기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838817" y="386334"/>
            <a:ext cx="894715" cy="332105"/>
            <a:chOff x="9838817" y="386334"/>
            <a:chExt cx="894715" cy="332105"/>
          </a:xfrm>
        </p:grpSpPr>
        <p:sp>
          <p:nvSpPr>
            <p:cNvPr id="4" name="object 4"/>
            <p:cNvSpPr/>
            <p:nvPr/>
          </p:nvSpPr>
          <p:spPr>
            <a:xfrm>
              <a:off x="9843389" y="390906"/>
              <a:ext cx="885190" cy="323215"/>
            </a:xfrm>
            <a:custGeom>
              <a:avLst/>
              <a:gdLst/>
              <a:ahLst/>
              <a:cxnLst/>
              <a:rect l="l" t="t" r="r" b="b"/>
              <a:pathLst>
                <a:path w="885190" h="323215">
                  <a:moveTo>
                    <a:pt x="395477" y="19177"/>
                  </a:moveTo>
                  <a:lnTo>
                    <a:pt x="354413" y="31829"/>
                  </a:lnTo>
                  <a:lnTo>
                    <a:pt x="326056" y="67198"/>
                  </a:lnTo>
                  <a:lnTo>
                    <a:pt x="314626" y="109474"/>
                  </a:lnTo>
                  <a:lnTo>
                    <a:pt x="313181" y="134239"/>
                  </a:lnTo>
                  <a:lnTo>
                    <a:pt x="313541" y="147052"/>
                  </a:lnTo>
                  <a:lnTo>
                    <a:pt x="322212" y="191801"/>
                  </a:lnTo>
                  <a:lnTo>
                    <a:pt x="341356" y="224901"/>
                  </a:lnTo>
                  <a:lnTo>
                    <a:pt x="377840" y="247221"/>
                  </a:lnTo>
                  <a:lnTo>
                    <a:pt x="395477" y="249301"/>
                  </a:lnTo>
                  <a:lnTo>
                    <a:pt x="404524" y="248779"/>
                  </a:lnTo>
                  <a:lnTo>
                    <a:pt x="442938" y="231521"/>
                  </a:lnTo>
                  <a:lnTo>
                    <a:pt x="395477" y="231521"/>
                  </a:lnTo>
                  <a:lnTo>
                    <a:pt x="388745" y="231090"/>
                  </a:lnTo>
                  <a:lnTo>
                    <a:pt x="354955" y="210980"/>
                  </a:lnTo>
                  <a:lnTo>
                    <a:pt x="337819" y="174498"/>
                  </a:lnTo>
                  <a:lnTo>
                    <a:pt x="333375" y="134239"/>
                  </a:lnTo>
                  <a:lnTo>
                    <a:pt x="333658" y="123285"/>
                  </a:lnTo>
                  <a:lnTo>
                    <a:pt x="340270" y="85232"/>
                  </a:lnTo>
                  <a:lnTo>
                    <a:pt x="359679" y="52165"/>
                  </a:lnTo>
                  <a:lnTo>
                    <a:pt x="395477" y="36830"/>
                  </a:lnTo>
                  <a:lnTo>
                    <a:pt x="442938" y="36830"/>
                  </a:lnTo>
                  <a:lnTo>
                    <a:pt x="436614" y="31829"/>
                  </a:lnTo>
                  <a:lnTo>
                    <a:pt x="429259" y="27305"/>
                  </a:lnTo>
                  <a:lnTo>
                    <a:pt x="421427" y="23731"/>
                  </a:lnTo>
                  <a:lnTo>
                    <a:pt x="413178" y="21193"/>
                  </a:lnTo>
                  <a:lnTo>
                    <a:pt x="404524" y="19679"/>
                  </a:lnTo>
                  <a:lnTo>
                    <a:pt x="395477" y="19177"/>
                  </a:lnTo>
                  <a:close/>
                </a:path>
                <a:path w="885190" h="323215">
                  <a:moveTo>
                    <a:pt x="442938" y="36830"/>
                  </a:moveTo>
                  <a:lnTo>
                    <a:pt x="395477" y="36830"/>
                  </a:lnTo>
                  <a:lnTo>
                    <a:pt x="402266" y="37278"/>
                  </a:lnTo>
                  <a:lnTo>
                    <a:pt x="408733" y="38608"/>
                  </a:lnTo>
                  <a:lnTo>
                    <a:pt x="440435" y="63373"/>
                  </a:lnTo>
                  <a:lnTo>
                    <a:pt x="455189" y="103092"/>
                  </a:lnTo>
                  <a:lnTo>
                    <a:pt x="457707" y="134239"/>
                  </a:lnTo>
                  <a:lnTo>
                    <a:pt x="457424" y="145119"/>
                  </a:lnTo>
                  <a:lnTo>
                    <a:pt x="450758" y="183118"/>
                  </a:lnTo>
                  <a:lnTo>
                    <a:pt x="431307" y="216233"/>
                  </a:lnTo>
                  <a:lnTo>
                    <a:pt x="395477" y="231521"/>
                  </a:lnTo>
                  <a:lnTo>
                    <a:pt x="442938" y="231521"/>
                  </a:lnTo>
                  <a:lnTo>
                    <a:pt x="468796" y="191801"/>
                  </a:lnTo>
                  <a:lnTo>
                    <a:pt x="477541" y="147052"/>
                  </a:lnTo>
                  <a:lnTo>
                    <a:pt x="477900" y="134239"/>
                  </a:lnTo>
                  <a:lnTo>
                    <a:pt x="477541" y="121570"/>
                  </a:lnTo>
                  <a:lnTo>
                    <a:pt x="468796" y="76709"/>
                  </a:lnTo>
                  <a:lnTo>
                    <a:pt x="449655" y="43449"/>
                  </a:lnTo>
                  <a:lnTo>
                    <a:pt x="443420" y="37211"/>
                  </a:lnTo>
                  <a:lnTo>
                    <a:pt x="442938" y="36830"/>
                  </a:lnTo>
                  <a:close/>
                </a:path>
                <a:path w="885190" h="323215">
                  <a:moveTo>
                    <a:pt x="185800" y="3556"/>
                  </a:moveTo>
                  <a:lnTo>
                    <a:pt x="166624" y="3556"/>
                  </a:lnTo>
                  <a:lnTo>
                    <a:pt x="166624" y="117856"/>
                  </a:lnTo>
                  <a:lnTo>
                    <a:pt x="93090" y="117856"/>
                  </a:lnTo>
                  <a:lnTo>
                    <a:pt x="93090" y="135636"/>
                  </a:lnTo>
                  <a:lnTo>
                    <a:pt x="166624" y="135636"/>
                  </a:lnTo>
                  <a:lnTo>
                    <a:pt x="166624" y="314579"/>
                  </a:lnTo>
                  <a:lnTo>
                    <a:pt x="185800" y="314579"/>
                  </a:lnTo>
                  <a:lnTo>
                    <a:pt x="185800" y="3556"/>
                  </a:lnTo>
                  <a:close/>
                </a:path>
                <a:path w="885190" h="323215">
                  <a:moveTo>
                    <a:pt x="111125" y="28702"/>
                  </a:moveTo>
                  <a:lnTo>
                    <a:pt x="0" y="28702"/>
                  </a:lnTo>
                  <a:lnTo>
                    <a:pt x="0" y="237871"/>
                  </a:lnTo>
                  <a:lnTo>
                    <a:pt x="33019" y="237871"/>
                  </a:lnTo>
                  <a:lnTo>
                    <a:pt x="40018" y="237821"/>
                  </a:lnTo>
                  <a:lnTo>
                    <a:pt x="82970" y="235124"/>
                  </a:lnTo>
                  <a:lnTo>
                    <a:pt x="125094" y="228346"/>
                  </a:lnTo>
                  <a:lnTo>
                    <a:pt x="139191" y="224409"/>
                  </a:lnTo>
                  <a:lnTo>
                    <a:pt x="139191" y="220091"/>
                  </a:lnTo>
                  <a:lnTo>
                    <a:pt x="19557" y="220091"/>
                  </a:lnTo>
                  <a:lnTo>
                    <a:pt x="19557" y="46482"/>
                  </a:lnTo>
                  <a:lnTo>
                    <a:pt x="111125" y="46482"/>
                  </a:lnTo>
                  <a:lnTo>
                    <a:pt x="111125" y="28702"/>
                  </a:lnTo>
                  <a:close/>
                </a:path>
                <a:path w="885190" h="323215">
                  <a:moveTo>
                    <a:pt x="139191" y="207391"/>
                  </a:moveTo>
                  <a:lnTo>
                    <a:pt x="95884" y="216281"/>
                  </a:lnTo>
                  <a:lnTo>
                    <a:pt x="53861" y="219852"/>
                  </a:lnTo>
                  <a:lnTo>
                    <a:pt x="37718" y="220091"/>
                  </a:lnTo>
                  <a:lnTo>
                    <a:pt x="139191" y="220091"/>
                  </a:lnTo>
                  <a:lnTo>
                    <a:pt x="139191" y="207391"/>
                  </a:lnTo>
                  <a:close/>
                </a:path>
                <a:path w="885190" h="323215">
                  <a:moveTo>
                    <a:pt x="885062" y="0"/>
                  </a:moveTo>
                  <a:lnTo>
                    <a:pt x="865251" y="0"/>
                  </a:lnTo>
                  <a:lnTo>
                    <a:pt x="865251" y="116840"/>
                  </a:lnTo>
                  <a:lnTo>
                    <a:pt x="800607" y="116840"/>
                  </a:lnTo>
                  <a:lnTo>
                    <a:pt x="800607" y="134493"/>
                  </a:lnTo>
                  <a:lnTo>
                    <a:pt x="865251" y="134493"/>
                  </a:lnTo>
                  <a:lnTo>
                    <a:pt x="865251" y="322707"/>
                  </a:lnTo>
                  <a:lnTo>
                    <a:pt x="885062" y="322707"/>
                  </a:lnTo>
                  <a:lnTo>
                    <a:pt x="885062" y="0"/>
                  </a:lnTo>
                  <a:close/>
                </a:path>
                <a:path w="885190" h="323215">
                  <a:moveTo>
                    <a:pt x="777493" y="25908"/>
                  </a:moveTo>
                  <a:lnTo>
                    <a:pt x="639699" y="25908"/>
                  </a:lnTo>
                  <a:lnTo>
                    <a:pt x="639699" y="240665"/>
                  </a:lnTo>
                  <a:lnTo>
                    <a:pt x="703960" y="240665"/>
                  </a:lnTo>
                  <a:lnTo>
                    <a:pt x="720798" y="240470"/>
                  </a:lnTo>
                  <a:lnTo>
                    <a:pt x="771143" y="237363"/>
                  </a:lnTo>
                  <a:lnTo>
                    <a:pt x="818578" y="229987"/>
                  </a:lnTo>
                  <a:lnTo>
                    <a:pt x="833246" y="226441"/>
                  </a:lnTo>
                  <a:lnTo>
                    <a:pt x="833246" y="223012"/>
                  </a:lnTo>
                  <a:lnTo>
                    <a:pt x="659891" y="223012"/>
                  </a:lnTo>
                  <a:lnTo>
                    <a:pt x="659891" y="140589"/>
                  </a:lnTo>
                  <a:lnTo>
                    <a:pt x="769365" y="140589"/>
                  </a:lnTo>
                  <a:lnTo>
                    <a:pt x="769365" y="122809"/>
                  </a:lnTo>
                  <a:lnTo>
                    <a:pt x="659891" y="122809"/>
                  </a:lnTo>
                  <a:lnTo>
                    <a:pt x="659891" y="43688"/>
                  </a:lnTo>
                  <a:lnTo>
                    <a:pt x="777493" y="43688"/>
                  </a:lnTo>
                  <a:lnTo>
                    <a:pt x="777493" y="25908"/>
                  </a:lnTo>
                  <a:close/>
                </a:path>
                <a:path w="885190" h="323215">
                  <a:moveTo>
                    <a:pt x="833246" y="209423"/>
                  </a:moveTo>
                  <a:lnTo>
                    <a:pt x="789384" y="217924"/>
                  </a:lnTo>
                  <a:lnTo>
                    <a:pt x="741600" y="222170"/>
                  </a:lnTo>
                  <a:lnTo>
                    <a:pt x="708532" y="223012"/>
                  </a:lnTo>
                  <a:lnTo>
                    <a:pt x="833246" y="223012"/>
                  </a:lnTo>
                  <a:lnTo>
                    <a:pt x="833246" y="209423"/>
                  </a:lnTo>
                  <a:close/>
                </a:path>
                <a:path w="885190" h="323215">
                  <a:moveTo>
                    <a:pt x="568451" y="0"/>
                  </a:moveTo>
                  <a:lnTo>
                    <a:pt x="547877" y="0"/>
                  </a:lnTo>
                  <a:lnTo>
                    <a:pt x="547877" y="322707"/>
                  </a:lnTo>
                  <a:lnTo>
                    <a:pt x="568451" y="322707"/>
                  </a:lnTo>
                  <a:lnTo>
                    <a:pt x="568451" y="0"/>
                  </a:lnTo>
                  <a:close/>
                </a:path>
                <a:path w="885190" h="323215">
                  <a:moveTo>
                    <a:pt x="256412" y="0"/>
                  </a:moveTo>
                  <a:lnTo>
                    <a:pt x="236854" y="0"/>
                  </a:lnTo>
                  <a:lnTo>
                    <a:pt x="236854" y="322707"/>
                  </a:lnTo>
                  <a:lnTo>
                    <a:pt x="256412" y="322707"/>
                  </a:lnTo>
                  <a:lnTo>
                    <a:pt x="25641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76764" y="427736"/>
              <a:ext cx="124460" cy="194945"/>
            </a:xfrm>
            <a:custGeom>
              <a:avLst/>
              <a:gdLst/>
              <a:ahLst/>
              <a:cxnLst/>
              <a:rect l="l" t="t" r="r" b="b"/>
              <a:pathLst>
                <a:path w="124459" h="194945">
                  <a:moveTo>
                    <a:pt x="62102" y="0"/>
                  </a:moveTo>
                  <a:lnTo>
                    <a:pt x="26304" y="15335"/>
                  </a:lnTo>
                  <a:lnTo>
                    <a:pt x="6895" y="48402"/>
                  </a:lnTo>
                  <a:lnTo>
                    <a:pt x="283" y="86455"/>
                  </a:lnTo>
                  <a:lnTo>
                    <a:pt x="0" y="97409"/>
                  </a:lnTo>
                  <a:lnTo>
                    <a:pt x="283" y="108289"/>
                  </a:lnTo>
                  <a:lnTo>
                    <a:pt x="6895" y="146288"/>
                  </a:lnTo>
                  <a:lnTo>
                    <a:pt x="26304" y="179403"/>
                  </a:lnTo>
                  <a:lnTo>
                    <a:pt x="62102" y="194690"/>
                  </a:lnTo>
                  <a:lnTo>
                    <a:pt x="68891" y="194260"/>
                  </a:lnTo>
                  <a:lnTo>
                    <a:pt x="102681" y="174150"/>
                  </a:lnTo>
                  <a:lnTo>
                    <a:pt x="119887" y="137667"/>
                  </a:lnTo>
                  <a:lnTo>
                    <a:pt x="124332" y="97409"/>
                  </a:lnTo>
                  <a:lnTo>
                    <a:pt x="124049" y="86455"/>
                  </a:lnTo>
                  <a:lnTo>
                    <a:pt x="117383" y="48402"/>
                  </a:lnTo>
                  <a:lnTo>
                    <a:pt x="97932" y="15335"/>
                  </a:lnTo>
                  <a:lnTo>
                    <a:pt x="6210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8516" y="412242"/>
              <a:ext cx="202691" cy="2239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817" y="415036"/>
              <a:ext cx="148335" cy="218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6480" y="390906"/>
              <a:ext cx="792480" cy="323215"/>
            </a:xfrm>
            <a:custGeom>
              <a:avLst/>
              <a:gdLst/>
              <a:ahLst/>
              <a:cxnLst/>
              <a:rect l="l" t="t" r="r" b="b"/>
              <a:pathLst>
                <a:path w="792479" h="323215">
                  <a:moveTo>
                    <a:pt x="302387" y="19177"/>
                  </a:moveTo>
                  <a:lnTo>
                    <a:pt x="343523" y="31829"/>
                  </a:lnTo>
                  <a:lnTo>
                    <a:pt x="371824" y="67198"/>
                  </a:lnTo>
                  <a:lnTo>
                    <a:pt x="383365" y="109474"/>
                  </a:lnTo>
                  <a:lnTo>
                    <a:pt x="384810" y="134239"/>
                  </a:lnTo>
                  <a:lnTo>
                    <a:pt x="384450" y="147052"/>
                  </a:lnTo>
                  <a:lnTo>
                    <a:pt x="375705" y="191801"/>
                  </a:lnTo>
                  <a:lnTo>
                    <a:pt x="356564" y="224901"/>
                  </a:lnTo>
                  <a:lnTo>
                    <a:pt x="320087" y="247221"/>
                  </a:lnTo>
                  <a:lnTo>
                    <a:pt x="302387" y="249301"/>
                  </a:lnTo>
                  <a:lnTo>
                    <a:pt x="293360" y="248779"/>
                  </a:lnTo>
                  <a:lnTo>
                    <a:pt x="254508" y="231140"/>
                  </a:lnTo>
                  <a:lnTo>
                    <a:pt x="229121" y="191801"/>
                  </a:lnTo>
                  <a:lnTo>
                    <a:pt x="220450" y="147052"/>
                  </a:lnTo>
                  <a:lnTo>
                    <a:pt x="220091" y="134239"/>
                  </a:lnTo>
                  <a:lnTo>
                    <a:pt x="220450" y="121570"/>
                  </a:lnTo>
                  <a:lnTo>
                    <a:pt x="229121" y="76709"/>
                  </a:lnTo>
                  <a:lnTo>
                    <a:pt x="248265" y="43449"/>
                  </a:lnTo>
                  <a:lnTo>
                    <a:pt x="284749" y="21193"/>
                  </a:lnTo>
                  <a:lnTo>
                    <a:pt x="302387" y="19177"/>
                  </a:lnTo>
                  <a:close/>
                </a:path>
                <a:path w="792479" h="323215">
                  <a:moveTo>
                    <a:pt x="73533" y="3556"/>
                  </a:moveTo>
                  <a:lnTo>
                    <a:pt x="92710" y="3556"/>
                  </a:lnTo>
                  <a:lnTo>
                    <a:pt x="92710" y="314579"/>
                  </a:lnTo>
                  <a:lnTo>
                    <a:pt x="73533" y="314579"/>
                  </a:lnTo>
                  <a:lnTo>
                    <a:pt x="73533" y="135636"/>
                  </a:lnTo>
                  <a:lnTo>
                    <a:pt x="0" y="135636"/>
                  </a:lnTo>
                  <a:lnTo>
                    <a:pt x="0" y="117856"/>
                  </a:lnTo>
                  <a:lnTo>
                    <a:pt x="73533" y="117856"/>
                  </a:lnTo>
                  <a:lnTo>
                    <a:pt x="73533" y="3556"/>
                  </a:lnTo>
                  <a:close/>
                </a:path>
                <a:path w="792479" h="323215">
                  <a:moveTo>
                    <a:pt x="772160" y="0"/>
                  </a:moveTo>
                  <a:lnTo>
                    <a:pt x="791972" y="0"/>
                  </a:lnTo>
                  <a:lnTo>
                    <a:pt x="791972" y="322707"/>
                  </a:lnTo>
                  <a:lnTo>
                    <a:pt x="772160" y="322707"/>
                  </a:lnTo>
                  <a:lnTo>
                    <a:pt x="772160" y="134493"/>
                  </a:lnTo>
                  <a:lnTo>
                    <a:pt x="707517" y="134493"/>
                  </a:lnTo>
                  <a:lnTo>
                    <a:pt x="707517" y="116840"/>
                  </a:lnTo>
                  <a:lnTo>
                    <a:pt x="772160" y="116840"/>
                  </a:lnTo>
                  <a:lnTo>
                    <a:pt x="772160" y="0"/>
                  </a:lnTo>
                  <a:close/>
                </a:path>
                <a:path w="792479" h="323215">
                  <a:moveTo>
                    <a:pt x="454787" y="0"/>
                  </a:moveTo>
                  <a:lnTo>
                    <a:pt x="475361" y="0"/>
                  </a:lnTo>
                  <a:lnTo>
                    <a:pt x="475361" y="322707"/>
                  </a:lnTo>
                  <a:lnTo>
                    <a:pt x="454787" y="322707"/>
                  </a:lnTo>
                  <a:lnTo>
                    <a:pt x="454787" y="0"/>
                  </a:lnTo>
                  <a:close/>
                </a:path>
                <a:path w="792479" h="323215">
                  <a:moveTo>
                    <a:pt x="143764" y="0"/>
                  </a:moveTo>
                  <a:lnTo>
                    <a:pt x="163322" y="0"/>
                  </a:lnTo>
                  <a:lnTo>
                    <a:pt x="163322" y="322707"/>
                  </a:lnTo>
                  <a:lnTo>
                    <a:pt x="143764" y="322707"/>
                  </a:lnTo>
                  <a:lnTo>
                    <a:pt x="1437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855706" y="386334"/>
            <a:ext cx="909955" cy="332105"/>
            <a:chOff x="10855706" y="386334"/>
            <a:chExt cx="909955" cy="332105"/>
          </a:xfrm>
        </p:grpSpPr>
        <p:sp>
          <p:nvSpPr>
            <p:cNvPr id="10" name="object 10"/>
            <p:cNvSpPr/>
            <p:nvPr/>
          </p:nvSpPr>
          <p:spPr>
            <a:xfrm>
              <a:off x="10860278" y="390906"/>
              <a:ext cx="900430" cy="323215"/>
            </a:xfrm>
            <a:custGeom>
              <a:avLst/>
              <a:gdLst/>
              <a:ahLst/>
              <a:cxnLst/>
              <a:rect l="l" t="t" r="r" b="b"/>
              <a:pathLst>
                <a:path w="900429" h="323215">
                  <a:moveTo>
                    <a:pt x="89407" y="223266"/>
                  </a:moveTo>
                  <a:lnTo>
                    <a:pt x="69215" y="223266"/>
                  </a:lnTo>
                  <a:lnTo>
                    <a:pt x="69215" y="316357"/>
                  </a:lnTo>
                  <a:lnTo>
                    <a:pt x="271272" y="316357"/>
                  </a:lnTo>
                  <a:lnTo>
                    <a:pt x="271272" y="297942"/>
                  </a:lnTo>
                  <a:lnTo>
                    <a:pt x="89407" y="297942"/>
                  </a:lnTo>
                  <a:lnTo>
                    <a:pt x="89407" y="223266"/>
                  </a:lnTo>
                  <a:close/>
                </a:path>
                <a:path w="900429" h="323215">
                  <a:moveTo>
                    <a:pt x="265938" y="0"/>
                  </a:moveTo>
                  <a:lnTo>
                    <a:pt x="246125" y="0"/>
                  </a:lnTo>
                  <a:lnTo>
                    <a:pt x="246125" y="89408"/>
                  </a:lnTo>
                  <a:lnTo>
                    <a:pt x="182118" y="89408"/>
                  </a:lnTo>
                  <a:lnTo>
                    <a:pt x="182118" y="107950"/>
                  </a:lnTo>
                  <a:lnTo>
                    <a:pt x="246125" y="107950"/>
                  </a:lnTo>
                  <a:lnTo>
                    <a:pt x="246125" y="243205"/>
                  </a:lnTo>
                  <a:lnTo>
                    <a:pt x="265938" y="243205"/>
                  </a:lnTo>
                  <a:lnTo>
                    <a:pt x="265938" y="0"/>
                  </a:lnTo>
                  <a:close/>
                </a:path>
                <a:path w="900429" h="323215">
                  <a:moveTo>
                    <a:pt x="162434" y="35179"/>
                  </a:moveTo>
                  <a:lnTo>
                    <a:pt x="141604" y="35179"/>
                  </a:lnTo>
                  <a:lnTo>
                    <a:pt x="139652" y="43822"/>
                  </a:lnTo>
                  <a:lnTo>
                    <a:pt x="136842" y="52800"/>
                  </a:lnTo>
                  <a:lnTo>
                    <a:pt x="117046" y="91154"/>
                  </a:lnTo>
                  <a:lnTo>
                    <a:pt x="82518" y="129159"/>
                  </a:lnTo>
                  <a:lnTo>
                    <a:pt x="46112" y="155696"/>
                  </a:lnTo>
                  <a:lnTo>
                    <a:pt x="0" y="178181"/>
                  </a:lnTo>
                  <a:lnTo>
                    <a:pt x="13462" y="194945"/>
                  </a:lnTo>
                  <a:lnTo>
                    <a:pt x="56056" y="172156"/>
                  </a:lnTo>
                  <a:lnTo>
                    <a:pt x="92979" y="145462"/>
                  </a:lnTo>
                  <a:lnTo>
                    <a:pt x="113919" y="125603"/>
                  </a:lnTo>
                  <a:lnTo>
                    <a:pt x="140266" y="125603"/>
                  </a:lnTo>
                  <a:lnTo>
                    <a:pt x="133699" y="119124"/>
                  </a:lnTo>
                  <a:lnTo>
                    <a:pt x="126365" y="111125"/>
                  </a:lnTo>
                  <a:lnTo>
                    <a:pt x="134463" y="100314"/>
                  </a:lnTo>
                  <a:lnTo>
                    <a:pt x="141620" y="89217"/>
                  </a:lnTo>
                  <a:lnTo>
                    <a:pt x="147849" y="77835"/>
                  </a:lnTo>
                  <a:lnTo>
                    <a:pt x="153162" y="66167"/>
                  </a:lnTo>
                  <a:lnTo>
                    <a:pt x="157616" y="54213"/>
                  </a:lnTo>
                  <a:lnTo>
                    <a:pt x="161083" y="41973"/>
                  </a:lnTo>
                  <a:lnTo>
                    <a:pt x="162434" y="35179"/>
                  </a:lnTo>
                  <a:close/>
                </a:path>
                <a:path w="900429" h="323215">
                  <a:moveTo>
                    <a:pt x="140266" y="125603"/>
                  </a:moveTo>
                  <a:lnTo>
                    <a:pt x="113919" y="125603"/>
                  </a:lnTo>
                  <a:lnTo>
                    <a:pt x="118745" y="131064"/>
                  </a:lnTo>
                  <a:lnTo>
                    <a:pt x="155067" y="164592"/>
                  </a:lnTo>
                  <a:lnTo>
                    <a:pt x="188214" y="186690"/>
                  </a:lnTo>
                  <a:lnTo>
                    <a:pt x="202692" y="170053"/>
                  </a:lnTo>
                  <a:lnTo>
                    <a:pt x="191688" y="164218"/>
                  </a:lnTo>
                  <a:lnTo>
                    <a:pt x="180959" y="157765"/>
                  </a:lnTo>
                  <a:lnTo>
                    <a:pt x="170491" y="150693"/>
                  </a:lnTo>
                  <a:lnTo>
                    <a:pt x="160274" y="143002"/>
                  </a:lnTo>
                  <a:lnTo>
                    <a:pt x="150653" y="135074"/>
                  </a:lnTo>
                  <a:lnTo>
                    <a:pt x="141795" y="127111"/>
                  </a:lnTo>
                  <a:lnTo>
                    <a:pt x="140266" y="125603"/>
                  </a:lnTo>
                  <a:close/>
                </a:path>
                <a:path w="900429" h="323215">
                  <a:moveTo>
                    <a:pt x="165100" y="16637"/>
                  </a:moveTo>
                  <a:lnTo>
                    <a:pt x="154527" y="16972"/>
                  </a:lnTo>
                  <a:lnTo>
                    <a:pt x="133953" y="17404"/>
                  </a:lnTo>
                  <a:lnTo>
                    <a:pt x="83057" y="17780"/>
                  </a:lnTo>
                  <a:lnTo>
                    <a:pt x="23114" y="17780"/>
                  </a:lnTo>
                  <a:lnTo>
                    <a:pt x="23114" y="36195"/>
                  </a:lnTo>
                  <a:lnTo>
                    <a:pt x="62102" y="36195"/>
                  </a:lnTo>
                  <a:lnTo>
                    <a:pt x="102107" y="36068"/>
                  </a:lnTo>
                  <a:lnTo>
                    <a:pt x="141604" y="35179"/>
                  </a:lnTo>
                  <a:lnTo>
                    <a:pt x="162434" y="35179"/>
                  </a:lnTo>
                  <a:lnTo>
                    <a:pt x="163574" y="29448"/>
                  </a:lnTo>
                  <a:lnTo>
                    <a:pt x="165100" y="16637"/>
                  </a:lnTo>
                  <a:close/>
                </a:path>
                <a:path w="900429" h="323215">
                  <a:moveTo>
                    <a:pt x="582929" y="0"/>
                  </a:moveTo>
                  <a:lnTo>
                    <a:pt x="563118" y="0"/>
                  </a:lnTo>
                  <a:lnTo>
                    <a:pt x="563118" y="138811"/>
                  </a:lnTo>
                  <a:lnTo>
                    <a:pt x="498728" y="138811"/>
                  </a:lnTo>
                  <a:lnTo>
                    <a:pt x="498728" y="157226"/>
                  </a:lnTo>
                  <a:lnTo>
                    <a:pt x="563118" y="157226"/>
                  </a:lnTo>
                  <a:lnTo>
                    <a:pt x="563118" y="322707"/>
                  </a:lnTo>
                  <a:lnTo>
                    <a:pt x="582929" y="322707"/>
                  </a:lnTo>
                  <a:lnTo>
                    <a:pt x="582929" y="0"/>
                  </a:lnTo>
                  <a:close/>
                </a:path>
                <a:path w="900429" h="323215">
                  <a:moveTo>
                    <a:pt x="484473" y="77089"/>
                  </a:moveTo>
                  <a:lnTo>
                    <a:pt x="465074" y="77089"/>
                  </a:lnTo>
                  <a:lnTo>
                    <a:pt x="462401" y="88302"/>
                  </a:lnTo>
                  <a:lnTo>
                    <a:pt x="458739" y="99647"/>
                  </a:lnTo>
                  <a:lnTo>
                    <a:pt x="441711" y="134205"/>
                  </a:lnTo>
                  <a:lnTo>
                    <a:pt x="416941" y="167513"/>
                  </a:lnTo>
                  <a:lnTo>
                    <a:pt x="385151" y="198588"/>
                  </a:lnTo>
                  <a:lnTo>
                    <a:pt x="347218" y="225901"/>
                  </a:lnTo>
                  <a:lnTo>
                    <a:pt x="319404" y="241046"/>
                  </a:lnTo>
                  <a:lnTo>
                    <a:pt x="334391" y="255651"/>
                  </a:lnTo>
                  <a:lnTo>
                    <a:pt x="374143" y="230124"/>
                  </a:lnTo>
                  <a:lnTo>
                    <a:pt x="412765" y="198310"/>
                  </a:lnTo>
                  <a:lnTo>
                    <a:pt x="435991" y="173228"/>
                  </a:lnTo>
                  <a:lnTo>
                    <a:pt x="459049" y="173228"/>
                  </a:lnTo>
                  <a:lnTo>
                    <a:pt x="447675" y="158369"/>
                  </a:lnTo>
                  <a:lnTo>
                    <a:pt x="455154" y="147484"/>
                  </a:lnTo>
                  <a:lnTo>
                    <a:pt x="461978" y="136159"/>
                  </a:lnTo>
                  <a:lnTo>
                    <a:pt x="468159" y="124382"/>
                  </a:lnTo>
                  <a:lnTo>
                    <a:pt x="473710" y="112141"/>
                  </a:lnTo>
                  <a:lnTo>
                    <a:pt x="478496" y="99546"/>
                  </a:lnTo>
                  <a:lnTo>
                    <a:pt x="482377" y="86534"/>
                  </a:lnTo>
                  <a:lnTo>
                    <a:pt x="484473" y="77089"/>
                  </a:lnTo>
                  <a:close/>
                </a:path>
                <a:path w="900429" h="323215">
                  <a:moveTo>
                    <a:pt x="459049" y="173228"/>
                  </a:moveTo>
                  <a:lnTo>
                    <a:pt x="435991" y="173228"/>
                  </a:lnTo>
                  <a:lnTo>
                    <a:pt x="443561" y="183943"/>
                  </a:lnTo>
                  <a:lnTo>
                    <a:pt x="476636" y="220545"/>
                  </a:lnTo>
                  <a:lnTo>
                    <a:pt x="505587" y="245745"/>
                  </a:lnTo>
                  <a:lnTo>
                    <a:pt x="521207" y="230124"/>
                  </a:lnTo>
                  <a:lnTo>
                    <a:pt x="499681" y="214143"/>
                  </a:lnTo>
                  <a:lnTo>
                    <a:pt x="480250" y="196865"/>
                  </a:lnTo>
                  <a:lnTo>
                    <a:pt x="462858" y="178204"/>
                  </a:lnTo>
                  <a:lnTo>
                    <a:pt x="459049" y="173228"/>
                  </a:lnTo>
                  <a:close/>
                </a:path>
                <a:path w="900429" h="323215">
                  <a:moveTo>
                    <a:pt x="487425" y="59309"/>
                  </a:moveTo>
                  <a:lnTo>
                    <a:pt x="445007" y="60198"/>
                  </a:lnTo>
                  <a:lnTo>
                    <a:pt x="339344" y="60325"/>
                  </a:lnTo>
                  <a:lnTo>
                    <a:pt x="339344" y="78105"/>
                  </a:lnTo>
                  <a:lnTo>
                    <a:pt x="382650" y="78105"/>
                  </a:lnTo>
                  <a:lnTo>
                    <a:pt x="444069" y="77515"/>
                  </a:lnTo>
                  <a:lnTo>
                    <a:pt x="465074" y="77089"/>
                  </a:lnTo>
                  <a:lnTo>
                    <a:pt x="484473" y="77089"/>
                  </a:lnTo>
                  <a:lnTo>
                    <a:pt x="485354" y="73118"/>
                  </a:lnTo>
                  <a:lnTo>
                    <a:pt x="487425" y="59309"/>
                  </a:lnTo>
                  <a:close/>
                </a:path>
                <a:path w="900429" h="323215">
                  <a:moveTo>
                    <a:pt x="463676" y="8128"/>
                  </a:moveTo>
                  <a:lnTo>
                    <a:pt x="363474" y="8128"/>
                  </a:lnTo>
                  <a:lnTo>
                    <a:pt x="363474" y="26543"/>
                  </a:lnTo>
                  <a:lnTo>
                    <a:pt x="463676" y="26543"/>
                  </a:lnTo>
                  <a:lnTo>
                    <a:pt x="463676" y="8128"/>
                  </a:lnTo>
                  <a:close/>
                </a:path>
                <a:path w="900429" h="323215">
                  <a:moveTo>
                    <a:pt x="800862" y="25908"/>
                  </a:moveTo>
                  <a:lnTo>
                    <a:pt x="652399" y="25908"/>
                  </a:lnTo>
                  <a:lnTo>
                    <a:pt x="652399" y="43688"/>
                  </a:lnTo>
                  <a:lnTo>
                    <a:pt x="780669" y="43688"/>
                  </a:lnTo>
                  <a:lnTo>
                    <a:pt x="780669" y="123190"/>
                  </a:lnTo>
                  <a:lnTo>
                    <a:pt x="653161" y="123190"/>
                  </a:lnTo>
                  <a:lnTo>
                    <a:pt x="653161" y="243205"/>
                  </a:lnTo>
                  <a:lnTo>
                    <a:pt x="715264" y="243205"/>
                  </a:lnTo>
                  <a:lnTo>
                    <a:pt x="737197" y="242943"/>
                  </a:lnTo>
                  <a:lnTo>
                    <a:pt x="777253" y="240847"/>
                  </a:lnTo>
                  <a:lnTo>
                    <a:pt x="829119" y="233870"/>
                  </a:lnTo>
                  <a:lnTo>
                    <a:pt x="860551" y="226822"/>
                  </a:lnTo>
                  <a:lnTo>
                    <a:pt x="860551" y="225425"/>
                  </a:lnTo>
                  <a:lnTo>
                    <a:pt x="673353" y="225425"/>
                  </a:lnTo>
                  <a:lnTo>
                    <a:pt x="673353" y="140970"/>
                  </a:lnTo>
                  <a:lnTo>
                    <a:pt x="800862" y="140970"/>
                  </a:lnTo>
                  <a:lnTo>
                    <a:pt x="800862" y="25908"/>
                  </a:lnTo>
                  <a:close/>
                </a:path>
                <a:path w="900429" h="323215">
                  <a:moveTo>
                    <a:pt x="860551" y="209423"/>
                  </a:moveTo>
                  <a:lnTo>
                    <a:pt x="815082" y="218620"/>
                  </a:lnTo>
                  <a:lnTo>
                    <a:pt x="761396" y="224345"/>
                  </a:lnTo>
                  <a:lnTo>
                    <a:pt x="720217" y="225425"/>
                  </a:lnTo>
                  <a:lnTo>
                    <a:pt x="860551" y="225425"/>
                  </a:lnTo>
                  <a:lnTo>
                    <a:pt x="860551" y="209423"/>
                  </a:lnTo>
                  <a:close/>
                </a:path>
                <a:path w="900429" h="323215">
                  <a:moveTo>
                    <a:pt x="900302" y="0"/>
                  </a:moveTo>
                  <a:lnTo>
                    <a:pt x="879728" y="0"/>
                  </a:lnTo>
                  <a:lnTo>
                    <a:pt x="879728" y="322707"/>
                  </a:lnTo>
                  <a:lnTo>
                    <a:pt x="900302" y="322707"/>
                  </a:lnTo>
                  <a:lnTo>
                    <a:pt x="90030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29493" y="614172"/>
              <a:ext cx="202565" cy="93345"/>
            </a:xfrm>
            <a:custGeom>
              <a:avLst/>
              <a:gdLst/>
              <a:ahLst/>
              <a:cxnLst/>
              <a:rect l="l" t="t" r="r" b="b"/>
              <a:pathLst>
                <a:path w="202565" h="93345">
                  <a:moveTo>
                    <a:pt x="0" y="0"/>
                  </a:moveTo>
                  <a:lnTo>
                    <a:pt x="20192" y="0"/>
                  </a:lnTo>
                  <a:lnTo>
                    <a:pt x="20192" y="74675"/>
                  </a:lnTo>
                  <a:lnTo>
                    <a:pt x="202056" y="74675"/>
                  </a:lnTo>
                  <a:lnTo>
                    <a:pt x="202056" y="93090"/>
                  </a:lnTo>
                  <a:lnTo>
                    <a:pt x="0" y="930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5111" y="445643"/>
              <a:ext cx="210947" cy="2054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8105" y="412242"/>
              <a:ext cx="217297" cy="226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706" y="402971"/>
              <a:ext cx="211836" cy="187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42396" y="390906"/>
              <a:ext cx="718185" cy="323215"/>
            </a:xfrm>
            <a:custGeom>
              <a:avLst/>
              <a:gdLst/>
              <a:ahLst/>
              <a:cxnLst/>
              <a:rect l="l" t="t" r="r" b="b"/>
              <a:pathLst>
                <a:path w="718184" h="323215">
                  <a:moveTo>
                    <a:pt x="181355" y="8128"/>
                  </a:moveTo>
                  <a:lnTo>
                    <a:pt x="281558" y="8128"/>
                  </a:lnTo>
                  <a:lnTo>
                    <a:pt x="281558" y="26543"/>
                  </a:lnTo>
                  <a:lnTo>
                    <a:pt x="181355" y="26543"/>
                  </a:lnTo>
                  <a:lnTo>
                    <a:pt x="181355" y="8128"/>
                  </a:lnTo>
                  <a:close/>
                </a:path>
                <a:path w="718184" h="323215">
                  <a:moveTo>
                    <a:pt x="697610" y="0"/>
                  </a:moveTo>
                  <a:lnTo>
                    <a:pt x="718184" y="0"/>
                  </a:lnTo>
                  <a:lnTo>
                    <a:pt x="718184" y="322707"/>
                  </a:lnTo>
                  <a:lnTo>
                    <a:pt x="697610" y="322707"/>
                  </a:lnTo>
                  <a:lnTo>
                    <a:pt x="697610" y="0"/>
                  </a:lnTo>
                  <a:close/>
                </a:path>
                <a:path w="718184" h="323215">
                  <a:moveTo>
                    <a:pt x="381000" y="0"/>
                  </a:moveTo>
                  <a:lnTo>
                    <a:pt x="400811" y="0"/>
                  </a:lnTo>
                  <a:lnTo>
                    <a:pt x="400811" y="322707"/>
                  </a:lnTo>
                  <a:lnTo>
                    <a:pt x="381000" y="322707"/>
                  </a:lnTo>
                  <a:lnTo>
                    <a:pt x="381000" y="157226"/>
                  </a:lnTo>
                  <a:lnTo>
                    <a:pt x="316610" y="157226"/>
                  </a:lnTo>
                  <a:lnTo>
                    <a:pt x="316610" y="138811"/>
                  </a:lnTo>
                  <a:lnTo>
                    <a:pt x="381000" y="138811"/>
                  </a:lnTo>
                  <a:lnTo>
                    <a:pt x="381000" y="0"/>
                  </a:lnTo>
                  <a:close/>
                </a:path>
                <a:path w="718184" h="323215">
                  <a:moveTo>
                    <a:pt x="64007" y="0"/>
                  </a:moveTo>
                  <a:lnTo>
                    <a:pt x="83820" y="0"/>
                  </a:lnTo>
                  <a:lnTo>
                    <a:pt x="83820" y="243205"/>
                  </a:lnTo>
                  <a:lnTo>
                    <a:pt x="64007" y="243205"/>
                  </a:lnTo>
                  <a:lnTo>
                    <a:pt x="64007" y="107950"/>
                  </a:lnTo>
                  <a:lnTo>
                    <a:pt x="0" y="107950"/>
                  </a:lnTo>
                  <a:lnTo>
                    <a:pt x="0" y="89408"/>
                  </a:lnTo>
                  <a:lnTo>
                    <a:pt x="64007" y="89408"/>
                  </a:lnTo>
                  <a:lnTo>
                    <a:pt x="6400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31970" y="6208267"/>
            <a:ext cx="4086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과부</a:t>
            </a:r>
            <a:r>
              <a:rPr dirty="0" sz="2000" spc="-254">
                <a:solidFill>
                  <a:srgbClr val="767070"/>
                </a:solidFill>
                <a:latin typeface="Gulim"/>
                <a:cs typeface="Gulim"/>
              </a:rPr>
              <a:t>화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피하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기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위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해</a:t>
            </a:r>
            <a:r>
              <a:rPr dirty="0" sz="2000" spc="-28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데이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터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크기</a:t>
            </a:r>
            <a:r>
              <a:rPr dirty="0" sz="2000" spc="-215">
                <a:solidFill>
                  <a:srgbClr val="767070"/>
                </a:solidFill>
                <a:latin typeface="Gulim"/>
                <a:cs typeface="Gulim"/>
              </a:rPr>
              <a:t>를</a:t>
            </a:r>
            <a:r>
              <a:rPr dirty="0" sz="2000" spc="-295">
                <a:solidFill>
                  <a:srgbClr val="767070"/>
                </a:solidFill>
                <a:latin typeface="Gulim"/>
                <a:cs typeface="Gulim"/>
              </a:rPr>
              <a:t> </a:t>
            </a:r>
            <a:r>
              <a:rPr dirty="0" sz="2000" spc="-240">
                <a:solidFill>
                  <a:srgbClr val="767070"/>
                </a:solidFill>
                <a:latin typeface="Gulim"/>
                <a:cs typeface="Gulim"/>
              </a:rPr>
              <a:t>나눔</a:t>
            </a:r>
            <a:endParaRPr sz="2000">
              <a:latin typeface="Gulim"/>
              <a:cs typeface="Guli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8695" y="2206751"/>
            <a:ext cx="9099804" cy="381304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8907" y="313563"/>
            <a:ext cx="593725" cy="442595"/>
            <a:chOff x="298907" y="313563"/>
            <a:chExt cx="593725" cy="442595"/>
          </a:xfrm>
        </p:grpSpPr>
        <p:sp>
          <p:nvSpPr>
            <p:cNvPr id="19" name="object 19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0"/>
                  </a:moveTo>
                  <a:lnTo>
                    <a:pt x="93396" y="7286"/>
                  </a:lnTo>
                  <a:lnTo>
                    <a:pt x="57057" y="29448"/>
                  </a:lnTo>
                  <a:lnTo>
                    <a:pt x="28904" y="66921"/>
                  </a:lnTo>
                  <a:lnTo>
                    <a:pt x="9702" y="120142"/>
                  </a:lnTo>
                  <a:lnTo>
                    <a:pt x="2415" y="164528"/>
                  </a:lnTo>
                  <a:lnTo>
                    <a:pt x="0" y="216154"/>
                  </a:lnTo>
                  <a:lnTo>
                    <a:pt x="609" y="243347"/>
                  </a:lnTo>
                  <a:lnTo>
                    <a:pt x="5486" y="291734"/>
                  </a:lnTo>
                  <a:lnTo>
                    <a:pt x="15142" y="332287"/>
                  </a:lnTo>
                  <a:lnTo>
                    <a:pt x="37452" y="380365"/>
                  </a:lnTo>
                  <a:lnTo>
                    <a:pt x="68404" y="413065"/>
                  </a:lnTo>
                  <a:lnTo>
                    <a:pt x="106995" y="430212"/>
                  </a:lnTo>
                  <a:lnTo>
                    <a:pt x="136169" y="433451"/>
                  </a:lnTo>
                  <a:lnTo>
                    <a:pt x="150825" y="432641"/>
                  </a:lnTo>
                  <a:lnTo>
                    <a:pt x="191452" y="420497"/>
                  </a:lnTo>
                  <a:lnTo>
                    <a:pt x="216131" y="402717"/>
                  </a:lnTo>
                  <a:lnTo>
                    <a:pt x="136169" y="402717"/>
                  </a:lnTo>
                  <a:lnTo>
                    <a:pt x="114064" y="399835"/>
                  </a:lnTo>
                  <a:lnTo>
                    <a:pt x="77063" y="376785"/>
                  </a:lnTo>
                  <a:lnTo>
                    <a:pt x="50181" y="330543"/>
                  </a:lnTo>
                  <a:lnTo>
                    <a:pt x="36481" y="260226"/>
                  </a:lnTo>
                  <a:lnTo>
                    <a:pt x="34772" y="216154"/>
                  </a:lnTo>
                  <a:lnTo>
                    <a:pt x="36477" y="172124"/>
                  </a:lnTo>
                  <a:lnTo>
                    <a:pt x="41592" y="134143"/>
                  </a:lnTo>
                  <a:lnTo>
                    <a:pt x="62052" y="76327"/>
                  </a:lnTo>
                  <a:lnTo>
                    <a:pt x="94229" y="42148"/>
                  </a:lnTo>
                  <a:lnTo>
                    <a:pt x="136169" y="30734"/>
                  </a:lnTo>
                  <a:lnTo>
                    <a:pt x="216360" y="30734"/>
                  </a:lnTo>
                  <a:lnTo>
                    <a:pt x="215123" y="29448"/>
                  </a:lnTo>
                  <a:lnTo>
                    <a:pt x="178490" y="7286"/>
                  </a:lnTo>
                  <a:lnTo>
                    <a:pt x="150816" y="809"/>
                  </a:lnTo>
                  <a:lnTo>
                    <a:pt x="136169" y="0"/>
                  </a:lnTo>
                  <a:close/>
                </a:path>
                <a:path w="584835" h="433705">
                  <a:moveTo>
                    <a:pt x="216360" y="30734"/>
                  </a:moveTo>
                  <a:lnTo>
                    <a:pt x="136169" y="30734"/>
                  </a:lnTo>
                  <a:lnTo>
                    <a:pt x="158322" y="33591"/>
                  </a:lnTo>
                  <a:lnTo>
                    <a:pt x="178050" y="42164"/>
                  </a:lnTo>
                  <a:lnTo>
                    <a:pt x="210235" y="76454"/>
                  </a:lnTo>
                  <a:lnTo>
                    <a:pt x="230735" y="134254"/>
                  </a:lnTo>
                  <a:lnTo>
                    <a:pt x="235858" y="172198"/>
                  </a:lnTo>
                  <a:lnTo>
                    <a:pt x="237566" y="216154"/>
                  </a:lnTo>
                  <a:lnTo>
                    <a:pt x="235841" y="260300"/>
                  </a:lnTo>
                  <a:lnTo>
                    <a:pt x="230708" y="298323"/>
                  </a:lnTo>
                  <a:lnTo>
                    <a:pt x="210134" y="356489"/>
                  </a:lnTo>
                  <a:lnTo>
                    <a:pt x="177923" y="391128"/>
                  </a:lnTo>
                  <a:lnTo>
                    <a:pt x="136169" y="402717"/>
                  </a:lnTo>
                  <a:lnTo>
                    <a:pt x="216131" y="402717"/>
                  </a:lnTo>
                  <a:lnTo>
                    <a:pt x="243273" y="366004"/>
                  </a:lnTo>
                  <a:lnTo>
                    <a:pt x="262559" y="312801"/>
                  </a:lnTo>
                  <a:lnTo>
                    <a:pt x="269903" y="268335"/>
                  </a:lnTo>
                  <a:lnTo>
                    <a:pt x="272351" y="216154"/>
                  </a:lnTo>
                  <a:lnTo>
                    <a:pt x="271729" y="189291"/>
                  </a:lnTo>
                  <a:lnTo>
                    <a:pt x="266849" y="141430"/>
                  </a:lnTo>
                  <a:lnTo>
                    <a:pt x="257152" y="100585"/>
                  </a:lnTo>
                  <a:lnTo>
                    <a:pt x="234911" y="52705"/>
                  </a:lnTo>
                  <a:lnTo>
                    <a:pt x="225493" y="40225"/>
                  </a:lnTo>
                  <a:lnTo>
                    <a:pt x="216360" y="30734"/>
                  </a:lnTo>
                  <a:close/>
                </a:path>
                <a:path w="584835" h="433705">
                  <a:moveTo>
                    <a:pt x="549678" y="30734"/>
                  </a:moveTo>
                  <a:lnTo>
                    <a:pt x="457733" y="30734"/>
                  </a:lnTo>
                  <a:lnTo>
                    <a:pt x="477152" y="31902"/>
                  </a:lnTo>
                  <a:lnTo>
                    <a:pt x="494185" y="35417"/>
                  </a:lnTo>
                  <a:lnTo>
                    <a:pt x="530770" y="59981"/>
                  </a:lnTo>
                  <a:lnTo>
                    <a:pt x="543217" y="103505"/>
                  </a:lnTo>
                  <a:lnTo>
                    <a:pt x="542952" y="111101"/>
                  </a:lnTo>
                  <a:lnTo>
                    <a:pt x="533460" y="148828"/>
                  </a:lnTo>
                  <a:lnTo>
                    <a:pt x="508009" y="190882"/>
                  </a:lnTo>
                  <a:lnTo>
                    <a:pt x="475038" y="231213"/>
                  </a:lnTo>
                  <a:lnTo>
                    <a:pt x="325399" y="399669"/>
                  </a:lnTo>
                  <a:lnTo>
                    <a:pt x="325399" y="427863"/>
                  </a:lnTo>
                  <a:lnTo>
                    <a:pt x="584581" y="427863"/>
                  </a:lnTo>
                  <a:lnTo>
                    <a:pt x="584581" y="396494"/>
                  </a:lnTo>
                  <a:lnTo>
                    <a:pt x="373049" y="396494"/>
                  </a:lnTo>
                  <a:lnTo>
                    <a:pt x="492950" y="257302"/>
                  </a:lnTo>
                  <a:lnTo>
                    <a:pt x="527153" y="217979"/>
                  </a:lnTo>
                  <a:lnTo>
                    <a:pt x="554774" y="179324"/>
                  </a:lnTo>
                  <a:lnTo>
                    <a:pt x="573022" y="141126"/>
                  </a:lnTo>
                  <a:lnTo>
                    <a:pt x="579107" y="103124"/>
                  </a:lnTo>
                  <a:lnTo>
                    <a:pt x="576987" y="79402"/>
                  </a:lnTo>
                  <a:lnTo>
                    <a:pt x="570611" y="58674"/>
                  </a:lnTo>
                  <a:lnTo>
                    <a:pt x="560033" y="41009"/>
                  </a:lnTo>
                  <a:lnTo>
                    <a:pt x="549678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414515" y="6080"/>
                  </a:lnTo>
                  <a:lnTo>
                    <a:pt x="379250" y="21081"/>
                  </a:lnTo>
                  <a:lnTo>
                    <a:pt x="342404" y="45847"/>
                  </a:lnTo>
                  <a:lnTo>
                    <a:pt x="342404" y="79629"/>
                  </a:lnTo>
                  <a:lnTo>
                    <a:pt x="344093" y="82169"/>
                  </a:lnTo>
                  <a:lnTo>
                    <a:pt x="350875" y="83185"/>
                  </a:lnTo>
                  <a:lnTo>
                    <a:pt x="353618" y="82550"/>
                  </a:lnTo>
                  <a:lnTo>
                    <a:pt x="355727" y="80772"/>
                  </a:lnTo>
                  <a:lnTo>
                    <a:pt x="368757" y="68913"/>
                  </a:lnTo>
                  <a:lnTo>
                    <a:pt x="381446" y="58674"/>
                  </a:lnTo>
                  <a:lnTo>
                    <a:pt x="417921" y="37645"/>
                  </a:lnTo>
                  <a:lnTo>
                    <a:pt x="457733" y="30734"/>
                  </a:lnTo>
                  <a:lnTo>
                    <a:pt x="549678" y="30734"/>
                  </a:lnTo>
                  <a:lnTo>
                    <a:pt x="545198" y="26289"/>
                  </a:lnTo>
                  <a:lnTo>
                    <a:pt x="526953" y="14787"/>
                  </a:lnTo>
                  <a:lnTo>
                    <a:pt x="506110" y="6572"/>
                  </a:lnTo>
                  <a:lnTo>
                    <a:pt x="482672" y="1643"/>
                  </a:lnTo>
                  <a:lnTo>
                    <a:pt x="45664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3479" y="318135"/>
              <a:ext cx="584835" cy="433705"/>
            </a:xfrm>
            <a:custGeom>
              <a:avLst/>
              <a:gdLst/>
              <a:ahLst/>
              <a:cxnLst/>
              <a:rect l="l" t="t" r="r" b="b"/>
              <a:pathLst>
                <a:path w="584835" h="433705">
                  <a:moveTo>
                    <a:pt x="136169" y="30734"/>
                  </a:moveTo>
                  <a:lnTo>
                    <a:pt x="94229" y="42148"/>
                  </a:lnTo>
                  <a:lnTo>
                    <a:pt x="62052" y="76327"/>
                  </a:lnTo>
                  <a:lnTo>
                    <a:pt x="41592" y="134143"/>
                  </a:lnTo>
                  <a:lnTo>
                    <a:pt x="36477" y="172124"/>
                  </a:lnTo>
                  <a:lnTo>
                    <a:pt x="34772" y="216154"/>
                  </a:lnTo>
                  <a:lnTo>
                    <a:pt x="36484" y="260300"/>
                  </a:lnTo>
                  <a:lnTo>
                    <a:pt x="41621" y="298434"/>
                  </a:lnTo>
                  <a:lnTo>
                    <a:pt x="62166" y="356616"/>
                  </a:lnTo>
                  <a:lnTo>
                    <a:pt x="94362" y="391191"/>
                  </a:lnTo>
                  <a:lnTo>
                    <a:pt x="136169" y="402717"/>
                  </a:lnTo>
                  <a:lnTo>
                    <a:pt x="158238" y="399815"/>
                  </a:lnTo>
                  <a:lnTo>
                    <a:pt x="195223" y="376678"/>
                  </a:lnTo>
                  <a:lnTo>
                    <a:pt x="222135" y="330418"/>
                  </a:lnTo>
                  <a:lnTo>
                    <a:pt x="235851" y="260226"/>
                  </a:lnTo>
                  <a:lnTo>
                    <a:pt x="237566" y="216154"/>
                  </a:lnTo>
                  <a:lnTo>
                    <a:pt x="235858" y="172198"/>
                  </a:lnTo>
                  <a:lnTo>
                    <a:pt x="230735" y="134254"/>
                  </a:lnTo>
                  <a:lnTo>
                    <a:pt x="210235" y="76454"/>
                  </a:lnTo>
                  <a:lnTo>
                    <a:pt x="178050" y="42164"/>
                  </a:lnTo>
                  <a:lnTo>
                    <a:pt x="136169" y="30734"/>
                  </a:lnTo>
                  <a:close/>
                </a:path>
                <a:path w="584835" h="433705">
                  <a:moveTo>
                    <a:pt x="456641" y="0"/>
                  </a:moveTo>
                  <a:lnTo>
                    <a:pt x="506110" y="6572"/>
                  </a:lnTo>
                  <a:lnTo>
                    <a:pt x="545198" y="26289"/>
                  </a:lnTo>
                  <a:lnTo>
                    <a:pt x="570630" y="58705"/>
                  </a:lnTo>
                  <a:lnTo>
                    <a:pt x="579107" y="103124"/>
                  </a:lnTo>
                  <a:lnTo>
                    <a:pt x="577585" y="122102"/>
                  </a:lnTo>
                  <a:lnTo>
                    <a:pt x="565418" y="160202"/>
                  </a:lnTo>
                  <a:lnTo>
                    <a:pt x="541786" y="198562"/>
                  </a:lnTo>
                  <a:lnTo>
                    <a:pt x="510873" y="237563"/>
                  </a:lnTo>
                  <a:lnTo>
                    <a:pt x="492950" y="257302"/>
                  </a:lnTo>
                  <a:lnTo>
                    <a:pt x="373049" y="396494"/>
                  </a:lnTo>
                  <a:lnTo>
                    <a:pt x="584581" y="396494"/>
                  </a:lnTo>
                  <a:lnTo>
                    <a:pt x="584581" y="427863"/>
                  </a:lnTo>
                  <a:lnTo>
                    <a:pt x="325399" y="427863"/>
                  </a:lnTo>
                  <a:lnTo>
                    <a:pt x="325399" y="399669"/>
                  </a:lnTo>
                  <a:lnTo>
                    <a:pt x="465366" y="242189"/>
                  </a:lnTo>
                  <a:lnTo>
                    <a:pt x="475038" y="231213"/>
                  </a:lnTo>
                  <a:lnTo>
                    <a:pt x="500684" y="200406"/>
                  </a:lnTo>
                  <a:lnTo>
                    <a:pt x="525411" y="164719"/>
                  </a:lnTo>
                  <a:lnTo>
                    <a:pt x="540832" y="126150"/>
                  </a:lnTo>
                  <a:lnTo>
                    <a:pt x="543217" y="103505"/>
                  </a:lnTo>
                  <a:lnTo>
                    <a:pt x="541833" y="86981"/>
                  </a:lnTo>
                  <a:lnTo>
                    <a:pt x="521093" y="49530"/>
                  </a:lnTo>
                  <a:lnTo>
                    <a:pt x="477152" y="31902"/>
                  </a:lnTo>
                  <a:lnTo>
                    <a:pt x="457733" y="30734"/>
                  </a:lnTo>
                  <a:lnTo>
                    <a:pt x="443886" y="31497"/>
                  </a:lnTo>
                  <a:lnTo>
                    <a:pt x="405803" y="43053"/>
                  </a:lnTo>
                  <a:lnTo>
                    <a:pt x="368757" y="68913"/>
                  </a:lnTo>
                  <a:lnTo>
                    <a:pt x="355727" y="80772"/>
                  </a:lnTo>
                  <a:lnTo>
                    <a:pt x="353618" y="82550"/>
                  </a:lnTo>
                  <a:lnTo>
                    <a:pt x="350875" y="83185"/>
                  </a:lnTo>
                  <a:lnTo>
                    <a:pt x="347484" y="82677"/>
                  </a:lnTo>
                  <a:lnTo>
                    <a:pt x="344093" y="82169"/>
                  </a:lnTo>
                  <a:lnTo>
                    <a:pt x="342404" y="79629"/>
                  </a:lnTo>
                  <a:lnTo>
                    <a:pt x="342404" y="75057"/>
                  </a:lnTo>
                  <a:lnTo>
                    <a:pt x="342404" y="45847"/>
                  </a:lnTo>
                  <a:lnTo>
                    <a:pt x="379250" y="21081"/>
                  </a:lnTo>
                  <a:lnTo>
                    <a:pt x="414515" y="6080"/>
                  </a:lnTo>
                  <a:lnTo>
                    <a:pt x="447844" y="240"/>
                  </a:lnTo>
                  <a:lnTo>
                    <a:pt x="456641" y="0"/>
                  </a:lnTo>
                  <a:close/>
                </a:path>
                <a:path w="584835" h="433705">
                  <a:moveTo>
                    <a:pt x="136169" y="0"/>
                  </a:moveTo>
                  <a:lnTo>
                    <a:pt x="178490" y="7286"/>
                  </a:lnTo>
                  <a:lnTo>
                    <a:pt x="215123" y="29448"/>
                  </a:lnTo>
                  <a:lnTo>
                    <a:pt x="243341" y="66921"/>
                  </a:lnTo>
                  <a:lnTo>
                    <a:pt x="262572" y="120142"/>
                  </a:lnTo>
                  <a:lnTo>
                    <a:pt x="269905" y="164528"/>
                  </a:lnTo>
                  <a:lnTo>
                    <a:pt x="272351" y="216154"/>
                  </a:lnTo>
                  <a:lnTo>
                    <a:pt x="271739" y="243203"/>
                  </a:lnTo>
                  <a:lnTo>
                    <a:pt x="266843" y="291538"/>
                  </a:lnTo>
                  <a:lnTo>
                    <a:pt x="257147" y="332233"/>
                  </a:lnTo>
                  <a:lnTo>
                    <a:pt x="234810" y="380365"/>
                  </a:lnTo>
                  <a:lnTo>
                    <a:pt x="203692" y="413065"/>
                  </a:lnTo>
                  <a:lnTo>
                    <a:pt x="164925" y="430212"/>
                  </a:lnTo>
                  <a:lnTo>
                    <a:pt x="136169" y="433451"/>
                  </a:lnTo>
                  <a:lnTo>
                    <a:pt x="121246" y="432641"/>
                  </a:lnTo>
                  <a:lnTo>
                    <a:pt x="80518" y="420497"/>
                  </a:lnTo>
                  <a:lnTo>
                    <a:pt x="46872" y="393011"/>
                  </a:lnTo>
                  <a:lnTo>
                    <a:pt x="21555" y="349980"/>
                  </a:lnTo>
                  <a:lnTo>
                    <a:pt x="9753" y="312928"/>
                  </a:lnTo>
                  <a:lnTo>
                    <a:pt x="2438" y="268541"/>
                  </a:lnTo>
                  <a:lnTo>
                    <a:pt x="0" y="216154"/>
                  </a:lnTo>
                  <a:lnTo>
                    <a:pt x="607" y="189291"/>
                  </a:lnTo>
                  <a:lnTo>
                    <a:pt x="5470" y="141233"/>
                  </a:lnTo>
                  <a:lnTo>
                    <a:pt x="15103" y="100585"/>
                  </a:lnTo>
                  <a:lnTo>
                    <a:pt x="37337" y="52705"/>
                  </a:lnTo>
                  <a:lnTo>
                    <a:pt x="68295" y="20361"/>
                  </a:lnTo>
                  <a:lnTo>
                    <a:pt x="106997" y="3238"/>
                  </a:lnTo>
                  <a:lnTo>
                    <a:pt x="1361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32" y="678180"/>
            <a:ext cx="73012" cy="723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40180" y="288416"/>
            <a:ext cx="1383030" cy="516890"/>
            <a:chOff x="1240180" y="288416"/>
            <a:chExt cx="1383030" cy="516890"/>
          </a:xfrm>
        </p:grpSpPr>
        <p:sp>
          <p:nvSpPr>
            <p:cNvPr id="23" name="object 23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30733"/>
                  </a:moveTo>
                  <a:lnTo>
                    <a:pt x="595934" y="31450"/>
                  </a:lnTo>
                  <a:lnTo>
                    <a:pt x="582999" y="33607"/>
                  </a:lnTo>
                  <a:lnTo>
                    <a:pt x="546915" y="48813"/>
                  </a:lnTo>
                  <a:lnTo>
                    <a:pt x="517626" y="76834"/>
                  </a:lnTo>
                  <a:lnTo>
                    <a:pt x="495999" y="117625"/>
                  </a:lnTo>
                  <a:lnTo>
                    <a:pt x="483368" y="170481"/>
                  </a:lnTo>
                  <a:lnTo>
                    <a:pt x="480923" y="212216"/>
                  </a:lnTo>
                  <a:lnTo>
                    <a:pt x="481540" y="233910"/>
                  </a:lnTo>
                  <a:lnTo>
                    <a:pt x="486410" y="272956"/>
                  </a:lnTo>
                  <a:lnTo>
                    <a:pt x="502418" y="321738"/>
                  </a:lnTo>
                  <a:lnTo>
                    <a:pt x="526711" y="358011"/>
                  </a:lnTo>
                  <a:lnTo>
                    <a:pt x="558393" y="381888"/>
                  </a:lnTo>
                  <a:lnTo>
                    <a:pt x="595916" y="392961"/>
                  </a:lnTo>
                  <a:lnTo>
                    <a:pt x="609320" y="393699"/>
                  </a:lnTo>
                  <a:lnTo>
                    <a:pt x="622891" y="392961"/>
                  </a:lnTo>
                  <a:lnTo>
                    <a:pt x="660628" y="381888"/>
                  </a:lnTo>
                  <a:lnTo>
                    <a:pt x="688866" y="361314"/>
                  </a:lnTo>
                  <a:lnTo>
                    <a:pt x="609320" y="361314"/>
                  </a:lnTo>
                  <a:lnTo>
                    <a:pt x="598414" y="360628"/>
                  </a:lnTo>
                  <a:lnTo>
                    <a:pt x="561453" y="344638"/>
                  </a:lnTo>
                  <a:lnTo>
                    <a:pt x="534813" y="310181"/>
                  </a:lnTo>
                  <a:lnTo>
                    <a:pt x="522071" y="273430"/>
                  </a:lnTo>
                  <a:lnTo>
                    <a:pt x="515995" y="228457"/>
                  </a:lnTo>
                  <a:lnTo>
                    <a:pt x="515594" y="212216"/>
                  </a:lnTo>
                  <a:lnTo>
                    <a:pt x="515997" y="195830"/>
                  </a:lnTo>
                  <a:lnTo>
                    <a:pt x="521944" y="151002"/>
                  </a:lnTo>
                  <a:lnTo>
                    <a:pt x="534714" y="114069"/>
                  </a:lnTo>
                  <a:lnTo>
                    <a:pt x="561308" y="79470"/>
                  </a:lnTo>
                  <a:lnTo>
                    <a:pt x="598341" y="63783"/>
                  </a:lnTo>
                  <a:lnTo>
                    <a:pt x="609320" y="63118"/>
                  </a:lnTo>
                  <a:lnTo>
                    <a:pt x="689419" y="63118"/>
                  </a:lnTo>
                  <a:lnTo>
                    <a:pt x="682742" y="56753"/>
                  </a:lnTo>
                  <a:lnTo>
                    <a:pt x="648557" y="37216"/>
                  </a:lnTo>
                  <a:lnTo>
                    <a:pt x="622891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689419" y="63118"/>
                  </a:moveTo>
                  <a:lnTo>
                    <a:pt x="609320" y="63118"/>
                  </a:lnTo>
                  <a:lnTo>
                    <a:pt x="619990" y="63783"/>
                  </a:lnTo>
                  <a:lnTo>
                    <a:pt x="630100" y="65770"/>
                  </a:lnTo>
                  <a:lnTo>
                    <a:pt x="664708" y="86423"/>
                  </a:lnTo>
                  <a:lnTo>
                    <a:pt x="688822" y="125412"/>
                  </a:lnTo>
                  <a:lnTo>
                    <a:pt x="699750" y="165496"/>
                  </a:lnTo>
                  <a:lnTo>
                    <a:pt x="703554" y="212216"/>
                  </a:lnTo>
                  <a:lnTo>
                    <a:pt x="703114" y="228621"/>
                  </a:lnTo>
                  <a:lnTo>
                    <a:pt x="696868" y="272956"/>
                  </a:lnTo>
                  <a:lnTo>
                    <a:pt x="683631" y="310203"/>
                  </a:lnTo>
                  <a:lnTo>
                    <a:pt x="656897" y="344638"/>
                  </a:lnTo>
                  <a:lnTo>
                    <a:pt x="619988" y="360628"/>
                  </a:lnTo>
                  <a:lnTo>
                    <a:pt x="609320" y="361314"/>
                  </a:lnTo>
                  <a:lnTo>
                    <a:pt x="688866" y="361314"/>
                  </a:lnTo>
                  <a:lnTo>
                    <a:pt x="716603" y="321706"/>
                  </a:lnTo>
                  <a:lnTo>
                    <a:pt x="732653" y="272956"/>
                  </a:lnTo>
                  <a:lnTo>
                    <a:pt x="737606" y="233765"/>
                  </a:lnTo>
                  <a:lnTo>
                    <a:pt x="738225" y="212216"/>
                  </a:lnTo>
                  <a:lnTo>
                    <a:pt x="737597" y="190595"/>
                  </a:lnTo>
                  <a:lnTo>
                    <a:pt x="732653" y="151584"/>
                  </a:lnTo>
                  <a:lnTo>
                    <a:pt x="716714" y="102615"/>
                  </a:lnTo>
                  <a:lnTo>
                    <a:pt x="692543" y="66097"/>
                  </a:lnTo>
                  <a:lnTo>
                    <a:pt x="689419" y="63118"/>
                  </a:lnTo>
                  <a:close/>
                </a:path>
                <a:path w="1373505" h="508000">
                  <a:moveTo>
                    <a:pt x="289915" y="5587"/>
                  </a:moveTo>
                  <a:lnTo>
                    <a:pt x="255752" y="5587"/>
                  </a:lnTo>
                  <a:lnTo>
                    <a:pt x="255752" y="185673"/>
                  </a:lnTo>
                  <a:lnTo>
                    <a:pt x="139420" y="185673"/>
                  </a:lnTo>
                  <a:lnTo>
                    <a:pt x="139420" y="218058"/>
                  </a:lnTo>
                  <a:lnTo>
                    <a:pt x="255752" y="218058"/>
                  </a:lnTo>
                  <a:lnTo>
                    <a:pt x="255752" y="494918"/>
                  </a:lnTo>
                  <a:lnTo>
                    <a:pt x="289915" y="494918"/>
                  </a:lnTo>
                  <a:lnTo>
                    <a:pt x="289915" y="5587"/>
                  </a:lnTo>
                  <a:close/>
                </a:path>
                <a:path w="1373505" h="508000">
                  <a:moveTo>
                    <a:pt x="176377" y="46354"/>
                  </a:moveTo>
                  <a:lnTo>
                    <a:pt x="0" y="46354"/>
                  </a:lnTo>
                  <a:lnTo>
                    <a:pt x="0" y="372998"/>
                  </a:lnTo>
                  <a:lnTo>
                    <a:pt x="48361" y="372998"/>
                  </a:lnTo>
                  <a:lnTo>
                    <a:pt x="59624" y="372905"/>
                  </a:lnTo>
                  <a:lnTo>
                    <a:pt x="106870" y="370841"/>
                  </a:lnTo>
                  <a:lnTo>
                    <a:pt x="153644" y="366109"/>
                  </a:lnTo>
                  <a:lnTo>
                    <a:pt x="197390" y="358411"/>
                  </a:lnTo>
                  <a:lnTo>
                    <a:pt x="228447" y="350392"/>
                  </a:lnTo>
                  <a:lnTo>
                    <a:pt x="228447" y="340613"/>
                  </a:lnTo>
                  <a:lnTo>
                    <a:pt x="34772" y="340613"/>
                  </a:lnTo>
                  <a:lnTo>
                    <a:pt x="34772" y="78866"/>
                  </a:lnTo>
                  <a:lnTo>
                    <a:pt x="176377" y="78866"/>
                  </a:lnTo>
                  <a:lnTo>
                    <a:pt x="176377" y="46354"/>
                  </a:lnTo>
                  <a:close/>
                </a:path>
                <a:path w="1373505" h="508000">
                  <a:moveTo>
                    <a:pt x="228447" y="318642"/>
                  </a:moveTo>
                  <a:lnTo>
                    <a:pt x="190442" y="327596"/>
                  </a:lnTo>
                  <a:lnTo>
                    <a:pt x="150723" y="334644"/>
                  </a:lnTo>
                  <a:lnTo>
                    <a:pt x="106702" y="339105"/>
                  </a:lnTo>
                  <a:lnTo>
                    <a:pt x="56108" y="340613"/>
                  </a:lnTo>
                  <a:lnTo>
                    <a:pt x="228447" y="340613"/>
                  </a:lnTo>
                  <a:lnTo>
                    <a:pt x="228447" y="318642"/>
                  </a:lnTo>
                  <a:close/>
                </a:path>
                <a:path w="1373505" h="508000">
                  <a:moveTo>
                    <a:pt x="1373479" y="0"/>
                  </a:moveTo>
                  <a:lnTo>
                    <a:pt x="1338681" y="0"/>
                  </a:lnTo>
                  <a:lnTo>
                    <a:pt x="1338681" y="182244"/>
                  </a:lnTo>
                  <a:lnTo>
                    <a:pt x="1234922" y="182244"/>
                  </a:lnTo>
                  <a:lnTo>
                    <a:pt x="1234922" y="215264"/>
                  </a:lnTo>
                  <a:lnTo>
                    <a:pt x="1338681" y="215264"/>
                  </a:lnTo>
                  <a:lnTo>
                    <a:pt x="1338681" y="507745"/>
                  </a:lnTo>
                  <a:lnTo>
                    <a:pt x="1373479" y="507745"/>
                  </a:lnTo>
                  <a:lnTo>
                    <a:pt x="1373479" y="0"/>
                  </a:lnTo>
                  <a:close/>
                </a:path>
                <a:path w="1373505" h="508000">
                  <a:moveTo>
                    <a:pt x="1207490" y="43052"/>
                  </a:moveTo>
                  <a:lnTo>
                    <a:pt x="987272" y="43052"/>
                  </a:lnTo>
                  <a:lnTo>
                    <a:pt x="987272" y="378586"/>
                  </a:lnTo>
                  <a:lnTo>
                    <a:pt x="1096492" y="378586"/>
                  </a:lnTo>
                  <a:lnTo>
                    <a:pt x="1122541" y="378229"/>
                  </a:lnTo>
                  <a:lnTo>
                    <a:pt x="1174305" y="375372"/>
                  </a:lnTo>
                  <a:lnTo>
                    <a:pt x="1225433" y="369558"/>
                  </a:lnTo>
                  <a:lnTo>
                    <a:pt x="1274685" y="360691"/>
                  </a:lnTo>
                  <a:lnTo>
                    <a:pt x="1298549" y="355091"/>
                  </a:lnTo>
                  <a:lnTo>
                    <a:pt x="1298549" y="346201"/>
                  </a:lnTo>
                  <a:lnTo>
                    <a:pt x="1021943" y="346201"/>
                  </a:lnTo>
                  <a:lnTo>
                    <a:pt x="1021943" y="223646"/>
                  </a:lnTo>
                  <a:lnTo>
                    <a:pt x="1194790" y="223646"/>
                  </a:lnTo>
                  <a:lnTo>
                    <a:pt x="1194790" y="191769"/>
                  </a:lnTo>
                  <a:lnTo>
                    <a:pt x="1021943" y="191769"/>
                  </a:lnTo>
                  <a:lnTo>
                    <a:pt x="1021943" y="75437"/>
                  </a:lnTo>
                  <a:lnTo>
                    <a:pt x="1207490" y="75437"/>
                  </a:lnTo>
                  <a:lnTo>
                    <a:pt x="1207490" y="43052"/>
                  </a:lnTo>
                  <a:close/>
                </a:path>
                <a:path w="1373505" h="508000">
                  <a:moveTo>
                    <a:pt x="1298549" y="324738"/>
                  </a:moveTo>
                  <a:lnTo>
                    <a:pt x="1251019" y="334073"/>
                  </a:lnTo>
                  <a:lnTo>
                    <a:pt x="1202537" y="340740"/>
                  </a:lnTo>
                  <a:lnTo>
                    <a:pt x="1152515" y="344804"/>
                  </a:lnTo>
                  <a:lnTo>
                    <a:pt x="1100302" y="346201"/>
                  </a:lnTo>
                  <a:lnTo>
                    <a:pt x="1298549" y="346201"/>
                  </a:lnTo>
                  <a:lnTo>
                    <a:pt x="1298549" y="324738"/>
                  </a:lnTo>
                  <a:close/>
                </a:path>
                <a:path w="1373505" h="508000">
                  <a:moveTo>
                    <a:pt x="882751" y="0"/>
                  </a:moveTo>
                  <a:lnTo>
                    <a:pt x="847318" y="0"/>
                  </a:lnTo>
                  <a:lnTo>
                    <a:pt x="847318" y="507745"/>
                  </a:lnTo>
                  <a:lnTo>
                    <a:pt x="882751" y="507745"/>
                  </a:lnTo>
                  <a:lnTo>
                    <a:pt x="882751" y="0"/>
                  </a:lnTo>
                  <a:close/>
                </a:path>
                <a:path w="1373505" h="508000">
                  <a:moveTo>
                    <a:pt x="400151" y="0"/>
                  </a:moveTo>
                  <a:lnTo>
                    <a:pt x="365988" y="0"/>
                  </a:lnTo>
                  <a:lnTo>
                    <a:pt x="365988" y="507745"/>
                  </a:lnTo>
                  <a:lnTo>
                    <a:pt x="400151" y="507745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44752" y="292988"/>
              <a:ext cx="1373505" cy="508000"/>
            </a:xfrm>
            <a:custGeom>
              <a:avLst/>
              <a:gdLst/>
              <a:ahLst/>
              <a:cxnLst/>
              <a:rect l="l" t="t" r="r" b="b"/>
              <a:pathLst>
                <a:path w="1373505" h="508000">
                  <a:moveTo>
                    <a:pt x="609320" y="63118"/>
                  </a:moveTo>
                  <a:lnTo>
                    <a:pt x="569569" y="73659"/>
                  </a:lnTo>
                  <a:lnTo>
                    <a:pt x="540359" y="103758"/>
                  </a:lnTo>
                  <a:lnTo>
                    <a:pt x="521944" y="151002"/>
                  </a:lnTo>
                  <a:lnTo>
                    <a:pt x="515997" y="195830"/>
                  </a:lnTo>
                  <a:lnTo>
                    <a:pt x="515594" y="212216"/>
                  </a:lnTo>
                  <a:lnTo>
                    <a:pt x="515999" y="228621"/>
                  </a:lnTo>
                  <a:lnTo>
                    <a:pt x="522071" y="273430"/>
                  </a:lnTo>
                  <a:lnTo>
                    <a:pt x="534823" y="310203"/>
                  </a:lnTo>
                  <a:lnTo>
                    <a:pt x="561453" y="344638"/>
                  </a:lnTo>
                  <a:lnTo>
                    <a:pt x="598414" y="360628"/>
                  </a:lnTo>
                  <a:lnTo>
                    <a:pt x="609320" y="361314"/>
                  </a:lnTo>
                  <a:lnTo>
                    <a:pt x="619988" y="360628"/>
                  </a:lnTo>
                  <a:lnTo>
                    <a:pt x="656897" y="344638"/>
                  </a:lnTo>
                  <a:lnTo>
                    <a:pt x="683643" y="310181"/>
                  </a:lnTo>
                  <a:lnTo>
                    <a:pt x="696823" y="273176"/>
                  </a:lnTo>
                  <a:lnTo>
                    <a:pt x="703127" y="228457"/>
                  </a:lnTo>
                  <a:lnTo>
                    <a:pt x="703554" y="212216"/>
                  </a:lnTo>
                  <a:lnTo>
                    <a:pt x="703127" y="195976"/>
                  </a:lnTo>
                  <a:lnTo>
                    <a:pt x="696823" y="151256"/>
                  </a:lnTo>
                  <a:lnTo>
                    <a:pt x="683821" y="114073"/>
                  </a:lnTo>
                  <a:lnTo>
                    <a:pt x="657026" y="79470"/>
                  </a:lnTo>
                  <a:lnTo>
                    <a:pt x="619990" y="63783"/>
                  </a:lnTo>
                  <a:lnTo>
                    <a:pt x="609320" y="63118"/>
                  </a:lnTo>
                  <a:close/>
                </a:path>
                <a:path w="1373505" h="508000">
                  <a:moveTo>
                    <a:pt x="0" y="46354"/>
                  </a:moveTo>
                  <a:lnTo>
                    <a:pt x="176377" y="46354"/>
                  </a:lnTo>
                  <a:lnTo>
                    <a:pt x="176377" y="78866"/>
                  </a:lnTo>
                  <a:lnTo>
                    <a:pt x="34772" y="78866"/>
                  </a:lnTo>
                  <a:lnTo>
                    <a:pt x="34772" y="340613"/>
                  </a:lnTo>
                  <a:lnTo>
                    <a:pt x="56108" y="340613"/>
                  </a:lnTo>
                  <a:lnTo>
                    <a:pt x="82232" y="340234"/>
                  </a:lnTo>
                  <a:lnTo>
                    <a:pt x="129528" y="337238"/>
                  </a:lnTo>
                  <a:lnTo>
                    <a:pt x="170797" y="331358"/>
                  </a:lnTo>
                  <a:lnTo>
                    <a:pt x="209659" y="323357"/>
                  </a:lnTo>
                  <a:lnTo>
                    <a:pt x="228447" y="318642"/>
                  </a:lnTo>
                  <a:lnTo>
                    <a:pt x="228447" y="350392"/>
                  </a:lnTo>
                  <a:lnTo>
                    <a:pt x="186791" y="360679"/>
                  </a:lnTo>
                  <a:lnTo>
                    <a:pt x="142214" y="367537"/>
                  </a:lnTo>
                  <a:lnTo>
                    <a:pt x="94843" y="371601"/>
                  </a:lnTo>
                  <a:lnTo>
                    <a:pt x="48361" y="372998"/>
                  </a:lnTo>
                  <a:lnTo>
                    <a:pt x="0" y="372998"/>
                  </a:lnTo>
                  <a:lnTo>
                    <a:pt x="0" y="46354"/>
                  </a:lnTo>
                  <a:close/>
                </a:path>
                <a:path w="1373505" h="508000">
                  <a:moveTo>
                    <a:pt x="987272" y="43052"/>
                  </a:moveTo>
                  <a:lnTo>
                    <a:pt x="1207490" y="43052"/>
                  </a:lnTo>
                  <a:lnTo>
                    <a:pt x="1207490" y="75437"/>
                  </a:lnTo>
                  <a:lnTo>
                    <a:pt x="1021943" y="75437"/>
                  </a:lnTo>
                  <a:lnTo>
                    <a:pt x="1021943" y="191769"/>
                  </a:lnTo>
                  <a:lnTo>
                    <a:pt x="1194790" y="191769"/>
                  </a:lnTo>
                  <a:lnTo>
                    <a:pt x="1194790" y="223646"/>
                  </a:lnTo>
                  <a:lnTo>
                    <a:pt x="1021943" y="223646"/>
                  </a:lnTo>
                  <a:lnTo>
                    <a:pt x="1021943" y="346201"/>
                  </a:lnTo>
                  <a:lnTo>
                    <a:pt x="1100302" y="346201"/>
                  </a:lnTo>
                  <a:lnTo>
                    <a:pt x="1126688" y="345848"/>
                  </a:lnTo>
                  <a:lnTo>
                    <a:pt x="1177794" y="343094"/>
                  </a:lnTo>
                  <a:lnTo>
                    <a:pt x="1226897" y="337740"/>
                  </a:lnTo>
                  <a:lnTo>
                    <a:pt x="1274903" y="329739"/>
                  </a:lnTo>
                  <a:lnTo>
                    <a:pt x="1298549" y="324738"/>
                  </a:lnTo>
                  <a:lnTo>
                    <a:pt x="1298549" y="355091"/>
                  </a:lnTo>
                  <a:lnTo>
                    <a:pt x="1250321" y="365505"/>
                  </a:lnTo>
                  <a:lnTo>
                    <a:pt x="1199997" y="372871"/>
                  </a:lnTo>
                  <a:lnTo>
                    <a:pt x="1148483" y="377158"/>
                  </a:lnTo>
                  <a:lnTo>
                    <a:pt x="1096492" y="378586"/>
                  </a:lnTo>
                  <a:lnTo>
                    <a:pt x="987272" y="378586"/>
                  </a:lnTo>
                  <a:lnTo>
                    <a:pt x="987272" y="43052"/>
                  </a:lnTo>
                  <a:close/>
                </a:path>
                <a:path w="1373505" h="508000">
                  <a:moveTo>
                    <a:pt x="609320" y="30733"/>
                  </a:moveTo>
                  <a:lnTo>
                    <a:pt x="648557" y="37216"/>
                  </a:lnTo>
                  <a:lnTo>
                    <a:pt x="682742" y="56753"/>
                  </a:lnTo>
                  <a:lnTo>
                    <a:pt x="709567" y="89050"/>
                  </a:lnTo>
                  <a:lnTo>
                    <a:pt x="728319" y="133984"/>
                  </a:lnTo>
                  <a:lnTo>
                    <a:pt x="737606" y="190688"/>
                  </a:lnTo>
                  <a:lnTo>
                    <a:pt x="738225" y="212216"/>
                  </a:lnTo>
                  <a:lnTo>
                    <a:pt x="737606" y="233765"/>
                  </a:lnTo>
                  <a:lnTo>
                    <a:pt x="732653" y="272956"/>
                  </a:lnTo>
                  <a:lnTo>
                    <a:pt x="716603" y="321706"/>
                  </a:lnTo>
                  <a:lnTo>
                    <a:pt x="692364" y="357957"/>
                  </a:lnTo>
                  <a:lnTo>
                    <a:pt x="660628" y="381888"/>
                  </a:lnTo>
                  <a:lnTo>
                    <a:pt x="622891" y="392961"/>
                  </a:lnTo>
                  <a:lnTo>
                    <a:pt x="609320" y="393699"/>
                  </a:lnTo>
                  <a:lnTo>
                    <a:pt x="595916" y="392961"/>
                  </a:lnTo>
                  <a:lnTo>
                    <a:pt x="558393" y="381888"/>
                  </a:lnTo>
                  <a:lnTo>
                    <a:pt x="526711" y="358011"/>
                  </a:lnTo>
                  <a:lnTo>
                    <a:pt x="502418" y="321738"/>
                  </a:lnTo>
                  <a:lnTo>
                    <a:pt x="486442" y="273153"/>
                  </a:lnTo>
                  <a:lnTo>
                    <a:pt x="481540" y="233910"/>
                  </a:lnTo>
                  <a:lnTo>
                    <a:pt x="480923" y="212216"/>
                  </a:lnTo>
                  <a:lnTo>
                    <a:pt x="481540" y="190595"/>
                  </a:lnTo>
                  <a:lnTo>
                    <a:pt x="486442" y="151352"/>
                  </a:lnTo>
                  <a:lnTo>
                    <a:pt x="502307" y="102615"/>
                  </a:lnTo>
                  <a:lnTo>
                    <a:pt x="526532" y="66097"/>
                  </a:lnTo>
                  <a:lnTo>
                    <a:pt x="558393" y="42290"/>
                  </a:lnTo>
                  <a:lnTo>
                    <a:pt x="595934" y="31450"/>
                  </a:lnTo>
                  <a:lnTo>
                    <a:pt x="609320" y="30733"/>
                  </a:lnTo>
                  <a:close/>
                </a:path>
                <a:path w="1373505" h="508000">
                  <a:moveTo>
                    <a:pt x="255752" y="5587"/>
                  </a:moveTo>
                  <a:lnTo>
                    <a:pt x="289915" y="5587"/>
                  </a:lnTo>
                  <a:lnTo>
                    <a:pt x="289915" y="494918"/>
                  </a:lnTo>
                  <a:lnTo>
                    <a:pt x="255752" y="494918"/>
                  </a:lnTo>
                  <a:lnTo>
                    <a:pt x="255752" y="218058"/>
                  </a:lnTo>
                  <a:lnTo>
                    <a:pt x="139420" y="218058"/>
                  </a:lnTo>
                  <a:lnTo>
                    <a:pt x="139420" y="185673"/>
                  </a:lnTo>
                  <a:lnTo>
                    <a:pt x="255752" y="185673"/>
                  </a:lnTo>
                  <a:lnTo>
                    <a:pt x="255752" y="5587"/>
                  </a:lnTo>
                  <a:close/>
                </a:path>
                <a:path w="1373505" h="508000">
                  <a:moveTo>
                    <a:pt x="1338681" y="0"/>
                  </a:moveTo>
                  <a:lnTo>
                    <a:pt x="1373479" y="0"/>
                  </a:lnTo>
                  <a:lnTo>
                    <a:pt x="1373479" y="507745"/>
                  </a:lnTo>
                  <a:lnTo>
                    <a:pt x="1338681" y="507745"/>
                  </a:lnTo>
                  <a:lnTo>
                    <a:pt x="1338681" y="215264"/>
                  </a:lnTo>
                  <a:lnTo>
                    <a:pt x="1234922" y="215264"/>
                  </a:lnTo>
                  <a:lnTo>
                    <a:pt x="1234922" y="182244"/>
                  </a:lnTo>
                  <a:lnTo>
                    <a:pt x="1338681" y="182244"/>
                  </a:lnTo>
                  <a:lnTo>
                    <a:pt x="1338681" y="0"/>
                  </a:lnTo>
                  <a:close/>
                </a:path>
                <a:path w="1373505" h="508000">
                  <a:moveTo>
                    <a:pt x="847318" y="0"/>
                  </a:moveTo>
                  <a:lnTo>
                    <a:pt x="882751" y="0"/>
                  </a:lnTo>
                  <a:lnTo>
                    <a:pt x="882751" y="507745"/>
                  </a:lnTo>
                  <a:lnTo>
                    <a:pt x="847318" y="507745"/>
                  </a:lnTo>
                  <a:lnTo>
                    <a:pt x="847318" y="0"/>
                  </a:lnTo>
                  <a:close/>
                </a:path>
                <a:path w="1373505" h="508000">
                  <a:moveTo>
                    <a:pt x="365988" y="0"/>
                  </a:moveTo>
                  <a:lnTo>
                    <a:pt x="400151" y="0"/>
                  </a:lnTo>
                  <a:lnTo>
                    <a:pt x="400151" y="507745"/>
                  </a:lnTo>
                  <a:lnTo>
                    <a:pt x="365988" y="507745"/>
                  </a:lnTo>
                  <a:lnTo>
                    <a:pt x="36598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797936" y="288416"/>
            <a:ext cx="925194" cy="518159"/>
            <a:chOff x="2797936" y="288416"/>
            <a:chExt cx="925194" cy="518159"/>
          </a:xfrm>
        </p:grpSpPr>
        <p:sp>
          <p:nvSpPr>
            <p:cNvPr id="26" name="object 26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115189" y="367664"/>
                  </a:moveTo>
                  <a:lnTo>
                    <a:pt x="80518" y="367664"/>
                  </a:lnTo>
                  <a:lnTo>
                    <a:pt x="80518" y="499998"/>
                  </a:lnTo>
                  <a:lnTo>
                    <a:pt x="412115" y="499998"/>
                  </a:lnTo>
                  <a:lnTo>
                    <a:pt x="412115" y="467486"/>
                  </a:lnTo>
                  <a:lnTo>
                    <a:pt x="115189" y="467486"/>
                  </a:lnTo>
                  <a:lnTo>
                    <a:pt x="115189" y="367664"/>
                  </a:lnTo>
                  <a:close/>
                </a:path>
                <a:path w="916304" h="509270">
                  <a:moveTo>
                    <a:pt x="270129" y="303656"/>
                  </a:moveTo>
                  <a:lnTo>
                    <a:pt x="233172" y="303656"/>
                  </a:lnTo>
                  <a:lnTo>
                    <a:pt x="233172" y="412241"/>
                  </a:lnTo>
                  <a:lnTo>
                    <a:pt x="270129" y="412241"/>
                  </a:lnTo>
                  <a:lnTo>
                    <a:pt x="270129" y="303656"/>
                  </a:lnTo>
                  <a:close/>
                </a:path>
                <a:path w="916304" h="509270">
                  <a:moveTo>
                    <a:pt x="482473" y="271779"/>
                  </a:moveTo>
                  <a:lnTo>
                    <a:pt x="0" y="271779"/>
                  </a:lnTo>
                  <a:lnTo>
                    <a:pt x="0" y="303656"/>
                  </a:lnTo>
                  <a:lnTo>
                    <a:pt x="482473" y="303656"/>
                  </a:lnTo>
                  <a:lnTo>
                    <a:pt x="482473" y="271779"/>
                  </a:lnTo>
                  <a:close/>
                </a:path>
                <a:path w="916304" h="509270">
                  <a:moveTo>
                    <a:pt x="916051" y="328802"/>
                  </a:moveTo>
                  <a:lnTo>
                    <a:pt x="594232" y="328802"/>
                  </a:lnTo>
                  <a:lnTo>
                    <a:pt x="594232" y="361314"/>
                  </a:lnTo>
                  <a:lnTo>
                    <a:pt x="881253" y="361314"/>
                  </a:lnTo>
                  <a:lnTo>
                    <a:pt x="881253" y="508888"/>
                  </a:lnTo>
                  <a:lnTo>
                    <a:pt x="916051" y="508888"/>
                  </a:lnTo>
                  <a:lnTo>
                    <a:pt x="916051" y="328802"/>
                  </a:lnTo>
                  <a:close/>
                </a:path>
                <a:path w="916304" h="509270">
                  <a:moveTo>
                    <a:pt x="117475" y="761"/>
                  </a:moveTo>
                  <a:lnTo>
                    <a:pt x="82804" y="761"/>
                  </a:lnTo>
                  <a:lnTo>
                    <a:pt x="82804" y="210184"/>
                  </a:lnTo>
                  <a:lnTo>
                    <a:pt x="398780" y="210184"/>
                  </a:lnTo>
                  <a:lnTo>
                    <a:pt x="398780" y="177799"/>
                  </a:lnTo>
                  <a:lnTo>
                    <a:pt x="117475" y="177799"/>
                  </a:lnTo>
                  <a:lnTo>
                    <a:pt x="117475" y="107949"/>
                  </a:lnTo>
                  <a:lnTo>
                    <a:pt x="398780" y="107949"/>
                  </a:lnTo>
                  <a:lnTo>
                    <a:pt x="398780" y="75437"/>
                  </a:lnTo>
                  <a:lnTo>
                    <a:pt x="117475" y="75437"/>
                  </a:lnTo>
                  <a:lnTo>
                    <a:pt x="117475" y="761"/>
                  </a:lnTo>
                  <a:close/>
                </a:path>
                <a:path w="916304" h="509270">
                  <a:moveTo>
                    <a:pt x="398780" y="107949"/>
                  </a:moveTo>
                  <a:lnTo>
                    <a:pt x="364109" y="107949"/>
                  </a:lnTo>
                  <a:lnTo>
                    <a:pt x="364109" y="177799"/>
                  </a:lnTo>
                  <a:lnTo>
                    <a:pt x="398780" y="177799"/>
                  </a:lnTo>
                  <a:lnTo>
                    <a:pt x="398780" y="107949"/>
                  </a:lnTo>
                  <a:close/>
                </a:path>
                <a:path w="916304" h="509270">
                  <a:moveTo>
                    <a:pt x="398780" y="761"/>
                  </a:moveTo>
                  <a:lnTo>
                    <a:pt x="364109" y="761"/>
                  </a:lnTo>
                  <a:lnTo>
                    <a:pt x="364109" y="75437"/>
                  </a:lnTo>
                  <a:lnTo>
                    <a:pt x="398780" y="75437"/>
                  </a:lnTo>
                  <a:lnTo>
                    <a:pt x="398780" y="761"/>
                  </a:lnTo>
                  <a:close/>
                </a:path>
                <a:path w="916304" h="509270">
                  <a:moveTo>
                    <a:pt x="916051" y="0"/>
                  </a:moveTo>
                  <a:lnTo>
                    <a:pt x="881253" y="0"/>
                  </a:lnTo>
                  <a:lnTo>
                    <a:pt x="881253" y="107314"/>
                  </a:lnTo>
                  <a:lnTo>
                    <a:pt x="754507" y="107314"/>
                  </a:lnTo>
                  <a:lnTo>
                    <a:pt x="754507" y="139826"/>
                  </a:lnTo>
                  <a:lnTo>
                    <a:pt x="881253" y="139826"/>
                  </a:lnTo>
                  <a:lnTo>
                    <a:pt x="881253" y="304926"/>
                  </a:lnTo>
                  <a:lnTo>
                    <a:pt x="916051" y="304926"/>
                  </a:lnTo>
                  <a:lnTo>
                    <a:pt x="916051" y="0"/>
                  </a:lnTo>
                  <a:close/>
                </a:path>
                <a:path w="916304" h="509270">
                  <a:moveTo>
                    <a:pt x="674243" y="12191"/>
                  </a:moveTo>
                  <a:lnTo>
                    <a:pt x="638175" y="12191"/>
                  </a:lnTo>
                  <a:lnTo>
                    <a:pt x="638813" y="34835"/>
                  </a:lnTo>
                  <a:lnTo>
                    <a:pt x="638048" y="56086"/>
                  </a:lnTo>
                  <a:lnTo>
                    <a:pt x="632206" y="94360"/>
                  </a:lnTo>
                  <a:lnTo>
                    <a:pt x="613828" y="144135"/>
                  </a:lnTo>
                  <a:lnTo>
                    <a:pt x="584803" y="187451"/>
                  </a:lnTo>
                  <a:lnTo>
                    <a:pt x="545774" y="224883"/>
                  </a:lnTo>
                  <a:lnTo>
                    <a:pt x="513580" y="248072"/>
                  </a:lnTo>
                  <a:lnTo>
                    <a:pt x="495554" y="259333"/>
                  </a:lnTo>
                  <a:lnTo>
                    <a:pt x="517017" y="282955"/>
                  </a:lnTo>
                  <a:lnTo>
                    <a:pt x="562895" y="254285"/>
                  </a:lnTo>
                  <a:lnTo>
                    <a:pt x="601726" y="219709"/>
                  </a:lnTo>
                  <a:lnTo>
                    <a:pt x="631697" y="180276"/>
                  </a:lnTo>
                  <a:lnTo>
                    <a:pt x="651002" y="137032"/>
                  </a:lnTo>
                  <a:lnTo>
                    <a:pt x="683659" y="137032"/>
                  </a:lnTo>
                  <a:lnTo>
                    <a:pt x="678668" y="128285"/>
                  </a:lnTo>
                  <a:lnTo>
                    <a:pt x="673846" y="118443"/>
                  </a:lnTo>
                  <a:lnTo>
                    <a:pt x="669903" y="108713"/>
                  </a:lnTo>
                  <a:lnTo>
                    <a:pt x="666877" y="99186"/>
                  </a:lnTo>
                  <a:lnTo>
                    <a:pt x="671046" y="79164"/>
                  </a:lnTo>
                  <a:lnTo>
                    <a:pt x="673655" y="57975"/>
                  </a:lnTo>
                  <a:lnTo>
                    <a:pt x="674717" y="35643"/>
                  </a:lnTo>
                  <a:lnTo>
                    <a:pt x="674243" y="12191"/>
                  </a:lnTo>
                  <a:close/>
                </a:path>
                <a:path w="916304" h="509270">
                  <a:moveTo>
                    <a:pt x="683659" y="137032"/>
                  </a:moveTo>
                  <a:lnTo>
                    <a:pt x="651002" y="137032"/>
                  </a:lnTo>
                  <a:lnTo>
                    <a:pt x="652952" y="145103"/>
                  </a:lnTo>
                  <a:lnTo>
                    <a:pt x="674373" y="182056"/>
                  </a:lnTo>
                  <a:lnTo>
                    <a:pt x="707701" y="219088"/>
                  </a:lnTo>
                  <a:lnTo>
                    <a:pt x="737616" y="243966"/>
                  </a:lnTo>
                  <a:lnTo>
                    <a:pt x="772816" y="265273"/>
                  </a:lnTo>
                  <a:lnTo>
                    <a:pt x="786130" y="271398"/>
                  </a:lnTo>
                  <a:lnTo>
                    <a:pt x="807339" y="245744"/>
                  </a:lnTo>
                  <a:lnTo>
                    <a:pt x="793410" y="238029"/>
                  </a:lnTo>
                  <a:lnTo>
                    <a:pt x="780208" y="230123"/>
                  </a:lnTo>
                  <a:lnTo>
                    <a:pt x="744908" y="205218"/>
                  </a:lnTo>
                  <a:lnTo>
                    <a:pt x="715137" y="178053"/>
                  </a:lnTo>
                  <a:lnTo>
                    <a:pt x="684530" y="138556"/>
                  </a:lnTo>
                  <a:lnTo>
                    <a:pt x="683659" y="13703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02508" y="292988"/>
              <a:ext cx="916305" cy="509270"/>
            </a:xfrm>
            <a:custGeom>
              <a:avLst/>
              <a:gdLst/>
              <a:ahLst/>
              <a:cxnLst/>
              <a:rect l="l" t="t" r="r" b="b"/>
              <a:pathLst>
                <a:path w="916304" h="509270">
                  <a:moveTo>
                    <a:pt x="80518" y="367664"/>
                  </a:moveTo>
                  <a:lnTo>
                    <a:pt x="115189" y="367664"/>
                  </a:lnTo>
                  <a:lnTo>
                    <a:pt x="115189" y="467486"/>
                  </a:lnTo>
                  <a:lnTo>
                    <a:pt x="412115" y="467486"/>
                  </a:lnTo>
                  <a:lnTo>
                    <a:pt x="412115" y="499998"/>
                  </a:lnTo>
                  <a:lnTo>
                    <a:pt x="80518" y="499998"/>
                  </a:lnTo>
                  <a:lnTo>
                    <a:pt x="80518" y="367664"/>
                  </a:lnTo>
                  <a:close/>
                </a:path>
                <a:path w="916304" h="509270">
                  <a:moveTo>
                    <a:pt x="594232" y="328802"/>
                  </a:moveTo>
                  <a:lnTo>
                    <a:pt x="916051" y="328802"/>
                  </a:lnTo>
                  <a:lnTo>
                    <a:pt x="916051" y="508888"/>
                  </a:lnTo>
                  <a:lnTo>
                    <a:pt x="881253" y="508888"/>
                  </a:lnTo>
                  <a:lnTo>
                    <a:pt x="881253" y="361314"/>
                  </a:lnTo>
                  <a:lnTo>
                    <a:pt x="594232" y="361314"/>
                  </a:lnTo>
                  <a:lnTo>
                    <a:pt x="594232" y="328802"/>
                  </a:lnTo>
                  <a:close/>
                </a:path>
                <a:path w="916304" h="509270">
                  <a:moveTo>
                    <a:pt x="0" y="271779"/>
                  </a:moveTo>
                  <a:lnTo>
                    <a:pt x="482473" y="271779"/>
                  </a:lnTo>
                  <a:lnTo>
                    <a:pt x="482473" y="303656"/>
                  </a:lnTo>
                  <a:lnTo>
                    <a:pt x="270129" y="303656"/>
                  </a:lnTo>
                  <a:lnTo>
                    <a:pt x="270129" y="412241"/>
                  </a:lnTo>
                  <a:lnTo>
                    <a:pt x="233172" y="412241"/>
                  </a:lnTo>
                  <a:lnTo>
                    <a:pt x="233172" y="303656"/>
                  </a:lnTo>
                  <a:lnTo>
                    <a:pt x="0" y="303656"/>
                  </a:lnTo>
                  <a:lnTo>
                    <a:pt x="0" y="271779"/>
                  </a:lnTo>
                  <a:close/>
                </a:path>
                <a:path w="916304" h="509270">
                  <a:moveTo>
                    <a:pt x="117475" y="107949"/>
                  </a:moveTo>
                  <a:lnTo>
                    <a:pt x="117475" y="177799"/>
                  </a:lnTo>
                  <a:lnTo>
                    <a:pt x="364109" y="177799"/>
                  </a:lnTo>
                  <a:lnTo>
                    <a:pt x="364109" y="107949"/>
                  </a:lnTo>
                  <a:lnTo>
                    <a:pt x="117475" y="107949"/>
                  </a:lnTo>
                  <a:close/>
                </a:path>
                <a:path w="916304" h="509270">
                  <a:moveTo>
                    <a:pt x="638175" y="12191"/>
                  </a:moveTo>
                  <a:lnTo>
                    <a:pt x="674243" y="12191"/>
                  </a:lnTo>
                  <a:lnTo>
                    <a:pt x="674717" y="35643"/>
                  </a:lnTo>
                  <a:lnTo>
                    <a:pt x="673655" y="57975"/>
                  </a:lnTo>
                  <a:lnTo>
                    <a:pt x="671046" y="79164"/>
                  </a:lnTo>
                  <a:lnTo>
                    <a:pt x="666877" y="99186"/>
                  </a:lnTo>
                  <a:lnTo>
                    <a:pt x="669903" y="108713"/>
                  </a:lnTo>
                  <a:lnTo>
                    <a:pt x="691151" y="148746"/>
                  </a:lnTo>
                  <a:lnTo>
                    <a:pt x="724473" y="187362"/>
                  </a:lnTo>
                  <a:lnTo>
                    <a:pt x="756031" y="213740"/>
                  </a:lnTo>
                  <a:lnTo>
                    <a:pt x="793410" y="238029"/>
                  </a:lnTo>
                  <a:lnTo>
                    <a:pt x="807339" y="245744"/>
                  </a:lnTo>
                  <a:lnTo>
                    <a:pt x="786130" y="271398"/>
                  </a:lnTo>
                  <a:lnTo>
                    <a:pt x="748571" y="251592"/>
                  </a:lnTo>
                  <a:lnTo>
                    <a:pt x="717216" y="227695"/>
                  </a:lnTo>
                  <a:lnTo>
                    <a:pt x="681990" y="191595"/>
                  </a:lnTo>
                  <a:lnTo>
                    <a:pt x="656320" y="153685"/>
                  </a:lnTo>
                  <a:lnTo>
                    <a:pt x="651002" y="137032"/>
                  </a:lnTo>
                  <a:lnTo>
                    <a:pt x="642695" y="159130"/>
                  </a:lnTo>
                  <a:lnTo>
                    <a:pt x="618033" y="200469"/>
                  </a:lnTo>
                  <a:lnTo>
                    <a:pt x="583203" y="237736"/>
                  </a:lnTo>
                  <a:lnTo>
                    <a:pt x="540825" y="269359"/>
                  </a:lnTo>
                  <a:lnTo>
                    <a:pt x="517017" y="282955"/>
                  </a:lnTo>
                  <a:lnTo>
                    <a:pt x="495554" y="259333"/>
                  </a:lnTo>
                  <a:lnTo>
                    <a:pt x="513580" y="248072"/>
                  </a:lnTo>
                  <a:lnTo>
                    <a:pt x="530320" y="236585"/>
                  </a:lnTo>
                  <a:lnTo>
                    <a:pt x="572920" y="200548"/>
                  </a:lnTo>
                  <a:lnTo>
                    <a:pt x="605282" y="159257"/>
                  </a:lnTo>
                  <a:lnTo>
                    <a:pt x="627302" y="111698"/>
                  </a:lnTo>
                  <a:lnTo>
                    <a:pt x="638048" y="56086"/>
                  </a:lnTo>
                  <a:lnTo>
                    <a:pt x="638813" y="34835"/>
                  </a:lnTo>
                  <a:lnTo>
                    <a:pt x="638175" y="12191"/>
                  </a:lnTo>
                  <a:close/>
                </a:path>
                <a:path w="916304" h="509270">
                  <a:moveTo>
                    <a:pt x="82804" y="761"/>
                  </a:moveTo>
                  <a:lnTo>
                    <a:pt x="117475" y="761"/>
                  </a:lnTo>
                  <a:lnTo>
                    <a:pt x="117475" y="75437"/>
                  </a:lnTo>
                  <a:lnTo>
                    <a:pt x="364109" y="75437"/>
                  </a:lnTo>
                  <a:lnTo>
                    <a:pt x="364109" y="761"/>
                  </a:lnTo>
                  <a:lnTo>
                    <a:pt x="398780" y="761"/>
                  </a:lnTo>
                  <a:lnTo>
                    <a:pt x="398780" y="210184"/>
                  </a:lnTo>
                  <a:lnTo>
                    <a:pt x="82804" y="210184"/>
                  </a:lnTo>
                  <a:lnTo>
                    <a:pt x="82804" y="761"/>
                  </a:lnTo>
                  <a:close/>
                </a:path>
                <a:path w="916304" h="509270">
                  <a:moveTo>
                    <a:pt x="881253" y="0"/>
                  </a:moveTo>
                  <a:lnTo>
                    <a:pt x="916051" y="0"/>
                  </a:lnTo>
                  <a:lnTo>
                    <a:pt x="916051" y="304926"/>
                  </a:lnTo>
                  <a:lnTo>
                    <a:pt x="881253" y="304926"/>
                  </a:lnTo>
                  <a:lnTo>
                    <a:pt x="881253" y="139826"/>
                  </a:lnTo>
                  <a:lnTo>
                    <a:pt x="754507" y="139826"/>
                  </a:lnTo>
                  <a:lnTo>
                    <a:pt x="754507" y="107314"/>
                  </a:lnTo>
                  <a:lnTo>
                    <a:pt x="881253" y="107314"/>
                  </a:lnTo>
                  <a:lnTo>
                    <a:pt x="8812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윤소녕</dc:creator>
  <dc:title>PowerPoint 프레젠테이션</dc:title>
  <dcterms:created xsi:type="dcterms:W3CDTF">2022-01-12T05:12:41Z</dcterms:created>
  <dcterms:modified xsi:type="dcterms:W3CDTF">2022-01-12T05:12:41Z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2022-01-12T00:00:00Z</vt:filetime>
  </property>
</Properties>
</file>