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A015-2B2B-4754-A91A-D8BEA27F89FC}" type="datetimeFigureOut">
              <a:rPr lang="en-US" smtClean="0"/>
              <a:pPr/>
              <a:t>5/23/2015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91F3-D958-43E9-8ED9-58FC0C19354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VDF</a:t>
            </a:r>
            <a:r>
              <a:rPr lang="zh-CN" altLang="en-US" dirty="0" smtClean="0"/>
              <a:t>演示环境规划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整体部署视图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52928"/>
            <a:ext cx="2088000" cy="172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Host1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(BMC:172.16.56.106)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1701000"/>
            <a:ext cx="1800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Cascading </a:t>
            </a:r>
            <a:r>
              <a:rPr lang="en-US" sz="1000" dirty="0" err="1">
                <a:solidFill>
                  <a:schemeClr val="tx1"/>
                </a:solidFill>
              </a:rPr>
              <a:t>OpenStack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133048"/>
            <a:ext cx="1800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AZ01-proxy</a:t>
            </a:r>
          </a:p>
        </p:txBody>
      </p:sp>
      <p:sp>
        <p:nvSpPr>
          <p:cNvPr id="7" name="Rectangle 6"/>
          <p:cNvSpPr/>
          <p:nvPr/>
        </p:nvSpPr>
        <p:spPr>
          <a:xfrm>
            <a:off x="2339752" y="1052736"/>
            <a:ext cx="2016224" cy="17281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Host2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(BMC:172.16.56.107)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3768" y="1700808"/>
            <a:ext cx="1800000" cy="21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Cascaded OpenStack-AZ01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520" y="4077072"/>
            <a:ext cx="2088232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Host3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chemeClr val="tx1"/>
                </a:solidFill>
              </a:rPr>
              <a:t>BMC:172.16.56.108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Mng:172.16.57.252)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4437112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AZ11-proxy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11760" y="4077072"/>
            <a:ext cx="2088232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Host4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chemeClr val="tx1"/>
                </a:solidFill>
              </a:rPr>
              <a:t>BMC:172.16.56.110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Mng:172.16.57.253)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55776" y="4437112"/>
            <a:ext cx="180000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vCenter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5776" y="4725144"/>
            <a:ext cx="180000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vCloud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5536" y="4725144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AZ31-proxy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536" y="5013176"/>
            <a:ext cx="18002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AZ32-proxy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55776" y="5013176"/>
            <a:ext cx="1800000" cy="2160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Installer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55776" y="5301208"/>
            <a:ext cx="18000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VPN-1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555776" y="5589240"/>
            <a:ext cx="18000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VPN-2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55776" y="5877272"/>
            <a:ext cx="180000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Storage-gateway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716016" y="4077072"/>
            <a:ext cx="1512168" cy="25922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Host5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</a:t>
            </a:r>
            <a:r>
              <a:rPr lang="en-US" altLang="zh-CN" sz="1200" dirty="0" smtClean="0">
                <a:solidFill>
                  <a:schemeClr val="tx1"/>
                </a:solidFill>
              </a:rPr>
              <a:t>BMC:172.16.56.109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Mng:172.16.57.251)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79512" y="3717032"/>
            <a:ext cx="4392488" cy="3024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 err="1" smtClean="0">
                <a:solidFill>
                  <a:schemeClr val="tx1"/>
                </a:solidFill>
              </a:rPr>
              <a:t>vCenterCluster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44008" y="3717032"/>
            <a:ext cx="1656184" cy="3024336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</a:rPr>
              <a:t>vCloudCluster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64288" y="3717032"/>
            <a:ext cx="1296144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NTPServer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162.2.205.207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7504" y="3068960"/>
            <a:ext cx="612068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背</a:t>
            </a:r>
            <a:r>
              <a:rPr lang="zh-CN" altLang="en-US" sz="1400" dirty="0" smtClean="0">
                <a:solidFill>
                  <a:schemeClr val="tx1"/>
                </a:solidFill>
              </a:rPr>
              <a:t>板交换机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804248" y="3068960"/>
            <a:ext cx="2016224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级联交换机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6" idx="3"/>
            <a:endCxn id="27" idx="1"/>
          </p:cNvCxnSpPr>
          <p:nvPr/>
        </p:nvCxnSpPr>
        <p:spPr>
          <a:xfrm>
            <a:off x="6228184" y="3248980"/>
            <a:ext cx="5760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0"/>
            <a:endCxn id="27" idx="2"/>
          </p:cNvCxnSpPr>
          <p:nvPr/>
        </p:nvCxnSpPr>
        <p:spPr>
          <a:xfrm flipV="1">
            <a:off x="7812360" y="3429000"/>
            <a:ext cx="0" cy="288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2"/>
          </p:cNvCxnSpPr>
          <p:nvPr/>
        </p:nvCxnSpPr>
        <p:spPr>
          <a:xfrm>
            <a:off x="3347864" y="278092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259632" y="2780928"/>
            <a:ext cx="0" cy="2880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34067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57959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131840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91880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600799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63198" y="2627040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eth2</a:t>
            </a:r>
            <a:endParaRPr lang="en-US" sz="1000" dirty="0"/>
          </a:p>
        </p:txBody>
      </p:sp>
      <p:sp>
        <p:nvSpPr>
          <p:cNvPr id="48" name="TextBox 47"/>
          <p:cNvSpPr txBox="1"/>
          <p:nvPr/>
        </p:nvSpPr>
        <p:spPr>
          <a:xfrm>
            <a:off x="3233500" y="2627659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eth2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31873" y="4085130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eth2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3377516" y="4086037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eth2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83678" y="4086037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eth2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10450" y="4086037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eth0</a:t>
            </a:r>
            <a:endParaRPr lang="en-US" altLang="zh-CN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3008511" y="4086037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eth0</a:t>
            </a:r>
            <a:endParaRPr lang="en-US" altLang="zh-CN" sz="1000" dirty="0"/>
          </a:p>
        </p:txBody>
      </p:sp>
      <p:sp>
        <p:nvSpPr>
          <p:cNvPr id="60" name="TextBox 59"/>
          <p:cNvSpPr txBox="1"/>
          <p:nvPr/>
        </p:nvSpPr>
        <p:spPr>
          <a:xfrm>
            <a:off x="899592" y="3284984"/>
            <a:ext cx="21800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A  </a:t>
            </a:r>
            <a:endParaRPr lang="en-US" sz="1000" dirty="0"/>
          </a:p>
        </p:txBody>
      </p:sp>
      <p:sp>
        <p:nvSpPr>
          <p:cNvPr id="61" name="TextBox 60"/>
          <p:cNvSpPr txBox="1"/>
          <p:nvPr/>
        </p:nvSpPr>
        <p:spPr>
          <a:xfrm>
            <a:off x="1241685" y="3284984"/>
            <a:ext cx="20678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  </a:t>
            </a:r>
            <a:endParaRPr 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861451" y="3068960"/>
            <a:ext cx="758221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T(PVID 100)  </a:t>
            </a:r>
            <a:endParaRPr lang="en-US" sz="1000" dirty="0"/>
          </a:p>
        </p:txBody>
      </p:sp>
      <p:sp>
        <p:nvSpPr>
          <p:cNvPr id="63" name="TextBox 62"/>
          <p:cNvSpPr txBox="1"/>
          <p:nvPr/>
        </p:nvSpPr>
        <p:spPr>
          <a:xfrm>
            <a:off x="2960929" y="3068960"/>
            <a:ext cx="758221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T(PVID 110)  </a:t>
            </a:r>
            <a:endParaRPr lang="en-US" sz="1000" dirty="0"/>
          </a:p>
        </p:txBody>
      </p:sp>
      <p:sp>
        <p:nvSpPr>
          <p:cNvPr id="64" name="TextBox 63"/>
          <p:cNvSpPr txBox="1"/>
          <p:nvPr/>
        </p:nvSpPr>
        <p:spPr>
          <a:xfrm>
            <a:off x="2987824" y="3284984"/>
            <a:ext cx="21800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A  </a:t>
            </a:r>
            <a:endParaRPr lang="en-US" sz="1000" dirty="0"/>
          </a:p>
        </p:txBody>
      </p:sp>
      <p:sp>
        <p:nvSpPr>
          <p:cNvPr id="65" name="TextBox 64"/>
          <p:cNvSpPr txBox="1"/>
          <p:nvPr/>
        </p:nvSpPr>
        <p:spPr>
          <a:xfrm>
            <a:off x="3419872" y="3284984"/>
            <a:ext cx="20678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  </a:t>
            </a:r>
            <a:endParaRPr lang="en-US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5096743" y="3284984"/>
            <a:ext cx="21800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A  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5492914" y="3284984"/>
            <a:ext cx="206788" cy="1538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/>
              <a:t> </a:t>
            </a:r>
            <a:r>
              <a:rPr lang="en-US" altLang="zh-CN" sz="1000" dirty="0" smtClean="0"/>
              <a:t>  T  </a:t>
            </a:r>
            <a:endParaRPr lang="en-US" sz="1000" dirty="0"/>
          </a:p>
        </p:txBody>
      </p:sp>
      <p:sp>
        <p:nvSpPr>
          <p:cNvPr id="68" name="TextBox 67"/>
          <p:cNvSpPr txBox="1"/>
          <p:nvPr/>
        </p:nvSpPr>
        <p:spPr>
          <a:xfrm>
            <a:off x="5076056" y="4077072"/>
            <a:ext cx="240450" cy="153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000" dirty="0" smtClean="0"/>
              <a:t>eth0</a:t>
            </a:r>
            <a:endParaRPr lang="en-US" altLang="zh-CN" sz="1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5220072" y="3429000"/>
            <a:ext cx="0" cy="64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788024" y="1484784"/>
            <a:ext cx="1512168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Singapore-1a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660232" y="1484784"/>
            <a:ext cx="1512168" cy="11521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Singapore-1b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4572000" y="1052736"/>
            <a:ext cx="3888432" cy="172819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AWS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932040" y="1916832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Cascaded </a:t>
            </a:r>
            <a:r>
              <a:rPr lang="en-US" sz="1000" dirty="0" smtClean="0">
                <a:solidFill>
                  <a:schemeClr val="tx1"/>
                </a:solidFill>
              </a:rPr>
              <a:t>OpenStack-AZ31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804248" y="1916832"/>
            <a:ext cx="1224136" cy="3600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Cascaded </a:t>
            </a:r>
            <a:r>
              <a:rPr lang="en-US" sz="1000" dirty="0" smtClean="0">
                <a:solidFill>
                  <a:schemeClr val="tx1"/>
                </a:solidFill>
              </a:rPr>
              <a:t>OpenStack-AZ32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27" idx="0"/>
            <a:endCxn id="72" idx="2"/>
          </p:cNvCxnSpPr>
          <p:nvPr/>
        </p:nvCxnSpPr>
        <p:spPr>
          <a:xfrm flipH="1" flipV="1">
            <a:off x="6516216" y="2780928"/>
            <a:ext cx="1296144" cy="2880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10"/>
          <p:cNvSpPr/>
          <p:nvPr/>
        </p:nvSpPr>
        <p:spPr>
          <a:xfrm>
            <a:off x="4788024" y="4437112"/>
            <a:ext cx="1224136" cy="2880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Cascaded OpenStack-AZ11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 smtClean="0"/>
              <a:t>域名规划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级联层：</a:t>
            </a:r>
            <a:r>
              <a:rPr lang="en-US" altLang="zh-CN" sz="2400" dirty="0" smtClean="0"/>
              <a:t>cascading.hybrid.vodafone.com</a:t>
            </a:r>
          </a:p>
          <a:p>
            <a:r>
              <a:rPr lang="en-US" sz="2400" dirty="0" smtClean="0"/>
              <a:t>AZ01:az01.shenzhen—fusionsphere.vodafone.com</a:t>
            </a:r>
          </a:p>
          <a:p>
            <a:r>
              <a:rPr lang="en-US" sz="2400" dirty="0" smtClean="0"/>
              <a:t>AZ11:az11.shenzhen—vcloud.vodafone.com</a:t>
            </a:r>
          </a:p>
          <a:p>
            <a:r>
              <a:rPr lang="en-US" sz="2400" dirty="0" smtClean="0"/>
              <a:t>AZ31:az31.singapore—aws.vodafone.com</a:t>
            </a:r>
          </a:p>
          <a:p>
            <a:r>
              <a:rPr lang="en-US" sz="2400" dirty="0" smtClean="0"/>
              <a:t>AZ32:az32.singapore—aws.vodafone.com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IP/VLAN</a:t>
            </a:r>
            <a:r>
              <a:rPr lang="zh-CN" altLang="en-US" dirty="0" smtClean="0"/>
              <a:t>规划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124744"/>
          <a:ext cx="8208912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9"/>
                <a:gridCol w="2106539"/>
                <a:gridCol w="1152128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zh-CN" altLang="en-US" dirty="0" smtClean="0"/>
                        <a:t>级联层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CIDR:172.16.57.0</a:t>
                      </a:r>
                      <a:r>
                        <a:rPr lang="en-US" altLang="zh-CN" dirty="0" smtClean="0"/>
                        <a:t>/24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10-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19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CIDR:172.22.96.0/20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172.22.96.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172.22.96.255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CIDR:172.15.0.0/20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172.15.0.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172.15.15.255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CIDR:172.15.16.0/20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172.15.16.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172.15.31.255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AZ01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CIDR:172.16.57.0</a:t>
                      </a:r>
                      <a:r>
                        <a:rPr lang="en-US" altLang="zh-CN" dirty="0" smtClean="0"/>
                        <a:t>/24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20-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29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CIDR:172.22.96.0/20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172.22.97.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172.22.97.255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CIDR:172.15.0.0/20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172.15.0.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172.15.15.255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CIDR:172.15.16.0/20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172.15.16.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172.15.31.255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IP/VLAN</a:t>
            </a:r>
            <a:r>
              <a:rPr lang="zh-CN" altLang="en-US" dirty="0" smtClean="0"/>
              <a:t>规划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124744"/>
          <a:ext cx="8208912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9"/>
                <a:gridCol w="2106539"/>
                <a:gridCol w="1152128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CN" dirty="0" smtClean="0"/>
                        <a:t>AZ11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CIDR:172.16.57.0</a:t>
                      </a:r>
                      <a:r>
                        <a:rPr lang="en-US" altLang="zh-CN" dirty="0" smtClean="0"/>
                        <a:t>/24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30-</a:t>
                      </a:r>
                      <a:r>
                        <a:rPr lang="en-US" dirty="0" smtClean="0"/>
                        <a:t>172.16.57.</a:t>
                      </a:r>
                      <a:r>
                        <a:rPr lang="en-US" altLang="zh-CN" dirty="0" smtClean="0"/>
                        <a:t>39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CIDR:172.22.96.0/20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172.22.98.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172.22.98.255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CIDR:172.15.0.0/20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172.15.0.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172.15.15.255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CIDR:172.15.16.0/20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172.15.16.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172.15.31.255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AZ31</a:t>
                      </a:r>
                    </a:p>
                    <a:p>
                      <a:r>
                        <a:rPr lang="en-US" dirty="0" smtClean="0"/>
                        <a:t>(AWS)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CIDR:172.22.112.0</a:t>
                      </a:r>
                      <a:r>
                        <a:rPr lang="en-US" altLang="zh-CN" dirty="0" smtClean="0"/>
                        <a:t>/24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172.22.112.100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CIDR:172.22.128.0/20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172.22.128.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172.22.143.255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CIDR:172.15.144.0/20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172.15.144.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172.15.159.255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CIDR:172.15.160.0/20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172.15.160.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172.15.175.255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altLang="zh-CN" dirty="0" smtClean="0"/>
              <a:t>IP/VLAN</a:t>
            </a:r>
            <a:r>
              <a:rPr lang="zh-CN" altLang="en-US" dirty="0" smtClean="0"/>
              <a:t>规划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5536" y="1124744"/>
          <a:ext cx="8208912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829"/>
                <a:gridCol w="2106539"/>
                <a:gridCol w="1152128"/>
                <a:gridCol w="3744416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区域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平面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IP</a:t>
                      </a:r>
                      <a:r>
                        <a:rPr lang="zh-CN" altLang="en-US" dirty="0" smtClean="0"/>
                        <a:t>地址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 smtClean="0"/>
                        <a:t>AZ32</a:t>
                      </a:r>
                    </a:p>
                    <a:p>
                      <a:r>
                        <a:rPr lang="en-US" dirty="0" smtClean="0"/>
                        <a:t>(AWS)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External_api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CIDR:172.15.176.0</a:t>
                      </a:r>
                      <a:r>
                        <a:rPr lang="en-US" altLang="zh-CN" dirty="0" smtClean="0"/>
                        <a:t>/24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172.15.176.100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Tunnel_bearing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CIDR:172.22.192.0/20</a:t>
                      </a:r>
                      <a:endParaRPr lang="en-US" dirty="0" smtClean="0"/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172.22.192.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172.22.207.255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Internal_base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CIDR:172.15.208.0/20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172.15.208.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172.15.223.255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External_om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CIDR:172.15.224.0/20</a:t>
                      </a:r>
                    </a:p>
                    <a:p>
                      <a:r>
                        <a:rPr lang="en-US" altLang="zh-CN" dirty="0" smtClean="0"/>
                        <a:t>IPRange:</a:t>
                      </a:r>
                      <a:r>
                        <a:rPr lang="en-US" dirty="0" smtClean="0"/>
                        <a:t>172.15.224.</a:t>
                      </a:r>
                      <a:r>
                        <a:rPr lang="en-US" altLang="zh-CN" dirty="0" smtClean="0"/>
                        <a:t>0-</a:t>
                      </a:r>
                      <a:r>
                        <a:rPr lang="en-US" dirty="0" smtClean="0"/>
                        <a:t>172.15.239.255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240</Words>
  <Application>Microsoft Office PowerPoint</Application>
  <PresentationFormat>全屏显示(4:3)</PresentationFormat>
  <Paragraphs>163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Theme</vt:lpstr>
      <vt:lpstr>VDF演示环境规划</vt:lpstr>
      <vt:lpstr>整体部署视图</vt:lpstr>
      <vt:lpstr>域名规划</vt:lpstr>
      <vt:lpstr>IP/VLAN规划</vt:lpstr>
      <vt:lpstr>IP/VLAN规划</vt:lpstr>
      <vt:lpstr>IP/VLAN规划</vt:lpstr>
    </vt:vector>
  </TitlesOfParts>
  <Company>Huawei Technologies Co.,Ltd.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VDF演示环境规划</dc:title>
  <dc:creator>Administrator</dc:creator>
  <cp:lastModifiedBy>Administrator</cp:lastModifiedBy>
  <cp:revision>22</cp:revision>
  <dcterms:created xsi:type="dcterms:W3CDTF">2015-05-23T02:43:35Z</dcterms:created>
  <dcterms:modified xsi:type="dcterms:W3CDTF">2015-05-23T11:48:09Z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flag">
    <vt:lpwstr>1428386751</vt:lpwstr>
  </property>
  <property fmtid="{D5CDD505-2E9C-101B-9397-08002B2CF9AE}" pid="3" name="_new_ms_pID_72543">
    <vt:lpwstr>(3)OboqvxF5tKnBeOyrEyt1as78yWg/cg2prRrM55xlW4LTHDp2vuqGUMYetspnVUoEYtqEHhUY
dt5UPu+mmKrzVVwHeeds7g7YfsAIBFkarDOTeGj4vaJfEMiqOjZ6pxuZBzqHNDyxXK7cgmn/
5RYwoMljlGHiTB9XMlIuftPyBvnY+U9ysfuPhTrdSjWwTQnyZeNKyjfYWTTUJTumGH1cbwIk
abKJAew7K++fiTRxkd</vt:lpwstr>
  </property>
  <property fmtid="{D5CDD505-2E9C-101B-9397-08002B2CF9AE}" pid="4" name="_new_ms_pID_725431">
    <vt:lpwstr>XBmVLWGOk7XW2y6V6DywlDkMLeGeSsiDXbszhW8kQYyy4oBZ96skw7
R1q48oH738YyoTT04+40qFmRBWCLttcSv1MATJrBmqJ0BIxhFsTZQcvS+Bplkb8MEp1fRLkY
4ZhqezEkZH3+TnkyJifBdr+08W/GVQTbzYM0hVFBqtlzozrlD4RKAFa4jetj422+lNqwL6Uw
M+EduzK1k6PwT+IE6fXc84ASZnxcurCmJRX+</vt:lpwstr>
  </property>
  <property fmtid="{D5CDD505-2E9C-101B-9397-08002B2CF9AE}" pid="5" name="_new_ms_pID_725432">
    <vt:lpwstr>FmpVx9WhbwWIoBVvIHWKhfunux+llPH2P1rK
OXWfdHwEK+utx3r0QfDAVgSX9l9Pqp4yQ3NZoryRrEaLOMvaBh0=</vt:lpwstr>
  </property>
</Properties>
</file>