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VDF</a:t>
            </a:r>
            <a:r>
              <a:rPr lang="zh-CN" altLang="en-US" dirty="0" smtClean="0"/>
              <a:t>演示环境规划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整体部署视图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52928"/>
            <a:ext cx="2088000" cy="17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(BMC:172.16.56.106)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1701000"/>
            <a:ext cx="1800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Cascading </a:t>
            </a:r>
            <a:r>
              <a:rPr lang="en-US" sz="1000" dirty="0" err="1">
                <a:solidFill>
                  <a:schemeClr val="tx1"/>
                </a:solidFill>
              </a:rPr>
              <a:t>OpenStack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133048"/>
            <a:ext cx="1800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AZ01-proxy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752" y="1052736"/>
            <a:ext cx="2016224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(BMC:172.16.56.107)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00808"/>
            <a:ext cx="1800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Cascaded OpenStack-AZ01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4077072"/>
            <a:ext cx="2088232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Host3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BMC:172.16.56.108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Mng:172.16.57.252)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443711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AZ11-proxy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760" y="4077072"/>
            <a:ext cx="2088232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Host4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BMC:172.16.56.110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Mng:172.16.57.253)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5776" y="4437112"/>
            <a:ext cx="180000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vCenter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776" y="4725144"/>
            <a:ext cx="180000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vCloud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536" y="4725144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AZ31-proxy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6" y="5013176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AZ32-proxy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55776" y="5013176"/>
            <a:ext cx="180000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55776" y="5301208"/>
            <a:ext cx="18000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VPN-1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5776" y="5589240"/>
            <a:ext cx="18000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VPN-2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5776" y="5877272"/>
            <a:ext cx="18000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Storage-gateway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16016" y="4077072"/>
            <a:ext cx="1512168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Host5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BMC:172.16.56.109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Mng:172.16.57.251)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3717032"/>
            <a:ext cx="4392488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vCenterCluster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008" y="3717032"/>
            <a:ext cx="1656184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vCloudCluster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4288" y="3717032"/>
            <a:ext cx="129614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NTPServer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162.2.205.207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7504" y="3068960"/>
            <a:ext cx="612068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背</a:t>
            </a:r>
            <a:r>
              <a:rPr lang="zh-CN" altLang="en-US" sz="1400" dirty="0" smtClean="0">
                <a:solidFill>
                  <a:schemeClr val="tx1"/>
                </a:solidFill>
              </a:rPr>
              <a:t>板交换机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4248" y="3068960"/>
            <a:ext cx="2016224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级联交换机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6" idx="3"/>
            <a:endCxn id="27" idx="1"/>
          </p:cNvCxnSpPr>
          <p:nvPr/>
        </p:nvCxnSpPr>
        <p:spPr>
          <a:xfrm>
            <a:off x="6228184" y="3248980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0"/>
            <a:endCxn id="27" idx="2"/>
          </p:cNvCxnSpPr>
          <p:nvPr/>
        </p:nvCxnSpPr>
        <p:spPr>
          <a:xfrm flipV="1">
            <a:off x="7812360" y="3429000"/>
            <a:ext cx="0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</p:cNvCxnSpPr>
          <p:nvPr/>
        </p:nvCxnSpPr>
        <p:spPr>
          <a:xfrm>
            <a:off x="3347864" y="278092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59632" y="278092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34067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57959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31840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91880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00799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3198" y="2627040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eth2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233500" y="2627659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eth2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1873" y="4085130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eth2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377516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eth2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3678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eth2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10450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eth0</a:t>
            </a:r>
            <a:endParaRPr lang="en-US" altLang="zh-CN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008511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eth0</a:t>
            </a:r>
            <a:endParaRPr lang="en-US" altLang="zh-CN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99592" y="3284984"/>
            <a:ext cx="21800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A  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241685" y="3284984"/>
            <a:ext cx="20678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  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61451" y="3068960"/>
            <a:ext cx="758221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T(PVID 100)  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960929" y="3068960"/>
            <a:ext cx="758221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T(PVID 110)  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7824" y="3284984"/>
            <a:ext cx="21800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A  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3284984"/>
            <a:ext cx="20678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  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096743" y="3284984"/>
            <a:ext cx="21800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A  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492914" y="3284984"/>
            <a:ext cx="20678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  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76056" y="4077072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eth0</a:t>
            </a:r>
            <a:endParaRPr lang="en-US" altLang="zh-CN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220072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788024" y="1484784"/>
            <a:ext cx="1512168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Singapore-1a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660232" y="1484784"/>
            <a:ext cx="1512168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Singapore-1b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00" y="1052736"/>
            <a:ext cx="3888432" cy="17281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AWS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32040" y="1916832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Cascaded </a:t>
            </a:r>
            <a:r>
              <a:rPr lang="en-US" sz="1000" dirty="0" smtClean="0">
                <a:solidFill>
                  <a:schemeClr val="tx1"/>
                </a:solidFill>
              </a:rPr>
              <a:t>OpenStack-AZ31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04248" y="1916832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Cascaded </a:t>
            </a:r>
            <a:r>
              <a:rPr lang="en-US" sz="1000" dirty="0" smtClean="0">
                <a:solidFill>
                  <a:schemeClr val="tx1"/>
                </a:solidFill>
              </a:rPr>
              <a:t>OpenStack-AZ32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27" idx="0"/>
            <a:endCxn id="72" idx="2"/>
          </p:cNvCxnSpPr>
          <p:nvPr/>
        </p:nvCxnSpPr>
        <p:spPr>
          <a:xfrm flipH="1" flipV="1">
            <a:off x="6516216" y="2780928"/>
            <a:ext cx="1296144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10"/>
          <p:cNvSpPr/>
          <p:nvPr/>
        </p:nvSpPr>
        <p:spPr>
          <a:xfrm>
            <a:off x="4788024" y="4437112"/>
            <a:ext cx="122413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Cascaded OpenStack-AZ11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域名规划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级联层：</a:t>
            </a:r>
            <a:r>
              <a:rPr lang="en-US" altLang="zh-CN" sz="2400" dirty="0" smtClean="0"/>
              <a:t>cascading.hybrid.vodafone.com</a:t>
            </a:r>
          </a:p>
          <a:p>
            <a:r>
              <a:rPr lang="en-US" sz="2400" dirty="0" smtClean="0"/>
              <a:t>AZ01:az01.shenzhen—fusionsphere.vodafone.com</a:t>
            </a:r>
          </a:p>
          <a:p>
            <a:r>
              <a:rPr lang="en-US" sz="2400" dirty="0" smtClean="0"/>
              <a:t>AZ11:az11.shenzhen—vcloud.vodafone.com</a:t>
            </a:r>
          </a:p>
          <a:p>
            <a:r>
              <a:rPr lang="en-US" sz="2400" dirty="0" smtClean="0"/>
              <a:t>AZ31:az31.singapore—aws.vodafone.com</a:t>
            </a:r>
          </a:p>
          <a:p>
            <a:r>
              <a:rPr lang="en-US" sz="2400" dirty="0" smtClean="0"/>
              <a:t>AZ32:az32.singapore—aws.vodafone.com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IP/VLAN</a:t>
            </a:r>
            <a:r>
              <a:rPr lang="zh-CN" altLang="en-US" dirty="0" smtClean="0"/>
              <a:t>规划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124744"/>
          <a:ext cx="8208912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9"/>
                <a:gridCol w="2106539"/>
                <a:gridCol w="1152128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级联层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CIDR:172.16.57.0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10-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19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CIDR:172.22.96.0/20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172.22.96.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172.22.96.255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CIDR:172.15.0.0/20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172.15.31.255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AZ01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CIDR:172.16.57.0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20-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29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CIDR:172.22.96.0/20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172.22.97.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172.22.97.255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CIDR:172.15.0.0/20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172.15.31.255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IP/VLAN</a:t>
            </a:r>
            <a:r>
              <a:rPr lang="zh-CN" altLang="en-US" dirty="0" smtClean="0"/>
              <a:t>规划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124744"/>
          <a:ext cx="8208912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9"/>
                <a:gridCol w="2106539"/>
                <a:gridCol w="1152128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AZ11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CIDR:172.16.57.0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30-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39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CIDR:172.22.96.0/20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172.22.98.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172.22.98.255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CIDR:172.15.0.0/20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172.15.31.255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AZ31</a:t>
                      </a:r>
                    </a:p>
                    <a:p>
                      <a:r>
                        <a:rPr lang="en-US" dirty="0" smtClean="0"/>
                        <a:t>(AWS)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CIDR:172.22.112.0</a:t>
                      </a:r>
                      <a:r>
                        <a:rPr lang="en-US" altLang="zh-CN" dirty="0" smtClean="0"/>
                        <a:t>/24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172.22.112.100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CIDR:172.22.128.0/20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172.22.128.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172.22.143.255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CIDR:172.15.144.0/20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172.15.144.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172.15.159.255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CIDR:172.15.160.0/20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172.15.175.255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IP/VLAN</a:t>
            </a:r>
            <a:r>
              <a:rPr lang="zh-CN" altLang="en-US" dirty="0" smtClean="0"/>
              <a:t>规划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124744"/>
          <a:ext cx="82089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9"/>
                <a:gridCol w="2106539"/>
                <a:gridCol w="1152128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AZ32</a:t>
                      </a:r>
                    </a:p>
                    <a:p>
                      <a:r>
                        <a:rPr lang="en-US" dirty="0" smtClean="0"/>
                        <a:t>(AWS)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CIDR:172.15.176.0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172.15.176.100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CIDR:172.22.192.0/20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172.22.192.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172.22.207.255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CIDR:172.15.208.0/20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172.15.208.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172.15.223.255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CIDR:172.15.224.0/20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172.15.224.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172.15.239.255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240</Words>
  <Application>Microsoft Office PowerPoint</Application>
  <PresentationFormat>全屏显示(4:3)</PresentationFormat>
  <Paragraphs>163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VDF演示环境规划</vt:lpstr>
      <vt:lpstr>整体部署视图</vt:lpstr>
      <vt:lpstr>域名规划</vt:lpstr>
      <vt:lpstr>IP/VLAN规划</vt:lpstr>
      <vt:lpstr>IP/VLAN规划</vt:lpstr>
      <vt:lpstr>IP/VLAN规划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VDF演示环境规划</dc:title>
  <dc:creator>Administrator</dc:creator>
  <cp:lastModifiedBy>Administrator</cp:lastModifiedBy>
  <cp:revision>22</cp:revision>
  <dcterms:created xsi:type="dcterms:W3CDTF">2015-05-23T02:43:35Z</dcterms:created>
  <dcterms:modified xsi:type="dcterms:W3CDTF">2015-05-23T11:48:09Z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1428386751</vt:lpwstr>
  </property>
</Properties>
</file>