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7C11-931D-414F-A1D6-34EAC2C96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B537A-BA34-420E-8881-BE3475C2A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0AA35-9CE0-4AB9-B139-CD51C2D2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570C03-F337-456E-B5E1-80E7B021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677C-3C85-412D-AC81-78C85F33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33F7-C2CF-4950-AE70-8E5A5944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87D4A-E477-4DDA-B219-970E4143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14C07-A16D-4E16-8FF1-B476E9AE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D95B14-6C96-43FD-AD9F-C891BF5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E097E9-DEEB-48A2-8D54-AE31BFC8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E0ABC6-3FD4-4C97-96B5-5853EC81E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5212F9-EE17-443B-9483-0B7A538C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B0604-3863-4D7E-80D9-446619D3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17BE1-2154-4D0B-BE25-9635F2A5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2F950-4A24-41E5-83F5-4A6B7748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06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A5C4D-6A65-4E6D-9A29-0E1BC57A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3D8A2-6115-4D5F-A8E6-F52FFCC4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D53B8-D257-4942-954E-84E4920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82910-BF5B-42F8-80DB-673AB8A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8E774-A599-4C24-B61A-35AE420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5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4945-324E-4460-B8D9-E2C210D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0AC3A2-6EA3-4FC7-9B50-B69C5A95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B0918-B5B4-4162-82E8-8FD81B95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2364A-AA0D-4910-B86B-E51C948C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6C4CB-021F-40F0-B6F8-8FC0E6A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95B9F-4E4E-49C5-B9FF-1EB80F6B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6D824-D9E3-460D-A3EE-91EBB8421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21E8F1-A543-4632-8B76-87DEA48ED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9AF3AF-DAA3-4662-8CF7-DCB9A7CA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3FD8D-EA6F-4AEB-BAC0-678C9919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C01463-078D-48FF-9590-14295E1B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89541-09FC-4335-ACF1-1CB839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29C7F-6D77-4114-8F9E-0C826F8D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EBE840-EA67-482B-937D-5F9B1EF5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051EF6-C61D-4B2F-AA4A-9EC0F5A59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D30069-70A3-4264-98BA-4135902E5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FBF857-C450-4336-834D-E2C70B56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D2AE5-0689-4EF7-B62F-B28F91E9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472F9C-FA24-4A61-96CD-16D33F40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36837-8E39-442C-8384-FAC729DA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673C65-83EC-419A-8B8F-0CBE6917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639E02-E82F-422B-9112-D7080476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54F037-BE73-4E0D-98C3-DB8FFA77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0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30F6C1-0323-450D-8377-5FE604AB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65E40D-EE50-4864-94FA-4B9C7DB4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7F89C7-F9C0-4B09-8837-B08B8D6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663A1-156C-4856-91BF-1028DC91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91DC7-A801-47D2-B9EA-DF670218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8E8432-50BF-4969-86EA-00C7D469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4E5FF-2D19-4F30-968D-0A1B4AE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0D348-22C5-49FA-873C-09FFEADF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EB960-BFE4-4ABA-BB5B-342366DF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4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22DC8-D7FA-4701-A624-E94C5F16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36FAAF-708D-4B11-B3E5-2C5269C27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7B6ED5-91D3-485D-8C03-9E3C2BED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31930-DFB4-4972-84C8-4A02D9E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8C5F83-0075-443B-A587-086A2400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0A1A8-8409-4412-95AB-B9DB7DB5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27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5234CA-FE0A-4396-A8D7-17279265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38F2DB-D29F-440E-82CA-9FF51F22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AF34E7-E1C9-42DB-B296-019140EA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3B4E-E815-46A4-830B-D4D99D5D1C61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B4EC3-8FBD-44D9-BEC2-61A03F95C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1A130-4A2B-443C-98C0-0624E0183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332A-C432-45F7-8E77-6293AB2A3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7A728F7-9892-4B2B-88C7-8725579A8494}"/>
              </a:ext>
            </a:extLst>
          </p:cNvPr>
          <p:cNvGrpSpPr>
            <a:grpSpLocks noChangeAspect="1"/>
          </p:cNvGrpSpPr>
          <p:nvPr/>
        </p:nvGrpSpPr>
        <p:grpSpPr>
          <a:xfrm>
            <a:off x="2065701" y="1306421"/>
            <a:ext cx="1152475" cy="1835998"/>
            <a:chOff x="2065700" y="1276938"/>
            <a:chExt cx="2650692" cy="422279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A3C305A-54AD-4D07-8CFF-A55773BF9DC1}"/>
                </a:ext>
              </a:extLst>
            </p:cNvPr>
            <p:cNvSpPr/>
            <p:nvPr/>
          </p:nvSpPr>
          <p:spPr>
            <a:xfrm>
              <a:off x="2245700" y="1869100"/>
              <a:ext cx="216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28CC53-BBA0-4D88-B8A8-7ED0614E7378}"/>
                </a:ext>
              </a:extLst>
            </p:cNvPr>
            <p:cNvSpPr/>
            <p:nvPr/>
          </p:nvSpPr>
          <p:spPr>
            <a:xfrm>
              <a:off x="2065700" y="1329100"/>
              <a:ext cx="252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550FD8E-8144-44C9-B978-139CB5CD8296}"/>
                </a:ext>
              </a:extLst>
            </p:cNvPr>
            <p:cNvCxnSpPr>
              <a:cxnSpLocks/>
            </p:cNvCxnSpPr>
            <p:nvPr/>
          </p:nvCxnSpPr>
          <p:spPr>
            <a:xfrm>
              <a:off x="2245700" y="1865700"/>
              <a:ext cx="216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BA06D3E-3D18-4D36-B78A-BCF06AE59AD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3325700" y="1329100"/>
              <a:ext cx="0" cy="74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6EE8E02-CE7C-4F95-BEF2-CE009A369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207010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1B4067E-8C51-4BD2-A45E-DC2DBF4CD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256540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42DC1D4-1168-409D-B097-F33DBCE0F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302260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1C2CBFD-F7F6-4605-BF3F-BAEE748CD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417830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02E59FF-9767-48D8-BD67-C11AEBB7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453390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7101609-8A47-4D60-B790-9B9820B74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485140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753EF33-5FDE-4F6D-9E5B-23CBA6F36EAB}"/>
                </a:ext>
              </a:extLst>
            </p:cNvPr>
            <p:cNvSpPr txBox="1"/>
            <p:nvPr/>
          </p:nvSpPr>
          <p:spPr>
            <a:xfrm>
              <a:off x="2245700" y="2094140"/>
              <a:ext cx="857927" cy="389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NOME: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B6C98B9-5E6E-41CE-AFD4-90DB9C8C8EDB}"/>
                </a:ext>
              </a:extLst>
            </p:cNvPr>
            <p:cNvSpPr txBox="1"/>
            <p:nvPr/>
          </p:nvSpPr>
          <p:spPr>
            <a:xfrm>
              <a:off x="3200416" y="1276938"/>
              <a:ext cx="1515976" cy="63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" dirty="0"/>
                <a:t>CARTÃO DE </a:t>
              </a:r>
            </a:p>
            <a:p>
              <a:pPr algn="ctr"/>
              <a:r>
                <a:rPr lang="pt-BR" sz="400" dirty="0"/>
                <a:t>COMUNICAÇÃO DIRETA</a:t>
              </a:r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B10070FA-40EB-4993-826E-E22DDF82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695" y="1408501"/>
              <a:ext cx="1155335" cy="312570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9247DA8-7D9B-408D-8A86-FFDC3E298328}"/>
                </a:ext>
              </a:extLst>
            </p:cNvPr>
            <p:cNvSpPr txBox="1"/>
            <p:nvPr/>
          </p:nvSpPr>
          <p:spPr>
            <a:xfrm>
              <a:off x="2258399" y="2569280"/>
              <a:ext cx="1805601" cy="495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" dirty="0"/>
                <a:t>LOCAL E/OU EQUIPAMENTO: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47E0210-76DF-4C90-B1D7-1CE55F29FDDE}"/>
                </a:ext>
              </a:extLst>
            </p:cNvPr>
            <p:cNvSpPr txBox="1"/>
            <p:nvPr/>
          </p:nvSpPr>
          <p:spPr>
            <a:xfrm>
              <a:off x="2258399" y="3059500"/>
              <a:ext cx="1805601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" dirty="0"/>
                <a:t>INCÔMODO OU MELHORIA: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38846E0-71EA-441F-B1DC-25AC5F84A35F}"/>
                </a:ext>
              </a:extLst>
            </p:cNvPr>
            <p:cNvSpPr txBox="1"/>
            <p:nvPr/>
          </p:nvSpPr>
          <p:spPr>
            <a:xfrm>
              <a:off x="2297616" y="4136298"/>
              <a:ext cx="1805601" cy="389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TL/ERR: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12EE5E6-EEA5-42A9-9824-EE77E77649D7}"/>
                </a:ext>
              </a:extLst>
            </p:cNvPr>
            <p:cNvSpPr txBox="1"/>
            <p:nvPr/>
          </p:nvSpPr>
          <p:spPr>
            <a:xfrm>
              <a:off x="2323017" y="4497612"/>
              <a:ext cx="1805601" cy="389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EQE: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7B02DAC-B20A-4B42-ABB3-0DE111B09764}"/>
                </a:ext>
              </a:extLst>
            </p:cNvPr>
            <p:cNvSpPr txBox="1"/>
            <p:nvPr/>
          </p:nvSpPr>
          <p:spPr>
            <a:xfrm>
              <a:off x="2297616" y="4801960"/>
              <a:ext cx="1805601" cy="389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EQUIPE GUIA: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B3ACA2F-550B-45D1-AEF1-C4E3B6382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700" y="5135890"/>
              <a:ext cx="21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8F0D6DA-B5AB-46C6-84FD-A1A3ED2A6661}"/>
                </a:ext>
              </a:extLst>
            </p:cNvPr>
            <p:cNvSpPr txBox="1"/>
            <p:nvPr/>
          </p:nvSpPr>
          <p:spPr>
            <a:xfrm>
              <a:off x="2308412" y="5110397"/>
              <a:ext cx="1805601" cy="389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CO. PLANTA: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3A3BFD-0EA4-44A9-86C0-1870F448D27D}"/>
              </a:ext>
            </a:extLst>
          </p:cNvPr>
          <p:cNvGrpSpPr/>
          <p:nvPr/>
        </p:nvGrpSpPr>
        <p:grpSpPr>
          <a:xfrm>
            <a:off x="4866321" y="1504277"/>
            <a:ext cx="1152475" cy="1835998"/>
            <a:chOff x="4427257" y="1317337"/>
            <a:chExt cx="1152475" cy="1835998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C667BA7-9171-45FA-A206-8F39944AFDCD}"/>
                </a:ext>
              </a:extLst>
            </p:cNvPr>
            <p:cNvSpPr/>
            <p:nvPr/>
          </p:nvSpPr>
          <p:spPr>
            <a:xfrm>
              <a:off x="4505518" y="1574799"/>
              <a:ext cx="939131" cy="156521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63A3AC2-3B2B-4CEC-B68A-85BED5ABEB9A}"/>
                </a:ext>
              </a:extLst>
            </p:cNvPr>
            <p:cNvSpPr/>
            <p:nvPr/>
          </p:nvSpPr>
          <p:spPr>
            <a:xfrm>
              <a:off x="4427257" y="1340016"/>
              <a:ext cx="1095652" cy="23478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BCE6839-3441-489B-AD31-D797B6B3EC3A}"/>
                </a:ext>
              </a:extLst>
            </p:cNvPr>
            <p:cNvCxnSpPr>
              <a:cxnSpLocks/>
            </p:cNvCxnSpPr>
            <p:nvPr/>
          </p:nvCxnSpPr>
          <p:spPr>
            <a:xfrm>
              <a:off x="4505518" y="1573320"/>
              <a:ext cx="9391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5BDAAA26-E1BD-4623-B002-D0C02CA2F3DE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4975083" y="1340016"/>
              <a:ext cx="0" cy="322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033245E4-4BAB-4CA0-8587-F0BE982D3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1662190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62431C7D-0F6F-47EC-820F-15A833C3C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1877538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5F76FF6C-9F6E-4996-99A4-89C4F5ED3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2076320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CDE4ED7C-A494-409F-AA9F-D875C7156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2578799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2FB3F4EE-1C59-45A0-89E6-D26FE377B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2733407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DF804710-28BA-454D-A5E1-CB4BF308C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2871451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C558F6A0-86D1-4ABF-B900-320186ED79EC}"/>
                </a:ext>
              </a:extLst>
            </p:cNvPr>
            <p:cNvSpPr txBox="1"/>
            <p:nvPr/>
          </p:nvSpPr>
          <p:spPr>
            <a:xfrm>
              <a:off x="4505518" y="1672642"/>
              <a:ext cx="37301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NOME: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0E1B5C65-4C29-4690-BE0A-B342EB59E0EF}"/>
                </a:ext>
              </a:extLst>
            </p:cNvPr>
            <p:cNvSpPr txBox="1"/>
            <p:nvPr/>
          </p:nvSpPr>
          <p:spPr>
            <a:xfrm>
              <a:off x="4920612" y="1317337"/>
              <a:ext cx="659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" dirty="0"/>
                <a:t>CARTÃO DE </a:t>
              </a:r>
            </a:p>
            <a:p>
              <a:pPr algn="ctr"/>
              <a:r>
                <a:rPr lang="pt-BR" sz="400" dirty="0"/>
                <a:t>COMUNICAÇÃO DIRETA</a:t>
              </a:r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36628A33-F6E0-433F-8C29-27DDACB91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385" y="1374538"/>
              <a:ext cx="502320" cy="135900"/>
            </a:xfrm>
            <a:prstGeom prst="rect">
              <a:avLst/>
            </a:prstGeom>
          </p:spPr>
        </p:pic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7A556206-3D70-4453-9B34-011A8ED4671D}"/>
                </a:ext>
              </a:extLst>
            </p:cNvPr>
            <p:cNvSpPr txBox="1"/>
            <p:nvPr/>
          </p:nvSpPr>
          <p:spPr>
            <a:xfrm>
              <a:off x="4511039" y="1879225"/>
              <a:ext cx="7850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" dirty="0"/>
                <a:t>LOCAL E/OU EQUIPAMENTO: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FB28C126-E105-4E4F-A6AF-0E31C3AB1819}"/>
                </a:ext>
              </a:extLst>
            </p:cNvPr>
            <p:cNvSpPr txBox="1"/>
            <p:nvPr/>
          </p:nvSpPr>
          <p:spPr>
            <a:xfrm>
              <a:off x="4511039" y="2092364"/>
              <a:ext cx="78504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" dirty="0"/>
                <a:t>INCÔMODO OU MELHORIA: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A672E4D-B567-4D70-8A89-1150612CC5EE}"/>
                </a:ext>
              </a:extLst>
            </p:cNvPr>
            <p:cNvSpPr txBox="1"/>
            <p:nvPr/>
          </p:nvSpPr>
          <p:spPr>
            <a:xfrm>
              <a:off x="4528090" y="2560537"/>
              <a:ext cx="7850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TL/ERR: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07F927B-32CC-497B-B7A6-A60BC38B24D7}"/>
                </a:ext>
              </a:extLst>
            </p:cNvPr>
            <p:cNvSpPr txBox="1"/>
            <p:nvPr/>
          </p:nvSpPr>
          <p:spPr>
            <a:xfrm>
              <a:off x="4539134" y="2717630"/>
              <a:ext cx="7850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EQE: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70BC9F1-0834-4B49-83E1-E5600C86C8DA}"/>
                </a:ext>
              </a:extLst>
            </p:cNvPr>
            <p:cNvSpPr txBox="1"/>
            <p:nvPr/>
          </p:nvSpPr>
          <p:spPr>
            <a:xfrm>
              <a:off x="4528090" y="2849955"/>
              <a:ext cx="7850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EQUIPE GUIA:</a:t>
              </a: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10BED976-A675-4DF3-8D94-E30F5062A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518" y="2995142"/>
              <a:ext cx="939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7B8F3678-4E3B-41AF-A8FD-8930A50C1842}"/>
                </a:ext>
              </a:extLst>
            </p:cNvPr>
            <p:cNvSpPr txBox="1"/>
            <p:nvPr/>
          </p:nvSpPr>
          <p:spPr>
            <a:xfrm>
              <a:off x="4532784" y="2984058"/>
              <a:ext cx="7850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/>
                <a:t>CO. PLANTA: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24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C7BEC4-9E0D-4A05-8645-B95AEFC5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2969"/>
            <a:ext cx="10269415" cy="685206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DF2D106-BACD-4285-A71F-1389BD07FD0D}"/>
              </a:ext>
            </a:extLst>
          </p:cNvPr>
          <p:cNvSpPr/>
          <p:nvPr/>
        </p:nvSpPr>
        <p:spPr>
          <a:xfrm>
            <a:off x="961291" y="0"/>
            <a:ext cx="10269415" cy="6852062"/>
          </a:xfrm>
          <a:prstGeom prst="rect">
            <a:avLst/>
          </a:prstGeom>
          <a:solidFill>
            <a:srgbClr val="2424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81F10-C284-45A4-8D6E-FBA08E58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8" y="1510675"/>
            <a:ext cx="1795056" cy="4868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48C4EE-72B3-4FEA-94C6-F6F3A038D63F}"/>
              </a:ext>
            </a:extLst>
          </p:cNvPr>
          <p:cNvSpPr txBox="1"/>
          <p:nvPr/>
        </p:nvSpPr>
        <p:spPr>
          <a:xfrm>
            <a:off x="2128671" y="1997526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DCC-MOB</a:t>
            </a:r>
          </a:p>
        </p:txBody>
      </p:sp>
    </p:spTree>
    <p:extLst>
      <p:ext uri="{BB962C8B-B14F-4D97-AF65-F5344CB8AC3E}">
        <p14:creationId xmlns:p14="http://schemas.microsoft.com/office/powerpoint/2010/main" val="65103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Wesley Vieira Lima</dc:creator>
  <cp:lastModifiedBy>MetalsaCL Audit</cp:lastModifiedBy>
  <cp:revision>9</cp:revision>
  <dcterms:created xsi:type="dcterms:W3CDTF">2018-10-26T11:16:22Z</dcterms:created>
  <dcterms:modified xsi:type="dcterms:W3CDTF">2018-11-01T04:31:31Z</dcterms:modified>
</cp:coreProperties>
</file>