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1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40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42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43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92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7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9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2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95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80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0C31-5FC1-4961-9409-6C6B468535A8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DCE9-163B-4E2B-8DA9-4D197B3097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3772" y="1052737"/>
            <a:ext cx="6953843" cy="625074"/>
            <a:chOff x="233772" y="1052737"/>
            <a:chExt cx="6953843" cy="625074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382" y="1052737"/>
              <a:ext cx="2421969" cy="625074"/>
            </a:xfrm>
            <a:prstGeom prst="rect">
              <a:avLst/>
            </a:prstGeom>
          </p:spPr>
        </p:pic>
        <p:pic>
          <p:nvPicPr>
            <p:cNvPr id="11" name="Picture 3" descr="C:\Users\henrique.vieira\Desktop\00ProjetoAuditoria\00startbootstrap-MONITOR DE AUDITORIAS\Monitor de Auditorias BOOTSTRAP\img\profil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4"/>
            <a:stretch/>
          </p:blipFill>
          <p:spPr bwMode="auto">
            <a:xfrm>
              <a:off x="233772" y="1169785"/>
              <a:ext cx="1489248" cy="390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henrique.vieira\Desktop\00ProjetoAuditoria\00startbootstrap-MONITOR DE AUDITORIAS\Monitor de Auditorias BOOTSTRAP\img\profil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256" r="76656" b="-1"/>
            <a:stretch/>
          </p:blipFill>
          <p:spPr bwMode="auto">
            <a:xfrm>
              <a:off x="5564325" y="1126276"/>
              <a:ext cx="1623290" cy="47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124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Wesley Vieira Lima</dc:creator>
  <cp:lastModifiedBy>Henrique Wesley Vieira Lima</cp:lastModifiedBy>
  <cp:revision>6</cp:revision>
  <dcterms:created xsi:type="dcterms:W3CDTF">2018-03-14T13:41:58Z</dcterms:created>
  <dcterms:modified xsi:type="dcterms:W3CDTF">2018-03-14T16:44:37Z</dcterms:modified>
</cp:coreProperties>
</file>