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38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4" d="100"/>
          <a:sy n="104" d="100"/>
        </p:scale>
        <p:origin x="264" y="96"/>
      </p:cViewPr>
      <p:guideLst>
        <p:guide orient="horz" pos="2158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E2B2BC9D-A816-4D0A-858B-1D023B3A8ACA}" type="datetime1">
              <a:rPr lang="ko-KR" altLang="en-US" smtClean="0"/>
              <a:pPr lvl="0"/>
              <a:t>2022-07-21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09F4262C-968C-4EE9-8164-CE16364706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22631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09F4262C-968C-4EE9-8164-CE16364706B3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779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09F4262C-968C-4EE9-8164-CE16364706B3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509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pPr lvl="0"/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940A130E-E3B8-4EBE-931F-81B26B8448AA}" type="datetime1">
              <a:rPr lang="ko-KR" altLang="en-US" smtClean="0"/>
              <a:pPr lvl="0"/>
              <a:t>2022-07-21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578383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pPr lvl="0"/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CA348888-F454-4AD2-BA62-3AF29D9807C0}" type="datetime1">
              <a:rPr lang="ko-KR" altLang="en-US" smtClean="0"/>
              <a:pPr lvl="0"/>
              <a:t>2022-07-21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696686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956FEC12-A4C9-4837-AF94-AD867782C04C}" type="datetime1">
              <a:rPr lang="ko-KR" altLang="en-US" smtClean="0"/>
              <a:pPr lvl="0"/>
              <a:t>2022-07-21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3482186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957F84A3-4F29-4053-ACFD-1BAF2D3F140C}" type="datetime1">
              <a:rPr lang="ko-KR" altLang="en-US" smtClean="0"/>
              <a:pPr lvl="0"/>
              <a:t>2022-07-21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828731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4953836A-82A3-4C8B-9D31-CD724F3673ED}" type="datetime1">
              <a:rPr lang="ko-KR" altLang="en-US" smtClean="0"/>
              <a:pPr lvl="0"/>
              <a:t>2022-07-21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132666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AD2EBAF6-36D0-4DD8-B695-D4C1B37E35D6}" type="datetime1">
              <a:rPr lang="ko-KR" altLang="en-US" smtClean="0"/>
              <a:pPr lvl="0"/>
              <a:t>2022-07-21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8145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/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60728D28-603B-4EFC-80F8-17E5E9107035}" type="datetime1">
              <a:rPr lang="ko-KR" altLang="en-US" smtClean="0"/>
              <a:pPr lvl="0"/>
              <a:t>2022-07-21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01647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A27A1F4E-0809-4239-8034-C38E431DAF92}" type="datetime1">
              <a:rPr lang="ko-KR" altLang="en-US" smtClean="0"/>
              <a:pPr lvl="0"/>
              <a:t>2022-07-21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24100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5E0DA496-7307-4E8B-88DE-CB97B48BAB6F}" type="datetime1">
              <a:rPr lang="ko-KR" altLang="en-US" smtClean="0"/>
              <a:pPr lvl="0"/>
              <a:t>2022-07-21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6775466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/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58721E90-850C-410B-8B89-8394F580CFDA}" type="datetime1">
              <a:rPr lang="ko-KR" altLang="en-US" smtClean="0"/>
              <a:pPr lvl="0"/>
              <a:t>2022-07-21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0506595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5ACE7E28-9336-4363-8674-B91477D8F243}" type="datetime1">
              <a:rPr lang="ko-KR" altLang="en-US" smtClean="0"/>
              <a:pPr lvl="0"/>
              <a:t>2022-07-21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159891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/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5ACE7E28-9336-4363-8674-B91477D8F243}" type="datetime1">
              <a:rPr lang="ko-KR" altLang="en-US" smtClean="0"/>
              <a:pPr lvl="0"/>
              <a:t>2022-07-21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851175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한컴오피스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D422D86A-5F52-4165-8473-F1B836277586}" type="datetime1">
              <a:rPr lang="ko-KR" altLang="en-US" smtClean="0"/>
              <a:pPr lvl="0"/>
              <a:t>2022-07-21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0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ransition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1" y="430866"/>
            <a:ext cx="10363198" cy="1470025"/>
          </a:xfrm>
        </p:spPr>
        <p:txBody>
          <a:bodyPr/>
          <a:lstStyle/>
          <a:p>
            <a:pPr>
              <a:defRPr/>
            </a:pPr>
            <a:r>
              <a:rPr lang="ko-KR" altLang="en-US"/>
              <a:t>고객 전용 사이트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2381620" cy="5715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ko-KR" sz="1800"/>
              <a:t>01.</a:t>
            </a:r>
            <a:r>
              <a:rPr lang="ko-KR" altLang="en-US" sz="1800"/>
              <a:t> 메인 화면 상단 메뉴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8996832" y="846138"/>
            <a:ext cx="1213970" cy="491097"/>
          </a:xfrm>
          <a:prstGeom prst="roundRect">
            <a:avLst>
              <a:gd name="adj" fmla="val 16667"/>
            </a:avLst>
          </a:prstGeom>
          <a:solidFill>
            <a:srgbClr val="EB58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lt1"/>
                </a:solidFill>
              </a:rPr>
              <a:t>로그인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10388228" y="846138"/>
            <a:ext cx="1213970" cy="491097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회원가입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2610219" y="846138"/>
            <a:ext cx="1811618" cy="491097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공연 강연 안내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4596462" y="846138"/>
            <a:ext cx="1811618" cy="491097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고객의 소리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589800" y="846138"/>
            <a:ext cx="1811618" cy="491097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소극장소개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6642286" y="846138"/>
            <a:ext cx="1811618" cy="491097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오시는길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589800" y="1420576"/>
            <a:ext cx="1811618" cy="345514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rgbClr val="000000"/>
                </a:solidFill>
              </a:rPr>
              <a:t>극장소개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589800" y="1766091"/>
            <a:ext cx="1811618" cy="345514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rgbClr val="000000"/>
                </a:solidFill>
              </a:rPr>
              <a:t>부대시설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610219" y="1420577"/>
            <a:ext cx="1811618" cy="345514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rgbClr val="000000"/>
                </a:solidFill>
              </a:rPr>
              <a:t>공연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2610219" y="1766091"/>
            <a:ext cx="1811618" cy="345514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rgbClr val="000000"/>
                </a:solidFill>
              </a:rPr>
              <a:t>강연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596462" y="1420577"/>
            <a:ext cx="1811618" cy="345514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rgbClr val="000000"/>
                </a:solidFill>
              </a:rPr>
              <a:t>공지사항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4596461" y="2111606"/>
            <a:ext cx="1811618" cy="345514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rgbClr val="000000"/>
                </a:solidFill>
              </a:rPr>
              <a:t>자유게시판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6642287" y="1420576"/>
            <a:ext cx="1811618" cy="345514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642287" y="1766091"/>
            <a:ext cx="1811618" cy="345514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596462" y="1766091"/>
            <a:ext cx="1811618" cy="345514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rgbClr val="000000"/>
                </a:solidFill>
              </a:rPr>
              <a:t>후기</a:t>
            </a:r>
          </a:p>
        </p:txBody>
      </p:sp>
      <p:graphicFrame>
        <p:nvGraphicFramePr>
          <p:cNvPr id="30" name="표 29"/>
          <p:cNvGraphicFramePr>
            <a:graphicFrameLocks noGrp="1"/>
          </p:cNvGraphicFramePr>
          <p:nvPr/>
        </p:nvGraphicFramePr>
        <p:xfrm>
          <a:off x="589800" y="846138"/>
          <a:ext cx="11012396" cy="1836095"/>
        </p:xfrm>
        <a:graphic>
          <a:graphicData uri="http://schemas.openxmlformats.org/drawingml/2006/table">
            <a:tbl>
              <a:tblPr firstRow="1" bandRow="1"/>
              <a:tblGrid>
                <a:gridCol w="1835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15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53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846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00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353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8085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85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3725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1" name="표 30"/>
          <p:cNvGraphicFramePr/>
          <p:nvPr/>
        </p:nvGraphicFramePr>
        <p:xfrm>
          <a:off x="7200977" y="3429000"/>
          <a:ext cx="4805680" cy="1429385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767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38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665"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Tx/>
                        <a:buNone/>
                        <a:defRPr/>
                      </a:pPr>
                      <a:r>
                        <a:rPr kumimoji="1" sz="1400" b="1" i="0" strike="noStrike" kern="1200" cap="none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</a:rPr>
                        <a:t>항목</a:t>
                      </a:r>
                      <a:endParaRPr kumimoji="1" lang="ko-KR" altLang="en-US" sz="1400" b="1" i="0" strike="noStrike" kern="1200" cap="none">
                        <a:solidFill>
                          <a:schemeClr val="bg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116205" marR="116205" marT="43815" marB="43815"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0" cap="flat" cmpd="sng" algn="ctr">
                      <a:noFill/>
                      <a:round/>
                      <a:headEnd w="med" len="med"/>
                      <a:tailEnd w="med" len="med"/>
                    </a:lnTlToBr>
                    <a:lnBlToTr w="0" cap="flat" cmpd="sng" algn="ctr">
                      <a:noFill/>
                      <a:round/>
                      <a:headEnd w="med" len="med"/>
                      <a:tailEnd w="med" len="me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Tx/>
                        <a:buNone/>
                        <a:defRPr/>
                      </a:pPr>
                      <a:r>
                        <a:rPr kumimoji="1" sz="1400" b="1" i="0" strike="noStrike" kern="1200" cap="none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</a:rPr>
                        <a:t>설명</a:t>
                      </a:r>
                      <a:endParaRPr kumimoji="1" lang="ko-KR" altLang="en-US" sz="1400" b="1" i="0" strike="noStrike" kern="1200" cap="none">
                        <a:solidFill>
                          <a:schemeClr val="bg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116205" marR="116205" marT="43815" marB="43815"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0" cap="flat" cmpd="sng" algn="ctr">
                      <a:noFill/>
                      <a:round/>
                      <a:headEnd w="med" len="med"/>
                      <a:tailEnd w="med" len="med"/>
                    </a:lnTlToBr>
                    <a:lnBlToTr w="0" cap="flat" cmpd="sng" algn="ctr">
                      <a:noFill/>
                      <a:round/>
                      <a:headEnd w="med" len="med"/>
                      <a:tailEnd w="med" len="me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0860"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Tx/>
                        <a:buNone/>
                        <a:defRPr/>
                      </a:pPr>
                      <a:r>
                        <a:rPr kumimoji="1" lang="ko-KR" altLang="en-US" sz="1200" b="0" i="0" strike="noStrike" kern="1200" cap="none">
                          <a:solidFill>
                            <a:schemeClr val="tx1"/>
                          </a:solidFill>
                          <a:latin typeface="나눔스퀘어라운드 Bold"/>
                          <a:ea typeface="나눔스퀘어라운드 Bold"/>
                        </a:rPr>
                        <a:t>로그인</a:t>
                      </a:r>
                    </a:p>
                  </a:txBody>
                  <a:tcPr marL="116205" marR="116205" marT="43815" marB="43815"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0" cap="flat" cmpd="sng" algn="ctr">
                      <a:noFill/>
                      <a:round/>
                      <a:headEnd w="med" len="med"/>
                      <a:tailEnd w="med" len="med"/>
                    </a:lnTlToBr>
                    <a:lnBlToTr w="0" cap="flat" cmpd="sng" algn="ctr">
                      <a:noFill/>
                      <a:round/>
                      <a:headEnd w="med" len="med"/>
                      <a:tailEnd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Tx/>
                        <a:buNone/>
                        <a:defRPr/>
                      </a:pPr>
                      <a:r>
                        <a:rPr kumimoji="1" sz="1200" b="0" i="0" strike="noStrike" kern="1200" cap="none">
                          <a:solidFill>
                            <a:schemeClr val="tx1"/>
                          </a:solidFill>
                          <a:latin typeface="나눔스퀘어라운드 Bold"/>
                          <a:ea typeface="나눔스퀘어라운드 Bold"/>
                        </a:rPr>
                        <a:t>로그인 버튼을 누르면 해당 페이지로 이동한다.</a:t>
                      </a:r>
                      <a:endParaRPr kumimoji="1" lang="ko-KR" altLang="en-US" sz="1200" b="0" i="0" strike="noStrike" kern="1200" cap="none">
                        <a:solidFill>
                          <a:schemeClr val="tx1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116205" marR="116205" marT="43815" marB="43815"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0" cap="flat" cmpd="sng" algn="ctr">
                      <a:noFill/>
                      <a:round/>
                      <a:headEnd w="med" len="med"/>
                      <a:tailEnd w="med" len="med"/>
                    </a:lnTlToBr>
                    <a:lnBlToTr w="0" cap="flat" cmpd="sng" algn="ctr">
                      <a:noFill/>
                      <a:round/>
                      <a:headEnd w="med" len="med"/>
                      <a:tailEnd w="med" len="me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0860"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Tx/>
                        <a:buNone/>
                        <a:defRPr/>
                      </a:pPr>
                      <a:r>
                        <a:rPr kumimoji="1" lang="ko-KR" altLang="en-US" sz="1200" b="0" i="0" strike="noStrike" kern="1200" cap="none">
                          <a:solidFill>
                            <a:schemeClr val="tx1"/>
                          </a:solidFill>
                          <a:latin typeface="나눔스퀘어라운드 Bold"/>
                          <a:ea typeface="나눔스퀘어라운드 Bold"/>
                        </a:rPr>
                        <a:t>회원가입</a:t>
                      </a:r>
                    </a:p>
                  </a:txBody>
                  <a:tcPr marL="116205" marR="116205" marT="43815" marB="43815"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0" cap="flat" cmpd="sng" algn="ctr">
                      <a:noFill/>
                      <a:round/>
                      <a:headEnd w="med" len="med"/>
                      <a:tailEnd w="med" len="med"/>
                    </a:lnTlToBr>
                    <a:lnBlToTr w="0" cap="flat" cmpd="sng" algn="ctr">
                      <a:noFill/>
                      <a:round/>
                      <a:headEnd w="med" len="med"/>
                      <a:tailEnd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Tx/>
                        <a:buNone/>
                        <a:defRPr/>
                      </a:pPr>
                      <a:r>
                        <a:rPr kumimoji="1" sz="1200" b="0" i="0" strike="noStrike" kern="1200" cap="none">
                          <a:solidFill>
                            <a:schemeClr val="tx1"/>
                          </a:solidFill>
                          <a:latin typeface="나눔스퀘어라운드 Bold"/>
                          <a:ea typeface="나눔스퀘어라운드 Bold"/>
                        </a:rPr>
                        <a:t>회원 가입 버튼을 누르면 해당 페이지로 이동한다</a:t>
                      </a:r>
                      <a:endParaRPr kumimoji="1" lang="ko-KR" altLang="en-US" sz="1200" b="0" i="0" strike="noStrike" kern="1200" cap="none">
                        <a:solidFill>
                          <a:schemeClr val="tx1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116205" marR="116205" marT="43815" marB="43815"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0" cap="flat" cmpd="sng" algn="ctr">
                      <a:noFill/>
                      <a:round/>
                      <a:headEnd w="med" len="med"/>
                      <a:tailEnd w="med" len="med"/>
                    </a:lnTlToBr>
                    <a:lnBlToTr w="0" cap="flat" cmpd="sng" algn="ctr">
                      <a:noFill/>
                      <a:round/>
                      <a:headEnd w="med" len="med"/>
                      <a:tailEnd w="med" len="me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0208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067597" y="721360"/>
            <a:ext cx="3016249" cy="285749"/>
          </a:xfrm>
          <a:prstGeom prst="roundRect">
            <a:avLst>
              <a:gd name="adj" fmla="val 16667"/>
            </a:avLst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/>
          <a:p>
            <a:pPr>
              <a:defRPr/>
            </a:pPr>
            <a:r>
              <a:rPr lang="ko-KR" altLang="en-US">
                <a:solidFill>
                  <a:srgbClr val="000000"/>
                </a:solidFill>
              </a:rPr>
              <a:t>아이디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067597" y="1197610"/>
            <a:ext cx="3016249" cy="285749"/>
          </a:xfrm>
          <a:prstGeom prst="roundRect">
            <a:avLst>
              <a:gd name="adj" fmla="val 16667"/>
            </a:avLst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/>
          <a:p>
            <a:pPr>
              <a:defRPr/>
            </a:pPr>
            <a:r>
              <a:rPr lang="ko-KR" altLang="en-US">
                <a:solidFill>
                  <a:srgbClr val="000000"/>
                </a:solidFill>
              </a:rPr>
              <a:t>비밀번호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067597" y="1689735"/>
            <a:ext cx="3016249" cy="285749"/>
          </a:xfrm>
          <a:prstGeom prst="roundRect">
            <a:avLst>
              <a:gd name="adj" fmla="val 16667"/>
            </a:avLst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/>
          <a:p>
            <a:pPr>
              <a:defRPr/>
            </a:pPr>
            <a:r>
              <a:rPr lang="ko-KR" altLang="en-US">
                <a:solidFill>
                  <a:srgbClr val="000000"/>
                </a:solidFill>
              </a:rPr>
              <a:t>비밀번호 확인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067597" y="2150110"/>
            <a:ext cx="3016249" cy="285749"/>
          </a:xfrm>
          <a:prstGeom prst="roundRect">
            <a:avLst>
              <a:gd name="adj" fmla="val 16667"/>
            </a:avLst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/>
          <a:p>
            <a:pPr>
              <a:defRPr/>
            </a:pPr>
            <a:r>
              <a:rPr lang="ko-KR" altLang="en-US">
                <a:solidFill>
                  <a:srgbClr val="000000"/>
                </a:solidFill>
              </a:rPr>
              <a:t>이름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067596" y="2642235"/>
            <a:ext cx="1285875" cy="333375"/>
          </a:xfrm>
          <a:prstGeom prst="roundRect">
            <a:avLst>
              <a:gd name="adj" fmla="val 16667"/>
            </a:avLst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/>
          <a:p>
            <a:pPr>
              <a:defRPr/>
            </a:pPr>
            <a:r>
              <a:rPr lang="ko-KR" altLang="en-US">
                <a:solidFill>
                  <a:srgbClr val="000000"/>
                </a:solidFill>
              </a:rPr>
              <a:t>이메일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035849" y="3166110"/>
            <a:ext cx="3047997" cy="285749"/>
          </a:xfrm>
          <a:prstGeom prst="roundRect">
            <a:avLst>
              <a:gd name="adj" fmla="val 16667"/>
            </a:avLst>
          </a:prstGeom>
          <a:solidFill>
            <a:srgbClr val="80008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/>
          <a:p>
            <a:pPr algn="ctr">
              <a:defRPr/>
            </a:pPr>
            <a:r>
              <a:rPr lang="ko-KR" altLang="en-US">
                <a:solidFill>
                  <a:srgbClr val="FFFFFF"/>
                </a:solidFill>
              </a:rPr>
              <a:t>인증번호 전송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1381123" y="4008437"/>
            <a:ext cx="1285875" cy="476249"/>
          </a:xfrm>
          <a:prstGeom prst="roundRect">
            <a:avLst>
              <a:gd name="adj" fmla="val 16667"/>
            </a:avLst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/>
          <a:p>
            <a:pPr>
              <a:defRPr/>
            </a:pPr>
            <a:r>
              <a:rPr lang="ko-KR" altLang="en-US">
                <a:solidFill>
                  <a:srgbClr val="000000"/>
                </a:solidFill>
              </a:rPr>
              <a:t>전체동의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2623346" y="2642235"/>
            <a:ext cx="1460500" cy="333375"/>
          </a:xfrm>
          <a:prstGeom prst="roundRect">
            <a:avLst>
              <a:gd name="adj" fmla="val 16667"/>
            </a:avLst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/>
          <a:p>
            <a:pPr>
              <a:defRPr/>
            </a:pPr>
            <a:r>
              <a:rPr lang="en-US" altLang="ko-KR" sz="1200">
                <a:solidFill>
                  <a:srgbClr val="000000"/>
                </a:solidFill>
              </a:rPr>
              <a:t>@naver.com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1067596" y="3642360"/>
            <a:ext cx="825500" cy="285750"/>
          </a:xfrm>
          <a:prstGeom prst="roundRect">
            <a:avLst>
              <a:gd name="adj" fmla="val 16667"/>
            </a:avLst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/>
          <a:p>
            <a:pPr algn="ctr">
              <a:defRPr/>
            </a:pPr>
            <a:r>
              <a:rPr lang="en-US" altLang="ko-KR">
                <a:solidFill>
                  <a:srgbClr val="000000"/>
                </a:solidFill>
              </a:rPr>
              <a:t>010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940723" y="3642360"/>
            <a:ext cx="1079498" cy="285750"/>
          </a:xfrm>
          <a:prstGeom prst="roundRect">
            <a:avLst>
              <a:gd name="adj" fmla="val 16667"/>
            </a:avLst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/>
          <a:p>
            <a:pPr algn="ctr">
              <a:defRPr/>
            </a:pPr>
            <a:r>
              <a:rPr lang="en-US" altLang="ko-KR">
                <a:solidFill>
                  <a:srgbClr val="000000"/>
                </a:solidFill>
              </a:rPr>
              <a:t>0000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3067846" y="3642360"/>
            <a:ext cx="1016000" cy="285750"/>
          </a:xfrm>
          <a:prstGeom prst="roundRect">
            <a:avLst>
              <a:gd name="adj" fmla="val 16667"/>
            </a:avLst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/>
          <a:p>
            <a:pPr algn="ctr">
              <a:defRPr/>
            </a:pPr>
            <a:r>
              <a:rPr lang="en-US" altLang="ko-KR">
                <a:solidFill>
                  <a:srgbClr val="000000"/>
                </a:solidFill>
              </a:rPr>
              <a:t>0000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111250" y="4101703"/>
            <a:ext cx="134937" cy="144859"/>
          </a:xfrm>
          <a:prstGeom prst="roundRect">
            <a:avLst>
              <a:gd name="adj" fmla="val 16667"/>
            </a:avLst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150937" y="4572997"/>
            <a:ext cx="2952750" cy="1841499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1111250" y="6445250"/>
            <a:ext cx="1389063" cy="412750"/>
          </a:xfrm>
          <a:prstGeom prst="roundRect">
            <a:avLst>
              <a:gd name="adj" fmla="val 16667"/>
            </a:avLst>
          </a:prstGeom>
          <a:solidFill>
            <a:srgbClr val="80008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/>
          <a:p>
            <a:pPr algn="ctr">
              <a:defRPr/>
            </a:pPr>
            <a:r>
              <a:rPr lang="ko-KR" altLang="en-US">
                <a:solidFill>
                  <a:srgbClr val="FFFFFF"/>
                </a:solidFill>
              </a:rPr>
              <a:t>가입하기</a:t>
            </a:r>
          </a:p>
        </p:txBody>
      </p:sp>
      <p:sp>
        <p:nvSpPr>
          <p:cNvPr id="27" name="모서리가 둥근 직사각형 26"/>
          <p:cNvSpPr/>
          <p:nvPr/>
        </p:nvSpPr>
        <p:spPr>
          <a:xfrm>
            <a:off x="2754311" y="6445250"/>
            <a:ext cx="1349376" cy="412750"/>
          </a:xfrm>
          <a:prstGeom prst="roundRect">
            <a:avLst>
              <a:gd name="adj" fmla="val 16667"/>
            </a:avLst>
          </a:prstGeom>
          <a:solidFill>
            <a:srgbClr val="80008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/>
          <a:p>
            <a:pPr algn="ctr">
              <a:defRPr/>
            </a:pPr>
            <a:r>
              <a:rPr lang="ko-KR" altLang="en-US">
                <a:solidFill>
                  <a:srgbClr val="FFFFFF"/>
                </a:solidFill>
              </a:rPr>
              <a:t>로그인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1311671" y="4975330"/>
            <a:ext cx="146844" cy="165695"/>
          </a:xfrm>
          <a:prstGeom prst="roundRect">
            <a:avLst>
              <a:gd name="adj" fmla="val 16667"/>
            </a:avLst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1303734" y="4610202"/>
            <a:ext cx="154781" cy="165694"/>
          </a:xfrm>
          <a:prstGeom prst="roundRect">
            <a:avLst>
              <a:gd name="adj" fmla="val 16667"/>
            </a:avLst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1311671" y="5328052"/>
            <a:ext cx="146844" cy="165695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>
            <a:no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1303734" y="5660433"/>
            <a:ext cx="146844" cy="165695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>
            <a:no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2436812" y="4587381"/>
            <a:ext cx="841376" cy="18851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/>
          <a:p>
            <a:pPr algn="ctr">
              <a:defRPr/>
            </a:pPr>
            <a:r>
              <a:rPr lang="ko-KR" altLang="en-US" sz="900">
                <a:solidFill>
                  <a:srgbClr val="000000"/>
                </a:solidFill>
              </a:rPr>
              <a:t>내용보기</a:t>
            </a:r>
          </a:p>
        </p:txBody>
      </p:sp>
      <p:sp>
        <p:nvSpPr>
          <p:cNvPr id="42" name="모서리가 둥근 직사각형 41"/>
          <p:cNvSpPr/>
          <p:nvPr/>
        </p:nvSpPr>
        <p:spPr>
          <a:xfrm>
            <a:off x="1595438" y="4975330"/>
            <a:ext cx="1603373" cy="211337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/>
          <a:p>
            <a:pPr>
              <a:defRPr/>
            </a:pPr>
            <a:r>
              <a:rPr lang="ko-KR" altLang="en-US" sz="900">
                <a:solidFill>
                  <a:srgbClr val="000000"/>
                </a:solidFill>
              </a:rPr>
              <a:t>개인정보 수집 및 이용안내</a:t>
            </a:r>
          </a:p>
        </p:txBody>
      </p:sp>
      <p:sp>
        <p:nvSpPr>
          <p:cNvPr id="43" name="모서리가 둥근 직사각형 42"/>
          <p:cNvSpPr/>
          <p:nvPr/>
        </p:nvSpPr>
        <p:spPr>
          <a:xfrm>
            <a:off x="1623218" y="4528222"/>
            <a:ext cx="801686" cy="32965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/>
          <a:p>
            <a:pPr>
              <a:defRPr/>
            </a:pPr>
            <a:r>
              <a:rPr lang="ko-KR" altLang="en-US" sz="900">
                <a:solidFill>
                  <a:srgbClr val="000000"/>
                </a:solidFill>
              </a:rPr>
              <a:t>이용약관</a:t>
            </a:r>
          </a:p>
        </p:txBody>
      </p:sp>
      <p:sp>
        <p:nvSpPr>
          <p:cNvPr id="44" name="모서리가 둥근 직사각형 43"/>
          <p:cNvSpPr/>
          <p:nvPr/>
        </p:nvSpPr>
        <p:spPr>
          <a:xfrm>
            <a:off x="1571626" y="5328052"/>
            <a:ext cx="1603373" cy="211337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/>
          <a:p>
            <a:pPr>
              <a:defRPr/>
            </a:pPr>
            <a:r>
              <a:rPr lang="ko-KR" altLang="en-US" sz="900">
                <a:solidFill>
                  <a:srgbClr val="000000"/>
                </a:solidFill>
              </a:rPr>
              <a:t>개인정보 제</a:t>
            </a:r>
            <a:r>
              <a:rPr lang="en-US" altLang="ko-KR" sz="900">
                <a:solidFill>
                  <a:srgbClr val="000000"/>
                </a:solidFill>
              </a:rPr>
              <a:t>3</a:t>
            </a:r>
            <a:r>
              <a:rPr lang="ko-KR" altLang="en-US" sz="900">
                <a:solidFill>
                  <a:srgbClr val="000000"/>
                </a:solidFill>
              </a:rPr>
              <a:t>자 제공</a:t>
            </a:r>
          </a:p>
        </p:txBody>
      </p:sp>
      <p:sp>
        <p:nvSpPr>
          <p:cNvPr id="45" name="모서리가 둥근 직사각형 44"/>
          <p:cNvSpPr/>
          <p:nvPr/>
        </p:nvSpPr>
        <p:spPr>
          <a:xfrm>
            <a:off x="1571626" y="5660433"/>
            <a:ext cx="1603373" cy="211337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/>
          <a:p>
            <a:pPr>
              <a:defRPr/>
            </a:pPr>
            <a:r>
              <a:rPr lang="ko-KR" altLang="en-US" sz="900">
                <a:solidFill>
                  <a:srgbClr val="000000"/>
                </a:solidFill>
              </a:rPr>
              <a:t>개인정보 처리위탁</a:t>
            </a:r>
          </a:p>
        </p:txBody>
      </p:sp>
      <p:sp>
        <p:nvSpPr>
          <p:cNvPr id="46" name="모서리가 둥근 직사각형 45"/>
          <p:cNvSpPr/>
          <p:nvPr/>
        </p:nvSpPr>
        <p:spPr>
          <a:xfrm>
            <a:off x="3087687" y="4975330"/>
            <a:ext cx="841376" cy="211337"/>
          </a:xfrm>
          <a:prstGeom prst="roundRect">
            <a:avLst>
              <a:gd name="adj" fmla="val 16667"/>
            </a:avLst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/>
          <a:p>
            <a:pPr algn="ctr">
              <a:defRPr/>
            </a:pPr>
            <a:r>
              <a:rPr lang="ko-KR" altLang="en-US" sz="900">
                <a:solidFill>
                  <a:srgbClr val="000000"/>
                </a:solidFill>
              </a:rPr>
              <a:t>내용보기</a:t>
            </a:r>
          </a:p>
        </p:txBody>
      </p:sp>
      <p:sp>
        <p:nvSpPr>
          <p:cNvPr id="47" name="모서리가 둥근 직사각형 46"/>
          <p:cNvSpPr/>
          <p:nvPr/>
        </p:nvSpPr>
        <p:spPr>
          <a:xfrm>
            <a:off x="2809876" y="5339463"/>
            <a:ext cx="841376" cy="188516"/>
          </a:xfrm>
          <a:prstGeom prst="roundRect">
            <a:avLst>
              <a:gd name="adj" fmla="val 16667"/>
            </a:avLst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/>
          <a:p>
            <a:pPr algn="ctr">
              <a:defRPr/>
            </a:pPr>
            <a:r>
              <a:rPr lang="ko-KR" altLang="en-US" sz="900">
                <a:solidFill>
                  <a:srgbClr val="000000"/>
                </a:solidFill>
              </a:rPr>
              <a:t>내용보기</a:t>
            </a:r>
          </a:p>
        </p:txBody>
      </p:sp>
      <p:sp>
        <p:nvSpPr>
          <p:cNvPr id="48" name="모서리가 둥근 직사각형 47"/>
          <p:cNvSpPr/>
          <p:nvPr/>
        </p:nvSpPr>
        <p:spPr>
          <a:xfrm>
            <a:off x="2754311" y="5660433"/>
            <a:ext cx="841376" cy="188516"/>
          </a:xfrm>
          <a:prstGeom prst="roundRect">
            <a:avLst>
              <a:gd name="adj" fmla="val 16667"/>
            </a:avLst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/>
          <a:p>
            <a:pPr algn="ctr">
              <a:defRPr/>
            </a:pPr>
            <a:r>
              <a:rPr lang="ko-KR" altLang="en-US" sz="900">
                <a:solidFill>
                  <a:srgbClr val="000000"/>
                </a:solidFill>
              </a:rPr>
              <a:t>내용보기</a:t>
            </a:r>
          </a:p>
        </p:txBody>
      </p:sp>
      <p:graphicFrame>
        <p:nvGraphicFramePr>
          <p:cNvPr id="49" name="Table 3"/>
          <p:cNvGraphicFramePr>
            <a:graphicFrameLocks noGrp="1"/>
          </p:cNvGraphicFramePr>
          <p:nvPr/>
        </p:nvGraphicFramePr>
        <p:xfrm>
          <a:off x="6096000" y="0"/>
          <a:ext cx="4805680" cy="5937244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767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38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4329"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Tx/>
                        <a:buNone/>
                        <a:defRPr/>
                      </a:pPr>
                      <a:r>
                        <a:rPr kumimoji="1" sz="1400" b="1" i="0" strike="noStrike" kern="1200" cap="none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</a:rPr>
                        <a:t>항목</a:t>
                      </a:r>
                      <a:endParaRPr kumimoji="1" lang="ko-KR" altLang="en-US" sz="1400" b="1" i="0" strike="noStrike" kern="1200" cap="none">
                        <a:solidFill>
                          <a:schemeClr val="bg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116205" marR="116205" marT="43815" marB="43815"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0" cap="flat" cmpd="sng" algn="ctr">
                      <a:noFill/>
                      <a:round/>
                      <a:headEnd w="med" len="med"/>
                      <a:tailEnd w="med" len="med"/>
                    </a:lnTlToBr>
                    <a:lnBlToTr w="0" cap="flat" cmpd="sng" algn="ctr">
                      <a:noFill/>
                      <a:round/>
                      <a:headEnd w="med" len="med"/>
                      <a:tailEnd w="med" len="me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Tx/>
                        <a:buNone/>
                        <a:defRPr/>
                      </a:pPr>
                      <a:r>
                        <a:rPr kumimoji="1" sz="1400" b="1" i="0" strike="noStrike" kern="1200" cap="none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</a:rPr>
                        <a:t>설명</a:t>
                      </a:r>
                      <a:endParaRPr kumimoji="1" lang="ko-KR" altLang="en-US" sz="1400" b="1" i="0" strike="noStrike" kern="1200" cap="none">
                        <a:solidFill>
                          <a:schemeClr val="bg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116205" marR="116205" marT="43815" marB="43815"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0" cap="flat" cmpd="sng" algn="ctr">
                      <a:noFill/>
                      <a:round/>
                      <a:headEnd w="med" len="med"/>
                      <a:tailEnd w="med" len="med"/>
                    </a:lnTlToBr>
                    <a:lnBlToTr w="0" cap="flat" cmpd="sng" algn="ctr">
                      <a:noFill/>
                      <a:round/>
                      <a:headEnd w="med" len="med"/>
                      <a:tailEnd w="med" len="me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1435"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Tx/>
                        <a:buNone/>
                        <a:defRPr/>
                      </a:pPr>
                      <a:r>
                        <a:rPr kumimoji="1" lang="en-US" altLang="ko-KR" sz="1200" b="0" i="0" strike="noStrike" kern="1200" cap="none">
                          <a:solidFill>
                            <a:schemeClr val="tx1"/>
                          </a:solidFill>
                          <a:latin typeface="나눔스퀘어라운드 Bold"/>
                          <a:ea typeface="나눔스퀘어라운드 Bold"/>
                        </a:rPr>
                        <a:t>1</a:t>
                      </a:r>
                    </a:p>
                  </a:txBody>
                  <a:tcPr marL="116205" marR="116205" marT="43815" marB="43815"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0" cap="flat" cmpd="sng" algn="ctr">
                      <a:noFill/>
                      <a:round/>
                      <a:headEnd w="med" len="med"/>
                      <a:tailEnd w="med" len="med"/>
                    </a:lnTlToBr>
                    <a:lnBlToTr w="0" cap="flat" cmpd="sng" algn="ctr">
                      <a:noFill/>
                      <a:round/>
                      <a:headEnd w="med" len="med"/>
                      <a:tailEnd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Tx/>
                        <a:buNone/>
                        <a:defRPr/>
                      </a:pPr>
                      <a:r>
                        <a:rPr kumimoji="1" sz="1200" b="0" i="0" strike="noStrike" kern="1200" cap="none">
                          <a:solidFill>
                            <a:schemeClr val="tx1"/>
                          </a:solidFill>
                          <a:latin typeface="나눔스퀘어라운드 Bold"/>
                          <a:ea typeface="나눔스퀘어라운드 Bold"/>
                        </a:rPr>
                        <a:t>아이디를 입력합니다.</a:t>
                      </a:r>
                      <a:endParaRPr kumimoji="1" lang="ko-KR" altLang="en-US" sz="1200" b="0" i="0" strike="noStrike" kern="1200" cap="none">
                        <a:solidFill>
                          <a:schemeClr val="tx1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116205" marR="116205" marT="43815" marB="43815"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0" cap="flat" cmpd="sng" algn="ctr">
                      <a:noFill/>
                      <a:round/>
                      <a:headEnd w="med" len="med"/>
                      <a:tailEnd w="med" len="med"/>
                    </a:lnTlToBr>
                    <a:lnBlToTr w="0" cap="flat" cmpd="sng" algn="ctr">
                      <a:noFill/>
                      <a:round/>
                      <a:headEnd w="med" len="med"/>
                      <a:tailEnd w="med" len="me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1435"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Tx/>
                        <a:buNone/>
                        <a:defRPr/>
                      </a:pPr>
                      <a:r>
                        <a:rPr kumimoji="1" lang="en-US" altLang="ko-KR" sz="1200" b="0" i="0" strike="noStrike" kern="1200" cap="none">
                          <a:solidFill>
                            <a:schemeClr val="tx1"/>
                          </a:solidFill>
                          <a:latin typeface="나눔스퀘어라운드 Bold"/>
                          <a:ea typeface="나눔스퀘어라운드 Bold"/>
                        </a:rPr>
                        <a:t>2</a:t>
                      </a:r>
                    </a:p>
                  </a:txBody>
                  <a:tcPr marL="116205" marR="116205" marT="43815" marB="43815"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0" cap="flat" cmpd="sng" algn="ctr">
                      <a:noFill/>
                      <a:round/>
                      <a:headEnd w="med" len="med"/>
                      <a:tailEnd w="med" len="med"/>
                    </a:lnTlToBr>
                    <a:lnBlToTr w="0" cap="flat" cmpd="sng" algn="ctr">
                      <a:noFill/>
                      <a:round/>
                      <a:headEnd w="med" len="med"/>
                      <a:tailEnd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Tx/>
                        <a:buNone/>
                        <a:defRPr/>
                      </a:pPr>
                      <a:r>
                        <a:rPr kumimoji="1" sz="1200" b="0" i="0" strike="noStrike" kern="1200" cap="none">
                          <a:solidFill>
                            <a:schemeClr val="tx1"/>
                          </a:solidFill>
                          <a:latin typeface="나눔스퀘어라운드 Bold"/>
                          <a:ea typeface="나눔스퀘어라운드 Bold"/>
                        </a:rPr>
                        <a:t>비밀번호를 입력합니다.</a:t>
                      </a:r>
                      <a:endParaRPr kumimoji="1" lang="ko-KR" altLang="en-US" sz="1200" b="0" i="0" strike="noStrike" kern="1200" cap="none">
                        <a:solidFill>
                          <a:schemeClr val="tx1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116205" marR="116205" marT="43815" marB="43815"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0" cap="flat" cmpd="sng" algn="ctr">
                      <a:noFill/>
                      <a:round/>
                      <a:headEnd w="med" len="med"/>
                      <a:tailEnd w="med" len="med"/>
                    </a:lnTlToBr>
                    <a:lnBlToTr w="0" cap="flat" cmpd="sng" algn="ctr">
                      <a:noFill/>
                      <a:round/>
                      <a:headEnd w="med" len="med"/>
                      <a:tailEnd w="med" len="me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1435"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Tx/>
                        <a:buNone/>
                        <a:defRPr/>
                      </a:pPr>
                      <a:r>
                        <a:rPr kumimoji="1" lang="en-US" altLang="ko-KR" sz="1200" b="0" i="0" strike="noStrike" kern="1200" cap="none">
                          <a:solidFill>
                            <a:schemeClr val="tx1"/>
                          </a:solidFill>
                          <a:latin typeface="나눔스퀘어라운드 Bold"/>
                          <a:ea typeface="나눔스퀘어라운드 Bold"/>
                        </a:rPr>
                        <a:t>3</a:t>
                      </a:r>
                    </a:p>
                  </a:txBody>
                  <a:tcPr marL="116205" marR="116205" marT="43815" marB="43815"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0" cap="flat" cmpd="sng" algn="ctr">
                      <a:noFill/>
                      <a:round/>
                      <a:headEnd w="med" len="med"/>
                      <a:tailEnd w="med" len="med"/>
                    </a:lnTlToBr>
                    <a:lnBlToTr w="0" cap="flat" cmpd="sng" algn="ctr">
                      <a:noFill/>
                      <a:round/>
                      <a:headEnd w="med" len="med"/>
                      <a:tailEnd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Tx/>
                        <a:buNone/>
                        <a:defRPr/>
                      </a:pPr>
                      <a:r>
                        <a:rPr kumimoji="1" sz="1200" b="0" i="0" strike="noStrike" kern="1200" cap="none">
                          <a:solidFill>
                            <a:schemeClr val="tx1"/>
                          </a:solidFill>
                          <a:latin typeface="나눔스퀘어라운드 Bold"/>
                          <a:ea typeface="나눔스퀘어라운드 Bold"/>
                        </a:rPr>
                        <a:t>위의 입력한 비밀번호와 동일한지 확인합니다.</a:t>
                      </a:r>
                      <a:endParaRPr kumimoji="1" lang="ko-KR" altLang="en-US" sz="1200" b="0" i="0" strike="noStrike" kern="1200" cap="none">
                        <a:solidFill>
                          <a:schemeClr val="tx1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116205" marR="116205" marT="43815" marB="43815"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0" cap="flat" cmpd="sng" algn="ctr">
                      <a:noFill/>
                      <a:round/>
                      <a:headEnd w="med" len="med"/>
                      <a:tailEnd w="med" len="med"/>
                    </a:lnTlToBr>
                    <a:lnBlToTr w="0" cap="flat" cmpd="sng" algn="ctr">
                      <a:noFill/>
                      <a:round/>
                      <a:headEnd w="med" len="med"/>
                      <a:tailEnd w="med" len="me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1435"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Tx/>
                        <a:buNone/>
                        <a:defRPr/>
                      </a:pPr>
                      <a:r>
                        <a:rPr kumimoji="1" lang="en-US" altLang="ko-KR" sz="1200" b="0" i="0" strike="noStrike" kern="1200" cap="none">
                          <a:solidFill>
                            <a:schemeClr val="tx1"/>
                          </a:solidFill>
                          <a:latin typeface="나눔스퀘어라운드 Bold"/>
                          <a:ea typeface="나눔스퀘어라운드 Bold"/>
                        </a:rPr>
                        <a:t>4</a:t>
                      </a:r>
                    </a:p>
                  </a:txBody>
                  <a:tcPr marL="116205" marR="116205" marT="43815" marB="43815"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0" cap="flat" cmpd="sng" algn="ctr">
                      <a:noFill/>
                      <a:round/>
                      <a:headEnd w="med" len="med"/>
                      <a:tailEnd w="med" len="med"/>
                    </a:lnTlToBr>
                    <a:lnBlToTr w="0" cap="flat" cmpd="sng" algn="ctr">
                      <a:noFill/>
                      <a:round/>
                      <a:headEnd w="med" len="med"/>
                      <a:tailEnd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Tx/>
                        <a:buNone/>
                        <a:defRPr/>
                      </a:pPr>
                      <a:r>
                        <a:rPr kumimoji="1" sz="1200" b="0" i="0" strike="noStrike" kern="1200" cap="none">
                          <a:solidFill>
                            <a:schemeClr val="tx1"/>
                          </a:solidFill>
                          <a:latin typeface="나눔스퀘어라운드 Bold"/>
                          <a:ea typeface="나눔스퀘어라운드 Bold"/>
                        </a:rPr>
                        <a:t>본인의 이름을 입력합니다.</a:t>
                      </a:r>
                      <a:endParaRPr kumimoji="1" lang="ko-KR" altLang="en-US" sz="1200" b="0" i="0" strike="noStrike" kern="1200" cap="none">
                        <a:solidFill>
                          <a:schemeClr val="tx1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116205" marR="116205" marT="43815" marB="43815"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0" cap="flat" cmpd="sng" algn="ctr">
                      <a:noFill/>
                      <a:round/>
                      <a:headEnd w="med" len="med"/>
                      <a:tailEnd w="med" len="med"/>
                    </a:lnTlToBr>
                    <a:lnBlToTr w="0" cap="flat" cmpd="sng" algn="ctr">
                      <a:noFill/>
                      <a:round/>
                      <a:headEnd w="med" len="med"/>
                      <a:tailEnd w="med" len="me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1435"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Tx/>
                        <a:buNone/>
                        <a:defRPr/>
                      </a:pPr>
                      <a:r>
                        <a:rPr kumimoji="1" lang="en-US" altLang="ko-KR" sz="1200" b="0" i="0" strike="noStrike" kern="1200" cap="none">
                          <a:solidFill>
                            <a:schemeClr val="tx1"/>
                          </a:solidFill>
                          <a:latin typeface="나눔스퀘어라운드 Bold"/>
                          <a:ea typeface="나눔스퀘어라운드 Bold"/>
                        </a:rPr>
                        <a:t>5</a:t>
                      </a:r>
                    </a:p>
                  </a:txBody>
                  <a:tcPr marL="116205" marR="116205" marT="43815" marB="43815"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0" cap="flat" cmpd="sng" algn="ctr">
                      <a:noFill/>
                      <a:round/>
                      <a:headEnd w="med" len="med"/>
                      <a:tailEnd w="med" len="med"/>
                    </a:lnTlToBr>
                    <a:lnBlToTr w="0" cap="flat" cmpd="sng" algn="ctr">
                      <a:noFill/>
                      <a:round/>
                      <a:headEnd w="med" len="med"/>
                      <a:tailEnd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Tx/>
                        <a:buNone/>
                        <a:defRPr/>
                      </a:pPr>
                      <a:r>
                        <a:rPr kumimoji="1" sz="1200" b="0" i="0" strike="noStrike" kern="1200" cap="none">
                          <a:solidFill>
                            <a:schemeClr val="tx1"/>
                          </a:solidFill>
                          <a:latin typeface="나눔스퀘어라운드 Bold"/>
                          <a:ea typeface="나눔스퀘어라운드 Bold"/>
                        </a:rPr>
                        <a:t>인증번호를 받을 이메일을 입력합니다.</a:t>
                      </a:r>
                      <a:endParaRPr kumimoji="1" lang="ko-KR" altLang="en-US" sz="1200" b="0" i="0" strike="noStrike" kern="1200" cap="none">
                        <a:solidFill>
                          <a:schemeClr val="tx1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116205" marR="116205" marT="43815" marB="43815"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0" cap="flat" cmpd="sng" algn="ctr">
                      <a:noFill/>
                      <a:round/>
                      <a:headEnd w="med" len="med"/>
                      <a:tailEnd w="med" len="med"/>
                    </a:lnTlToBr>
                    <a:lnBlToTr w="0" cap="flat" cmpd="sng" algn="ctr">
                      <a:noFill/>
                      <a:round/>
                      <a:headEnd w="med" len="med"/>
                      <a:tailEnd w="med" len="me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1435"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Tx/>
                        <a:buNone/>
                        <a:defRPr/>
                      </a:pPr>
                      <a:r>
                        <a:rPr kumimoji="1" lang="en-US" altLang="ko-KR" sz="1200" b="0" i="0" strike="noStrike" kern="1200" cap="none">
                          <a:solidFill>
                            <a:schemeClr val="tx1"/>
                          </a:solidFill>
                          <a:latin typeface="나눔스퀘어라운드 Bold"/>
                          <a:ea typeface="나눔스퀘어라운드 Bold"/>
                        </a:rPr>
                        <a:t>6</a:t>
                      </a:r>
                    </a:p>
                  </a:txBody>
                  <a:tcPr marL="116205" marR="116205" marT="43815" marB="43815"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0" cap="flat" cmpd="sng" algn="ctr">
                      <a:noFill/>
                      <a:round/>
                      <a:headEnd w="med" len="med"/>
                      <a:tailEnd w="med" len="med"/>
                    </a:lnTlToBr>
                    <a:lnBlToTr w="0" cap="flat" cmpd="sng" algn="ctr">
                      <a:noFill/>
                      <a:round/>
                      <a:headEnd w="med" len="med"/>
                      <a:tailEnd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Tx/>
                        <a:buNone/>
                        <a:defRPr/>
                      </a:pPr>
                      <a:r>
                        <a:rPr kumimoji="1" sz="1200" b="0" i="0" strike="noStrike" kern="1200" cap="none">
                          <a:solidFill>
                            <a:schemeClr val="tx1"/>
                          </a:solidFill>
                          <a:latin typeface="나눔스퀘어라운드 Bold"/>
                          <a:ea typeface="나눔스퀘어라운드 Bold"/>
                        </a:rPr>
                        <a:t>입력 된 이메일로 인증번호를 전송합니다.</a:t>
                      </a:r>
                      <a:endParaRPr kumimoji="1" lang="ko-KR" altLang="en-US" sz="1200" b="0" i="0" strike="noStrike" kern="1200" cap="none">
                        <a:solidFill>
                          <a:schemeClr val="tx1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116205" marR="116205" marT="43815" marB="43815"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0" cap="flat" cmpd="sng" algn="ctr">
                      <a:noFill/>
                      <a:round/>
                      <a:headEnd w="med" len="med"/>
                      <a:tailEnd w="med" len="med"/>
                    </a:lnTlToBr>
                    <a:lnBlToTr w="0" cap="flat" cmpd="sng" algn="ctr">
                      <a:noFill/>
                      <a:round/>
                      <a:headEnd w="med" len="med"/>
                      <a:tailEnd w="med" len="me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1435"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Tx/>
                        <a:buNone/>
                        <a:defRPr/>
                      </a:pPr>
                      <a:r>
                        <a:rPr kumimoji="1" lang="en-US" altLang="ko-KR" sz="1200" b="0" i="0" strike="noStrike" kern="1200" cap="none">
                          <a:solidFill>
                            <a:schemeClr val="tx1"/>
                          </a:solidFill>
                          <a:latin typeface="나눔스퀘어라운드 Bold"/>
                          <a:ea typeface="나눔스퀘어라운드 Bold"/>
                        </a:rPr>
                        <a:t>7</a:t>
                      </a:r>
                    </a:p>
                  </a:txBody>
                  <a:tcPr marL="116205" marR="116205" marT="43815" marB="43815"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0" cap="flat" cmpd="sng" algn="ctr">
                      <a:noFill/>
                      <a:round/>
                      <a:headEnd w="med" len="med"/>
                      <a:tailEnd w="med" len="med"/>
                    </a:lnTlToBr>
                    <a:lnBlToTr w="0" cap="flat" cmpd="sng" algn="ctr">
                      <a:noFill/>
                      <a:round/>
                      <a:headEnd w="med" len="med"/>
                      <a:tailEnd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Tx/>
                        <a:buNone/>
                        <a:defRPr/>
                      </a:pPr>
                      <a:r>
                        <a:rPr kumimoji="1" sz="1200" b="0" i="0" strike="noStrike" kern="1200" cap="none">
                          <a:solidFill>
                            <a:schemeClr val="tx1"/>
                          </a:solidFill>
                          <a:latin typeface="나눔스퀘어라운드 Bold"/>
                          <a:ea typeface="나눔스퀘어라운드 Bold"/>
                        </a:rPr>
                        <a:t>전화번호를 입력합니다.</a:t>
                      </a:r>
                      <a:endParaRPr kumimoji="1" lang="ko-KR" altLang="en-US" sz="1200" b="0" i="0" strike="noStrike" kern="1200" cap="none">
                        <a:solidFill>
                          <a:schemeClr val="tx1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116205" marR="116205" marT="43815" marB="43815"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0" cap="flat" cmpd="sng" algn="ctr">
                      <a:noFill/>
                      <a:round/>
                      <a:headEnd w="med" len="med"/>
                      <a:tailEnd w="med" len="med"/>
                    </a:lnTlToBr>
                    <a:lnBlToTr w="0" cap="flat" cmpd="sng" algn="ctr">
                      <a:noFill/>
                      <a:round/>
                      <a:headEnd w="med" len="med"/>
                      <a:tailEnd w="med" len="me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21435"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Tx/>
                        <a:buNone/>
                        <a:defRPr/>
                      </a:pPr>
                      <a:r>
                        <a:rPr kumimoji="1" lang="en-US" altLang="ko-KR" sz="1200" b="0" i="0" strike="noStrike" kern="1200" cap="none">
                          <a:solidFill>
                            <a:schemeClr val="tx1"/>
                          </a:solidFill>
                          <a:latin typeface="나눔스퀘어라운드 Bold"/>
                          <a:ea typeface="나눔스퀘어라운드 Bold"/>
                        </a:rPr>
                        <a:t>8</a:t>
                      </a:r>
                    </a:p>
                  </a:txBody>
                  <a:tcPr marL="116205" marR="116205" marT="43815" marB="43815"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0" cap="flat" cmpd="sng" algn="ctr">
                      <a:noFill/>
                      <a:round/>
                      <a:headEnd w="med" len="med"/>
                      <a:tailEnd w="med" len="med"/>
                    </a:lnTlToBr>
                    <a:lnBlToTr w="0" cap="flat" cmpd="sng" algn="ctr">
                      <a:noFill/>
                      <a:round/>
                      <a:headEnd w="med" len="med"/>
                      <a:tailEnd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Tx/>
                        <a:buNone/>
                        <a:defRPr/>
                      </a:pPr>
                      <a:r>
                        <a:rPr kumimoji="1" sz="1200" b="0" i="0" strike="noStrike" kern="1200" cap="none">
                          <a:solidFill>
                            <a:schemeClr val="tx1"/>
                          </a:solidFill>
                          <a:latin typeface="나눔스퀘어라운드 Bold"/>
                          <a:ea typeface="나눔스퀘어라운드 Bold"/>
                        </a:rPr>
                        <a:t>입력된 정보를 전송합니다.</a:t>
                      </a:r>
                      <a:endParaRPr kumimoji="1" lang="ko-KR" altLang="en-US" sz="1200" b="0" i="0" strike="noStrike" kern="1200" cap="none">
                        <a:solidFill>
                          <a:schemeClr val="tx1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116205" marR="116205" marT="43815" marB="43815"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0" cap="flat" cmpd="sng" algn="ctr">
                      <a:noFill/>
                      <a:round/>
                      <a:headEnd w="med" len="med"/>
                      <a:tailEnd w="med" len="med"/>
                    </a:lnTlToBr>
                    <a:lnBlToTr w="0" cap="flat" cmpd="sng" algn="ctr">
                      <a:noFill/>
                      <a:round/>
                      <a:headEnd w="med" len="med"/>
                      <a:tailEnd w="med" len="me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21435"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Tx/>
                        <a:buNone/>
                        <a:defRPr/>
                      </a:pPr>
                      <a:r>
                        <a:rPr kumimoji="1" lang="en-US" altLang="ko-KR" sz="1200" b="0" i="0" strike="noStrike" kern="1200" cap="none">
                          <a:solidFill>
                            <a:schemeClr val="tx1"/>
                          </a:solidFill>
                          <a:latin typeface="나눔스퀘어라운드 Bold"/>
                          <a:ea typeface="나눔스퀘어라운드 Bold"/>
                        </a:rPr>
                        <a:t>9</a:t>
                      </a:r>
                    </a:p>
                  </a:txBody>
                  <a:tcPr marL="116205" marR="116205" marT="43815" marB="43815"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0" cap="flat" cmpd="sng" algn="ctr">
                      <a:noFill/>
                      <a:round/>
                      <a:headEnd w="med" len="med"/>
                      <a:tailEnd w="med" len="med"/>
                    </a:lnTlToBr>
                    <a:lnBlToTr w="0" cap="flat" cmpd="sng" algn="ctr">
                      <a:noFill/>
                      <a:round/>
                      <a:headEnd w="med" len="med"/>
                      <a:tailEnd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Tx/>
                        <a:buNone/>
                        <a:defRPr/>
                      </a:pPr>
                      <a:r>
                        <a:rPr kumimoji="1" sz="1200" b="0" i="0" strike="noStrike" kern="1200" cap="none">
                          <a:solidFill>
                            <a:schemeClr val="tx1"/>
                          </a:solidFill>
                          <a:latin typeface="나눔스퀘어라운드 Bold"/>
                          <a:ea typeface="나눔스퀘어라운드 Bold"/>
                        </a:rPr>
                        <a:t>로그인 페이지로 이동합니다.</a:t>
                      </a:r>
                      <a:endParaRPr kumimoji="1" lang="ko-KR" altLang="en-US" sz="1200" b="0" i="0" strike="noStrike" kern="1200" cap="none">
                        <a:solidFill>
                          <a:schemeClr val="tx1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116205" marR="116205" marT="43815" marB="43815"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0" cap="flat" cmpd="sng" algn="ctr">
                      <a:noFill/>
                      <a:round/>
                      <a:headEnd w="med" len="med"/>
                      <a:tailEnd w="med" len="med"/>
                    </a:lnTlToBr>
                    <a:lnBlToTr w="0" cap="flat" cmpd="sng" algn="ctr">
                      <a:noFill/>
                      <a:round/>
                      <a:headEnd w="med" len="med"/>
                      <a:tailEnd w="med" len="me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0" name="직사각형 59"/>
          <p:cNvSpPr/>
          <p:nvPr/>
        </p:nvSpPr>
        <p:spPr>
          <a:xfrm>
            <a:off x="1055690" y="205441"/>
            <a:ext cx="2595562" cy="309562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rgbClr val="000000"/>
                </a:solidFill>
              </a:rPr>
              <a:t>02</a:t>
            </a:r>
            <a:r>
              <a:rPr lang="ko-KR" altLang="en-US">
                <a:solidFill>
                  <a:srgbClr val="000000"/>
                </a:solidFill>
              </a:rPr>
              <a:t> </a:t>
            </a:r>
            <a:r>
              <a:rPr lang="en-US" altLang="ko-KR">
                <a:solidFill>
                  <a:srgbClr val="000000"/>
                </a:solidFill>
              </a:rPr>
              <a:t>.</a:t>
            </a:r>
            <a:r>
              <a:rPr lang="ko-KR" altLang="en-US">
                <a:solidFill>
                  <a:srgbClr val="000000"/>
                </a:solidFill>
              </a:rPr>
              <a:t> 회원가입</a:t>
            </a:r>
          </a:p>
        </p:txBody>
      </p:sp>
      <p:sp>
        <p:nvSpPr>
          <p:cNvPr id="63" name="도형 18"/>
          <p:cNvSpPr/>
          <p:nvPr/>
        </p:nvSpPr>
        <p:spPr>
          <a:xfrm>
            <a:off x="765974" y="744219"/>
            <a:ext cx="269875" cy="2628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>
              <a:defRPr/>
            </a:pPr>
            <a:r>
              <a:rPr sz="1800">
                <a:latin typeface="맑은 고딕"/>
                <a:ea typeface="맑은 고딕"/>
              </a:rPr>
              <a:t>1</a:t>
            </a:r>
            <a:endParaRPr lang="ko-KR" altLang="en-US" sz="1800">
              <a:latin typeface="맑은 고딕"/>
              <a:ea typeface="맑은 고딕"/>
            </a:endParaRPr>
          </a:p>
        </p:txBody>
      </p:sp>
      <p:sp>
        <p:nvSpPr>
          <p:cNvPr id="64" name="도형 19"/>
          <p:cNvSpPr/>
          <p:nvPr/>
        </p:nvSpPr>
        <p:spPr>
          <a:xfrm>
            <a:off x="765974" y="1197610"/>
            <a:ext cx="269875" cy="2628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>
              <a:defRPr/>
            </a:pPr>
            <a:r>
              <a:rPr sz="1800">
                <a:latin typeface="맑은 고딕"/>
                <a:ea typeface="맑은 고딕"/>
              </a:rPr>
              <a:t>2</a:t>
            </a:r>
            <a:endParaRPr lang="ko-KR" altLang="en-US" sz="1800">
              <a:latin typeface="맑은 고딕"/>
              <a:ea typeface="맑은 고딕"/>
            </a:endParaRPr>
          </a:p>
        </p:txBody>
      </p:sp>
      <p:sp>
        <p:nvSpPr>
          <p:cNvPr id="65" name="도형 20"/>
          <p:cNvSpPr/>
          <p:nvPr/>
        </p:nvSpPr>
        <p:spPr>
          <a:xfrm>
            <a:off x="765974" y="1712594"/>
            <a:ext cx="269875" cy="2628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>
              <a:defRPr/>
            </a:pPr>
            <a:r>
              <a:rPr sz="1800">
                <a:latin typeface="맑은 고딕"/>
                <a:ea typeface="맑은 고딕"/>
              </a:rPr>
              <a:t>3</a:t>
            </a:r>
            <a:endParaRPr lang="ko-KR" altLang="en-US" sz="1800">
              <a:latin typeface="맑은 고딕"/>
              <a:ea typeface="맑은 고딕"/>
            </a:endParaRPr>
          </a:p>
        </p:txBody>
      </p:sp>
      <p:sp>
        <p:nvSpPr>
          <p:cNvPr id="67" name="도형 21"/>
          <p:cNvSpPr/>
          <p:nvPr/>
        </p:nvSpPr>
        <p:spPr>
          <a:xfrm>
            <a:off x="765974" y="2172969"/>
            <a:ext cx="269875" cy="2628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>
              <a:defRPr/>
            </a:pPr>
            <a:r>
              <a:rPr sz="1800">
                <a:latin typeface="맑은 고딕"/>
                <a:ea typeface="맑은 고딕"/>
              </a:rPr>
              <a:t>4</a:t>
            </a:r>
            <a:endParaRPr lang="ko-KR" altLang="en-US" sz="1800">
              <a:latin typeface="맑은 고딕"/>
              <a:ea typeface="맑은 고딕"/>
            </a:endParaRPr>
          </a:p>
        </p:txBody>
      </p:sp>
      <p:sp>
        <p:nvSpPr>
          <p:cNvPr id="68" name="도형 22"/>
          <p:cNvSpPr/>
          <p:nvPr/>
        </p:nvSpPr>
        <p:spPr>
          <a:xfrm>
            <a:off x="797722" y="2712720"/>
            <a:ext cx="269875" cy="2628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>
              <a:defRPr/>
            </a:pPr>
            <a:r>
              <a:rPr sz="1800">
                <a:latin typeface="맑은 고딕"/>
                <a:ea typeface="맑은 고딕"/>
              </a:rPr>
              <a:t>5</a:t>
            </a:r>
            <a:endParaRPr lang="ko-KR" altLang="en-US" sz="1800">
              <a:latin typeface="맑은 고딕"/>
              <a:ea typeface="맑은 고딕"/>
            </a:endParaRPr>
          </a:p>
        </p:txBody>
      </p:sp>
      <p:sp>
        <p:nvSpPr>
          <p:cNvPr id="69" name="도형 24"/>
          <p:cNvSpPr/>
          <p:nvPr/>
        </p:nvSpPr>
        <p:spPr>
          <a:xfrm>
            <a:off x="765974" y="3166110"/>
            <a:ext cx="269875" cy="2628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>
              <a:defRPr/>
            </a:pPr>
            <a:r>
              <a:rPr sz="1800">
                <a:latin typeface="맑은 고딕"/>
                <a:ea typeface="맑은 고딕"/>
              </a:rPr>
              <a:t>6</a:t>
            </a:r>
            <a:endParaRPr lang="ko-KR" altLang="en-US" sz="1800">
              <a:latin typeface="맑은 고딕"/>
              <a:ea typeface="맑은 고딕"/>
            </a:endParaRPr>
          </a:p>
        </p:txBody>
      </p:sp>
      <p:sp>
        <p:nvSpPr>
          <p:cNvPr id="70" name="도형 25"/>
          <p:cNvSpPr/>
          <p:nvPr/>
        </p:nvSpPr>
        <p:spPr>
          <a:xfrm>
            <a:off x="765974" y="3678079"/>
            <a:ext cx="269875" cy="2628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>
              <a:defRPr/>
            </a:pPr>
            <a:r>
              <a:rPr sz="1800">
                <a:latin typeface="맑은 고딕"/>
                <a:ea typeface="맑은 고딕"/>
              </a:rPr>
              <a:t>7</a:t>
            </a:r>
            <a:endParaRPr lang="ko-KR" altLang="en-US" sz="1800">
              <a:latin typeface="맑은 고딕"/>
              <a:ea typeface="맑은 고딕"/>
            </a:endParaRPr>
          </a:p>
        </p:txBody>
      </p:sp>
      <p:sp>
        <p:nvSpPr>
          <p:cNvPr id="71" name="도형 26"/>
          <p:cNvSpPr/>
          <p:nvPr/>
        </p:nvSpPr>
        <p:spPr>
          <a:xfrm>
            <a:off x="841375" y="6388735"/>
            <a:ext cx="269875" cy="2628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>
              <a:defRPr/>
            </a:pPr>
            <a:r>
              <a:rPr sz="1800">
                <a:latin typeface="맑은 고딕"/>
                <a:ea typeface="맑은 고딕"/>
              </a:rPr>
              <a:t>8</a:t>
            </a:r>
            <a:endParaRPr lang="ko-KR" altLang="en-US" sz="1800">
              <a:latin typeface="맑은 고딕"/>
              <a:ea typeface="맑은 고딕"/>
            </a:endParaRPr>
          </a:p>
        </p:txBody>
      </p:sp>
      <p:sp>
        <p:nvSpPr>
          <p:cNvPr id="72" name="도형 27"/>
          <p:cNvSpPr/>
          <p:nvPr/>
        </p:nvSpPr>
        <p:spPr>
          <a:xfrm>
            <a:off x="2674938" y="6388735"/>
            <a:ext cx="269875" cy="2628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>
              <a:defRPr/>
            </a:pPr>
            <a:r>
              <a:rPr sz="1800">
                <a:latin typeface="맑은 고딕"/>
                <a:ea typeface="맑은 고딕"/>
              </a:rPr>
              <a:t>9</a:t>
            </a:r>
            <a:endParaRPr lang="ko-KR" altLang="en-US" sz="1800"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266875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8996832" y="1385888"/>
            <a:ext cx="1213970" cy="491097"/>
          </a:xfrm>
          <a:prstGeom prst="roundRect">
            <a:avLst>
              <a:gd name="adj" fmla="val 16667"/>
            </a:avLst>
          </a:prstGeom>
          <a:solidFill>
            <a:srgbClr val="EB5800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로그인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10388228" y="1385888"/>
            <a:ext cx="1213970" cy="491097"/>
          </a:xfrm>
          <a:prstGeom prst="roundRect">
            <a:avLst>
              <a:gd name="adj" fmla="val 16667"/>
            </a:avLst>
          </a:prstGeom>
          <a:ln>
            <a:headEnd w="med" len="med"/>
            <a:tailEnd w="med" len="med"/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회원가입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2610219" y="1385888"/>
            <a:ext cx="1811618" cy="491097"/>
          </a:xfrm>
          <a:prstGeom prst="roundRect">
            <a:avLst>
              <a:gd name="adj" fmla="val 16667"/>
            </a:avLst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공연 강연 안내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4596462" y="1385888"/>
            <a:ext cx="1811618" cy="491097"/>
          </a:xfrm>
          <a:prstGeom prst="roundRect">
            <a:avLst>
              <a:gd name="adj" fmla="val 16667"/>
            </a:avLst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고객의 소리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589800" y="1385888"/>
            <a:ext cx="1811618" cy="491097"/>
          </a:xfrm>
          <a:prstGeom prst="roundRect">
            <a:avLst>
              <a:gd name="adj" fmla="val 16667"/>
            </a:avLst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소극장소개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6642286" y="1385888"/>
            <a:ext cx="1811618" cy="491097"/>
          </a:xfrm>
          <a:prstGeom prst="roundRect">
            <a:avLst>
              <a:gd name="adj" fmla="val 16667"/>
            </a:avLst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오시는길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589800" y="1960327"/>
            <a:ext cx="1811618" cy="345514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극장소개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89800" y="2305841"/>
            <a:ext cx="1811618" cy="345514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부대시설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2610219" y="1960327"/>
            <a:ext cx="1811618" cy="345514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공연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610219" y="2305841"/>
            <a:ext cx="1811618" cy="345514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강연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4596462" y="1960327"/>
            <a:ext cx="1811618" cy="345514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공지사항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4596461" y="2651356"/>
            <a:ext cx="1811618" cy="345514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자유게시판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6642287" y="1960326"/>
            <a:ext cx="1811618" cy="345514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642287" y="2305841"/>
            <a:ext cx="1811618" cy="345514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596462" y="2305841"/>
            <a:ext cx="1811618" cy="345514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후기</a:t>
            </a:r>
          </a:p>
        </p:txBody>
      </p:sp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589800" y="1385888"/>
          <a:ext cx="11012396" cy="1836095"/>
        </p:xfrm>
        <a:graphic>
          <a:graphicData uri="http://schemas.openxmlformats.org/drawingml/2006/table">
            <a:tbl>
              <a:tblPr firstRow="1" bandRow="1"/>
              <a:tblGrid>
                <a:gridCol w="1835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15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53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846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00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353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80850"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buNone/>
                        <a:defRPr/>
                      </a:pPr>
                      <a:endParaRPr kumimoji="0" lang="ko-KR" altLang="en-US" sz="1800" b="0" i="0" u="none" strike="noStrike" kern="1200" cap="none" normalizeH="0" baseline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buNone/>
                        <a:defRPr/>
                      </a:pPr>
                      <a:endParaRPr kumimoji="0" lang="ko-KR" altLang="en-US" sz="1800" b="0" i="0" u="none" strike="noStrike" kern="1200" cap="none" normalizeH="0" baseline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맑은 고딕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buNone/>
                        <a:defRPr/>
                      </a:pPr>
                      <a:endParaRPr kumimoji="0" lang="ko-KR" altLang="en-US" sz="1800" b="0" i="0" u="none" strike="noStrike" kern="1200" cap="none" normalizeH="0" baseline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맑은 고딕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buNone/>
                        <a:defRPr/>
                      </a:pPr>
                      <a:endParaRPr kumimoji="0" lang="ko-KR" altLang="en-US" sz="1800" b="0" i="0" u="none" strike="noStrike" kern="1200" cap="none" normalizeH="0" baseline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맑은 고딕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buNone/>
                        <a:defRPr/>
                      </a:pPr>
                      <a:endParaRPr kumimoji="0" lang="ko-KR" altLang="en-US" sz="1800" b="0" i="0" u="none" strike="noStrike" kern="1200" cap="none" normalizeH="0" baseline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맑은 고딕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buNone/>
                        <a:defRPr/>
                      </a:pPr>
                      <a:endParaRPr kumimoji="0" lang="ko-KR" altLang="en-US" sz="1800" b="0" i="0" u="none" strike="noStrike" kern="1200" cap="none" normalizeH="0" baseline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맑은 고딕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850"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buNone/>
                        <a:defRPr/>
                      </a:pPr>
                      <a:endParaRPr kumimoji="0" lang="ko-KR" altLang="en-US" sz="1800" b="0" i="0" u="none" strike="noStrike" kern="1200" cap="none" normalizeH="0" baseline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맑은 고딕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buNone/>
                        <a:defRPr/>
                      </a:pPr>
                      <a:endParaRPr kumimoji="0" lang="ko-KR" altLang="en-US" sz="1800" b="0" i="0" u="none" strike="noStrike" kern="1200" cap="none" normalizeH="0" baseline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맑은 고딕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buNone/>
                        <a:defRPr/>
                      </a:pPr>
                      <a:endParaRPr kumimoji="0" lang="ko-KR" altLang="en-US" sz="1800" b="0" i="0" u="none" strike="noStrike" kern="1200" cap="none" normalizeH="0" baseline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맑은 고딕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buNone/>
                        <a:defRPr/>
                      </a:pPr>
                      <a:endParaRPr kumimoji="0" lang="ko-KR" altLang="en-US" sz="1800" b="0" i="0" u="none" strike="noStrike" kern="1200" cap="none" normalizeH="0" baseline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맑은 고딕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buNone/>
                        <a:defRPr/>
                      </a:pPr>
                      <a:endParaRPr kumimoji="0" lang="ko-KR" altLang="en-US" sz="1800" b="0" i="0" u="none" strike="noStrike" kern="1200" cap="none" normalizeH="0" baseline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맑은 고딕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buNone/>
                        <a:defRPr/>
                      </a:pPr>
                      <a:endParaRPr kumimoji="0" lang="ko-KR" altLang="en-US" sz="1800" b="0" i="0" u="none" strike="noStrike" kern="1200" cap="none" normalizeH="0" baseline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맑은 고딕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buNone/>
                        <a:defRPr/>
                      </a:pPr>
                      <a:endParaRPr kumimoji="0" lang="ko-KR" altLang="en-US" sz="1800" b="0" i="0" u="none" strike="noStrike" kern="1200" cap="none" normalizeH="0" baseline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맑은 고딕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buNone/>
                        <a:defRPr/>
                      </a:pPr>
                      <a:endParaRPr kumimoji="0" lang="ko-KR" altLang="en-US" sz="1800" b="0" i="0" u="none" strike="noStrike" kern="1200" cap="none" normalizeH="0" baseline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맑은 고딕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buNone/>
                        <a:defRPr/>
                      </a:pPr>
                      <a:endParaRPr kumimoji="0" lang="ko-KR" altLang="en-US" sz="1800" b="0" i="0" u="none" strike="noStrike" kern="1200" cap="none" normalizeH="0" baseline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맑은 고딕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buNone/>
                        <a:defRPr/>
                      </a:pPr>
                      <a:endParaRPr kumimoji="0" lang="ko-KR" altLang="en-US" sz="1800" b="0" i="0" u="none" strike="noStrike" kern="1200" cap="none" normalizeH="0" baseline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맑은 고딕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buNone/>
                        <a:defRPr/>
                      </a:pPr>
                      <a:endParaRPr kumimoji="0" lang="ko-KR" altLang="en-US" sz="1800" b="0" i="0" u="none" strike="noStrike" kern="1200" cap="none" normalizeH="0" baseline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맑은 고딕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buNone/>
                        <a:defRPr/>
                      </a:pPr>
                      <a:endParaRPr kumimoji="0" lang="ko-KR" altLang="en-US" sz="1800" b="0" i="0" u="none" strike="noStrike" kern="1200" cap="none" normalizeH="0" baseline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맑은 고딕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3725"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buNone/>
                        <a:defRPr/>
                      </a:pPr>
                      <a:endParaRPr kumimoji="0" lang="ko-KR" altLang="en-US" sz="1800" b="0" i="0" u="none" strike="noStrike" kern="1200" cap="none" normalizeH="0" baseline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맑은 고딕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buNone/>
                        <a:defRPr/>
                      </a:pPr>
                      <a:endParaRPr kumimoji="0" lang="ko-KR" altLang="en-US" sz="1800" b="0" i="0" u="none" strike="noStrike" kern="1200" cap="none" normalizeH="0" baseline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맑은 고딕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buNone/>
                        <a:defRPr/>
                      </a:pPr>
                      <a:endParaRPr kumimoji="0" lang="ko-KR" altLang="en-US" sz="1800" b="0" i="0" u="none" strike="noStrike" kern="1200" cap="none" normalizeH="0" baseline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맑은 고딕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buNone/>
                        <a:defRPr/>
                      </a:pPr>
                      <a:endParaRPr kumimoji="0" lang="ko-KR" altLang="en-US" sz="1800" b="0" i="0" u="none" strike="noStrike" kern="1200" cap="none" normalizeH="0" baseline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맑은 고딕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buNone/>
                        <a:defRPr/>
                      </a:pPr>
                      <a:endParaRPr kumimoji="0" lang="ko-KR" altLang="en-US" sz="1800" b="0" i="0" u="none" strike="noStrike" kern="1200" cap="none" normalizeH="0" baseline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맑은 고딕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buNone/>
                        <a:defRPr/>
                      </a:pPr>
                      <a:endParaRPr kumimoji="0" lang="ko-KR" altLang="en-US" sz="1800" b="0" i="0" u="none" strike="noStrike" kern="1200" cap="none" normalizeH="0" baseline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맑은 고딕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0" name="Table 3"/>
          <p:cNvGraphicFramePr>
            <a:graphicFrameLocks noGrp="1"/>
          </p:cNvGraphicFramePr>
          <p:nvPr/>
        </p:nvGraphicFramePr>
        <p:xfrm>
          <a:off x="7200978" y="3667759"/>
          <a:ext cx="4805680" cy="1445895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767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38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6415"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Tx/>
                        <a:buNone/>
                        <a:defRPr/>
                      </a:pPr>
                      <a:r>
                        <a:rPr kumimoji="1" sz="1400" b="1" i="0" strike="noStrike" kern="1200" cap="none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</a:rPr>
                        <a:t>항목</a:t>
                      </a:r>
                      <a:endParaRPr kumimoji="1" lang="ko-KR" altLang="en-US" sz="1400" b="1" i="0" strike="noStrike" kern="1200" cap="none">
                        <a:solidFill>
                          <a:schemeClr val="bg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116205" marR="116205" marT="43815" marB="43815"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0" cap="flat" cmpd="sng" algn="ctr">
                      <a:noFill/>
                      <a:round/>
                      <a:headEnd w="med" len="med"/>
                      <a:tailEnd w="med" len="med"/>
                    </a:lnTlToBr>
                    <a:lnBlToTr w="0" cap="flat" cmpd="sng" algn="ctr">
                      <a:noFill/>
                      <a:round/>
                      <a:headEnd w="med" len="med"/>
                      <a:tailEnd w="med" len="me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Tx/>
                        <a:buNone/>
                        <a:defRPr/>
                      </a:pPr>
                      <a:r>
                        <a:rPr kumimoji="1" sz="1400" b="1" i="0" strike="noStrike" kern="1200" cap="none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</a:rPr>
                        <a:t>설명</a:t>
                      </a:r>
                      <a:endParaRPr kumimoji="1" lang="ko-KR" altLang="en-US" sz="1400" b="1" i="0" strike="noStrike" kern="1200" cap="none">
                        <a:solidFill>
                          <a:schemeClr val="bg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116205" marR="116205" marT="43815" marB="43815"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0" cap="flat" cmpd="sng" algn="ctr">
                      <a:noFill/>
                      <a:round/>
                      <a:headEnd w="med" len="med"/>
                      <a:tailEnd w="med" len="med"/>
                    </a:lnTlToBr>
                    <a:lnBlToTr w="0" cap="flat" cmpd="sng" algn="ctr">
                      <a:noFill/>
                      <a:round/>
                      <a:headEnd w="med" len="med"/>
                      <a:tailEnd w="med" len="me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740"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Tx/>
                        <a:buNone/>
                        <a:defRPr/>
                      </a:pPr>
                      <a:r>
                        <a:rPr kumimoji="1" lang="en-US" altLang="ko-KR" sz="1200" b="0" i="0" strike="noStrike" kern="1200" cap="none">
                          <a:solidFill>
                            <a:schemeClr val="tx1"/>
                          </a:solidFill>
                          <a:latin typeface="나눔스퀘어라운드 Bold"/>
                          <a:ea typeface="나눔스퀘어라운드 Bold"/>
                        </a:rPr>
                        <a:t>1</a:t>
                      </a:r>
                    </a:p>
                  </a:txBody>
                  <a:tcPr marL="116205" marR="116205" marT="43815" marB="43815"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0" cap="flat" cmpd="sng" algn="ctr">
                      <a:noFill/>
                      <a:round/>
                      <a:headEnd w="med" len="med"/>
                      <a:tailEnd w="med" len="med"/>
                    </a:lnTlToBr>
                    <a:lnBlToTr w="0" cap="flat" cmpd="sng" algn="ctr">
                      <a:noFill/>
                      <a:round/>
                      <a:headEnd w="med" len="med"/>
                      <a:tailEnd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Tx/>
                        <a:buNone/>
                        <a:defRPr/>
                      </a:pPr>
                      <a:r>
                        <a:rPr kumimoji="1" sz="1200" b="0" i="0" strike="noStrike" kern="1200" cap="none">
                          <a:solidFill>
                            <a:schemeClr val="tx1"/>
                          </a:solidFill>
                          <a:latin typeface="나눔스퀘어라운드 Bold"/>
                          <a:ea typeface="나눔스퀘어라운드 Bold"/>
                        </a:rPr>
                        <a:t>마이페이지로 이동한다.</a:t>
                      </a:r>
                      <a:endParaRPr kumimoji="1" lang="ko-KR" altLang="en-US" sz="1200" b="0" i="0" strike="noStrike" kern="1200" cap="none">
                        <a:solidFill>
                          <a:schemeClr val="tx1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116205" marR="116205" marT="43815" marB="43815"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0" cap="flat" cmpd="sng" algn="ctr">
                      <a:noFill/>
                      <a:round/>
                      <a:headEnd w="med" len="med"/>
                      <a:tailEnd w="med" len="med"/>
                    </a:lnTlToBr>
                    <a:lnBlToTr w="0" cap="flat" cmpd="sng" algn="ctr">
                      <a:noFill/>
                      <a:round/>
                      <a:headEnd w="med" len="med"/>
                      <a:tailEnd w="med" len="me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740"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Tx/>
                        <a:buNone/>
                        <a:defRPr/>
                      </a:pPr>
                      <a:r>
                        <a:rPr kumimoji="1" lang="en-US" altLang="ko-KR" sz="1200" b="0" i="0" strike="noStrike" kern="1200" cap="none">
                          <a:solidFill>
                            <a:schemeClr val="tx1"/>
                          </a:solidFill>
                          <a:latin typeface="나눔스퀘어라운드 Bold"/>
                          <a:ea typeface="나눔스퀘어라운드 Bold"/>
                        </a:rPr>
                        <a:t>2</a:t>
                      </a:r>
                    </a:p>
                  </a:txBody>
                  <a:tcPr marL="116205" marR="116205" marT="43815" marB="43815"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0" cap="flat" cmpd="sng" algn="ctr">
                      <a:noFill/>
                      <a:round/>
                      <a:headEnd w="med" len="med"/>
                      <a:tailEnd w="med" len="med"/>
                    </a:lnTlToBr>
                    <a:lnBlToTr w="0" cap="flat" cmpd="sng" algn="ctr">
                      <a:noFill/>
                      <a:round/>
                      <a:headEnd w="med" len="med"/>
                      <a:tailEnd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Tx/>
                        <a:buNone/>
                        <a:defRPr/>
                      </a:pPr>
                      <a:r>
                        <a:rPr kumimoji="1" sz="1200" b="0" i="0" strike="noStrike" kern="1200" cap="none">
                          <a:solidFill>
                            <a:schemeClr val="tx1"/>
                          </a:solidFill>
                          <a:latin typeface="나눔스퀘어라운드 Bold"/>
                          <a:ea typeface="나눔스퀘어라운드 Bold"/>
                        </a:rPr>
                        <a:t>비회원 상태로 로그아웃한다.</a:t>
                      </a:r>
                      <a:endParaRPr kumimoji="1" lang="ko-KR" altLang="en-US" sz="1200" b="0" i="0" strike="noStrike" kern="1200" cap="none">
                        <a:solidFill>
                          <a:schemeClr val="tx1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116205" marR="116205" marT="43815" marB="43815"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0" cap="flat" cmpd="sng" algn="ctr">
                      <a:noFill/>
                      <a:round/>
                      <a:headEnd w="med" len="med"/>
                      <a:tailEnd w="med" len="med"/>
                    </a:lnTlToBr>
                    <a:lnBlToTr w="0" cap="flat" cmpd="sng" algn="ctr">
                      <a:noFill/>
                      <a:round/>
                      <a:headEnd w="med" len="med"/>
                      <a:tailEnd w="med" len="me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694200" y="277812"/>
            <a:ext cx="3832037" cy="762000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indent="0" algn="l" hangingPunct="1">
              <a:defRPr/>
            </a:pPr>
            <a:r>
              <a:rPr b="1">
                <a:solidFill>
                  <a:schemeClr val="dk1"/>
                </a:solidFill>
                <a:latin typeface="나눔스퀘어라운드 Bold"/>
                <a:ea typeface="나눔스퀘어라운드 Bold"/>
              </a:rPr>
              <a:t>01-2. 메인 화면 상단 메뉴</a:t>
            </a:r>
            <a:r>
              <a:rPr lang="en-US" altLang="ko-KR" b="1">
                <a:solidFill>
                  <a:schemeClr val="dk1"/>
                </a:solidFill>
                <a:latin typeface="나눔스퀘어라운드 Bold"/>
                <a:ea typeface="나눔스퀘어라운드 Bold"/>
              </a:rPr>
              <a:t>(</a:t>
            </a:r>
            <a:r>
              <a:rPr lang="ko-KR" altLang="en-US" b="1">
                <a:solidFill>
                  <a:schemeClr val="dk1"/>
                </a:solidFill>
                <a:latin typeface="나눔스퀘어라운드 Bold"/>
                <a:ea typeface="나눔스퀘어라운드 Bold"/>
              </a:rPr>
              <a:t>로그인후</a:t>
            </a:r>
            <a:r>
              <a:rPr lang="en-US" altLang="ko-KR" b="1">
                <a:solidFill>
                  <a:schemeClr val="dk1"/>
                </a:solidFill>
                <a:latin typeface="나눔스퀘어라운드 Bold"/>
                <a:ea typeface="나눔스퀘어라운드 Bold"/>
              </a:rPr>
              <a:t>)</a:t>
            </a:r>
          </a:p>
          <a:p>
            <a:pPr marL="0" indent="0" algn="l" hangingPunct="1">
              <a:defRPr/>
            </a:pPr>
            <a:r>
              <a:rPr b="1">
                <a:solidFill>
                  <a:srgbClr val="000000"/>
                </a:solidFill>
                <a:latin typeface="나눔스퀘어라운드 Bold"/>
                <a:ea typeface="나눔스퀘어라운드 Bold"/>
              </a:rPr>
              <a:t>	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996832" y="846138"/>
            <a:ext cx="436006" cy="539750"/>
          </a:xfrm>
          <a:prstGeom prst="rect">
            <a:avLst/>
          </a:prstGeom>
          <a:solidFill>
            <a:schemeClr val="dk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lt1"/>
                </a:solidFill>
              </a:rPr>
              <a:t>1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0388228" y="846138"/>
            <a:ext cx="436006" cy="539750"/>
          </a:xfrm>
          <a:prstGeom prst="rect">
            <a:avLst/>
          </a:prstGeom>
          <a:solidFill>
            <a:schemeClr val="dk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lt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367451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69937" y="1103312"/>
            <a:ext cx="3405187" cy="650875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아이디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69937" y="2055812"/>
            <a:ext cx="3405187" cy="650875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비밀번호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508500" y="1103312"/>
            <a:ext cx="1270000" cy="1603374"/>
          </a:xfrm>
          <a:prstGeom prst="rect">
            <a:avLst/>
          </a:prstGeom>
          <a:solidFill>
            <a:srgbClr val="783E94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lt1"/>
                </a:solidFill>
              </a:rPr>
              <a:t>로그인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69937" y="174624"/>
            <a:ext cx="4056062" cy="384968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b="1">
                <a:solidFill>
                  <a:schemeClr val="dk1"/>
                </a:solidFill>
              </a:rPr>
              <a:t>03.</a:t>
            </a:r>
            <a:r>
              <a:rPr lang="ko-KR" altLang="en-US" b="1">
                <a:solidFill>
                  <a:schemeClr val="dk1"/>
                </a:solidFill>
              </a:rPr>
              <a:t> 로그인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69937" y="2873375"/>
            <a:ext cx="1432718" cy="555624"/>
          </a:xfrm>
          <a:prstGeom prst="rect">
            <a:avLst/>
          </a:prstGeom>
          <a:solidFill>
            <a:srgbClr val="80008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lt1"/>
                </a:solidFill>
              </a:rPr>
              <a:t>회원가입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2472531" y="2873375"/>
            <a:ext cx="1543842" cy="555624"/>
          </a:xfrm>
          <a:prstGeom prst="rect">
            <a:avLst/>
          </a:prstGeom>
          <a:solidFill>
            <a:srgbClr val="80008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lt1"/>
                </a:solidFill>
              </a:rPr>
              <a:t>ID/PW</a:t>
            </a:r>
            <a:r>
              <a:rPr lang="ko-KR" altLang="en-US">
                <a:solidFill>
                  <a:schemeClr val="lt1"/>
                </a:solidFill>
              </a:rPr>
              <a:t>찾기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4238625" y="2873375"/>
            <a:ext cx="595312" cy="555624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3600" b="1">
                <a:ln w="9525">
                  <a:solidFill>
                    <a:srgbClr val="BAFF1A"/>
                  </a:solidFill>
                </a:ln>
                <a:solidFill>
                  <a:srgbClr val="BAFF1A"/>
                </a:solidFill>
              </a:rPr>
              <a:t>N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4826000" y="2873375"/>
            <a:ext cx="952499" cy="555624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로그인</a:t>
            </a:r>
          </a:p>
        </p:txBody>
      </p:sp>
      <p:graphicFrame>
        <p:nvGraphicFramePr>
          <p:cNvPr id="15" name="Table 3"/>
          <p:cNvGraphicFramePr>
            <a:graphicFrameLocks noGrp="1"/>
          </p:cNvGraphicFramePr>
          <p:nvPr/>
        </p:nvGraphicFramePr>
        <p:xfrm>
          <a:off x="972819" y="4019550"/>
          <a:ext cx="4805680" cy="1734185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767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38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4490"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Tx/>
                        <a:buNone/>
                        <a:defRPr/>
                      </a:pPr>
                      <a:r>
                        <a:rPr kumimoji="1" sz="1400" b="1" i="0" strike="noStrike" kern="1200" cap="none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</a:rPr>
                        <a:t>항목</a:t>
                      </a:r>
                      <a:endParaRPr kumimoji="1" lang="ko-KR" altLang="en-US" sz="1400" b="1" i="0" strike="noStrike" kern="1200" cap="none">
                        <a:solidFill>
                          <a:schemeClr val="bg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116205" marR="116205" marT="43815" marB="43815"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0" cap="flat" cmpd="sng" algn="ctr">
                      <a:noFill/>
                      <a:round/>
                      <a:headEnd w="med" len="med"/>
                      <a:tailEnd w="med" len="med"/>
                    </a:lnTlToBr>
                    <a:lnBlToTr w="0" cap="flat" cmpd="sng" algn="ctr">
                      <a:noFill/>
                      <a:round/>
                      <a:headEnd w="med" len="med"/>
                      <a:tailEnd w="med" len="me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Tx/>
                        <a:buNone/>
                        <a:defRPr/>
                      </a:pPr>
                      <a:r>
                        <a:rPr kumimoji="1" sz="1400" b="1" i="0" strike="noStrike" kern="1200" cap="none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</a:rPr>
                        <a:t>설명</a:t>
                      </a:r>
                      <a:endParaRPr kumimoji="1" lang="ko-KR" altLang="en-US" sz="1400" b="1" i="0" strike="noStrike" kern="1200" cap="none">
                        <a:solidFill>
                          <a:schemeClr val="bg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116205" marR="116205" marT="43815" marB="43815"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0" cap="flat" cmpd="sng" algn="ctr">
                      <a:noFill/>
                      <a:round/>
                      <a:headEnd w="med" len="med"/>
                      <a:tailEnd w="med" len="med"/>
                    </a:lnTlToBr>
                    <a:lnBlToTr w="0" cap="flat" cmpd="sng" algn="ctr">
                      <a:noFill/>
                      <a:round/>
                      <a:headEnd w="med" len="med"/>
                      <a:tailEnd w="med" len="me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565"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Tx/>
                        <a:buNone/>
                        <a:defRPr/>
                      </a:pPr>
                      <a:r>
                        <a:rPr kumimoji="1" lang="en-US" altLang="ko-KR" sz="1200" b="1" i="0" strike="noStrike" kern="1200" cap="none">
                          <a:solidFill>
                            <a:schemeClr val="tx1"/>
                          </a:solidFill>
                          <a:latin typeface="나눔스퀘어라운드 Bold"/>
                          <a:ea typeface="나눔스퀘어라운드 Bold"/>
                        </a:rPr>
                        <a:t>1</a:t>
                      </a:r>
                    </a:p>
                  </a:txBody>
                  <a:tcPr marL="116205" marR="116205" marT="43815" marB="43815"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0" cap="flat" cmpd="sng" algn="ctr">
                      <a:noFill/>
                      <a:round/>
                      <a:headEnd w="med" len="med"/>
                      <a:tailEnd w="med" len="med"/>
                    </a:lnTlToBr>
                    <a:lnBlToTr w="0" cap="flat" cmpd="sng" algn="ctr">
                      <a:noFill/>
                      <a:round/>
                      <a:headEnd w="med" len="med"/>
                      <a:tailEnd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Tx/>
                        <a:buNone/>
                        <a:defRPr/>
                      </a:pPr>
                      <a:r>
                        <a:rPr kumimoji="1" sz="1200" b="0" i="0" strike="noStrike" kern="1200" cap="none">
                          <a:solidFill>
                            <a:schemeClr val="tx1"/>
                          </a:solidFill>
                          <a:latin typeface="나눔스퀘어라운드 Bold"/>
                          <a:ea typeface="나눔스퀘어라운드 Bold"/>
                        </a:rPr>
                        <a:t>아이디를 입력합니다.</a:t>
                      </a:r>
                      <a:endParaRPr kumimoji="1" lang="ko-KR" altLang="en-US" sz="1200" b="0" i="0" strike="noStrike" kern="1200" cap="none">
                        <a:solidFill>
                          <a:schemeClr val="tx1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116205" marR="116205" marT="43815" marB="43815"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0" cap="flat" cmpd="sng" algn="ctr">
                      <a:noFill/>
                      <a:round/>
                      <a:headEnd w="med" len="med"/>
                      <a:tailEnd w="med" len="med"/>
                    </a:lnTlToBr>
                    <a:lnBlToTr w="0" cap="flat" cmpd="sng" algn="ctr">
                      <a:noFill/>
                      <a:round/>
                      <a:headEnd w="med" len="med"/>
                      <a:tailEnd w="med" len="me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565"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Tx/>
                        <a:buNone/>
                        <a:defRPr/>
                      </a:pPr>
                      <a:r>
                        <a:rPr kumimoji="1" lang="en-US" altLang="ko-KR" sz="1200" b="1" i="0" strike="noStrike" kern="1200" cap="none">
                          <a:solidFill>
                            <a:schemeClr val="tx1"/>
                          </a:solidFill>
                          <a:latin typeface="나눔스퀘어라운드 Bold"/>
                          <a:ea typeface="나눔스퀘어라운드 Bold"/>
                        </a:rPr>
                        <a:t>2</a:t>
                      </a:r>
                    </a:p>
                  </a:txBody>
                  <a:tcPr marL="116205" marR="116205" marT="43815" marB="43815"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0" cap="flat" cmpd="sng" algn="ctr">
                      <a:noFill/>
                      <a:round/>
                      <a:headEnd w="med" len="med"/>
                      <a:tailEnd w="med" len="med"/>
                    </a:lnTlToBr>
                    <a:lnBlToTr w="0" cap="flat" cmpd="sng" algn="ctr">
                      <a:noFill/>
                      <a:round/>
                      <a:headEnd w="med" len="med"/>
                      <a:tailEnd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Tx/>
                        <a:buNone/>
                        <a:defRPr/>
                      </a:pPr>
                      <a:r>
                        <a:rPr kumimoji="1" sz="1200" b="0" i="0" strike="noStrike" kern="1200" cap="none">
                          <a:solidFill>
                            <a:schemeClr val="tx1"/>
                          </a:solidFill>
                          <a:latin typeface="나눔스퀘어라운드 Bold"/>
                          <a:ea typeface="나눔스퀘어라운드 Bold"/>
                        </a:rPr>
                        <a:t>비밀번호를 입력합니다.</a:t>
                      </a:r>
                      <a:endParaRPr kumimoji="1" lang="ko-KR" altLang="en-US" sz="1200" b="0" i="0" strike="noStrike" kern="1200" cap="none">
                        <a:solidFill>
                          <a:schemeClr val="tx1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116205" marR="116205" marT="43815" marB="43815"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0" cap="flat" cmpd="sng" algn="ctr">
                      <a:noFill/>
                      <a:round/>
                      <a:headEnd w="med" len="med"/>
                      <a:tailEnd w="med" len="med"/>
                    </a:lnTlToBr>
                    <a:lnBlToTr w="0" cap="flat" cmpd="sng" algn="ctr">
                      <a:noFill/>
                      <a:round/>
                      <a:headEnd w="med" len="med"/>
                      <a:tailEnd w="med" len="me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6565"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Tx/>
                        <a:buNone/>
                        <a:defRPr/>
                      </a:pPr>
                      <a:r>
                        <a:rPr kumimoji="1" lang="en-US" altLang="ko-KR" sz="1200" b="1" i="0" strike="noStrike" kern="1200" cap="none">
                          <a:solidFill>
                            <a:schemeClr val="tx1"/>
                          </a:solidFill>
                          <a:latin typeface="나눔스퀘어라운드 Bold"/>
                          <a:ea typeface="나눔스퀘어라운드 Bold"/>
                        </a:rPr>
                        <a:t>3</a:t>
                      </a:r>
                      <a:r>
                        <a:rPr kumimoji="1" lang="en-US" altLang="ko-KR" sz="1200" b="0" i="0" strike="noStrike" kern="1200" cap="none">
                          <a:solidFill>
                            <a:schemeClr val="tx1"/>
                          </a:solidFill>
                          <a:latin typeface="나눔스퀘어라운드 Bold"/>
                          <a:ea typeface="나눔스퀘어라운드 Bold"/>
                        </a:rPr>
                        <a:t>.</a:t>
                      </a:r>
                    </a:p>
                  </a:txBody>
                  <a:tcPr marL="116205" marR="116205" marT="43815" marB="43815"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0" cap="flat" cmpd="sng" algn="ctr">
                      <a:noFill/>
                      <a:round/>
                      <a:headEnd w="med" len="med"/>
                      <a:tailEnd w="med" len="med"/>
                    </a:lnTlToBr>
                    <a:lnBlToTr w="0" cap="flat" cmpd="sng" algn="ctr">
                      <a:noFill/>
                      <a:round/>
                      <a:headEnd w="med" len="med"/>
                      <a:tailEnd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Tx/>
                        <a:buNone/>
                        <a:defRPr/>
                      </a:pPr>
                      <a:r>
                        <a:rPr kumimoji="1" sz="1200" b="0" i="0" strike="noStrike" kern="1200" cap="none">
                          <a:solidFill>
                            <a:schemeClr val="tx1"/>
                          </a:solidFill>
                          <a:latin typeface="나눔스퀘어라운드 Bold"/>
                          <a:ea typeface="나눔스퀘어라운드 Bold"/>
                        </a:rPr>
                        <a:t>정보를 전송하여 로그인을 진행합니다.</a:t>
                      </a:r>
                      <a:endParaRPr kumimoji="1" lang="ko-KR" altLang="en-US" sz="1200" b="0" i="0" strike="noStrike" kern="1200" cap="none">
                        <a:solidFill>
                          <a:schemeClr val="tx1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116205" marR="116205" marT="43815" marB="43815"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0" cap="flat" cmpd="sng" algn="ctr">
                      <a:noFill/>
                      <a:round/>
                      <a:headEnd w="med" len="med"/>
                      <a:tailEnd w="med" len="med"/>
                    </a:lnTlToBr>
                    <a:lnBlToTr w="0" cap="flat" cmpd="sng" algn="ctr">
                      <a:noFill/>
                      <a:round/>
                      <a:headEnd w="med" len="med"/>
                      <a:tailEnd w="med" len="me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6" name="표 43"/>
          <p:cNvGraphicFramePr>
            <a:graphicFrameLocks noGrp="1"/>
          </p:cNvGraphicFramePr>
          <p:nvPr/>
        </p:nvGraphicFramePr>
        <p:xfrm>
          <a:off x="5778500" y="4016375"/>
          <a:ext cx="4805680" cy="173736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767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38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665"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Tx/>
                        <a:buNone/>
                        <a:defRPr/>
                      </a:pPr>
                      <a:r>
                        <a:rPr kumimoji="1" sz="1400" b="1" i="0" strike="noStrike" kern="1200" cap="none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</a:rPr>
                        <a:t>항목</a:t>
                      </a:r>
                      <a:endParaRPr kumimoji="1" lang="ko-KR" altLang="en-US" sz="1400" b="1" i="0" strike="noStrike" kern="1200" cap="none">
                        <a:solidFill>
                          <a:schemeClr val="bg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116205" marR="116205" marT="43815" marB="43815"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0" cap="flat" cmpd="sng" algn="ctr">
                      <a:noFill/>
                      <a:round/>
                      <a:headEnd w="med" len="med"/>
                      <a:tailEnd w="med" len="med"/>
                    </a:lnTlToBr>
                    <a:lnBlToTr w="0" cap="flat" cmpd="sng" algn="ctr">
                      <a:noFill/>
                      <a:round/>
                      <a:headEnd w="med" len="med"/>
                      <a:tailEnd w="med" len="me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Tx/>
                        <a:buNone/>
                        <a:defRPr/>
                      </a:pPr>
                      <a:r>
                        <a:rPr kumimoji="1" sz="1400" b="1" i="0" strike="noStrike" kern="1200" cap="none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</a:rPr>
                        <a:t>설명</a:t>
                      </a:r>
                      <a:endParaRPr kumimoji="1" lang="ko-KR" altLang="en-US" sz="1400" b="1" i="0" strike="noStrike" kern="1200" cap="none">
                        <a:solidFill>
                          <a:schemeClr val="bg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116205" marR="116205" marT="43815" marB="43815"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0" cap="flat" cmpd="sng" algn="ctr">
                      <a:noFill/>
                      <a:round/>
                      <a:headEnd w="med" len="med"/>
                      <a:tailEnd w="med" len="med"/>
                    </a:lnTlToBr>
                    <a:lnBlToTr w="0" cap="flat" cmpd="sng" algn="ctr">
                      <a:noFill/>
                      <a:round/>
                      <a:headEnd w="med" len="med"/>
                      <a:tailEnd w="med" len="me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565"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Tx/>
                        <a:buNone/>
                        <a:defRPr/>
                      </a:pPr>
                      <a:r>
                        <a:rPr kumimoji="1" lang="en-US" altLang="ko-KR" sz="1200" b="1" i="0" strike="noStrike" kern="1200" cap="none">
                          <a:solidFill>
                            <a:schemeClr val="tx1"/>
                          </a:solidFill>
                          <a:latin typeface="나눔스퀘어라운드 Bold"/>
                          <a:ea typeface="나눔스퀘어라운드 Bold"/>
                        </a:rPr>
                        <a:t>4</a:t>
                      </a:r>
                    </a:p>
                  </a:txBody>
                  <a:tcPr marL="116205" marR="116205" marT="43815" marB="43815"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0" cap="flat" cmpd="sng" algn="ctr">
                      <a:noFill/>
                      <a:round/>
                      <a:headEnd w="med" len="med"/>
                      <a:tailEnd w="med" len="med"/>
                    </a:lnTlToBr>
                    <a:lnBlToTr w="0" cap="flat" cmpd="sng" algn="ctr">
                      <a:noFill/>
                      <a:round/>
                      <a:headEnd w="med" len="med"/>
                      <a:tailEnd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Tx/>
                        <a:buNone/>
                        <a:defRPr/>
                      </a:pPr>
                      <a:r>
                        <a:rPr kumimoji="1" sz="1200" b="0" i="0" strike="noStrike" kern="1200" cap="none">
                          <a:solidFill>
                            <a:schemeClr val="tx1"/>
                          </a:solidFill>
                          <a:latin typeface="나눔스퀘어라운드 Bold"/>
                          <a:ea typeface="나눔스퀘어라운드 Bold"/>
                        </a:rPr>
                        <a:t>회원가입 페이지로 이동합니다.</a:t>
                      </a:r>
                      <a:endParaRPr kumimoji="1" lang="ko-KR" altLang="en-US" sz="1200" b="0" i="0" strike="noStrike" kern="1200" cap="none">
                        <a:solidFill>
                          <a:schemeClr val="tx1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116205" marR="116205" marT="43815" marB="43815"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0" cap="flat" cmpd="sng" algn="ctr">
                      <a:noFill/>
                      <a:round/>
                      <a:headEnd w="med" len="med"/>
                      <a:tailEnd w="med" len="med"/>
                    </a:lnTlToBr>
                    <a:lnBlToTr w="0" cap="flat" cmpd="sng" algn="ctr">
                      <a:noFill/>
                      <a:round/>
                      <a:headEnd w="med" len="med"/>
                      <a:tailEnd w="med" len="me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565"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Tx/>
                        <a:buNone/>
                        <a:defRPr/>
                      </a:pPr>
                      <a:r>
                        <a:rPr kumimoji="1" lang="en-US" altLang="ko-KR" sz="1200" b="1" i="0" strike="noStrike" kern="1200" cap="none">
                          <a:solidFill>
                            <a:schemeClr val="tx1"/>
                          </a:solidFill>
                          <a:latin typeface="나눔스퀘어라운드 Bold"/>
                          <a:ea typeface="나눔스퀘어라운드 Bold"/>
                        </a:rPr>
                        <a:t>5</a:t>
                      </a:r>
                    </a:p>
                  </a:txBody>
                  <a:tcPr marL="116205" marR="116205" marT="43815" marB="43815"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0" cap="flat" cmpd="sng" algn="ctr">
                      <a:noFill/>
                      <a:round/>
                      <a:headEnd w="med" len="med"/>
                      <a:tailEnd w="med" len="med"/>
                    </a:lnTlToBr>
                    <a:lnBlToTr w="0" cap="flat" cmpd="sng" algn="ctr">
                      <a:noFill/>
                      <a:round/>
                      <a:headEnd w="med" len="med"/>
                      <a:tailEnd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Tx/>
                        <a:buNone/>
                        <a:defRPr/>
                      </a:pPr>
                      <a:r>
                        <a:rPr kumimoji="1" sz="1200" b="0" i="0" strike="noStrike" kern="1200" cap="none">
                          <a:solidFill>
                            <a:schemeClr val="tx1"/>
                          </a:solidFill>
                          <a:latin typeface="나눔스퀘어라운드 Bold"/>
                          <a:ea typeface="나눔스퀘어라운드 Bold"/>
                        </a:rPr>
                        <a:t>아이디 / 비밀번호 찾기 페이지로 이동합니다.</a:t>
                      </a:r>
                      <a:endParaRPr kumimoji="1" lang="ko-KR" altLang="en-US" sz="1200" b="0" i="0" strike="noStrike" kern="1200" cap="none">
                        <a:solidFill>
                          <a:schemeClr val="tx1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116205" marR="116205" marT="43815" marB="43815"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0" cap="flat" cmpd="sng" algn="ctr">
                      <a:noFill/>
                      <a:round/>
                      <a:headEnd w="med" len="med"/>
                      <a:tailEnd w="med" len="med"/>
                    </a:lnTlToBr>
                    <a:lnBlToTr w="0" cap="flat" cmpd="sng" algn="ctr">
                      <a:noFill/>
                      <a:round/>
                      <a:headEnd w="med" len="med"/>
                      <a:tailEnd w="med" len="me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6565"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Tx/>
                        <a:buNone/>
                        <a:defRPr/>
                      </a:pPr>
                      <a:r>
                        <a:rPr kumimoji="1" lang="en-US" altLang="ko-KR" sz="1200" b="1" i="0" strike="noStrike" kern="1200" cap="none">
                          <a:solidFill>
                            <a:schemeClr val="tx1"/>
                          </a:solidFill>
                          <a:latin typeface="나눔스퀘어라운드 Bold"/>
                          <a:ea typeface="나눔스퀘어라운드 Bold"/>
                        </a:rPr>
                        <a:t>6</a:t>
                      </a:r>
                    </a:p>
                  </a:txBody>
                  <a:tcPr marL="116205" marR="116205" marT="43815" marB="43815"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0" cap="flat" cmpd="sng" algn="ctr">
                      <a:noFill/>
                      <a:round/>
                      <a:headEnd w="med" len="med"/>
                      <a:tailEnd w="med" len="med"/>
                    </a:lnTlToBr>
                    <a:lnBlToTr w="0" cap="flat" cmpd="sng" algn="ctr">
                      <a:noFill/>
                      <a:round/>
                      <a:headEnd w="med" len="med"/>
                      <a:tailEnd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Tx/>
                        <a:buNone/>
                        <a:defRPr/>
                      </a:pPr>
                      <a:r>
                        <a:rPr kumimoji="1" sz="1200" b="0" i="0" strike="noStrike" kern="1200" cap="none">
                          <a:solidFill>
                            <a:schemeClr val="tx1"/>
                          </a:solidFill>
                          <a:latin typeface="나눔스퀘어라운드 Bold"/>
                          <a:ea typeface="나눔스퀘어라운드 Bold"/>
                        </a:rPr>
                        <a:t>네이버와 연동하여 로그인을 진행합니다.</a:t>
                      </a:r>
                      <a:endParaRPr kumimoji="1" lang="ko-KR" altLang="en-US" sz="1200" b="0" i="0" strike="noStrike" kern="1200" cap="none">
                        <a:solidFill>
                          <a:schemeClr val="tx1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116205" marR="116205" marT="43815" marB="43815"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0" cap="flat" cmpd="sng" algn="ctr">
                      <a:noFill/>
                      <a:round/>
                      <a:headEnd w="med" len="med"/>
                      <a:tailEnd w="med" len="med"/>
                    </a:lnTlToBr>
                    <a:lnBlToTr w="0" cap="flat" cmpd="sng" algn="ctr">
                      <a:noFill/>
                      <a:round/>
                      <a:headEnd w="med" len="med"/>
                      <a:tailEnd w="med" len="me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1" name="도형 34"/>
          <p:cNvSpPr/>
          <p:nvPr/>
        </p:nvSpPr>
        <p:spPr>
          <a:xfrm>
            <a:off x="298268" y="1297305"/>
            <a:ext cx="269875" cy="2628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>
              <a:defRPr/>
            </a:pPr>
            <a:r>
              <a:rPr sz="1800">
                <a:latin typeface="맑은 고딕"/>
                <a:ea typeface="맑은 고딕"/>
              </a:rPr>
              <a:t>1</a:t>
            </a:r>
            <a:endParaRPr lang="ko-KR" altLang="en-US" sz="1800">
              <a:latin typeface="맑은 고딕"/>
              <a:ea typeface="맑은 고딕"/>
            </a:endParaRPr>
          </a:p>
        </p:txBody>
      </p:sp>
      <p:sp>
        <p:nvSpPr>
          <p:cNvPr id="32" name="도형 40"/>
          <p:cNvSpPr/>
          <p:nvPr/>
        </p:nvSpPr>
        <p:spPr>
          <a:xfrm>
            <a:off x="298268" y="2249805"/>
            <a:ext cx="269875" cy="2628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>
              <a:defRPr/>
            </a:pPr>
            <a:r>
              <a:rPr sz="1800">
                <a:latin typeface="맑은 고딕"/>
                <a:ea typeface="맑은 고딕"/>
              </a:rPr>
              <a:t>2</a:t>
            </a:r>
            <a:endParaRPr lang="ko-KR" altLang="en-US" sz="1800">
              <a:latin typeface="맑은 고딕"/>
              <a:ea typeface="맑은 고딕"/>
            </a:endParaRPr>
          </a:p>
        </p:txBody>
      </p:sp>
      <p:sp>
        <p:nvSpPr>
          <p:cNvPr id="33" name="도형 41"/>
          <p:cNvSpPr/>
          <p:nvPr/>
        </p:nvSpPr>
        <p:spPr>
          <a:xfrm>
            <a:off x="4238625" y="1792922"/>
            <a:ext cx="269875" cy="2628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>
              <a:defRPr/>
            </a:pPr>
            <a:r>
              <a:rPr sz="1800">
                <a:latin typeface="맑은 고딕"/>
                <a:ea typeface="맑은 고딕"/>
              </a:rPr>
              <a:t>3</a:t>
            </a:r>
            <a:endParaRPr lang="ko-KR" altLang="en-US" sz="1800">
              <a:latin typeface="맑은 고딕"/>
              <a:ea typeface="맑은 고딕"/>
            </a:endParaRPr>
          </a:p>
        </p:txBody>
      </p:sp>
      <p:sp>
        <p:nvSpPr>
          <p:cNvPr id="34" name="도형 45"/>
          <p:cNvSpPr/>
          <p:nvPr/>
        </p:nvSpPr>
        <p:spPr>
          <a:xfrm>
            <a:off x="500062" y="3019742"/>
            <a:ext cx="269875" cy="2628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>
              <a:defRPr/>
            </a:pPr>
            <a:r>
              <a:rPr sz="1800">
                <a:latin typeface="맑은 고딕"/>
                <a:ea typeface="맑은 고딕"/>
              </a:rPr>
              <a:t>4</a:t>
            </a:r>
            <a:endParaRPr lang="ko-KR" altLang="en-US" sz="1800">
              <a:latin typeface="맑은 고딕"/>
              <a:ea typeface="맑은 고딕"/>
            </a:endParaRPr>
          </a:p>
        </p:txBody>
      </p:sp>
      <p:sp>
        <p:nvSpPr>
          <p:cNvPr id="35" name="도형 46"/>
          <p:cNvSpPr/>
          <p:nvPr/>
        </p:nvSpPr>
        <p:spPr>
          <a:xfrm>
            <a:off x="2202656" y="3019742"/>
            <a:ext cx="269875" cy="2628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>
              <a:defRPr/>
            </a:pPr>
            <a:r>
              <a:rPr sz="1800">
                <a:latin typeface="맑은 고딕"/>
                <a:ea typeface="맑은 고딕"/>
              </a:rPr>
              <a:t>5</a:t>
            </a:r>
            <a:endParaRPr lang="ko-KR" altLang="en-US" sz="1800">
              <a:latin typeface="맑은 고딕"/>
              <a:ea typeface="맑은 고딕"/>
            </a:endParaRPr>
          </a:p>
        </p:txBody>
      </p:sp>
      <p:sp>
        <p:nvSpPr>
          <p:cNvPr id="36" name="도형 47"/>
          <p:cNvSpPr/>
          <p:nvPr/>
        </p:nvSpPr>
        <p:spPr>
          <a:xfrm>
            <a:off x="4016374" y="3019742"/>
            <a:ext cx="269875" cy="2628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>
              <a:defRPr/>
            </a:pPr>
            <a:r>
              <a:rPr sz="1800">
                <a:latin typeface="맑은 고딕"/>
                <a:ea typeface="맑은 고딕"/>
              </a:rPr>
              <a:t>6</a:t>
            </a:r>
            <a:endParaRPr lang="ko-KR" altLang="en-US" sz="1800"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546666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84187" y="198437"/>
            <a:ext cx="3714750" cy="635000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b="1">
                <a:solidFill>
                  <a:schemeClr val="dk1"/>
                </a:solidFill>
              </a:rPr>
              <a:t>마이페이지</a:t>
            </a:r>
          </a:p>
        </p:txBody>
      </p:sp>
      <p:graphicFrame>
        <p:nvGraphicFramePr>
          <p:cNvPr id="6" name="Table 3"/>
          <p:cNvGraphicFramePr>
            <a:graphicFrameLocks noGrp="1"/>
          </p:cNvGraphicFramePr>
          <p:nvPr/>
        </p:nvGraphicFramePr>
        <p:xfrm>
          <a:off x="4198937" y="4591689"/>
          <a:ext cx="4805680" cy="1215147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767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38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4287"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Tx/>
                        <a:buNone/>
                        <a:defRPr/>
                      </a:pPr>
                      <a:r>
                        <a:rPr kumimoji="1" sz="1400" b="1" i="0" strike="noStrike" kern="1200" cap="none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</a:rPr>
                        <a:t>항목</a:t>
                      </a:r>
                      <a:endParaRPr kumimoji="1" lang="ko-KR" altLang="en-US" sz="1400" b="1" i="0" strike="noStrike" kern="1200" cap="none">
                        <a:solidFill>
                          <a:schemeClr val="bg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116205" marR="116205" marT="43815" marB="43815"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0" cap="flat" cmpd="sng" algn="ctr">
                      <a:noFill/>
                      <a:round/>
                      <a:headEnd w="med" len="med"/>
                      <a:tailEnd w="med" len="med"/>
                    </a:lnTlToBr>
                    <a:lnBlToTr w="0" cap="flat" cmpd="sng" algn="ctr">
                      <a:noFill/>
                      <a:round/>
                      <a:headEnd w="med" len="med"/>
                      <a:tailEnd w="med" len="me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Tx/>
                        <a:buNone/>
                        <a:defRPr/>
                      </a:pPr>
                      <a:r>
                        <a:rPr kumimoji="1" sz="1400" b="1" i="0" strike="noStrike" kern="1200" cap="none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</a:rPr>
                        <a:t>설명</a:t>
                      </a:r>
                      <a:endParaRPr kumimoji="1" lang="ko-KR" altLang="en-US" sz="1400" b="1" i="0" strike="noStrike" kern="1200" cap="none">
                        <a:solidFill>
                          <a:schemeClr val="bg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116205" marR="116205" marT="43815" marB="43815"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0" cap="flat" cmpd="sng" algn="ctr">
                      <a:noFill/>
                      <a:round/>
                      <a:headEnd w="med" len="med"/>
                      <a:tailEnd w="med" len="med"/>
                    </a:lnTlToBr>
                    <a:lnBlToTr w="0" cap="flat" cmpd="sng" algn="ctr">
                      <a:noFill/>
                      <a:round/>
                      <a:headEnd w="med" len="med"/>
                      <a:tailEnd w="med" len="me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0860"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Tx/>
                        <a:buNone/>
                        <a:defRPr/>
                      </a:pPr>
                      <a:r>
                        <a:rPr kumimoji="1" lang="en-US" altLang="ko-KR" sz="1200" b="0" i="0" strike="noStrike" kern="1200" cap="none">
                          <a:solidFill>
                            <a:schemeClr val="tx1"/>
                          </a:solidFill>
                          <a:latin typeface="나눔스퀘어라운드 Bold"/>
                          <a:ea typeface="나눔스퀘어라운드 Bold"/>
                        </a:rPr>
                        <a:t>1</a:t>
                      </a:r>
                    </a:p>
                  </a:txBody>
                  <a:tcPr marL="116205" marR="116205" marT="43815" marB="43815"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0" cap="flat" cmpd="sng" algn="ctr">
                      <a:noFill/>
                      <a:round/>
                      <a:headEnd w="med" len="med"/>
                      <a:tailEnd w="med" len="med"/>
                    </a:lnTlToBr>
                    <a:lnBlToTr w="0" cap="flat" cmpd="sng" algn="ctr">
                      <a:noFill/>
                      <a:round/>
                      <a:headEnd w="med" len="med"/>
                      <a:tailEnd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Tx/>
                        <a:buNone/>
                        <a:defRPr/>
                      </a:pPr>
                      <a:r>
                        <a:rPr kumimoji="1" sz="1200" b="0" i="0" strike="noStrike" kern="1200" cap="none">
                          <a:solidFill>
                            <a:schemeClr val="tx1"/>
                          </a:solidFill>
                          <a:latin typeface="나눔스퀘어라운드 Bold"/>
                          <a:ea typeface="나눔스퀘어라운드 Bold"/>
                        </a:rPr>
                        <a:t>회원정보 수정 버튼을 눌러 프로필 관리 페이지로 이동한다.</a:t>
                      </a:r>
                      <a:endParaRPr kumimoji="1" lang="ko-KR" altLang="en-US" sz="1200" b="0" i="0" strike="noStrike" kern="1200" cap="none">
                        <a:solidFill>
                          <a:schemeClr val="tx1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116205" marR="116205" marT="43815" marB="43815"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0" cap="flat" cmpd="sng" algn="ctr">
                      <a:noFill/>
                      <a:round/>
                      <a:headEnd w="med" len="med"/>
                      <a:tailEnd w="med" len="med"/>
                    </a:lnTlToBr>
                    <a:lnBlToTr w="0" cap="flat" cmpd="sng" algn="ctr">
                      <a:noFill/>
                      <a:round/>
                      <a:headEnd w="med" len="med"/>
                      <a:tailEnd w="med" len="me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993140" y="833437"/>
            <a:ext cx="1829907" cy="445851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>
                <a:solidFill>
                  <a:schemeClr val="tx1"/>
                </a:solidFill>
                <a:effectLst/>
              </a:rPr>
              <a:t>마이페이지</a:t>
            </a:r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993140" y="1422670"/>
          <a:ext cx="1829907" cy="1783404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829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91702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1702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993139" y="2314372"/>
            <a:ext cx="1829907" cy="891702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>
                <a:solidFill>
                  <a:schemeClr val="tx1"/>
                </a:solidFill>
              </a:rPr>
              <a:t>취소</a:t>
            </a:r>
            <a:r>
              <a:rPr lang="en-US" altLang="ko-KR" sz="1500">
                <a:solidFill>
                  <a:schemeClr val="tx1"/>
                </a:solidFill>
              </a:rPr>
              <a:t>,</a:t>
            </a:r>
            <a:r>
              <a:rPr lang="ko-KR" altLang="en-US" sz="1500">
                <a:solidFill>
                  <a:schemeClr val="tx1"/>
                </a:solidFill>
              </a:rPr>
              <a:t>반품</a:t>
            </a:r>
            <a:r>
              <a:rPr lang="en-US" altLang="ko-KR" sz="1500">
                <a:solidFill>
                  <a:schemeClr val="tx1"/>
                </a:solidFill>
              </a:rPr>
              <a:t>,</a:t>
            </a:r>
            <a:r>
              <a:rPr lang="ko-KR" altLang="en-US" sz="1500">
                <a:solidFill>
                  <a:schemeClr val="tx1"/>
                </a:solidFill>
              </a:rPr>
              <a:t>교환목록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993139" y="1422670"/>
            <a:ext cx="1829907" cy="891702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>
                <a:solidFill>
                  <a:schemeClr val="tx1"/>
                </a:solidFill>
              </a:rPr>
              <a:t>회원정보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2823045" y="1422670"/>
            <a:ext cx="2999361" cy="445851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>
                <a:solidFill>
                  <a:schemeClr val="tx1"/>
                </a:solidFill>
              </a:rPr>
              <a:t>고객명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5822409" y="2314372"/>
            <a:ext cx="2999361" cy="445851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>
                <a:solidFill>
                  <a:schemeClr val="tx1"/>
                </a:solidFill>
              </a:rPr>
              <a:t>emaill@naver.com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2823048" y="2314372"/>
            <a:ext cx="2999361" cy="445851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>
                <a:solidFill>
                  <a:schemeClr val="tx1"/>
                </a:solidFill>
              </a:rPr>
              <a:t>이메일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2823048" y="2760223"/>
            <a:ext cx="2999361" cy="445851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>
                <a:solidFill>
                  <a:schemeClr val="tx1"/>
                </a:solidFill>
              </a:rPr>
              <a:t>연락처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2823048" y="1868521"/>
            <a:ext cx="2999361" cy="445851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>
                <a:solidFill>
                  <a:schemeClr val="tx1"/>
                </a:solidFill>
              </a:rPr>
              <a:t>비밀번호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5822409" y="2760223"/>
            <a:ext cx="2999361" cy="445851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>
                <a:solidFill>
                  <a:schemeClr val="tx1"/>
                </a:solidFill>
              </a:rPr>
              <a:t>010-0000-0000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5822409" y="1868521"/>
            <a:ext cx="2999361" cy="445851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>
                <a:solidFill>
                  <a:schemeClr val="tx1"/>
                </a:solidFill>
              </a:rPr>
              <a:t>********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5822409" y="1422670"/>
            <a:ext cx="2999361" cy="445851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>
                <a:solidFill>
                  <a:schemeClr val="tx1"/>
                </a:solidFill>
              </a:rPr>
              <a:t>홍길동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7322089" y="3429000"/>
            <a:ext cx="1499678" cy="445851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500">
                <a:solidFill>
                  <a:srgbClr val="6182D6"/>
                </a:solidFill>
              </a:rPr>
              <a:t>[</a:t>
            </a:r>
            <a:r>
              <a:rPr lang="ko-KR" altLang="en-US" sz="1500">
                <a:solidFill>
                  <a:srgbClr val="6182D6"/>
                </a:solidFill>
              </a:rPr>
              <a:t>회원정보 수정</a:t>
            </a:r>
            <a:r>
              <a:rPr lang="en-US" altLang="ko-KR" sz="1500">
                <a:solidFill>
                  <a:srgbClr val="6182D6"/>
                </a:solidFill>
              </a:rPr>
              <a:t>]</a:t>
            </a:r>
          </a:p>
        </p:txBody>
      </p:sp>
      <p:sp>
        <p:nvSpPr>
          <p:cNvPr id="29" name="도형 34"/>
          <p:cNvSpPr/>
          <p:nvPr/>
        </p:nvSpPr>
        <p:spPr>
          <a:xfrm>
            <a:off x="7052214" y="3520480"/>
            <a:ext cx="269875" cy="262890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475E9C">
                <a:alpha val="100000"/>
              </a:srgbClr>
            </a:solidFill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</a:rPr>
              <a:t>1</a:t>
            </a: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619711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모서리가 둥근 직사각형 65"/>
          <p:cNvSpPr/>
          <p:nvPr/>
        </p:nvSpPr>
        <p:spPr>
          <a:xfrm>
            <a:off x="4022444" y="6180145"/>
            <a:ext cx="905809" cy="271142"/>
          </a:xfrm>
          <a:prstGeom prst="roundRect">
            <a:avLst>
              <a:gd name="adj" fmla="val 16667"/>
            </a:avLst>
          </a:prstGeom>
          <a:solidFill>
            <a:srgbClr val="9D5CBB"/>
          </a:solidFill>
          <a:ln>
            <a:solidFill>
              <a:srgbClr val="9D5CBB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300"/>
              <a:t>수정하기</a:t>
            </a:r>
          </a:p>
        </p:txBody>
      </p:sp>
      <p:sp>
        <p:nvSpPr>
          <p:cNvPr id="67" name="모서리가 둥근 직사각형 66"/>
          <p:cNvSpPr/>
          <p:nvPr/>
        </p:nvSpPr>
        <p:spPr>
          <a:xfrm>
            <a:off x="5190190" y="6180145"/>
            <a:ext cx="905809" cy="271142"/>
          </a:xfrm>
          <a:prstGeom prst="roundRect">
            <a:avLst>
              <a:gd name="adj" fmla="val 16667"/>
            </a:avLst>
          </a:prstGeom>
          <a:solidFill>
            <a:srgbClr val="9D5CBB"/>
          </a:solidFill>
          <a:ln>
            <a:solidFill>
              <a:srgbClr val="9D5CBB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300"/>
              <a:t>취소</a:t>
            </a:r>
          </a:p>
        </p:txBody>
      </p:sp>
      <p:graphicFrame>
        <p:nvGraphicFramePr>
          <p:cNvPr id="68" name="표 57"/>
          <p:cNvGraphicFramePr>
            <a:graphicFrameLocks noGrp="1"/>
          </p:cNvGraphicFramePr>
          <p:nvPr/>
        </p:nvGraphicFramePr>
        <p:xfrm>
          <a:off x="7332288" y="451545"/>
          <a:ext cx="4597851" cy="5559202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6908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06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8110"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Tx/>
                        <a:buNone/>
                        <a:defRPr/>
                      </a:pPr>
                      <a:r>
                        <a:rPr kumimoji="1" sz="1400" b="1" i="0" strike="noStrike" kern="1200" cap="none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</a:rPr>
                        <a:t>항목</a:t>
                      </a:r>
                      <a:endParaRPr kumimoji="1" lang="ko-KR" altLang="en-US" sz="1400" b="1" i="0" strike="noStrike" kern="1200" cap="none">
                        <a:solidFill>
                          <a:schemeClr val="bg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116205" marR="116205" marT="43815" marB="43815"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0" cap="flat" cmpd="sng" algn="ctr">
                      <a:noFill/>
                      <a:round/>
                      <a:headEnd w="med" len="med"/>
                      <a:tailEnd w="med" len="med"/>
                    </a:lnTlToBr>
                    <a:lnBlToTr w="0" cap="flat" cmpd="sng" algn="ctr">
                      <a:noFill/>
                      <a:round/>
                      <a:headEnd w="med" len="med"/>
                      <a:tailEnd w="med" len="me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Tx/>
                        <a:buNone/>
                        <a:defRPr/>
                      </a:pPr>
                      <a:r>
                        <a:rPr kumimoji="1" sz="1400" b="1" i="0" strike="noStrike" kern="1200" cap="none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</a:rPr>
                        <a:t>설명</a:t>
                      </a:r>
                      <a:endParaRPr kumimoji="1" lang="ko-KR" altLang="en-US" sz="1400" b="1" i="0" strike="noStrike" kern="1200" cap="none">
                        <a:solidFill>
                          <a:schemeClr val="bg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116205" marR="116205" marT="43815" marB="43815"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0" cap="flat" cmpd="sng" algn="ctr">
                      <a:noFill/>
                      <a:round/>
                      <a:headEnd w="med" len="med"/>
                      <a:tailEnd w="med" len="med"/>
                    </a:lnTlToBr>
                    <a:lnBlToTr w="0" cap="flat" cmpd="sng" algn="ctr">
                      <a:noFill/>
                      <a:round/>
                      <a:headEnd w="med" len="med"/>
                      <a:tailEnd w="med" len="me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0699"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Tx/>
                        <a:buNone/>
                        <a:defRPr/>
                      </a:pPr>
                      <a:r>
                        <a:rPr kumimoji="1" lang="en-US" altLang="ko-KR" b="0" i="0" strike="noStrike" kern="1200" cap="none">
                          <a:solidFill>
                            <a:schemeClr val="tx1"/>
                          </a:solidFill>
                          <a:latin typeface="나눔스퀘어라운드 Bold"/>
                          <a:ea typeface="나눔스퀘어라운드 Bold"/>
                        </a:rPr>
                        <a:t>1</a:t>
                      </a:r>
                    </a:p>
                  </a:txBody>
                  <a:tcPr marL="116205" marR="116205" marT="43815" marB="43815"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0" cap="flat" cmpd="sng" algn="ctr">
                      <a:noFill/>
                      <a:round/>
                      <a:headEnd w="med" len="med"/>
                      <a:tailEnd w="med" len="med"/>
                    </a:lnTlToBr>
                    <a:lnBlToTr w="0" cap="flat" cmpd="sng" algn="ctr">
                      <a:noFill/>
                      <a:round/>
                      <a:headEnd w="med" len="med"/>
                      <a:tailEnd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Tx/>
                        <a:buNone/>
                        <a:defRPr/>
                      </a:pPr>
                      <a:r>
                        <a:rPr kumimoji="1" lang="en-US" altLang="ko-KR" sz="1200" b="0" i="0" strike="noStrike" kern="1200" cap="none">
                          <a:solidFill>
                            <a:schemeClr val="tx1"/>
                          </a:solidFill>
                          <a:latin typeface="나눔스퀘어라운드 Bold"/>
                          <a:ea typeface="나눔스퀘어라운드 Bold"/>
                        </a:rPr>
                        <a:t>      </a:t>
                      </a:r>
                      <a:r>
                        <a:rPr kumimoji="1" lang="en-US" altLang="ko-KR" sz="1800" b="0" i="0" strike="noStrike" kern="1200" cap="none">
                          <a:solidFill>
                            <a:schemeClr val="tx1"/>
                          </a:solidFill>
                          <a:latin typeface="나눔스퀘어라운드 Bold"/>
                          <a:ea typeface="나눔스퀘어라운드 Bold"/>
                        </a:rPr>
                        <a:t>3</a:t>
                      </a:r>
                      <a:r>
                        <a:rPr kumimoji="1" lang="en-US" altLang="ko-KR" sz="1200" b="0" i="0" strike="noStrike" kern="1200" cap="none">
                          <a:solidFill>
                            <a:schemeClr val="tx1"/>
                          </a:solidFill>
                          <a:latin typeface="나눔스퀘어라운드 Bold"/>
                          <a:ea typeface="나눔스퀘어라운드 Bold"/>
                        </a:rPr>
                        <a:t>  </a:t>
                      </a:r>
                      <a:r>
                        <a:rPr kumimoji="1" lang="ko-KR" altLang="en-US" sz="1200" b="0" i="0" strike="noStrike" kern="1200" cap="none">
                          <a:solidFill>
                            <a:schemeClr val="tx1"/>
                          </a:solidFill>
                          <a:latin typeface="나눔스퀘어라운드 Bold"/>
                          <a:ea typeface="나눔스퀘어라운드 Bold"/>
                        </a:rPr>
                        <a:t>처럼 바뀐다</a:t>
                      </a:r>
                    </a:p>
                  </a:txBody>
                  <a:tcPr marL="116205" marR="116205" marT="43815" marB="43815"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0" cap="flat" cmpd="sng" algn="ctr">
                      <a:noFill/>
                      <a:round/>
                      <a:headEnd w="med" len="med"/>
                      <a:tailEnd w="med" len="med"/>
                    </a:lnTlToBr>
                    <a:lnBlToTr w="0" cap="flat" cmpd="sng" algn="ctr">
                      <a:noFill/>
                      <a:round/>
                      <a:headEnd w="med" len="med"/>
                      <a:tailEnd w="med" len="me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8377"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Tx/>
                        <a:buNone/>
                        <a:defRPr/>
                      </a:pPr>
                      <a:r>
                        <a:rPr kumimoji="1" lang="en-US" altLang="ko-KR" b="0" i="0" strike="noStrike" kern="1200" cap="none">
                          <a:solidFill>
                            <a:schemeClr val="tx1"/>
                          </a:solidFill>
                          <a:latin typeface="나눔스퀘어라운드 Bold"/>
                          <a:ea typeface="나눔스퀘어라운드 Bold"/>
                        </a:rPr>
                        <a:t>2</a:t>
                      </a:r>
                    </a:p>
                  </a:txBody>
                  <a:tcPr marL="116205" marR="116205" marT="43815" marB="43815"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0" cap="flat" cmpd="sng" algn="ctr">
                      <a:noFill/>
                      <a:round/>
                      <a:headEnd w="med" len="med"/>
                      <a:tailEnd w="med" len="med"/>
                    </a:lnTlToBr>
                    <a:lnBlToTr w="0" cap="flat" cmpd="sng" algn="ctr">
                      <a:noFill/>
                      <a:round/>
                      <a:headEnd w="med" len="med"/>
                      <a:tailEnd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Tx/>
                        <a:buNone/>
                        <a:defRPr/>
                      </a:pPr>
                      <a:r>
                        <a:rPr kumimoji="1" lang="en-US" altLang="ko-KR" sz="1200" b="0" i="0" strike="noStrike" kern="1200" cap="none">
                          <a:solidFill>
                            <a:schemeClr val="tx1"/>
                          </a:solidFill>
                          <a:latin typeface="나눔스퀘어라운드 Bold"/>
                          <a:ea typeface="나눔스퀘어라운드 Bold"/>
                        </a:rPr>
                        <a:t>     </a:t>
                      </a:r>
                      <a:r>
                        <a:rPr kumimoji="1" lang="en-US" altLang="ko-KR" sz="1800" b="0" i="0" strike="noStrike" kern="1200" cap="none">
                          <a:solidFill>
                            <a:schemeClr val="tx1"/>
                          </a:solidFill>
                          <a:latin typeface="나눔스퀘어라운드 Bold"/>
                          <a:ea typeface="나눔스퀘어라운드 Bold"/>
                        </a:rPr>
                        <a:t>3</a:t>
                      </a:r>
                      <a:r>
                        <a:rPr kumimoji="1" lang="en-US" altLang="ko-KR" sz="1200" b="0" i="0" strike="noStrike" kern="1200" cap="none">
                          <a:solidFill>
                            <a:schemeClr val="tx1"/>
                          </a:solidFill>
                          <a:latin typeface="나눔스퀘어라운드 Bold"/>
                          <a:ea typeface="나눔스퀘어라운드 Bold"/>
                        </a:rPr>
                        <a:t> </a:t>
                      </a:r>
                      <a:r>
                        <a:rPr kumimoji="1" lang="ko-KR" altLang="en-US" sz="1200" b="0" i="0" strike="noStrike" kern="1200" cap="none" baseline="0">
                          <a:solidFill>
                            <a:schemeClr val="tx1"/>
                          </a:solidFill>
                          <a:latin typeface="나눔스퀘어라운드 Bold"/>
                          <a:ea typeface="나눔스퀘어라운드 Bold"/>
                        </a:rPr>
                        <a:t> 처럼 바뀐다</a:t>
                      </a:r>
                    </a:p>
                  </a:txBody>
                  <a:tcPr marL="116205" marR="116205" marT="43815" marB="43815"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0" cap="flat" cmpd="sng" algn="ctr">
                      <a:noFill/>
                      <a:round/>
                      <a:headEnd w="med" len="med"/>
                      <a:tailEnd w="med" len="med"/>
                    </a:lnTlToBr>
                    <a:lnBlToTr w="0" cap="flat" cmpd="sng" algn="ctr">
                      <a:noFill/>
                      <a:round/>
                      <a:headEnd w="med" len="med"/>
                      <a:tailEnd w="med" len="me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0131"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Tx/>
                        <a:buNone/>
                        <a:defRPr/>
                      </a:pPr>
                      <a:r>
                        <a:rPr kumimoji="1" lang="en-US" altLang="ko-KR" b="0" i="0" strike="noStrike" kern="1200" cap="none">
                          <a:solidFill>
                            <a:schemeClr val="tx1"/>
                          </a:solidFill>
                          <a:latin typeface="나눔스퀘어라운드 Bold"/>
                          <a:ea typeface="나눔스퀘어라운드 Bold"/>
                        </a:rPr>
                        <a:t>3</a:t>
                      </a:r>
                    </a:p>
                  </a:txBody>
                  <a:tcPr marL="116205" marR="116205" marT="43815" marB="43815"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0" cap="flat" cmpd="sng" algn="ctr">
                      <a:noFill/>
                      <a:round/>
                      <a:headEnd w="med" len="med"/>
                      <a:tailEnd w="med" len="med"/>
                    </a:lnTlToBr>
                    <a:lnBlToTr w="0" cap="flat" cmpd="sng" algn="ctr">
                      <a:noFill/>
                      <a:round/>
                      <a:headEnd w="med" len="med"/>
                      <a:tailEnd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Tx/>
                        <a:buNone/>
                        <a:defRPr/>
                      </a:pPr>
                      <a:r>
                        <a:rPr kumimoji="1" lang="ko-KR" altLang="en-US" sz="1200" b="0" i="0" strike="noStrike" kern="1200" cap="none">
                          <a:solidFill>
                            <a:schemeClr val="tx1"/>
                          </a:solidFill>
                          <a:latin typeface="나눔스퀘어라운드 Bold"/>
                          <a:ea typeface="나눔스퀘어라운드 Bold"/>
                        </a:rPr>
                        <a:t>변경할 이메일의 주소를 입력후 전송이 성공할경우    </a:t>
                      </a:r>
                      <a:r>
                        <a:rPr kumimoji="1" lang="en-US" altLang="ko-KR" sz="1800" b="0" i="0" strike="noStrike" kern="1200" cap="none">
                          <a:solidFill>
                            <a:schemeClr val="tx1"/>
                          </a:solidFill>
                          <a:latin typeface="나눔스퀘어라운드 Bold"/>
                          <a:ea typeface="나눔스퀘어라운드 Bold"/>
                        </a:rPr>
                        <a:t>4</a:t>
                      </a:r>
                      <a:r>
                        <a:rPr kumimoji="1" lang="ko-KR" altLang="en-US" sz="1200" b="0" i="0" strike="noStrike" kern="1200" cap="none">
                          <a:solidFill>
                            <a:schemeClr val="tx1"/>
                          </a:solidFill>
                          <a:latin typeface="나눔스퀘어라운드 Bold"/>
                          <a:ea typeface="나눔스퀘어라운드 Bold"/>
                        </a:rPr>
                        <a:t>    이 나타난다</a:t>
                      </a:r>
                    </a:p>
                  </a:txBody>
                  <a:tcPr marL="116205" marR="116205" marT="43815" marB="43815"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0" cap="flat" cmpd="sng" algn="ctr">
                      <a:noFill/>
                      <a:round/>
                      <a:headEnd w="med" len="med"/>
                      <a:tailEnd w="med" len="med"/>
                    </a:lnTlToBr>
                    <a:lnBlToTr w="0" cap="flat" cmpd="sng" algn="ctr">
                      <a:noFill/>
                      <a:round/>
                      <a:headEnd w="med" len="med"/>
                      <a:tailEnd w="med" len="me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8377"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Tx/>
                        <a:buNone/>
                        <a:defRPr/>
                      </a:pPr>
                      <a:r>
                        <a:rPr kumimoji="1" lang="en-US" altLang="ko-KR" b="0" i="0" strike="noStrike" kern="1200" cap="none">
                          <a:solidFill>
                            <a:schemeClr val="tx1"/>
                          </a:solidFill>
                          <a:latin typeface="나눔스퀘어라운드 Bold"/>
                          <a:ea typeface="나눔스퀘어라운드 Bold"/>
                        </a:rPr>
                        <a:t>4</a:t>
                      </a:r>
                    </a:p>
                  </a:txBody>
                  <a:tcPr marL="116205" marR="116205" marT="43815" marB="43815"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0" cap="flat" cmpd="sng" algn="ctr">
                      <a:noFill/>
                      <a:round/>
                      <a:headEnd w="med" len="med"/>
                      <a:tailEnd w="med" len="med"/>
                    </a:lnTlToBr>
                    <a:lnBlToTr w="0" cap="flat" cmpd="sng" algn="ctr">
                      <a:noFill/>
                      <a:round/>
                      <a:headEnd w="med" len="med"/>
                      <a:tailEnd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Tx/>
                        <a:buNone/>
                        <a:defRPr/>
                      </a:pPr>
                      <a:r>
                        <a:rPr kumimoji="1" lang="ko-KR" altLang="en-US" sz="1200" b="0" i="0" strike="noStrike" kern="1200" cap="none">
                          <a:solidFill>
                            <a:schemeClr val="tx1"/>
                          </a:solidFill>
                          <a:latin typeface="나눔스퀘어라운드 Bold"/>
                          <a:ea typeface="나눔스퀘어라운드 Bold"/>
                        </a:rPr>
                        <a:t>인증번호를 입력하여 확인한다</a:t>
                      </a:r>
                    </a:p>
                  </a:txBody>
                  <a:tcPr marL="116205" marR="116205" marT="43815" marB="4381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0" cap="flat" cmpd="sng" algn="ctr">
                      <a:noFill/>
                      <a:round/>
                      <a:headEnd w="med" len="med"/>
                      <a:tailEnd w="med" len="med"/>
                    </a:lnTlToBr>
                    <a:lnBlToTr w="0" cap="flat" cmpd="sng" algn="ctr">
                      <a:noFill/>
                      <a:round/>
                      <a:headEnd w="med" len="med"/>
                      <a:tailEnd w="med" len="me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8377"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Tx/>
                        <a:buNone/>
                        <a:defRPr/>
                      </a:pPr>
                      <a:r>
                        <a:rPr kumimoji="1" lang="en-US" altLang="ko-KR" b="0" i="0" strike="noStrike" kern="1200" cap="none">
                          <a:solidFill>
                            <a:schemeClr val="tx1"/>
                          </a:solidFill>
                          <a:latin typeface="나눔스퀘어라운드 Bold"/>
                          <a:ea typeface="나눔스퀘어라운드 Bold"/>
                        </a:rPr>
                        <a:t>5</a:t>
                      </a:r>
                    </a:p>
                  </a:txBody>
                  <a:tcPr marL="116205" marR="116205" marT="43815" marB="43815"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0" cap="flat" cmpd="sng" algn="ctr">
                      <a:noFill/>
                      <a:round/>
                      <a:headEnd w="med" len="med"/>
                      <a:tailEnd w="med" len="med"/>
                    </a:lnTlToBr>
                    <a:lnBlToTr w="0" cap="flat" cmpd="sng" algn="ctr">
                      <a:noFill/>
                      <a:round/>
                      <a:headEnd w="med" len="med"/>
                      <a:tailEnd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Tx/>
                        <a:buNone/>
                        <a:defRPr/>
                      </a:pPr>
                      <a:r>
                        <a:rPr kumimoji="1" lang="ko-KR" altLang="en-US" sz="1200" b="0" i="0" strike="noStrike" kern="1200" cap="none">
                          <a:solidFill>
                            <a:schemeClr val="tx1"/>
                          </a:solidFill>
                          <a:latin typeface="나눔스퀘어라운드 Bold"/>
                          <a:ea typeface="나눔스퀘어라운드 Bold"/>
                        </a:rPr>
                        <a:t>현재비밀번호와 새로운비밀번호를 입력한다</a:t>
                      </a:r>
                    </a:p>
                  </a:txBody>
                  <a:tcPr marL="116205" marR="116205" marT="43815" marB="4381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0" cap="flat" cmpd="sng" algn="ctr">
                      <a:noFill/>
                      <a:round/>
                      <a:headEnd w="med" len="med"/>
                      <a:tailEnd w="med" len="med"/>
                    </a:lnTlToBr>
                    <a:lnBlToTr w="0" cap="flat" cmpd="sng" algn="ctr">
                      <a:noFill/>
                      <a:round/>
                      <a:headEnd w="med" len="med"/>
                      <a:tailEnd w="med" len="me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8377"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Tx/>
                        <a:buNone/>
                        <a:defRPr/>
                      </a:pPr>
                      <a:r>
                        <a:rPr kumimoji="1" lang="en-US" altLang="ko-KR" b="0" i="0" strike="noStrike" kern="1200" cap="none">
                          <a:solidFill>
                            <a:schemeClr val="tx1"/>
                          </a:solidFill>
                          <a:latin typeface="나눔스퀘어라운드 Bold"/>
                          <a:ea typeface="나눔스퀘어라운드 Bold"/>
                        </a:rPr>
                        <a:t>6</a:t>
                      </a:r>
                    </a:p>
                  </a:txBody>
                  <a:tcPr marL="116205" marR="116205" marT="43815" marB="43815"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0" cap="flat" cmpd="sng" algn="ctr">
                      <a:noFill/>
                      <a:round/>
                      <a:headEnd w="med" len="med"/>
                      <a:tailEnd w="med" len="med"/>
                    </a:lnTlToBr>
                    <a:lnBlToTr w="0" cap="flat" cmpd="sng" algn="ctr">
                      <a:noFill/>
                      <a:round/>
                      <a:headEnd w="med" len="med"/>
                      <a:tailEnd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Tx/>
                        <a:buNone/>
                        <a:defRPr/>
                      </a:pPr>
                      <a:r>
                        <a:rPr kumimoji="1" lang="ko-KR" altLang="en-US" sz="1200" b="0" i="0" strike="noStrike" kern="1200" cap="none">
                          <a:solidFill>
                            <a:schemeClr val="tx1"/>
                          </a:solidFill>
                          <a:latin typeface="나눔스퀘어라운드 Bold"/>
                          <a:ea typeface="나눔스퀘어라운드 Bold"/>
                        </a:rPr>
                        <a:t>회원을 탈퇴한다</a:t>
                      </a:r>
                      <a:r>
                        <a:rPr kumimoji="1" lang="en-US" altLang="ko-KR" sz="1200" b="0" i="0" strike="noStrike" kern="1200" cap="none">
                          <a:solidFill>
                            <a:schemeClr val="tx1"/>
                          </a:solidFill>
                          <a:latin typeface="나눔스퀘어라운드 Bold"/>
                          <a:ea typeface="나눔스퀘어라운드 Bold"/>
                        </a:rPr>
                        <a:t>(</a:t>
                      </a:r>
                      <a:r>
                        <a:rPr kumimoji="1" lang="ko-KR" altLang="en-US" sz="1200" b="0" i="0" strike="noStrike" kern="1200" cap="none">
                          <a:solidFill>
                            <a:schemeClr val="tx1"/>
                          </a:solidFill>
                          <a:latin typeface="나눔스퀘어라운드 Bold"/>
                          <a:ea typeface="나눔스퀘어라운드 Bold"/>
                        </a:rPr>
                        <a:t>회원바로삭제</a:t>
                      </a:r>
                      <a:r>
                        <a:rPr kumimoji="1" lang="en-US" altLang="ko-KR" sz="1200" b="0" i="0" strike="noStrike" kern="1200" cap="none">
                          <a:solidFill>
                            <a:schemeClr val="tx1"/>
                          </a:solidFill>
                          <a:latin typeface="나눔스퀘어라운드 Bold"/>
                          <a:ea typeface="나눔스퀘어라운드 Bold"/>
                        </a:rPr>
                        <a:t>)</a:t>
                      </a:r>
                      <a:endParaRPr kumimoji="1" lang="ko-KR" altLang="en-US" sz="1200" b="0" i="0" strike="noStrike" kern="1200" cap="none">
                        <a:solidFill>
                          <a:schemeClr val="tx1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116205" marR="116205" marT="43815" marB="4381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0" cap="flat" cmpd="sng" algn="ctr">
                      <a:noFill/>
                      <a:round/>
                      <a:headEnd w="med" len="med"/>
                      <a:tailEnd w="med" len="med"/>
                    </a:lnTlToBr>
                    <a:lnBlToTr w="0" cap="flat" cmpd="sng" algn="ctr">
                      <a:noFill/>
                      <a:round/>
                      <a:headEnd w="med" len="med"/>
                      <a:tailEnd w="med" len="me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18377"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Tx/>
                        <a:buNone/>
                        <a:defRPr/>
                      </a:pPr>
                      <a:r>
                        <a:rPr kumimoji="1" lang="en-US" altLang="ko-KR" b="0" i="0" strike="noStrike" kern="1200" cap="none">
                          <a:solidFill>
                            <a:schemeClr val="tx1"/>
                          </a:solidFill>
                          <a:latin typeface="나눔스퀘어라운드 Bold"/>
                          <a:ea typeface="나눔스퀘어라운드 Bold"/>
                        </a:rPr>
                        <a:t>7</a:t>
                      </a:r>
                    </a:p>
                  </a:txBody>
                  <a:tcPr marL="116205" marR="116205" marT="43815" marB="43815"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0" cap="flat" cmpd="sng" algn="ctr">
                      <a:noFill/>
                      <a:round/>
                      <a:headEnd w="med" len="med"/>
                      <a:tailEnd w="med" len="med"/>
                    </a:lnTlToBr>
                    <a:lnBlToTr w="0" cap="flat" cmpd="sng" algn="ctr">
                      <a:noFill/>
                      <a:round/>
                      <a:headEnd w="med" len="med"/>
                      <a:tailEnd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Tx/>
                        <a:buNone/>
                        <a:defRPr/>
                      </a:pPr>
                      <a:r>
                        <a:rPr kumimoji="1" lang="ko-KR" altLang="en-US" sz="1200" b="0" i="0" strike="noStrike" kern="1200" cap="none">
                          <a:solidFill>
                            <a:schemeClr val="tx1"/>
                          </a:solidFill>
                          <a:latin typeface="나눔스퀘어라운드 Bold"/>
                          <a:ea typeface="나눔스퀘어라운드 Bold"/>
                        </a:rPr>
                        <a:t>수정된 내용을 수정한다</a:t>
                      </a:r>
                    </a:p>
                  </a:txBody>
                  <a:tcPr marL="116205" marR="116205" marT="43815" marB="4381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0" cap="flat" cmpd="sng" algn="ctr">
                      <a:noFill/>
                      <a:round/>
                      <a:headEnd w="med" len="med"/>
                      <a:tailEnd w="med" len="med"/>
                    </a:lnTlToBr>
                    <a:lnBlToTr w="0" cap="flat" cmpd="sng" algn="ctr">
                      <a:noFill/>
                      <a:round/>
                      <a:headEnd w="med" len="med"/>
                      <a:tailEnd w="med" len="me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18377"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Tx/>
                        <a:buNone/>
                        <a:defRPr/>
                      </a:pPr>
                      <a:r>
                        <a:rPr kumimoji="1" lang="en-US" altLang="ko-KR" b="0" i="0" strike="noStrike" kern="1200" cap="none">
                          <a:solidFill>
                            <a:schemeClr val="tx1"/>
                          </a:solidFill>
                          <a:latin typeface="나눔스퀘어라운드 Bold"/>
                          <a:ea typeface="나눔스퀘어라운드 Bold"/>
                        </a:rPr>
                        <a:t>8</a:t>
                      </a:r>
                    </a:p>
                  </a:txBody>
                  <a:tcPr marL="116205" marR="116205" marT="43815" marB="43815"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0" cap="flat" cmpd="sng" algn="ctr">
                      <a:noFill/>
                      <a:round/>
                      <a:headEnd w="med" len="med"/>
                      <a:tailEnd w="med" len="med"/>
                    </a:lnTlToBr>
                    <a:lnBlToTr w="0" cap="flat" cmpd="sng" algn="ctr">
                      <a:noFill/>
                      <a:round/>
                      <a:headEnd w="med" len="med"/>
                      <a:tailEnd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Tx/>
                        <a:buNone/>
                        <a:defRPr/>
                      </a:pPr>
                      <a:r>
                        <a:rPr kumimoji="1" lang="ko-KR" altLang="en-US" sz="1200" b="0" i="0" strike="noStrike" kern="1200" cap="none">
                          <a:solidFill>
                            <a:schemeClr val="tx1"/>
                          </a:solidFill>
                          <a:latin typeface="나눔스퀘어라운드 Bold"/>
                          <a:ea typeface="나눔스퀘어라운드 Bold"/>
                        </a:rPr>
                        <a:t>취소하여 원래 상태로 돌아간다</a:t>
                      </a:r>
                    </a:p>
                  </a:txBody>
                  <a:tcPr marL="116205" marR="116205" marT="43815" marB="4381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0" cap="flat" cmpd="sng" algn="ctr">
                      <a:noFill/>
                      <a:round/>
                      <a:headEnd w="med" len="med"/>
                      <a:tailEnd w="med" len="med"/>
                    </a:lnTlToBr>
                    <a:lnBlToTr w="0" cap="flat" cmpd="sng" algn="ctr">
                      <a:noFill/>
                      <a:round/>
                      <a:headEnd w="med" len="med"/>
                      <a:tailEnd w="med" len="me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7" name="직사각형 76"/>
          <p:cNvSpPr/>
          <p:nvPr/>
        </p:nvSpPr>
        <p:spPr>
          <a:xfrm>
            <a:off x="275523" y="0"/>
            <a:ext cx="6588964" cy="6010748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332439" y="58148"/>
            <a:ext cx="2388721" cy="196102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300" b="1">
                <a:solidFill>
                  <a:schemeClr val="dk1"/>
                </a:solidFill>
              </a:rPr>
              <a:t>아이디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332438" y="254251"/>
            <a:ext cx="2388721" cy="578970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300" b="1">
                <a:solidFill>
                  <a:schemeClr val="dk1"/>
                </a:solidFill>
              </a:rPr>
              <a:t>이메일 변경</a:t>
            </a:r>
          </a:p>
        </p:txBody>
      </p:sp>
      <p:sp>
        <p:nvSpPr>
          <p:cNvPr id="80" name="직사각형 79"/>
          <p:cNvSpPr/>
          <p:nvPr/>
        </p:nvSpPr>
        <p:spPr>
          <a:xfrm>
            <a:off x="332438" y="833221"/>
            <a:ext cx="2388721" cy="401544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300" b="1">
                <a:solidFill>
                  <a:schemeClr val="dk1"/>
                </a:solidFill>
              </a:rPr>
              <a:t>이름 변경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332439" y="1234765"/>
            <a:ext cx="2388721" cy="401544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300" b="1">
                <a:solidFill>
                  <a:schemeClr val="dk1"/>
                </a:solidFill>
              </a:rPr>
              <a:t>휴대폰 변경</a:t>
            </a:r>
          </a:p>
        </p:txBody>
      </p:sp>
      <p:sp>
        <p:nvSpPr>
          <p:cNvPr id="82" name="직사각형 81"/>
          <p:cNvSpPr/>
          <p:nvPr/>
        </p:nvSpPr>
        <p:spPr>
          <a:xfrm>
            <a:off x="332439" y="1636309"/>
            <a:ext cx="2388721" cy="401544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300" b="1">
                <a:solidFill>
                  <a:schemeClr val="dk1"/>
                </a:solidFill>
              </a:rPr>
              <a:t>비밀번호 변경</a:t>
            </a:r>
          </a:p>
        </p:txBody>
      </p:sp>
      <p:sp>
        <p:nvSpPr>
          <p:cNvPr id="83" name="직사각형 82"/>
          <p:cNvSpPr/>
          <p:nvPr/>
        </p:nvSpPr>
        <p:spPr>
          <a:xfrm>
            <a:off x="2721160" y="254251"/>
            <a:ext cx="2388721" cy="289485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300" b="1">
                <a:solidFill>
                  <a:schemeClr val="dk1"/>
                </a:solidFill>
              </a:rPr>
              <a:t>emall@naver.com</a:t>
            </a:r>
          </a:p>
        </p:txBody>
      </p:sp>
      <p:sp>
        <p:nvSpPr>
          <p:cNvPr id="84" name="직사각형 83"/>
          <p:cNvSpPr/>
          <p:nvPr/>
        </p:nvSpPr>
        <p:spPr>
          <a:xfrm>
            <a:off x="2721160" y="833221"/>
            <a:ext cx="2388721" cy="401544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300" b="1">
                <a:solidFill>
                  <a:schemeClr val="dk1"/>
                </a:solidFill>
              </a:rPr>
              <a:t>홍길동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2721160" y="1234765"/>
            <a:ext cx="651809" cy="401544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300" b="1">
                <a:solidFill>
                  <a:schemeClr val="dk1"/>
                </a:solidFill>
              </a:rPr>
              <a:t>010</a:t>
            </a:r>
          </a:p>
        </p:txBody>
      </p:sp>
      <p:sp>
        <p:nvSpPr>
          <p:cNvPr id="86" name="직사각형 85"/>
          <p:cNvSpPr/>
          <p:nvPr/>
        </p:nvSpPr>
        <p:spPr>
          <a:xfrm>
            <a:off x="2721160" y="543736"/>
            <a:ext cx="2388721" cy="289485"/>
          </a:xfrm>
          <a:prstGeom prst="rect">
            <a:avLst/>
          </a:prstGeom>
          <a:solidFill>
            <a:srgbClr val="9D5CB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300" b="1">
                <a:solidFill>
                  <a:schemeClr val="lt1"/>
                </a:solidFill>
              </a:rPr>
              <a:t>이메일 수정하기</a:t>
            </a:r>
          </a:p>
        </p:txBody>
      </p:sp>
      <p:sp>
        <p:nvSpPr>
          <p:cNvPr id="87" name="직사각형 86"/>
          <p:cNvSpPr/>
          <p:nvPr/>
        </p:nvSpPr>
        <p:spPr>
          <a:xfrm>
            <a:off x="2721160" y="58148"/>
            <a:ext cx="2388721" cy="196102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300" b="1">
                <a:solidFill>
                  <a:schemeClr val="dk1"/>
                </a:solidFill>
              </a:rPr>
              <a:t>naver_k3fBB</a:t>
            </a:r>
          </a:p>
        </p:txBody>
      </p:sp>
      <p:sp>
        <p:nvSpPr>
          <p:cNvPr id="88" name="직사각형 87"/>
          <p:cNvSpPr/>
          <p:nvPr/>
        </p:nvSpPr>
        <p:spPr>
          <a:xfrm>
            <a:off x="3589615" y="1234765"/>
            <a:ext cx="651809" cy="401544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300" b="1">
                <a:solidFill>
                  <a:schemeClr val="dk1"/>
                </a:solidFill>
              </a:rPr>
              <a:t>0000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4458071" y="1234765"/>
            <a:ext cx="651809" cy="401544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300" b="1">
                <a:solidFill>
                  <a:schemeClr val="dk1"/>
                </a:solidFill>
              </a:rPr>
              <a:t>0000</a:t>
            </a:r>
          </a:p>
        </p:txBody>
      </p:sp>
      <p:sp>
        <p:nvSpPr>
          <p:cNvPr id="90" name="직사각형 89"/>
          <p:cNvSpPr/>
          <p:nvPr/>
        </p:nvSpPr>
        <p:spPr>
          <a:xfrm>
            <a:off x="2721160" y="1636309"/>
            <a:ext cx="2388721" cy="401544"/>
          </a:xfrm>
          <a:prstGeom prst="rect">
            <a:avLst/>
          </a:prstGeom>
          <a:solidFill>
            <a:srgbClr val="9D5CB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300" b="1">
                <a:solidFill>
                  <a:schemeClr val="lt1"/>
                </a:solidFill>
              </a:rPr>
              <a:t>비밀번호 변경</a:t>
            </a:r>
          </a:p>
        </p:txBody>
      </p:sp>
      <p:sp>
        <p:nvSpPr>
          <p:cNvPr id="91" name="직사각형 90"/>
          <p:cNvSpPr/>
          <p:nvPr/>
        </p:nvSpPr>
        <p:spPr>
          <a:xfrm>
            <a:off x="295086" y="2341347"/>
            <a:ext cx="2388721" cy="196102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300" b="1">
                <a:solidFill>
                  <a:schemeClr val="dk1"/>
                </a:solidFill>
              </a:rPr>
              <a:t>아이디</a:t>
            </a:r>
          </a:p>
        </p:txBody>
      </p:sp>
      <p:sp>
        <p:nvSpPr>
          <p:cNvPr id="92" name="직사각형 91"/>
          <p:cNvSpPr/>
          <p:nvPr/>
        </p:nvSpPr>
        <p:spPr>
          <a:xfrm>
            <a:off x="295086" y="2537449"/>
            <a:ext cx="2388721" cy="629163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300" b="1">
                <a:solidFill>
                  <a:schemeClr val="dk1"/>
                </a:solidFill>
              </a:rPr>
              <a:t>이메일 변경</a:t>
            </a:r>
          </a:p>
        </p:txBody>
      </p:sp>
      <p:sp>
        <p:nvSpPr>
          <p:cNvPr id="93" name="직사각형 92"/>
          <p:cNvSpPr/>
          <p:nvPr/>
        </p:nvSpPr>
        <p:spPr>
          <a:xfrm>
            <a:off x="295086" y="3166613"/>
            <a:ext cx="2388721" cy="351351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300" b="1">
                <a:solidFill>
                  <a:schemeClr val="dk1"/>
                </a:solidFill>
              </a:rPr>
              <a:t>이름 변경</a:t>
            </a:r>
          </a:p>
        </p:txBody>
      </p:sp>
      <p:sp>
        <p:nvSpPr>
          <p:cNvPr id="94" name="직사각형 93"/>
          <p:cNvSpPr/>
          <p:nvPr/>
        </p:nvSpPr>
        <p:spPr>
          <a:xfrm>
            <a:off x="295086" y="3517964"/>
            <a:ext cx="2388721" cy="401544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300" b="1">
                <a:solidFill>
                  <a:schemeClr val="dk1"/>
                </a:solidFill>
              </a:rPr>
              <a:t>휴대폰 변경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295086" y="3919508"/>
            <a:ext cx="2388721" cy="1697843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300" b="1">
                <a:solidFill>
                  <a:schemeClr val="dk1"/>
                </a:solidFill>
              </a:rPr>
              <a:t>비밀번호 변경</a:t>
            </a:r>
          </a:p>
        </p:txBody>
      </p:sp>
      <p:sp>
        <p:nvSpPr>
          <p:cNvPr id="96" name="직사각형 95"/>
          <p:cNvSpPr/>
          <p:nvPr/>
        </p:nvSpPr>
        <p:spPr>
          <a:xfrm>
            <a:off x="2683807" y="2537450"/>
            <a:ext cx="1194360" cy="217114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>
                <a:solidFill>
                  <a:schemeClr val="dk1"/>
                </a:solidFill>
              </a:rPr>
              <a:t>emall@naver.com</a:t>
            </a:r>
          </a:p>
        </p:txBody>
      </p:sp>
      <p:sp>
        <p:nvSpPr>
          <p:cNvPr id="97" name="직사각형 96"/>
          <p:cNvSpPr/>
          <p:nvPr/>
        </p:nvSpPr>
        <p:spPr>
          <a:xfrm>
            <a:off x="2683807" y="3517964"/>
            <a:ext cx="651809" cy="401544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300" b="1">
                <a:solidFill>
                  <a:schemeClr val="dk1"/>
                </a:solidFill>
              </a:rPr>
              <a:t>010</a:t>
            </a:r>
          </a:p>
        </p:txBody>
      </p:sp>
      <p:sp>
        <p:nvSpPr>
          <p:cNvPr id="98" name="직사각형 97"/>
          <p:cNvSpPr/>
          <p:nvPr/>
        </p:nvSpPr>
        <p:spPr>
          <a:xfrm>
            <a:off x="2683806" y="2776742"/>
            <a:ext cx="1194360" cy="389870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300" b="1">
              <a:solidFill>
                <a:schemeClr val="lt1"/>
              </a:solidFill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2683807" y="2341347"/>
            <a:ext cx="2388721" cy="196102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300" b="1">
                <a:solidFill>
                  <a:schemeClr val="dk1"/>
                </a:solidFill>
              </a:rPr>
              <a:t>naver_k3fBB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3552263" y="3517964"/>
            <a:ext cx="651809" cy="401544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300" b="1">
                <a:solidFill>
                  <a:schemeClr val="dk1"/>
                </a:solidFill>
              </a:rPr>
              <a:t>0000</a:t>
            </a:r>
          </a:p>
        </p:txBody>
      </p:sp>
      <p:sp>
        <p:nvSpPr>
          <p:cNvPr id="101" name="직사각형 100"/>
          <p:cNvSpPr/>
          <p:nvPr/>
        </p:nvSpPr>
        <p:spPr>
          <a:xfrm>
            <a:off x="4420719" y="3517964"/>
            <a:ext cx="651809" cy="401544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300" b="1">
                <a:solidFill>
                  <a:schemeClr val="dk1"/>
                </a:solidFill>
              </a:rPr>
              <a:t>0000</a:t>
            </a:r>
          </a:p>
        </p:txBody>
      </p:sp>
      <p:sp>
        <p:nvSpPr>
          <p:cNvPr id="102" name="직사각형 101"/>
          <p:cNvSpPr/>
          <p:nvPr/>
        </p:nvSpPr>
        <p:spPr>
          <a:xfrm>
            <a:off x="3878167" y="2537450"/>
            <a:ext cx="1194360" cy="217113"/>
          </a:xfrm>
          <a:prstGeom prst="rect">
            <a:avLst/>
          </a:prstGeom>
          <a:solidFill>
            <a:srgbClr val="9D5CBB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b="1">
                <a:solidFill>
                  <a:schemeClr val="lt1"/>
                </a:solidFill>
              </a:rPr>
              <a:t>인증번호 발송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2683806" y="3144435"/>
            <a:ext cx="2388721" cy="401544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300" b="1">
                <a:solidFill>
                  <a:schemeClr val="dk1"/>
                </a:solidFill>
              </a:rPr>
              <a:t>홍길동</a:t>
            </a:r>
          </a:p>
        </p:txBody>
      </p:sp>
      <p:sp>
        <p:nvSpPr>
          <p:cNvPr id="104" name="직사각형 103"/>
          <p:cNvSpPr/>
          <p:nvPr/>
        </p:nvSpPr>
        <p:spPr>
          <a:xfrm>
            <a:off x="3878168" y="2776742"/>
            <a:ext cx="1194360" cy="389870"/>
          </a:xfrm>
          <a:prstGeom prst="rect">
            <a:avLst/>
          </a:prstGeom>
          <a:solidFill>
            <a:srgbClr val="9D5CB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300" b="1">
                <a:solidFill>
                  <a:schemeClr val="lt1"/>
                </a:solidFill>
              </a:rPr>
              <a:t>인증하기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2683806" y="4554317"/>
            <a:ext cx="1194360" cy="531517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900" b="1">
                <a:solidFill>
                  <a:schemeClr val="dk1"/>
                </a:solidFill>
              </a:rPr>
              <a:t>새 비밀번호</a:t>
            </a:r>
          </a:p>
        </p:txBody>
      </p:sp>
      <p:sp>
        <p:nvSpPr>
          <p:cNvPr id="106" name="직사각형 105"/>
          <p:cNvSpPr/>
          <p:nvPr/>
        </p:nvSpPr>
        <p:spPr>
          <a:xfrm>
            <a:off x="2683806" y="3919508"/>
            <a:ext cx="1194360" cy="634809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900" b="1">
                <a:solidFill>
                  <a:schemeClr val="dk1"/>
                </a:solidFill>
              </a:rPr>
              <a:t>현재 비밀번호</a:t>
            </a:r>
          </a:p>
        </p:txBody>
      </p:sp>
      <p:sp>
        <p:nvSpPr>
          <p:cNvPr id="107" name="직사각형 106"/>
          <p:cNvSpPr/>
          <p:nvPr/>
        </p:nvSpPr>
        <p:spPr>
          <a:xfrm>
            <a:off x="3878167" y="3919508"/>
            <a:ext cx="1194362" cy="634809"/>
          </a:xfrm>
          <a:prstGeom prst="rect">
            <a:avLst/>
          </a:prstGeom>
          <a:solidFill>
            <a:schemeClr val="lt1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8" name="직사각형 107"/>
          <p:cNvSpPr/>
          <p:nvPr/>
        </p:nvSpPr>
        <p:spPr>
          <a:xfrm>
            <a:off x="3878167" y="4554318"/>
            <a:ext cx="1194359" cy="531517"/>
          </a:xfrm>
          <a:prstGeom prst="rect">
            <a:avLst/>
          </a:prstGeom>
          <a:solidFill>
            <a:schemeClr val="lt1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9" name="직사각형 108"/>
          <p:cNvSpPr/>
          <p:nvPr/>
        </p:nvSpPr>
        <p:spPr>
          <a:xfrm>
            <a:off x="3878167" y="5085835"/>
            <a:ext cx="1194359" cy="531517"/>
          </a:xfrm>
          <a:prstGeom prst="rect">
            <a:avLst/>
          </a:prstGeom>
          <a:solidFill>
            <a:schemeClr val="lt1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2683809" y="5085835"/>
            <a:ext cx="1194359" cy="531517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900">
                <a:solidFill>
                  <a:schemeClr val="dk1"/>
                </a:solidFill>
              </a:rPr>
              <a:t>비밀번호 다시확인</a:t>
            </a:r>
          </a:p>
        </p:txBody>
      </p:sp>
      <p:sp>
        <p:nvSpPr>
          <p:cNvPr id="111" name="도형 62"/>
          <p:cNvSpPr/>
          <p:nvPr/>
        </p:nvSpPr>
        <p:spPr>
          <a:xfrm>
            <a:off x="2586222" y="557033"/>
            <a:ext cx="269875" cy="2628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>
              <a:defRPr/>
            </a:pPr>
            <a:r>
              <a:rPr sz="1800">
                <a:latin typeface="맑은 고딕"/>
                <a:ea typeface="맑은 고딕"/>
              </a:rPr>
              <a:t>1</a:t>
            </a:r>
            <a:endParaRPr lang="ko-KR" altLang="en-US" sz="1800">
              <a:latin typeface="맑은 고딕"/>
              <a:ea typeface="맑은 고딕"/>
            </a:endParaRPr>
          </a:p>
        </p:txBody>
      </p:sp>
      <p:sp>
        <p:nvSpPr>
          <p:cNvPr id="112" name="도형 63"/>
          <p:cNvSpPr/>
          <p:nvPr/>
        </p:nvSpPr>
        <p:spPr>
          <a:xfrm>
            <a:off x="2548868" y="1705636"/>
            <a:ext cx="269875" cy="2628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>
              <a:defRPr/>
            </a:pPr>
            <a:r>
              <a:rPr sz="1800">
                <a:latin typeface="맑은 고딕"/>
                <a:ea typeface="맑은 고딕"/>
              </a:rPr>
              <a:t>2</a:t>
            </a:r>
            <a:endParaRPr lang="ko-KR" altLang="en-US" sz="1800">
              <a:latin typeface="맑은 고딕"/>
              <a:ea typeface="맑은 고딕"/>
            </a:endParaRPr>
          </a:p>
        </p:txBody>
      </p:sp>
      <p:sp>
        <p:nvSpPr>
          <p:cNvPr id="113" name="도형 64"/>
          <p:cNvSpPr/>
          <p:nvPr/>
        </p:nvSpPr>
        <p:spPr>
          <a:xfrm>
            <a:off x="2413934" y="2439398"/>
            <a:ext cx="269875" cy="2628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>
              <a:defRPr/>
            </a:pPr>
            <a:r>
              <a:rPr sz="1800">
                <a:latin typeface="맑은 고딕"/>
                <a:ea typeface="맑은 고딕"/>
              </a:rPr>
              <a:t>3</a:t>
            </a:r>
            <a:endParaRPr lang="ko-KR" altLang="en-US" sz="1800">
              <a:latin typeface="맑은 고딕"/>
              <a:ea typeface="맑은 고딕"/>
            </a:endParaRPr>
          </a:p>
        </p:txBody>
      </p:sp>
      <p:sp>
        <p:nvSpPr>
          <p:cNvPr id="114" name="도형 64"/>
          <p:cNvSpPr/>
          <p:nvPr/>
        </p:nvSpPr>
        <p:spPr>
          <a:xfrm>
            <a:off x="2413931" y="2903723"/>
            <a:ext cx="269875" cy="2628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>
              <a:defRPr/>
            </a:pPr>
            <a:r>
              <a:rPr lang="en-US" altLang="ko-KR">
                <a:latin typeface="맑은 고딕"/>
                <a:ea typeface="맑은 고딕"/>
              </a:rPr>
              <a:t>4</a:t>
            </a:r>
            <a:endParaRPr lang="ko-KR" altLang="en-US" sz="1800">
              <a:latin typeface="맑은 고딕"/>
              <a:ea typeface="맑은 고딕"/>
            </a:endParaRPr>
          </a:p>
        </p:txBody>
      </p:sp>
      <p:sp>
        <p:nvSpPr>
          <p:cNvPr id="115" name="도형 64"/>
          <p:cNvSpPr/>
          <p:nvPr/>
        </p:nvSpPr>
        <p:spPr>
          <a:xfrm>
            <a:off x="2548868" y="3974022"/>
            <a:ext cx="269875" cy="2628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>
              <a:defRPr/>
            </a:pPr>
            <a:r>
              <a:rPr lang="en-US" altLang="ko-KR">
                <a:latin typeface="맑은 고딕"/>
                <a:ea typeface="맑은 고딕"/>
              </a:rPr>
              <a:t>5</a:t>
            </a:r>
            <a:endParaRPr lang="ko-KR" altLang="en-US" sz="1800">
              <a:latin typeface="맑은 고딕"/>
              <a:ea typeface="맑은 고딕"/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5643095" y="5617352"/>
            <a:ext cx="798420" cy="202236"/>
          </a:xfrm>
          <a:prstGeom prst="rect">
            <a:avLst/>
          </a:prstGeom>
          <a:solidFill>
            <a:srgbClr val="FFFFFF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4928253" y="5617352"/>
            <a:ext cx="798420" cy="202237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900">
                <a:solidFill>
                  <a:srgbClr val="0000FF"/>
                </a:solidFill>
              </a:rPr>
              <a:t>{</a:t>
            </a:r>
            <a:r>
              <a:rPr lang="ko-KR" altLang="en-US" sz="900">
                <a:solidFill>
                  <a:srgbClr val="0000FF"/>
                </a:solidFill>
              </a:rPr>
              <a:t>회원탈퇴</a:t>
            </a:r>
            <a:r>
              <a:rPr lang="en-US" altLang="ko-KR" sz="900">
                <a:solidFill>
                  <a:srgbClr val="0000FF"/>
                </a:solidFill>
              </a:rPr>
              <a:t>}</a:t>
            </a:r>
          </a:p>
        </p:txBody>
      </p:sp>
      <p:sp>
        <p:nvSpPr>
          <p:cNvPr id="118" name="도형 64"/>
          <p:cNvSpPr/>
          <p:nvPr/>
        </p:nvSpPr>
        <p:spPr>
          <a:xfrm>
            <a:off x="4783975" y="5556698"/>
            <a:ext cx="269875" cy="2628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>
              <a:defRPr/>
            </a:pPr>
            <a:r>
              <a:rPr lang="en-US" altLang="ko-KR">
                <a:latin typeface="맑은 고딕"/>
                <a:ea typeface="맑은 고딕"/>
              </a:rPr>
              <a:t>6</a:t>
            </a:r>
            <a:endParaRPr lang="ko-KR" altLang="en-US" sz="1800">
              <a:latin typeface="맑은 고딕"/>
              <a:ea typeface="맑은 고딕"/>
            </a:endParaRPr>
          </a:p>
        </p:txBody>
      </p:sp>
      <p:sp>
        <p:nvSpPr>
          <p:cNvPr id="119" name="도형 64"/>
          <p:cNvSpPr/>
          <p:nvPr/>
        </p:nvSpPr>
        <p:spPr>
          <a:xfrm>
            <a:off x="3743228" y="6052826"/>
            <a:ext cx="269875" cy="2628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>
              <a:defRPr/>
            </a:pPr>
            <a:r>
              <a:rPr lang="en-US" altLang="ko-KR">
                <a:latin typeface="맑은 고딕"/>
                <a:ea typeface="맑은 고딕"/>
              </a:rPr>
              <a:t>7</a:t>
            </a:r>
            <a:endParaRPr lang="ko-KR" altLang="en-US" sz="1800">
              <a:latin typeface="맑은 고딕"/>
              <a:ea typeface="맑은 고딕"/>
            </a:endParaRPr>
          </a:p>
        </p:txBody>
      </p:sp>
      <p:sp>
        <p:nvSpPr>
          <p:cNvPr id="120" name="도형 64"/>
          <p:cNvSpPr/>
          <p:nvPr/>
        </p:nvSpPr>
        <p:spPr>
          <a:xfrm>
            <a:off x="4937591" y="6052826"/>
            <a:ext cx="269875" cy="2628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>
              <a:defRPr/>
            </a:pPr>
            <a:r>
              <a:rPr lang="en-US" altLang="ko-KR">
                <a:latin typeface="맑은 고딕"/>
                <a:ea typeface="맑은 고딕"/>
              </a:rPr>
              <a:t>8</a:t>
            </a:r>
            <a:endParaRPr lang="ko-KR" altLang="en-US" sz="1800"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864518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563094" y="431426"/>
            <a:ext cx="8152282" cy="5416176"/>
          </a:xfrm>
          <a:prstGeom prst="rect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chemeClr val="dk1">
                <a:alpha val="100000"/>
              </a:scheme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649382" y="1514660"/>
            <a:ext cx="1979705" cy="270808"/>
          </a:xfrm>
          <a:prstGeom prst="rect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선택하세요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3649382" y="1785469"/>
            <a:ext cx="1979705" cy="270808"/>
          </a:xfrm>
          <a:prstGeom prst="rect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제목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649382" y="2056278"/>
            <a:ext cx="1979705" cy="270808"/>
          </a:xfrm>
          <a:prstGeom prst="rect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내용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3649382" y="2327087"/>
            <a:ext cx="1979705" cy="270808"/>
          </a:xfrm>
          <a:prstGeom prst="rect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작성날짜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6096000" y="1514660"/>
            <a:ext cx="2446616" cy="406213"/>
          </a:xfrm>
          <a:prstGeom prst="rect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검색어를 입력하세요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4116294" y="608853"/>
            <a:ext cx="1979706" cy="289485"/>
          </a:xfrm>
          <a:prstGeom prst="rect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공지사항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3126441" y="2836022"/>
            <a:ext cx="1979706" cy="289485"/>
          </a:xfrm>
          <a:prstGeom prst="rect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chemeClr val="lt1">
                <a:alpha val="100000"/>
              </a:scheme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제목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6590926" y="2850029"/>
            <a:ext cx="1979706" cy="289485"/>
          </a:xfrm>
          <a:prstGeom prst="rect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chemeClr val="lt1">
                <a:alpha val="100000"/>
              </a:scheme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작성날짜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1146735" y="3284257"/>
            <a:ext cx="1979706" cy="289485"/>
          </a:xfrm>
          <a:prstGeom prst="rect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chemeClr val="lt1">
                <a:alpha val="100000"/>
              </a:scheme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공지사항입니다</a:t>
            </a:r>
            <a:r>
              <a:rPr kumimoji="0" lang="en-US" altLang="ko-KR" sz="1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.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6562910" y="3284257"/>
            <a:ext cx="1979706" cy="289485"/>
          </a:xfrm>
          <a:prstGeom prst="rect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chemeClr val="lt1">
                <a:alpha val="100000"/>
              </a:scheme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2021-08-02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3621367" y="5277971"/>
            <a:ext cx="989852" cy="541617"/>
          </a:xfrm>
          <a:prstGeom prst="rect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FFFFFF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[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이전</a:t>
            </a: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]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5601073" y="5277971"/>
            <a:ext cx="989852" cy="541617"/>
          </a:xfrm>
          <a:prstGeom prst="rect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FFFFFF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[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다음</a:t>
            </a: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]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4611220" y="5277971"/>
            <a:ext cx="989852" cy="541617"/>
          </a:xfrm>
          <a:prstGeom prst="rect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FFFFFF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2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..1..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240927" y="0"/>
            <a:ext cx="1979706" cy="289485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dk1"/>
                </a:solidFill>
              </a:rPr>
              <a:t>08.</a:t>
            </a:r>
            <a:r>
              <a:rPr lang="ko-KR" altLang="en-US" b="1">
                <a:solidFill>
                  <a:schemeClr val="dk1"/>
                </a:solidFill>
              </a:rPr>
              <a:t> 게시판</a:t>
            </a:r>
          </a:p>
        </p:txBody>
      </p:sp>
      <p:graphicFrame>
        <p:nvGraphicFramePr>
          <p:cNvPr id="51" name="Table 3"/>
          <p:cNvGraphicFramePr>
            <a:graphicFrameLocks noGrp="1"/>
          </p:cNvGraphicFramePr>
          <p:nvPr/>
        </p:nvGraphicFramePr>
        <p:xfrm>
          <a:off x="8967992" y="431426"/>
          <a:ext cx="3109071" cy="5388159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1433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56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1458"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Tx/>
                        <a:buNone/>
                        <a:defRPr/>
                      </a:pPr>
                      <a:r>
                        <a:rPr kumimoji="1" sz="1400" b="1" i="0" strike="noStrike" kern="1200" cap="none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</a:rPr>
                        <a:t>항목</a:t>
                      </a:r>
                      <a:endParaRPr kumimoji="1" lang="ko-KR" altLang="en-US" sz="1400" b="1" i="0" strike="noStrike" kern="1200" cap="none">
                        <a:solidFill>
                          <a:schemeClr val="bg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116205" marR="116205" marT="43815" marB="43815"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0" cap="flat" cmpd="sng" algn="ctr">
                      <a:noFill/>
                      <a:round/>
                      <a:headEnd w="med" len="med"/>
                      <a:tailEnd w="med" len="med"/>
                    </a:lnTlToBr>
                    <a:lnBlToTr w="0" cap="flat" cmpd="sng" algn="ctr">
                      <a:noFill/>
                      <a:round/>
                      <a:headEnd w="med" len="med"/>
                      <a:tailEnd w="med" len="me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Tx/>
                        <a:buNone/>
                        <a:defRPr/>
                      </a:pPr>
                      <a:r>
                        <a:rPr kumimoji="1" sz="1400" b="1" i="0" strike="noStrike" kern="1200" cap="none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</a:rPr>
                        <a:t>설명</a:t>
                      </a:r>
                      <a:endParaRPr kumimoji="1" lang="ko-KR" altLang="en-US" sz="1400" b="1" i="0" strike="noStrike" kern="1200" cap="none">
                        <a:solidFill>
                          <a:schemeClr val="bg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116205" marR="116205" marT="43815" marB="43815"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0" cap="flat" cmpd="sng" algn="ctr">
                      <a:noFill/>
                      <a:round/>
                      <a:headEnd w="med" len="med"/>
                      <a:tailEnd w="med" len="med"/>
                    </a:lnTlToBr>
                    <a:lnBlToTr w="0" cap="flat" cmpd="sng" algn="ctr">
                      <a:noFill/>
                      <a:round/>
                      <a:headEnd w="med" len="med"/>
                      <a:tailEnd w="med" len="me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5474"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Tx/>
                        <a:buNone/>
                        <a:defRPr/>
                      </a:pPr>
                      <a:r>
                        <a:rPr kumimoji="1" lang="en-US" altLang="ko-KR" b="1" i="0" strike="noStrike" kern="1200" cap="none">
                          <a:solidFill>
                            <a:schemeClr val="dk1"/>
                          </a:solidFill>
                          <a:latin typeface="나눔스퀘어라운드 Bold"/>
                          <a:ea typeface="나눔스퀘어라운드 Bold"/>
                        </a:rPr>
                        <a:t>1</a:t>
                      </a:r>
                    </a:p>
                  </a:txBody>
                  <a:tcPr marL="116205" marR="116205" marT="43815" marB="43815"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0" cap="flat" cmpd="sng" algn="ctr">
                      <a:noFill/>
                      <a:round/>
                      <a:headEnd w="med" len="med"/>
                      <a:tailEnd w="med" len="med"/>
                    </a:lnTlToBr>
                    <a:lnBlToTr w="0" cap="flat" cmpd="sng" algn="ctr">
                      <a:noFill/>
                      <a:round/>
                      <a:headEnd w="med" len="med"/>
                      <a:tailEnd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Tx/>
                        <a:buNone/>
                        <a:defRPr/>
                      </a:pPr>
                      <a:r>
                        <a:rPr kumimoji="1" sz="1200" b="0" i="0" strike="noStrike" kern="1200" cap="none">
                          <a:solidFill>
                            <a:schemeClr val="tx1"/>
                          </a:solidFill>
                          <a:latin typeface="나눔스퀘어라운드 Bold"/>
                          <a:ea typeface="나눔스퀘어라운드 Bold"/>
                        </a:rPr>
                        <a:t>검색할 게시글 분류를 선택한다.</a:t>
                      </a:r>
                      <a:endParaRPr kumimoji="1" lang="ko-KR" altLang="en-US" sz="1200" b="0" i="0" strike="noStrike" kern="1200" cap="none">
                        <a:solidFill>
                          <a:schemeClr val="tx1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116205" marR="116205" marT="43815" marB="43815"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0" cap="flat" cmpd="sng" algn="ctr">
                      <a:noFill/>
                      <a:round/>
                      <a:headEnd w="med" len="med"/>
                      <a:tailEnd w="med" len="med"/>
                    </a:lnTlToBr>
                    <a:lnBlToTr w="0" cap="flat" cmpd="sng" algn="ctr">
                      <a:noFill/>
                      <a:round/>
                      <a:headEnd w="med" len="med"/>
                      <a:tailEnd w="med" len="me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0769"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Tx/>
                        <a:buNone/>
                        <a:defRPr/>
                      </a:pPr>
                      <a:r>
                        <a:rPr kumimoji="1" lang="en-US" altLang="ko-KR" b="1" i="0" strike="noStrike" kern="1200" cap="none">
                          <a:solidFill>
                            <a:schemeClr val="dk1"/>
                          </a:solidFill>
                          <a:latin typeface="나눔스퀘어라운드 Bold"/>
                          <a:ea typeface="나눔스퀘어라운드 Bold"/>
                        </a:rPr>
                        <a:t>2</a:t>
                      </a:r>
                    </a:p>
                  </a:txBody>
                  <a:tcPr marL="116205" marR="116205" marT="43815" marB="43815"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0" cap="flat" cmpd="sng" algn="ctr">
                      <a:noFill/>
                      <a:round/>
                      <a:headEnd w="med" len="med"/>
                      <a:tailEnd w="med" len="med"/>
                    </a:lnTlToBr>
                    <a:lnBlToTr w="0" cap="flat" cmpd="sng" algn="ctr">
                      <a:noFill/>
                      <a:round/>
                      <a:headEnd w="med" len="med"/>
                      <a:tailEnd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Tx/>
                        <a:buNone/>
                        <a:defRPr/>
                      </a:pPr>
                      <a:r>
                        <a:rPr kumimoji="1" sz="1200" b="0" i="0" strike="noStrike" kern="1200" cap="none">
                          <a:solidFill>
                            <a:schemeClr val="tx1"/>
                          </a:solidFill>
                          <a:latin typeface="나눔스퀘어라운드 Bold"/>
                          <a:ea typeface="나눔스퀘어라운드 Bold"/>
                        </a:rPr>
                        <a:t>[이전] [다음]을 선택하여 페이징 이동한다.</a:t>
                      </a:r>
                      <a:endParaRPr kumimoji="1" lang="ko-KR" altLang="en-US" sz="1200" b="0" i="0" strike="noStrike" kern="1200" cap="none">
                        <a:solidFill>
                          <a:schemeClr val="tx1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116205" marR="116205" marT="43815" marB="43815"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0" cap="flat" cmpd="sng" algn="ctr">
                      <a:noFill/>
                      <a:round/>
                      <a:headEnd w="med" len="med"/>
                      <a:tailEnd w="med" len="med"/>
                    </a:lnTlToBr>
                    <a:lnBlToTr w="0" cap="flat" cmpd="sng" algn="ctr">
                      <a:noFill/>
                      <a:round/>
                      <a:headEnd w="med" len="med"/>
                      <a:tailEnd w="med" len="me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3486"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Tx/>
                        <a:buNone/>
                        <a:defRPr/>
                      </a:pPr>
                      <a:r>
                        <a:rPr kumimoji="1" lang="en-US" altLang="ko-KR" b="1" i="0" strike="noStrike" kern="1200" cap="none">
                          <a:solidFill>
                            <a:schemeClr val="dk1"/>
                          </a:solidFill>
                          <a:latin typeface="나눔스퀘어라운드 Bold"/>
                          <a:ea typeface="나눔스퀘어라운드 Bold"/>
                        </a:rPr>
                        <a:t>3</a:t>
                      </a:r>
                    </a:p>
                  </a:txBody>
                  <a:tcPr marL="116205" marR="116205" marT="43815" marB="43815"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0" cap="flat" cmpd="sng" algn="ctr">
                      <a:noFill/>
                      <a:round/>
                      <a:headEnd w="med" len="med"/>
                      <a:tailEnd w="med" len="med"/>
                    </a:lnTlToBr>
                    <a:lnBlToTr w="0" cap="flat" cmpd="sng" algn="ctr">
                      <a:noFill/>
                      <a:round/>
                      <a:headEnd w="med" len="med"/>
                      <a:tailEnd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Tx/>
                        <a:buNone/>
                        <a:defRPr/>
                      </a:pPr>
                      <a:r>
                        <a:rPr kumimoji="1" sz="1200" b="0" i="0" strike="noStrike" kern="1200" cap="none">
                          <a:solidFill>
                            <a:schemeClr val="tx1"/>
                          </a:solidFill>
                          <a:latin typeface="나눔스퀘어라운드 Bold"/>
                          <a:ea typeface="나눔스퀘어라운드 Bold"/>
                        </a:rPr>
                        <a:t>현재 페이지를 알려준다</a:t>
                      </a:r>
                      <a:endParaRPr kumimoji="1" lang="ko-KR" altLang="en-US" sz="1200" b="0" i="0" strike="noStrike" kern="1200" cap="none">
                        <a:solidFill>
                          <a:schemeClr val="tx1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116205" marR="116205" marT="43815" marB="43815"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0" cap="flat" cmpd="sng" algn="ctr">
                      <a:noFill/>
                      <a:round/>
                      <a:headEnd w="med" len="med"/>
                      <a:tailEnd w="med" len="med"/>
                    </a:lnTlToBr>
                    <a:lnBlToTr w="0" cap="flat" cmpd="sng" algn="ctr">
                      <a:noFill/>
                      <a:round/>
                      <a:headEnd w="med" len="med"/>
                      <a:tailEnd w="med" len="me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3486"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Tx/>
                        <a:buNone/>
                        <a:defRPr/>
                      </a:pPr>
                      <a:r>
                        <a:rPr kumimoji="1" lang="en-US" altLang="ko-KR" b="1" i="0" strike="noStrike" kern="1200" cap="none">
                          <a:solidFill>
                            <a:schemeClr val="dk1"/>
                          </a:solidFill>
                          <a:latin typeface="나눔스퀘어라운드 Bold"/>
                          <a:ea typeface="나눔스퀘어라운드 Bold"/>
                        </a:rPr>
                        <a:t>4</a:t>
                      </a:r>
                    </a:p>
                  </a:txBody>
                  <a:tcPr marL="116205" marR="116205" marT="43815" marB="43815"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0" cap="flat" cmpd="sng" algn="ctr">
                      <a:noFill/>
                      <a:round/>
                      <a:headEnd w="med" len="med"/>
                      <a:tailEnd w="med" len="med"/>
                    </a:lnTlToBr>
                    <a:lnBlToTr w="0" cap="flat" cmpd="sng" algn="ctr">
                      <a:noFill/>
                      <a:round/>
                      <a:headEnd w="med" len="med"/>
                      <a:tailEnd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Tx/>
                        <a:buNone/>
                        <a:defRPr/>
                      </a:pPr>
                      <a:r>
                        <a:rPr kumimoji="1" sz="1200" b="0" i="0" strike="noStrike" kern="1200" cap="none">
                          <a:solidFill>
                            <a:schemeClr val="tx1"/>
                          </a:solidFill>
                          <a:latin typeface="나눔스퀘어라운드 Bold"/>
                          <a:ea typeface="나눔스퀘어라운드 Bold"/>
                        </a:rPr>
                        <a:t>게시글의 제목이 표시된다.</a:t>
                      </a:r>
                      <a:endParaRPr kumimoji="1" lang="ko-KR" altLang="en-US" sz="1200" b="0" i="0" strike="noStrike" kern="1200" cap="none">
                        <a:solidFill>
                          <a:schemeClr val="tx1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116205" marR="116205" marT="43815" marB="43815"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0" cap="flat" cmpd="sng" algn="ctr">
                      <a:noFill/>
                      <a:round/>
                      <a:headEnd w="med" len="med"/>
                      <a:tailEnd w="med" len="med"/>
                    </a:lnTlToBr>
                    <a:lnBlToTr w="0" cap="flat" cmpd="sng" algn="ctr">
                      <a:noFill/>
                      <a:round/>
                      <a:headEnd w="med" len="med"/>
                      <a:tailEnd w="med" len="me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83486"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Tx/>
                        <a:buNone/>
                        <a:defRPr/>
                      </a:pPr>
                      <a:r>
                        <a:rPr kumimoji="1" lang="en-US" altLang="ko-KR" b="1" i="0" strike="noStrike" kern="1200" cap="none">
                          <a:solidFill>
                            <a:schemeClr val="dk1"/>
                          </a:solidFill>
                          <a:latin typeface="나눔스퀘어라운드 Bold"/>
                          <a:ea typeface="나눔스퀘어라운드 Bold"/>
                        </a:rPr>
                        <a:t>5</a:t>
                      </a:r>
                    </a:p>
                  </a:txBody>
                  <a:tcPr marL="116205" marR="116205" marT="43815" marB="43815"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0" cap="flat" cmpd="sng" algn="ctr">
                      <a:noFill/>
                      <a:round/>
                      <a:headEnd w="med" len="med"/>
                      <a:tailEnd w="med" len="med"/>
                    </a:lnTlToBr>
                    <a:lnBlToTr w="0" cap="flat" cmpd="sng" algn="ctr">
                      <a:noFill/>
                      <a:round/>
                      <a:headEnd w="med" len="med"/>
                      <a:tailEnd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Tx/>
                        <a:buNone/>
                        <a:defRPr/>
                      </a:pPr>
                      <a:r>
                        <a:rPr kumimoji="1" sz="1200" b="0" i="0" strike="noStrike" kern="1200" cap="none">
                          <a:solidFill>
                            <a:schemeClr val="tx1"/>
                          </a:solidFill>
                          <a:latin typeface="나눔스퀘어라운드 Bold"/>
                          <a:ea typeface="나눔스퀘어라운드 Bold"/>
                        </a:rPr>
                        <a:t>게시글의 작성 날짜가 표시된다.</a:t>
                      </a:r>
                      <a:endParaRPr kumimoji="1" lang="ko-KR" altLang="en-US" sz="1200" b="0" i="0" strike="noStrike" kern="1200" cap="none">
                        <a:solidFill>
                          <a:schemeClr val="tx1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116205" marR="116205" marT="43815" marB="43815"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0" cap="flat" cmpd="sng" algn="ctr">
                      <a:noFill/>
                      <a:round/>
                      <a:headEnd w="med" len="med"/>
                      <a:tailEnd w="med" len="med"/>
                    </a:lnTlToBr>
                    <a:lnBlToTr w="0" cap="flat" cmpd="sng" algn="ctr">
                      <a:noFill/>
                      <a:round/>
                      <a:headEnd w="med" len="med"/>
                      <a:tailEnd w="med" len="me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2" name="도형 66"/>
          <p:cNvSpPr/>
          <p:nvPr/>
        </p:nvSpPr>
        <p:spPr>
          <a:xfrm>
            <a:off x="3351492" y="1454877"/>
            <a:ext cx="269875" cy="2628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>
              <a:defRPr/>
            </a:pPr>
            <a:r>
              <a:rPr sz="1800">
                <a:latin typeface="맑은 고딕"/>
                <a:ea typeface="맑은 고딕"/>
              </a:rPr>
              <a:t>1</a:t>
            </a:r>
            <a:endParaRPr lang="ko-KR" altLang="en-US" sz="1800">
              <a:latin typeface="맑은 고딕"/>
              <a:ea typeface="맑은 고딕"/>
            </a:endParaRPr>
          </a:p>
        </p:txBody>
      </p:sp>
      <p:sp>
        <p:nvSpPr>
          <p:cNvPr id="53" name="도형 67"/>
          <p:cNvSpPr/>
          <p:nvPr/>
        </p:nvSpPr>
        <p:spPr>
          <a:xfrm>
            <a:off x="3514445" y="5277971"/>
            <a:ext cx="269875" cy="2628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>
              <a:defRPr/>
            </a:pPr>
            <a:r>
              <a:rPr sz="1800">
                <a:latin typeface="맑은 고딕"/>
                <a:ea typeface="맑은 고딕"/>
              </a:rPr>
              <a:t>2</a:t>
            </a:r>
            <a:endParaRPr lang="ko-KR" altLang="en-US" sz="1800">
              <a:latin typeface="맑은 고딕"/>
              <a:ea typeface="맑은 고딕"/>
            </a:endParaRPr>
          </a:p>
        </p:txBody>
      </p:sp>
      <p:sp>
        <p:nvSpPr>
          <p:cNvPr id="54" name="도형 68"/>
          <p:cNvSpPr/>
          <p:nvPr/>
        </p:nvSpPr>
        <p:spPr>
          <a:xfrm>
            <a:off x="5494150" y="5285890"/>
            <a:ext cx="269875" cy="2628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>
              <a:defRPr/>
            </a:pPr>
            <a:r>
              <a:rPr sz="1800">
                <a:latin typeface="맑은 고딕"/>
                <a:ea typeface="맑은 고딕"/>
              </a:rPr>
              <a:t>3</a:t>
            </a:r>
            <a:endParaRPr lang="ko-KR" altLang="en-US" sz="1800">
              <a:latin typeface="맑은 고딕"/>
              <a:ea typeface="맑은 고딕"/>
            </a:endParaRPr>
          </a:p>
        </p:txBody>
      </p:sp>
      <p:sp>
        <p:nvSpPr>
          <p:cNvPr id="56" name="도형 72"/>
          <p:cNvSpPr/>
          <p:nvPr/>
        </p:nvSpPr>
        <p:spPr>
          <a:xfrm>
            <a:off x="876860" y="3297555"/>
            <a:ext cx="269875" cy="2628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>
              <a:defRPr/>
            </a:pPr>
            <a:r>
              <a:rPr sz="1800">
                <a:latin typeface="맑은 고딕"/>
                <a:ea typeface="맑은 고딕"/>
              </a:rPr>
              <a:t>4</a:t>
            </a:r>
            <a:endParaRPr lang="ko-KR" altLang="en-US" sz="1800">
              <a:latin typeface="맑은 고딕"/>
              <a:ea typeface="맑은 고딕"/>
            </a:endParaRPr>
          </a:p>
        </p:txBody>
      </p:sp>
      <p:sp>
        <p:nvSpPr>
          <p:cNvPr id="57" name="도형 73"/>
          <p:cNvSpPr/>
          <p:nvPr/>
        </p:nvSpPr>
        <p:spPr>
          <a:xfrm>
            <a:off x="6427972" y="3297555"/>
            <a:ext cx="269875" cy="2628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>
              <a:defRPr/>
            </a:pPr>
            <a:r>
              <a:rPr sz="1800">
                <a:latin typeface="맑은 고딕"/>
                <a:ea typeface="맑은 고딕"/>
              </a:rPr>
              <a:t>5</a:t>
            </a:r>
            <a:endParaRPr lang="ko-KR" altLang="en-US" sz="1800">
              <a:latin typeface="맑은 고딕"/>
              <a:ea typeface="맑은 고딕"/>
            </a:endParaRPr>
          </a:p>
        </p:txBody>
      </p:sp>
      <p:cxnSp>
        <p:nvCxnSpPr>
          <p:cNvPr id="58" name="직선 연결선 57"/>
          <p:cNvCxnSpPr>
            <a:stCxn id="36" idx="1"/>
            <a:endCxn id="36" idx="3"/>
          </p:cNvCxnSpPr>
          <p:nvPr/>
        </p:nvCxnSpPr>
        <p:spPr>
          <a:xfrm>
            <a:off x="563094" y="3139514"/>
            <a:ext cx="8152282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 flipV="1">
            <a:off x="563094" y="3877235"/>
            <a:ext cx="8152282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7357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15633" y="253999"/>
            <a:ext cx="3492499" cy="821764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600" b="1">
                <a:solidFill>
                  <a:schemeClr val="dk1"/>
                </a:solidFill>
              </a:rPr>
              <a:t>08-1.</a:t>
            </a:r>
            <a:r>
              <a:rPr lang="ko-KR" altLang="en-US" sz="2600" b="1">
                <a:solidFill>
                  <a:schemeClr val="dk1"/>
                </a:solidFill>
              </a:rPr>
              <a:t> 게시판 내용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70485" y="1486647"/>
            <a:ext cx="1362279" cy="560294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>
                <a:solidFill>
                  <a:schemeClr val="dk1"/>
                </a:solidFill>
              </a:rPr>
              <a:t>제목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70486" y="2046941"/>
            <a:ext cx="1362279" cy="2483970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>
                <a:solidFill>
                  <a:schemeClr val="dk1"/>
                </a:solidFill>
              </a:rPr>
              <a:t>내용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670485" y="4530911"/>
            <a:ext cx="1362279" cy="560294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>
                <a:solidFill>
                  <a:schemeClr val="dk1"/>
                </a:solidFill>
              </a:rPr>
              <a:t>작성날짜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061882" y="1486647"/>
            <a:ext cx="6116545" cy="560294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b="1" dirty="0">
                <a:solidFill>
                  <a:schemeClr val="dk1"/>
                </a:solidFill>
              </a:rPr>
              <a:t>안녕하세요 </a:t>
            </a:r>
            <a:r>
              <a:rPr lang="en-US" altLang="ko-KR" b="1" dirty="0" smtClean="0">
                <a:solidFill>
                  <a:schemeClr val="dk1"/>
                </a:solidFill>
              </a:rPr>
              <a:t>OOO</a:t>
            </a:r>
            <a:r>
              <a:rPr lang="ko-KR" altLang="en-US" b="1" dirty="0" smtClean="0">
                <a:solidFill>
                  <a:schemeClr val="dk1"/>
                </a:solidFill>
              </a:rPr>
              <a:t> </a:t>
            </a:r>
            <a:r>
              <a:rPr lang="ko-KR" altLang="en-US" b="1" dirty="0">
                <a:solidFill>
                  <a:schemeClr val="dk1"/>
                </a:solidFill>
              </a:rPr>
              <a:t>입니다</a:t>
            </a:r>
            <a:r>
              <a:rPr lang="en-US" altLang="ko-KR" b="1" dirty="0">
                <a:solidFill>
                  <a:schemeClr val="dk1"/>
                </a:solidFill>
              </a:rPr>
              <a:t>.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061882" y="2046941"/>
            <a:ext cx="6116545" cy="2483970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b="1" dirty="0" smtClean="0">
                <a:solidFill>
                  <a:schemeClr val="dk1"/>
                </a:solidFill>
              </a:rPr>
              <a:t>안녕하세요</a:t>
            </a:r>
            <a:endParaRPr lang="en-US" altLang="ko-KR" b="1" dirty="0">
              <a:solidFill>
                <a:schemeClr val="dk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061882" y="4530912"/>
            <a:ext cx="6116545" cy="560294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b="1">
                <a:solidFill>
                  <a:schemeClr val="dk1"/>
                </a:solidFill>
              </a:rPr>
              <a:t>2021-08-31</a:t>
            </a:r>
            <a:r>
              <a:rPr lang="ko-KR" altLang="en-US" b="1">
                <a:solidFill>
                  <a:schemeClr val="dk1"/>
                </a:solidFill>
              </a:rPr>
              <a:t>     </a:t>
            </a:r>
            <a:r>
              <a:rPr lang="en-US" altLang="ko-KR" b="1">
                <a:solidFill>
                  <a:schemeClr val="dk1"/>
                </a:solidFill>
              </a:rPr>
              <a:t>15:44:39</a:t>
            </a:r>
          </a:p>
        </p:txBody>
      </p:sp>
      <p:graphicFrame>
        <p:nvGraphicFramePr>
          <p:cNvPr id="20" name="표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0588899"/>
              </p:ext>
            </p:extLst>
          </p:nvPr>
        </p:nvGraphicFramePr>
        <p:xfrm>
          <a:off x="8716794" y="1486647"/>
          <a:ext cx="3234765" cy="3604557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1895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52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7704"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Tx/>
                        <a:buNone/>
                        <a:defRPr/>
                      </a:pPr>
                      <a:r>
                        <a:rPr kumimoji="1" sz="1400" b="1" i="0" strike="noStrike" kern="1200" cap="none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</a:rPr>
                        <a:t>항목</a:t>
                      </a:r>
                      <a:endParaRPr kumimoji="1" lang="ko-KR" altLang="en-US" sz="1400" b="1" i="0" strike="noStrike" kern="1200" cap="none">
                        <a:solidFill>
                          <a:schemeClr val="bg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116205" marR="116205" marT="43815" marB="43815"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0" cap="flat" cmpd="sng" algn="ctr">
                      <a:noFill/>
                      <a:round/>
                      <a:headEnd w="med" len="med"/>
                      <a:tailEnd w="med" len="med"/>
                    </a:lnTlToBr>
                    <a:lnBlToTr w="0" cap="flat" cmpd="sng" algn="ctr">
                      <a:noFill/>
                      <a:round/>
                      <a:headEnd w="med" len="med"/>
                      <a:tailEnd w="med" len="me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Tx/>
                        <a:buNone/>
                        <a:defRPr/>
                      </a:pPr>
                      <a:r>
                        <a:rPr kumimoji="1" sz="1400" b="1" i="0" strike="noStrike" kern="1200" cap="none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</a:rPr>
                        <a:t>설명</a:t>
                      </a:r>
                      <a:endParaRPr kumimoji="1" lang="ko-KR" altLang="en-US" sz="1400" b="1" i="0" strike="noStrike" kern="1200" cap="none">
                        <a:solidFill>
                          <a:schemeClr val="bg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116205" marR="116205" marT="43815" marB="43815"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0" cap="flat" cmpd="sng" algn="ctr">
                      <a:noFill/>
                      <a:round/>
                      <a:headEnd w="med" len="med"/>
                      <a:tailEnd w="med" len="med"/>
                    </a:lnTlToBr>
                    <a:lnBlToTr w="0" cap="flat" cmpd="sng" algn="ctr">
                      <a:noFill/>
                      <a:round/>
                      <a:headEnd w="med" len="med"/>
                      <a:tailEnd w="med" len="me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7167"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Tx/>
                        <a:buNone/>
                        <a:defRPr/>
                      </a:pPr>
                      <a:r>
                        <a:rPr kumimoji="1" lang="en-US" altLang="ko-KR" sz="2400" b="1" i="0" strike="noStrike" kern="1200" cap="none">
                          <a:solidFill>
                            <a:schemeClr val="dk1"/>
                          </a:solidFill>
                          <a:latin typeface="나눔스퀘어라운드 Bold"/>
                          <a:ea typeface="나눔스퀘어라운드 Bold"/>
                        </a:rPr>
                        <a:t>1</a:t>
                      </a:r>
                    </a:p>
                  </a:txBody>
                  <a:tcPr marL="116205" marR="116205" marT="43815" marB="43815"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0" cap="flat" cmpd="sng" algn="ctr">
                      <a:noFill/>
                      <a:round/>
                      <a:headEnd w="med" len="med"/>
                      <a:tailEnd w="med" len="med"/>
                    </a:lnTlToBr>
                    <a:lnBlToTr w="0" cap="flat" cmpd="sng" algn="ctr">
                      <a:noFill/>
                      <a:round/>
                      <a:headEnd w="med" len="med"/>
                      <a:tailEnd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Tx/>
                        <a:buNone/>
                        <a:defRPr/>
                      </a:pPr>
                      <a:r>
                        <a:rPr kumimoji="1" sz="1200" b="0" i="0" strike="noStrike" kern="1200" cap="none">
                          <a:solidFill>
                            <a:schemeClr val="tx1"/>
                          </a:solidFill>
                          <a:latin typeface="나눔스퀘어라운드 Bold"/>
                          <a:ea typeface="나눔스퀘어라운드 Bold"/>
                        </a:rPr>
                        <a:t>게시글의 제목이 표시된다.</a:t>
                      </a:r>
                      <a:endParaRPr kumimoji="1" lang="ko-KR" altLang="en-US" sz="1200" b="0" i="0" strike="noStrike" kern="1200" cap="none">
                        <a:solidFill>
                          <a:schemeClr val="tx1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116205" marR="116205" marT="43815" marB="43815"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0" cap="flat" cmpd="sng" algn="ctr">
                      <a:noFill/>
                      <a:round/>
                      <a:headEnd w="med" len="med"/>
                      <a:tailEnd w="med" len="med"/>
                    </a:lnTlToBr>
                    <a:lnBlToTr w="0" cap="flat" cmpd="sng" algn="ctr">
                      <a:noFill/>
                      <a:round/>
                      <a:headEnd w="med" len="med"/>
                      <a:tailEnd w="med" len="me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5128"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Tx/>
                        <a:buNone/>
                        <a:defRPr/>
                      </a:pPr>
                      <a:r>
                        <a:rPr kumimoji="1" lang="en-US" altLang="ko-KR" sz="2400" b="1" i="0" strike="noStrike" kern="1200" cap="none">
                          <a:solidFill>
                            <a:schemeClr val="dk1"/>
                          </a:solidFill>
                          <a:latin typeface="나눔스퀘어라운드 Bold"/>
                          <a:ea typeface="나눔스퀘어라운드 Bold"/>
                        </a:rPr>
                        <a:t>2</a:t>
                      </a:r>
                    </a:p>
                  </a:txBody>
                  <a:tcPr marL="116205" marR="116205" marT="43815" marB="43815"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0" cap="flat" cmpd="sng" algn="ctr">
                      <a:noFill/>
                      <a:round/>
                      <a:headEnd w="med" len="med"/>
                      <a:tailEnd w="med" len="med"/>
                    </a:lnTlToBr>
                    <a:lnBlToTr w="0" cap="flat" cmpd="sng" algn="ctr">
                      <a:noFill/>
                      <a:round/>
                      <a:headEnd w="med" len="med"/>
                      <a:tailEnd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Tx/>
                        <a:buNone/>
                        <a:defRPr/>
                      </a:pPr>
                      <a:r>
                        <a:rPr kumimoji="1" sz="1200" b="0" i="0" strike="noStrike" kern="1200" cap="none">
                          <a:solidFill>
                            <a:schemeClr val="tx1"/>
                          </a:solidFill>
                          <a:latin typeface="나눔스퀘어라운드 Bold"/>
                          <a:ea typeface="나눔스퀘어라운드 Bold"/>
                        </a:rPr>
                        <a:t>게시글의 내용이 표시된다.</a:t>
                      </a:r>
                      <a:endParaRPr kumimoji="1" lang="ko-KR" altLang="en-US" sz="1200" b="0" i="0" strike="noStrike" kern="1200" cap="none">
                        <a:solidFill>
                          <a:schemeClr val="tx1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116205" marR="116205" marT="43815" marB="43815"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0" cap="flat" cmpd="sng" algn="ctr">
                      <a:noFill/>
                      <a:round/>
                      <a:headEnd w="med" len="med"/>
                      <a:tailEnd w="med" len="med"/>
                    </a:lnTlToBr>
                    <a:lnBlToTr w="0" cap="flat" cmpd="sng" algn="ctr">
                      <a:noFill/>
                      <a:round/>
                      <a:headEnd w="med" len="med"/>
                      <a:tailEnd w="med" len="me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2279"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Tx/>
                        <a:buNone/>
                        <a:defRPr/>
                      </a:pPr>
                      <a:r>
                        <a:rPr kumimoji="1" lang="en-US" altLang="ko-KR" sz="2400" b="1" i="0" strike="noStrike" kern="1200" cap="none" dirty="0">
                          <a:solidFill>
                            <a:schemeClr val="dk1"/>
                          </a:solidFill>
                          <a:latin typeface="나눔스퀘어라운드 Bold"/>
                          <a:ea typeface="나눔스퀘어라운드 Bold"/>
                        </a:rPr>
                        <a:t>3</a:t>
                      </a:r>
                    </a:p>
                  </a:txBody>
                  <a:tcPr marL="116205" marR="116205" marT="43815" marB="43815"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round/>
                      <a:headEnd w="med" len="med"/>
                      <a:tailEnd w="med" len="med"/>
                    </a:lnTlToBr>
                    <a:lnBlToTr w="0" cap="flat" cmpd="sng" algn="ctr">
                      <a:noFill/>
                      <a:round/>
                      <a:headEnd w="med" len="med"/>
                      <a:tailEnd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Tx/>
                        <a:buNone/>
                        <a:defRPr/>
                      </a:pPr>
                      <a:r>
                        <a:rPr kumimoji="1" sz="1200" b="0" i="0" strike="noStrike" kern="1200" cap="none" dirty="0" err="1">
                          <a:solidFill>
                            <a:schemeClr val="tx1"/>
                          </a:solidFill>
                          <a:latin typeface="나눔스퀘어라운드 Bold"/>
                          <a:ea typeface="나눔스퀘어라운드 Bold"/>
                        </a:rPr>
                        <a:t>게시글의</a:t>
                      </a:r>
                      <a:r>
                        <a:rPr kumimoji="1" sz="1200" b="0" i="0" strike="noStrike" kern="1200" cap="none" dirty="0">
                          <a:solidFill>
                            <a:schemeClr val="tx1"/>
                          </a:solidFill>
                          <a:latin typeface="나눔스퀘어라운드 Bold"/>
                          <a:ea typeface="나눔스퀘어라운드 Bold"/>
                        </a:rPr>
                        <a:t> </a:t>
                      </a:r>
                      <a:r>
                        <a:rPr kumimoji="1" sz="1200" b="0" i="0" strike="noStrike" kern="1200" cap="none" dirty="0" err="1">
                          <a:solidFill>
                            <a:schemeClr val="tx1"/>
                          </a:solidFill>
                          <a:latin typeface="나눔스퀘어라운드 Bold"/>
                          <a:ea typeface="나눔스퀘어라운드 Bold"/>
                        </a:rPr>
                        <a:t>작성일자</a:t>
                      </a:r>
                      <a:r>
                        <a:rPr kumimoji="1" sz="1200" b="0" i="0" strike="noStrike" kern="1200" cap="none" dirty="0">
                          <a:solidFill>
                            <a:schemeClr val="tx1"/>
                          </a:solidFill>
                          <a:latin typeface="나눔스퀘어라운드 Bold"/>
                          <a:ea typeface="나눔스퀘어라운드 Bold"/>
                        </a:rPr>
                        <a:t>, </a:t>
                      </a:r>
                      <a:r>
                        <a:rPr kumimoji="1" sz="1200" b="0" i="0" strike="noStrike" kern="1200" cap="none" dirty="0" err="1">
                          <a:solidFill>
                            <a:schemeClr val="tx1"/>
                          </a:solidFill>
                          <a:latin typeface="나눔스퀘어라운드 Bold"/>
                          <a:ea typeface="나눔스퀘어라운드 Bold"/>
                        </a:rPr>
                        <a:t>시간이</a:t>
                      </a:r>
                      <a:r>
                        <a:rPr kumimoji="1" sz="1200" b="0" i="0" strike="noStrike" kern="1200" cap="none" dirty="0">
                          <a:solidFill>
                            <a:schemeClr val="tx1"/>
                          </a:solidFill>
                          <a:latin typeface="나눔스퀘어라운드 Bold"/>
                          <a:ea typeface="나눔스퀘어라운드 Bold"/>
                        </a:rPr>
                        <a:t> </a:t>
                      </a:r>
                      <a:r>
                        <a:rPr kumimoji="1" sz="1200" b="0" i="0" strike="noStrike" kern="1200" cap="none" dirty="0" err="1">
                          <a:solidFill>
                            <a:schemeClr val="tx1"/>
                          </a:solidFill>
                          <a:latin typeface="나눔스퀘어라운드 Bold"/>
                          <a:ea typeface="나눔스퀘어라운드 Bold"/>
                        </a:rPr>
                        <a:t>표시된다</a:t>
                      </a:r>
                      <a:r>
                        <a:rPr kumimoji="1" sz="1200" b="0" i="0" strike="noStrike" kern="1200" cap="none" dirty="0">
                          <a:solidFill>
                            <a:schemeClr val="tx1"/>
                          </a:solidFill>
                          <a:latin typeface="나눔스퀘어라운드 Bold"/>
                          <a:ea typeface="나눔스퀘어라운드 Bold"/>
                        </a:rPr>
                        <a:t>.</a:t>
                      </a:r>
                      <a:endParaRPr kumimoji="1" lang="ko-KR" altLang="en-US" sz="1200" b="0" i="0" strike="noStrike" kern="1200" cap="none" dirty="0">
                        <a:solidFill>
                          <a:schemeClr val="tx1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116205" marR="116205" marT="43815" marB="43815"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round/>
                      <a:headEnd w="med" len="med"/>
                      <a:tailEnd w="med" len="med"/>
                    </a:lnTlToBr>
                    <a:lnBlToTr w="0" cap="flat" cmpd="sng" algn="ctr">
                      <a:noFill/>
                      <a:round/>
                      <a:headEnd w="med" len="med"/>
                      <a:tailEnd w="med" len="me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2279"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Tx/>
                        <a:buNone/>
                        <a:defRPr/>
                      </a:pPr>
                      <a:r>
                        <a:rPr kumimoji="1" lang="en-US" altLang="ko-KR" sz="2400" b="1" i="0" strike="noStrike" kern="1200" cap="none" dirty="0" smtClean="0">
                          <a:solidFill>
                            <a:schemeClr val="dk1"/>
                          </a:solidFill>
                          <a:latin typeface="나눔스퀘어라운드 Bold"/>
                          <a:ea typeface="나눔스퀘어라운드 Bold"/>
                        </a:rPr>
                        <a:t>4</a:t>
                      </a:r>
                      <a:endParaRPr kumimoji="1" lang="en-US" altLang="ko-KR" sz="2400" b="1" i="0" strike="noStrike" kern="1200" cap="none" dirty="0">
                        <a:solidFill>
                          <a:schemeClr val="dk1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116205" marR="116205" marT="43815" marB="43815"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0" cap="flat" cmpd="sng" algn="ctr">
                      <a:noFill/>
                      <a:round/>
                      <a:headEnd w="med" len="med"/>
                      <a:tailEnd w="med" len="med"/>
                    </a:lnTlToBr>
                    <a:lnBlToTr w="0" cap="flat" cmpd="sng" algn="ctr">
                      <a:noFill/>
                      <a:round/>
                      <a:headEnd w="med" len="med"/>
                      <a:tailEnd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Tx/>
                        <a:buNone/>
                        <a:defRPr/>
                      </a:pPr>
                      <a:r>
                        <a:rPr kumimoji="1" lang="ko-KR" altLang="en-US" sz="1200" b="0" i="0" strike="noStrike" kern="1200" cap="none" dirty="0" err="1" smtClean="0">
                          <a:solidFill>
                            <a:schemeClr val="tx1"/>
                          </a:solidFill>
                          <a:latin typeface="나눔스퀘어라운드 Bold"/>
                          <a:ea typeface="나눔스퀘어라운드 Bold"/>
                        </a:rPr>
                        <a:t>댓글을입력한다</a:t>
                      </a:r>
                      <a:endParaRPr kumimoji="1" lang="ko-KR" altLang="en-US" sz="1200" b="0" i="0" strike="noStrike" kern="1200" cap="none" dirty="0">
                        <a:solidFill>
                          <a:schemeClr val="tx1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116205" marR="116205" marT="43815" marB="4381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0" cap="flat" cmpd="sng" algn="ctr">
                      <a:noFill/>
                      <a:round/>
                      <a:headEnd w="med" len="med"/>
                      <a:tailEnd w="med" len="med"/>
                    </a:lnTlToBr>
                    <a:lnBlToTr w="0" cap="flat" cmpd="sng" algn="ctr">
                      <a:noFill/>
                      <a:round/>
                      <a:headEnd w="med" len="med"/>
                      <a:tailEnd w="med" len="me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2027883"/>
                  </a:ext>
                </a:extLst>
              </a:tr>
            </a:tbl>
          </a:graphicData>
        </a:graphic>
      </p:graphicFrame>
      <p:sp>
        <p:nvSpPr>
          <p:cNvPr id="22" name="도형 78"/>
          <p:cNvSpPr/>
          <p:nvPr/>
        </p:nvSpPr>
        <p:spPr>
          <a:xfrm>
            <a:off x="1897828" y="1635349"/>
            <a:ext cx="269875" cy="2628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>
              <a:defRPr/>
            </a:pPr>
            <a:r>
              <a:rPr sz="1800">
                <a:latin typeface="맑은 고딕"/>
                <a:ea typeface="맑은 고딕"/>
              </a:rPr>
              <a:t>1</a:t>
            </a:r>
            <a:endParaRPr lang="ko-KR" altLang="en-US" sz="1800">
              <a:latin typeface="맑은 고딕"/>
              <a:ea typeface="맑은 고딕"/>
            </a:endParaRPr>
          </a:p>
        </p:txBody>
      </p:sp>
      <p:sp>
        <p:nvSpPr>
          <p:cNvPr id="23" name="도형 79"/>
          <p:cNvSpPr/>
          <p:nvPr/>
        </p:nvSpPr>
        <p:spPr>
          <a:xfrm>
            <a:off x="1926945" y="2892786"/>
            <a:ext cx="269875" cy="2628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>
              <a:defRPr/>
            </a:pPr>
            <a:r>
              <a:rPr sz="1800">
                <a:latin typeface="맑은 고딕"/>
                <a:ea typeface="맑은 고딕"/>
              </a:rPr>
              <a:t>2</a:t>
            </a:r>
            <a:endParaRPr lang="ko-KR" altLang="en-US" sz="1800">
              <a:latin typeface="맑은 고딕"/>
              <a:ea typeface="맑은 고딕"/>
            </a:endParaRPr>
          </a:p>
        </p:txBody>
      </p:sp>
      <p:sp>
        <p:nvSpPr>
          <p:cNvPr id="24" name="도형 84"/>
          <p:cNvSpPr/>
          <p:nvPr/>
        </p:nvSpPr>
        <p:spPr>
          <a:xfrm>
            <a:off x="1926945" y="4548169"/>
            <a:ext cx="269875" cy="2628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>
              <a:defRPr/>
            </a:pPr>
            <a:r>
              <a:rPr sz="1800" dirty="0">
                <a:latin typeface="맑은 고딕"/>
                <a:ea typeface="맑은 고딕"/>
              </a:rPr>
              <a:t>3</a:t>
            </a:r>
            <a:endParaRPr lang="ko-KR" altLang="en-US" sz="1800" dirty="0">
              <a:latin typeface="맑은 고딕"/>
              <a:ea typeface="맑은 고딕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70486" y="5320145"/>
            <a:ext cx="7507941" cy="13762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댓글</a:t>
            </a:r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339273" y="5763491"/>
            <a:ext cx="6105236" cy="3509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댓글을 입력 하세요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98178" y="5754316"/>
            <a:ext cx="64633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등록</a:t>
            </a:r>
            <a:endParaRPr lang="ko-KR" altLang="en-US" dirty="0"/>
          </a:p>
        </p:txBody>
      </p:sp>
      <p:sp>
        <p:nvSpPr>
          <p:cNvPr id="19" name="도형 84"/>
          <p:cNvSpPr/>
          <p:nvPr/>
        </p:nvSpPr>
        <p:spPr>
          <a:xfrm>
            <a:off x="1118909" y="5676153"/>
            <a:ext cx="269875" cy="2628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>
              <a:defRPr/>
            </a:pPr>
            <a:r>
              <a:rPr lang="en-US" altLang="ko-KR" dirty="0">
                <a:latin typeface="맑은 고딕"/>
                <a:ea typeface="맑은 고딕"/>
              </a:rPr>
              <a:t>4</a:t>
            </a:r>
            <a:endParaRPr lang="ko-KR" altLang="en-US" sz="1800" dirty="0"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484033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473</Words>
  <Application>Microsoft Office PowerPoint</Application>
  <PresentationFormat>와이드스크린</PresentationFormat>
  <Paragraphs>259</Paragraphs>
  <Slides>9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나눔스퀘어라운드 Bold</vt:lpstr>
      <vt:lpstr>맑은 고딕</vt:lpstr>
      <vt:lpstr>Arial</vt:lpstr>
      <vt:lpstr>Calibri</vt:lpstr>
      <vt:lpstr>한컴오피스</vt:lpstr>
      <vt:lpstr>고객 전용 사이트</vt:lpstr>
      <vt:lpstr>01. 메인 화면 상단 메뉴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고객 전용 사이트</dc:title>
  <dc:creator>PC-11</dc:creator>
  <cp:lastModifiedBy>PC-13</cp:lastModifiedBy>
  <cp:revision>48</cp:revision>
  <dcterms:created xsi:type="dcterms:W3CDTF">2022-07-21T02:16:29Z</dcterms:created>
  <dcterms:modified xsi:type="dcterms:W3CDTF">2022-07-21T08:16:16Z</dcterms:modified>
  <cp:version>12.0.0.894</cp:version>
</cp:coreProperties>
</file>