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8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1" r:id="rId23"/>
    <p:sldId id="260" r:id="rId24"/>
    <p:sldId id="26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4609541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134107846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4711306334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6021656500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02361709169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592179572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403225"/>
            <a:ext cx="9144635" cy="8877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5000" b="1">
                <a:latin typeface="나눔스퀘어라운드 Bold" charset="0"/>
                <a:ea typeface="나눔스퀘어라운드 Bold" charset="0"/>
              </a:rPr>
              <a:t>고객 전용 사이트</a:t>
            </a:r>
            <a:endParaRPr lang="ko-KR" altLang="en-US" sz="5000" b="1">
              <a:latin typeface="나눔스퀘어라운드 Bold" charset="0"/>
              <a:ea typeface="나눔스퀘어라운드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1" descr="C:/Users/hanra/AppData/Roaming/PolarisOffice/ETemp/22200_12573376/fImage274609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" b="3129"/>
          <a:stretch>
            <a:fillRect/>
          </a:stretch>
        </p:blipFill>
        <p:spPr>
          <a:xfrm rot="0">
            <a:off x="1198245" y="273685"/>
            <a:ext cx="9804400" cy="2820035"/>
          </a:xfrm>
          <a:prstGeom prst="rect"/>
          <a:noFill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80110" y="3425825"/>
          <a:ext cx="4805680" cy="142938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67205"/>
                <a:gridCol w="3038475"/>
              </a:tblGrid>
              <a:tr h="3676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항목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</a:tr>
              <a:tr h="530860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로그인 버튼을 누르면 해당 페이지로 이동한다.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530860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회원 가입 버튼을 누르면 해당 페이지로 이동한다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텍스트 상자 6"/>
          <p:cNvSpPr txBox="1">
            <a:spLocks/>
          </p:cNvSpPr>
          <p:nvPr/>
        </p:nvSpPr>
        <p:spPr>
          <a:xfrm rot="0">
            <a:off x="211455" y="448310"/>
            <a:ext cx="28435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나눔스퀘어라운드 Bold" charset="0"/>
                <a:ea typeface="나눔스퀘어라운드 Bold" charset="0"/>
              </a:rPr>
              <a:t>01. 메인 화면 상단 메뉴</a:t>
            </a:r>
            <a:endParaRPr lang="ko-KR" altLang="en-US" sz="1800" b="1"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7" name="도형 7"/>
          <p:cNvSpPr>
            <a:spLocks/>
          </p:cNvSpPr>
          <p:nvPr/>
        </p:nvSpPr>
        <p:spPr>
          <a:xfrm rot="0">
            <a:off x="9048115" y="50609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30"/>
          <p:cNvSpPr>
            <a:spLocks/>
          </p:cNvSpPr>
          <p:nvPr/>
        </p:nvSpPr>
        <p:spPr>
          <a:xfrm rot="0">
            <a:off x="9792335" y="50736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31"/>
          <p:cNvSpPr>
            <a:spLocks/>
          </p:cNvSpPr>
          <p:nvPr/>
        </p:nvSpPr>
        <p:spPr>
          <a:xfrm rot="0">
            <a:off x="1633855" y="391414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32"/>
          <p:cNvSpPr>
            <a:spLocks/>
          </p:cNvSpPr>
          <p:nvPr/>
        </p:nvSpPr>
        <p:spPr>
          <a:xfrm rot="0">
            <a:off x="1635125" y="445325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6905625" y="1082040"/>
          <a:ext cx="4805680" cy="44767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67205"/>
                <a:gridCol w="3038475"/>
              </a:tblGrid>
              <a:tr h="3676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항목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아이디를 입력합니다.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비밀번호를 입력합니다.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위의 입력한 비밀번호와 동일한지 확인합니다.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본인의 이름을 입력합니다.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인증번호를 받을 이메일을 입력합니다.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입력 된 이메일로 인증번호를 전송합니다.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전화번호를 입력합니다.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입력된 정보를 전송합니다.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로그인 페이지로 이동합니다.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 0"/>
          <p:cNvSpPr txBox="1">
            <a:spLocks/>
          </p:cNvSpPr>
          <p:nvPr/>
        </p:nvSpPr>
        <p:spPr>
          <a:xfrm rot="0">
            <a:off x="211455" y="448310"/>
            <a:ext cx="28435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나눔스퀘어라운드 Bold" charset="0"/>
                <a:ea typeface="나눔스퀘어라운드 Bold" charset="0"/>
              </a:rPr>
              <a:t>02. 회원 가입</a:t>
            </a:r>
            <a:endParaRPr lang="ko-KR" altLang="en-US" sz="1800" b="1">
              <a:latin typeface="나눔스퀘어라운드 Bold" charset="0"/>
              <a:ea typeface="나눔스퀘어라운드 Bold" charset="0"/>
            </a:endParaRPr>
          </a:p>
        </p:txBody>
      </p:sp>
      <p:pic>
        <p:nvPicPr>
          <p:cNvPr id="8" name="그림 9" descr="C:/Users/hanra/AppData/Roaming/PolarisOffice/ETemp/22200_12573376/fImage20134107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1960" y="1082675"/>
            <a:ext cx="6193155" cy="5565140"/>
          </a:xfrm>
          <a:prstGeom prst="rect"/>
          <a:noFill/>
        </p:spPr>
      </p:pic>
      <p:sp>
        <p:nvSpPr>
          <p:cNvPr id="9" name="도형 10"/>
          <p:cNvSpPr>
            <a:spLocks/>
          </p:cNvSpPr>
          <p:nvPr/>
        </p:nvSpPr>
        <p:spPr>
          <a:xfrm rot="0">
            <a:off x="2477770" y="203644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11"/>
          <p:cNvSpPr>
            <a:spLocks/>
          </p:cNvSpPr>
          <p:nvPr/>
        </p:nvSpPr>
        <p:spPr>
          <a:xfrm rot="0">
            <a:off x="2479040" y="246697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2"/>
          <p:cNvSpPr>
            <a:spLocks/>
          </p:cNvSpPr>
          <p:nvPr/>
        </p:nvSpPr>
        <p:spPr>
          <a:xfrm rot="0">
            <a:off x="2480310" y="288480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3"/>
          <p:cNvSpPr>
            <a:spLocks/>
          </p:cNvSpPr>
          <p:nvPr/>
        </p:nvSpPr>
        <p:spPr>
          <a:xfrm rot="0">
            <a:off x="2480310" y="326263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4"/>
          <p:cNvSpPr>
            <a:spLocks/>
          </p:cNvSpPr>
          <p:nvPr/>
        </p:nvSpPr>
        <p:spPr>
          <a:xfrm rot="0">
            <a:off x="2480310" y="369125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5"/>
          <p:cNvSpPr>
            <a:spLocks/>
          </p:cNvSpPr>
          <p:nvPr/>
        </p:nvSpPr>
        <p:spPr>
          <a:xfrm rot="0">
            <a:off x="2480310" y="452374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7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6"/>
          <p:cNvSpPr>
            <a:spLocks/>
          </p:cNvSpPr>
          <p:nvPr/>
        </p:nvSpPr>
        <p:spPr>
          <a:xfrm rot="0">
            <a:off x="2480310" y="635508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8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17"/>
          <p:cNvSpPr>
            <a:spLocks/>
          </p:cNvSpPr>
          <p:nvPr/>
        </p:nvSpPr>
        <p:spPr>
          <a:xfrm rot="0">
            <a:off x="3402330" y="634873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9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8"/>
          <p:cNvSpPr>
            <a:spLocks/>
          </p:cNvSpPr>
          <p:nvPr/>
        </p:nvSpPr>
        <p:spPr>
          <a:xfrm rot="0">
            <a:off x="7660005" y="155130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9"/>
          <p:cNvSpPr>
            <a:spLocks/>
          </p:cNvSpPr>
          <p:nvPr/>
        </p:nvSpPr>
        <p:spPr>
          <a:xfrm rot="0">
            <a:off x="7661275" y="199390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20"/>
          <p:cNvSpPr>
            <a:spLocks/>
          </p:cNvSpPr>
          <p:nvPr/>
        </p:nvSpPr>
        <p:spPr>
          <a:xfrm rot="0">
            <a:off x="7656195" y="246316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21"/>
          <p:cNvSpPr>
            <a:spLocks/>
          </p:cNvSpPr>
          <p:nvPr/>
        </p:nvSpPr>
        <p:spPr>
          <a:xfrm rot="0">
            <a:off x="7656195" y="291147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22"/>
          <p:cNvSpPr>
            <a:spLocks/>
          </p:cNvSpPr>
          <p:nvPr/>
        </p:nvSpPr>
        <p:spPr>
          <a:xfrm rot="0">
            <a:off x="7661910" y="335343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23"/>
          <p:cNvSpPr>
            <a:spLocks/>
          </p:cNvSpPr>
          <p:nvPr/>
        </p:nvSpPr>
        <p:spPr>
          <a:xfrm rot="0">
            <a:off x="2475230" y="411543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6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4"/>
          <p:cNvSpPr>
            <a:spLocks/>
          </p:cNvSpPr>
          <p:nvPr/>
        </p:nvSpPr>
        <p:spPr>
          <a:xfrm rot="0">
            <a:off x="7663815" y="381571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6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25"/>
          <p:cNvSpPr>
            <a:spLocks/>
          </p:cNvSpPr>
          <p:nvPr/>
        </p:nvSpPr>
        <p:spPr>
          <a:xfrm rot="0">
            <a:off x="7662545" y="425640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7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26"/>
          <p:cNvSpPr>
            <a:spLocks/>
          </p:cNvSpPr>
          <p:nvPr/>
        </p:nvSpPr>
        <p:spPr>
          <a:xfrm rot="0">
            <a:off x="7656195" y="470408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8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27"/>
          <p:cNvSpPr>
            <a:spLocks/>
          </p:cNvSpPr>
          <p:nvPr/>
        </p:nvSpPr>
        <p:spPr>
          <a:xfrm rot="0">
            <a:off x="7661910" y="518477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9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880110" y="3425825"/>
          <a:ext cx="4805680" cy="17373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67205"/>
                <a:gridCol w="3038475"/>
              </a:tblGrid>
              <a:tr h="3676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항목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아이디를 입력합니다.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비밀번호를 입력합니다.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정보를 전송하여 로그인을 진행합니다.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 0"/>
          <p:cNvSpPr txBox="1">
            <a:spLocks/>
          </p:cNvSpPr>
          <p:nvPr/>
        </p:nvSpPr>
        <p:spPr>
          <a:xfrm rot="0">
            <a:off x="211455" y="448310"/>
            <a:ext cx="28435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나눔스퀘어라운드 Bold" charset="0"/>
                <a:ea typeface="나눔스퀘어라운드 Bold" charset="0"/>
              </a:rPr>
              <a:t>03. 로그인</a:t>
            </a:r>
            <a:endParaRPr lang="ko-KR" altLang="en-US" sz="1800" b="1">
              <a:latin typeface="나눔스퀘어라운드 Bold" charset="0"/>
              <a:ea typeface="나눔스퀘어라운드 Bold" charset="0"/>
            </a:endParaRPr>
          </a:p>
        </p:txBody>
      </p:sp>
      <p:pic>
        <p:nvPicPr>
          <p:cNvPr id="8" name="그림 28" descr="C:/Users/hanra/AppData/Roaming/PolarisOffice/ETemp/22200_12573376/fImage6471130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95475" y="593725"/>
            <a:ext cx="7582535" cy="2686685"/>
          </a:xfrm>
          <a:prstGeom prst="rect"/>
          <a:noFill/>
        </p:spPr>
      </p:pic>
      <p:sp>
        <p:nvSpPr>
          <p:cNvPr id="9" name="도형 33"/>
          <p:cNvSpPr>
            <a:spLocks/>
          </p:cNvSpPr>
          <p:nvPr/>
        </p:nvSpPr>
        <p:spPr>
          <a:xfrm rot="0">
            <a:off x="1633855" y="391414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34"/>
          <p:cNvSpPr>
            <a:spLocks/>
          </p:cNvSpPr>
          <p:nvPr/>
        </p:nvSpPr>
        <p:spPr>
          <a:xfrm rot="0">
            <a:off x="3812540" y="129603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35"/>
          <p:cNvSpPr>
            <a:spLocks/>
          </p:cNvSpPr>
          <p:nvPr/>
        </p:nvSpPr>
        <p:spPr>
          <a:xfrm rot="0">
            <a:off x="3807460" y="189928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36"/>
          <p:cNvSpPr>
            <a:spLocks/>
          </p:cNvSpPr>
          <p:nvPr/>
        </p:nvSpPr>
        <p:spPr>
          <a:xfrm rot="0">
            <a:off x="6042660" y="155321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37"/>
          <p:cNvSpPr>
            <a:spLocks/>
          </p:cNvSpPr>
          <p:nvPr/>
        </p:nvSpPr>
        <p:spPr>
          <a:xfrm rot="0">
            <a:off x="4037965" y="255905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38"/>
          <p:cNvSpPr>
            <a:spLocks/>
          </p:cNvSpPr>
          <p:nvPr/>
        </p:nvSpPr>
        <p:spPr>
          <a:xfrm rot="0">
            <a:off x="5088255" y="255905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39"/>
          <p:cNvSpPr>
            <a:spLocks/>
          </p:cNvSpPr>
          <p:nvPr/>
        </p:nvSpPr>
        <p:spPr>
          <a:xfrm rot="0">
            <a:off x="6042660" y="254000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6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40"/>
          <p:cNvSpPr>
            <a:spLocks/>
          </p:cNvSpPr>
          <p:nvPr/>
        </p:nvSpPr>
        <p:spPr>
          <a:xfrm rot="0">
            <a:off x="1631315" y="435991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41"/>
          <p:cNvSpPr>
            <a:spLocks/>
          </p:cNvSpPr>
          <p:nvPr/>
        </p:nvSpPr>
        <p:spPr>
          <a:xfrm rot="0">
            <a:off x="1631950" y="480758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43"/>
          <p:cNvGraphicFramePr>
            <a:graphicFrameLocks noGrp="1"/>
          </p:cNvGraphicFramePr>
          <p:nvPr/>
        </p:nvGraphicFramePr>
        <p:xfrm>
          <a:off x="6023610" y="3427095"/>
          <a:ext cx="4805680" cy="17373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67205"/>
                <a:gridCol w="3038475"/>
              </a:tblGrid>
              <a:tr h="3676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항목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ㅎ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회원가입 페이지로 이동합니다.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아이디 / 비밀번호 찾기 페이지로 이동합니다.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네이버와 연동하여 로그인을 진행합니다.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도형 45"/>
          <p:cNvSpPr>
            <a:spLocks/>
          </p:cNvSpPr>
          <p:nvPr/>
        </p:nvSpPr>
        <p:spPr>
          <a:xfrm rot="0">
            <a:off x="6812280" y="391160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46"/>
          <p:cNvSpPr>
            <a:spLocks/>
          </p:cNvSpPr>
          <p:nvPr/>
        </p:nvSpPr>
        <p:spPr>
          <a:xfrm rot="0">
            <a:off x="6812280" y="435991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47"/>
          <p:cNvSpPr>
            <a:spLocks/>
          </p:cNvSpPr>
          <p:nvPr/>
        </p:nvSpPr>
        <p:spPr>
          <a:xfrm rot="0">
            <a:off x="6812280" y="480822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6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809625" y="4271010"/>
          <a:ext cx="4805680" cy="12871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67205"/>
                <a:gridCol w="3038475"/>
              </a:tblGrid>
              <a:tr h="3676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항목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마이페이지로 이동한다.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ㄹ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비회원 상태로 로그아웃한다.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 0"/>
          <p:cNvSpPr txBox="1">
            <a:spLocks/>
          </p:cNvSpPr>
          <p:nvPr/>
        </p:nvSpPr>
        <p:spPr>
          <a:xfrm rot="0">
            <a:off x="211455" y="448310"/>
            <a:ext cx="28435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나눔스퀘어라운드 Bold" charset="0"/>
                <a:ea typeface="나눔스퀘어라운드 Bold" charset="0"/>
              </a:rPr>
              <a:t>01-2. 메인 화면 상단 메뉴</a:t>
            </a:r>
            <a:endParaRPr lang="ko-KR" altLang="en-US" sz="1800" b="1">
              <a:latin typeface="나눔스퀘어라운드 Bold" charset="0"/>
              <a:ea typeface="나눔스퀘어라운드 Bold" charset="0"/>
            </a:endParaRPr>
          </a:p>
          <a:p>
            <a:pPr marL="0" indent="0" algn="l" hangingPunct="1"/>
            <a:r>
              <a:rPr sz="1800" b="1">
                <a:latin typeface="나눔스퀘어라운드 Bold" charset="0"/>
                <a:ea typeface="나눔스퀘어라운드 Bold" charset="0"/>
              </a:rPr>
              <a:t>	(로그인후)</a:t>
            </a:r>
            <a:endParaRPr lang="ko-KR" altLang="en-US" sz="1800" b="1"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633855" y="472122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1635125" y="524764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49" descr="C:/Users/hanra/AppData/Roaming/PolarisOffice/ETemp/22200_12573376/fImage27602165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6" b="6277"/>
          <a:stretch>
            <a:fillRect/>
          </a:stretch>
        </p:blipFill>
        <p:spPr>
          <a:xfrm rot="0">
            <a:off x="877570" y="1069975"/>
            <a:ext cx="10342880" cy="2863215"/>
          </a:xfrm>
          <a:prstGeom prst="rect"/>
          <a:noFill/>
        </p:spPr>
      </p:pic>
      <p:sp>
        <p:nvSpPr>
          <p:cNvPr id="12" name="도형 50"/>
          <p:cNvSpPr>
            <a:spLocks/>
          </p:cNvSpPr>
          <p:nvPr/>
        </p:nvSpPr>
        <p:spPr>
          <a:xfrm rot="0">
            <a:off x="9086215" y="135128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51"/>
          <p:cNvSpPr>
            <a:spLocks/>
          </p:cNvSpPr>
          <p:nvPr/>
        </p:nvSpPr>
        <p:spPr>
          <a:xfrm rot="0">
            <a:off x="9884410" y="134874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707390" y="3777615"/>
          <a:ext cx="4805680" cy="89852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67205"/>
                <a:gridCol w="3038475"/>
              </a:tblGrid>
              <a:tr h="3676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항목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</a:tr>
              <a:tr h="530860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회원정보 수정 버튼을 눌러 프로필 관리 페이지로 이동한다.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 0"/>
          <p:cNvSpPr txBox="1">
            <a:spLocks/>
          </p:cNvSpPr>
          <p:nvPr/>
        </p:nvSpPr>
        <p:spPr>
          <a:xfrm rot="0">
            <a:off x="211455" y="448310"/>
            <a:ext cx="28435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나눔스퀘어라운드 Bold" charset="0"/>
                <a:ea typeface="나눔스퀘어라운드 Bold" charset="0"/>
              </a:rPr>
              <a:t>06. 마이페이지</a:t>
            </a:r>
            <a:endParaRPr lang="ko-KR" altLang="en-US" sz="1800" b="1"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1492885" y="425958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52"/>
          <p:cNvSpPr>
            <a:spLocks/>
          </p:cNvSpPr>
          <p:nvPr/>
        </p:nvSpPr>
        <p:spPr>
          <a:xfrm rot="0">
            <a:off x="6333490" y="3919220"/>
            <a:ext cx="6985" cy="69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53"/>
          <p:cNvSpPr>
            <a:spLocks/>
          </p:cNvSpPr>
          <p:nvPr/>
        </p:nvSpPr>
        <p:spPr>
          <a:xfrm rot="0">
            <a:off x="7283450" y="280098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54" descr="C:/Users/hanra/AppData/Roaming/PolarisOffice/ETemp/22200_12573376/fImage40236170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3555" y="995680"/>
            <a:ext cx="7766685" cy="2254885"/>
          </a:xfrm>
          <a:prstGeom prst="rect"/>
          <a:noFill/>
        </p:spPr>
      </p:pic>
      <p:sp>
        <p:nvSpPr>
          <p:cNvPr id="15" name="도형 55"/>
          <p:cNvSpPr>
            <a:spLocks/>
          </p:cNvSpPr>
          <p:nvPr/>
        </p:nvSpPr>
        <p:spPr>
          <a:xfrm rot="0">
            <a:off x="7206615" y="2887980"/>
            <a:ext cx="269875" cy="22669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rot="0">
            <a:off x="211455" y="448310"/>
            <a:ext cx="28435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나눔스퀘어라운드 Bold" charset="0"/>
                <a:ea typeface="나눔스퀘어라운드 Bold" charset="0"/>
              </a:rPr>
              <a:t>07. 회원정보 수정</a:t>
            </a:r>
            <a:endParaRPr lang="ko-KR" altLang="en-US" sz="1800" b="1"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6333490" y="3919220"/>
            <a:ext cx="6985" cy="69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56" descr="C:/Users/hanra/AppData/Roaming/PolarisOffice/ETemp/22200_12573376/fImage30592179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1455" y="1075690"/>
            <a:ext cx="6711950" cy="4886325"/>
          </a:xfrm>
          <a:prstGeom prst="rect"/>
          <a:noFill/>
        </p:spPr>
      </p:pic>
      <p:graphicFrame>
        <p:nvGraphicFramePr>
          <p:cNvPr id="17" name="표 57"/>
          <p:cNvGraphicFramePr>
            <a:graphicFrameLocks noGrp="1"/>
          </p:cNvGraphicFramePr>
          <p:nvPr/>
        </p:nvGraphicFramePr>
        <p:xfrm>
          <a:off x="8295640" y="703580"/>
          <a:ext cx="3781425" cy="18916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90650"/>
                <a:gridCol w="2390775"/>
              </a:tblGrid>
              <a:tr h="3676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항목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4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70C0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이메일을 수정하는 팝업을 띄운다.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5073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비밀번호를 변경하는 팝업을 띄운다.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507365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나눔스퀘어라운드 Bold" charset="0"/>
                          <a:ea typeface="나눔스퀘어라운드 Bold" charset="0"/>
                        </a:rPr>
                        <a:t>입력된 변경된 정보를 전송한다.</a:t>
                      </a:r>
                      <a:endParaRPr lang="ko-KR" altLang="en-US" sz="12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나눔스퀘어라운드 Bold" charset="0"/>
                        <a:ea typeface="나눔스퀘어라운드 Bold" charset="0"/>
                      </a:endParaRPr>
                    </a:p>
                  </a:txBody>
                  <a:tcPr marL="116205" marR="116205" marT="43815" marB="43815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" name="도형 59"/>
          <p:cNvSpPr>
            <a:spLocks/>
          </p:cNvSpPr>
          <p:nvPr/>
        </p:nvSpPr>
        <p:spPr>
          <a:xfrm rot="0">
            <a:off x="1366520" y="260223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60"/>
          <p:cNvSpPr>
            <a:spLocks/>
          </p:cNvSpPr>
          <p:nvPr/>
        </p:nvSpPr>
        <p:spPr>
          <a:xfrm rot="0">
            <a:off x="1361440" y="408940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61"/>
          <p:cNvSpPr>
            <a:spLocks/>
          </p:cNvSpPr>
          <p:nvPr/>
        </p:nvSpPr>
        <p:spPr>
          <a:xfrm rot="0">
            <a:off x="2745740" y="569785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62"/>
          <p:cNvSpPr>
            <a:spLocks/>
          </p:cNvSpPr>
          <p:nvPr/>
        </p:nvSpPr>
        <p:spPr>
          <a:xfrm rot="0">
            <a:off x="8866505" y="118808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63"/>
          <p:cNvSpPr>
            <a:spLocks/>
          </p:cNvSpPr>
          <p:nvPr/>
        </p:nvSpPr>
        <p:spPr>
          <a:xfrm rot="0">
            <a:off x="8867775" y="1689100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64"/>
          <p:cNvSpPr>
            <a:spLocks/>
          </p:cNvSpPr>
          <p:nvPr/>
        </p:nvSpPr>
        <p:spPr>
          <a:xfrm rot="0">
            <a:off x="8869045" y="2221865"/>
            <a:ext cx="269875" cy="2628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한 팀</dc:creator>
  <cp:lastModifiedBy>한 팀</cp:lastModifiedBy>
  <dc:title>PowerPoint 프레젠테이션</dc:title>
  <cp:version>9.104.131.47063</cp:version>
</cp:coreProperties>
</file>