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8" r:id="rId12"/>
  </p:sldMasterIdLst>
  <p:handoutMasterIdLst>
    <p:handoutMasterId r:id="rId14"/>
  </p:handoutMasterIdLst>
  <p:sldIdLst>
    <p:sldId id="287" r:id="rId16"/>
    <p:sldId id="313" r:id="rId17"/>
    <p:sldId id="314" r:id="rId18"/>
    <p:sldId id="316" r:id="rId19"/>
    <p:sldId id="315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9E31A9-4599-4FBD-894F-F11BE5421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3FF0-A361-4A20-9B2D-C1CD747C9F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B073-D32C-4981-A0CE-D38000E4E52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479B-CE4A-48D7-BFAE-427DB008F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152971574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205011598467.png"></Relationship><Relationship Id="rId4" Type="http://schemas.openxmlformats.org/officeDocument/2006/relationships/image" Target="../media/fImage128501766334.png"></Relationship><Relationship Id="rId5" Type="http://schemas.openxmlformats.org/officeDocument/2006/relationships/image" Target="../media/fImage101071776500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101471909169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161351805724.png"></Relationship><Relationship Id="rId4" Type="http://schemas.openxmlformats.org/officeDocument/2006/relationships/image" Target="../media/fImage11852011478.png"></Relationship><Relationship Id="rId5" Type="http://schemas.openxmlformats.org/officeDocument/2006/relationships/image" Target="../media/fImage46052029358.png"></Relationship><Relationship Id="rId6" Type="http://schemas.openxmlformats.org/officeDocument/2006/relationships/image" Target="../media/fImage335602056962.png"></Relationship><Relationship Id="rId7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204892134464.png"></Relationship><Relationship Id="rId4" Type="http://schemas.openxmlformats.org/officeDocument/2006/relationships/image" Target="../media/fImage143492145705.png"></Relationship><Relationship Id="rId5" Type="http://schemas.openxmlformats.org/officeDocument/2006/relationships/image" Target="../media/fImage154462158145.png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226522193281.png"></Relationship><Relationship Id="rId4" Type="http://schemas.openxmlformats.org/officeDocument/2006/relationships/image" Target="../media/fImage964352906827.png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219732939961.png"></Relationship><Relationship Id="rId4" Type="http://schemas.openxmlformats.org/officeDocument/2006/relationships/image" Target="../media/fImage21650296491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4.jpg"></Relationship><Relationship Id="rId3" Type="http://schemas.openxmlformats.org/officeDocument/2006/relationships/image" Target="../media/fImage353602982995.png"></Relationship><Relationship Id="rId4" Type="http://schemas.openxmlformats.org/officeDocument/2006/relationships/image" Target="../media/fImage143122991942.png"></Relationship><Relationship Id="rId5" Type="http://schemas.openxmlformats.org/officeDocument/2006/relationships/image" Target="../media/fImage248673004827.png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50030" y="1292225"/>
            <a:ext cx="3980180" cy="2171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722870" y="4987925"/>
            <a:ext cx="3980815" cy="877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00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9950" y="237934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1060" y="151384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64075" y="352361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55185" y="265811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6391910" y="6331585"/>
            <a:ext cx="4955540" cy="2311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9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322435" y="6178550"/>
            <a:ext cx="2289175" cy="1568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https://blog.naver.com/kingstargirl</a:t>
            </a:r>
            <a:endParaRPr lang="ko-KR" altLang="en-US" sz="10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9533890" y="90170"/>
            <a:ext cx="2178685" cy="784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en-US" altLang="ko-KR" sz="3000" spc="-140" b="1">
                <a:solidFill>
                  <a:srgbClr val="000000">
                    <a:lumMod val="75000"/>
                    <a:lumOff val="25000"/>
                  </a:srgbClr>
                </a:solidFill>
                <a:latin typeface="나눔스퀘어라운드 Bold" charset="0"/>
                <a:ea typeface="나눔스퀘어라운드 Bold" charset="0"/>
              </a:rPr>
              <a:t>구상</a:t>
            </a:r>
            <a:endParaRPr lang="ko-KR" altLang="en-US" sz="3000" b="1">
              <a:solidFill>
                <a:srgbClr val="000000">
                  <a:lumMod val="75000"/>
                  <a:lumOff val="25000"/>
                </a:srgb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3996055" y="4363720"/>
            <a:ext cx="6953250" cy="530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lnSpc>
                <a:spcPct val="150000"/>
              </a:lnSpc>
              <a:buFontTx/>
              <a:buNone/>
            </a:pP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 flipV="1">
            <a:off x="9749790" y="857885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0" flipV="1">
            <a:off x="9749790" y="193040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1" descr="C:/Users/hanra/AppData/Roaming/PolarisOffice/ETemp/7344_7675240/fImage1529715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425" y="944880"/>
            <a:ext cx="9747885" cy="4604385"/>
          </a:xfrm>
          <a:prstGeom prst="rect"/>
          <a:noFill/>
        </p:spPr>
      </p:pic>
      <p:sp>
        <p:nvSpPr>
          <p:cNvPr id="28" name="텍스트 상자 2"/>
          <p:cNvSpPr txBox="1">
            <a:spLocks/>
          </p:cNvSpPr>
          <p:nvPr/>
        </p:nvSpPr>
        <p:spPr>
          <a:xfrm rot="0">
            <a:off x="4149090" y="4963795"/>
            <a:ext cx="7980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게시글의 제목과 작성자의 이름, 일자, 조회수가 나올 수 있는 테이블을 생성합니다. HTML 소스 중 </a:t>
            </a:r>
            <a:r>
              <a:rPr sz="1800" b="1">
                <a:solidFill>
                  <a:srgbClr val="FC6600"/>
                </a:solidFill>
                <a:latin typeface="맑은 고딕" charset="0"/>
                <a:ea typeface="맑은 고딕" charset="0"/>
              </a:rPr>
              <a:t>&lt;th&gt;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 주어 자동으로 중앙정렬과 bold 폰트가 </a:t>
            </a: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적용되게 하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 종목을 나눌 생각입니다.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5"/>
          <p:cNvSpPr txBox="1">
            <a:spLocks/>
          </p:cNvSpPr>
          <p:nvPr/>
        </p:nvSpPr>
        <p:spPr>
          <a:xfrm rot="0">
            <a:off x="2580005" y="610870"/>
            <a:ext cx="4659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List.jsp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67005" y="304165"/>
            <a:ext cx="3616325" cy="640715"/>
            <a:chOff x="167005" y="304165"/>
            <a:chExt cx="3616325" cy="640715"/>
          </a:xfrm>
        </p:grpSpPr>
        <p:cxnSp>
          <p:nvCxnSpPr>
            <p:cNvPr id="11" name="직선 연결선 10"/>
            <p:cNvCxnSpPr/>
            <p:nvPr/>
          </p:nvCxnSpPr>
          <p:spPr>
            <a:xfrm rot="0">
              <a:off x="240665" y="944245"/>
              <a:ext cx="354330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0">
              <a:off x="167005" y="304165"/>
              <a:ext cx="354330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" descr="C:/Users/hanra/AppData/Roaming/PolarisOffice/ETemp/7344_7675240/fImage2050115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315" y="1240155"/>
            <a:ext cx="6750685" cy="1670685"/>
          </a:xfrm>
          <a:prstGeom prst="rect"/>
          <a:noFill/>
        </p:spPr>
      </p:pic>
      <p:sp>
        <p:nvSpPr>
          <p:cNvPr id="34" name="도형 4"/>
          <p:cNvSpPr>
            <a:spLocks/>
          </p:cNvSpPr>
          <p:nvPr/>
        </p:nvSpPr>
        <p:spPr>
          <a:xfrm rot="0">
            <a:off x="735965" y="1741805"/>
            <a:ext cx="539115" cy="22225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7"/>
          <p:cNvSpPr>
            <a:spLocks/>
          </p:cNvSpPr>
          <p:nvPr/>
        </p:nvSpPr>
        <p:spPr>
          <a:xfrm rot="0">
            <a:off x="1496060" y="1741805"/>
            <a:ext cx="950595" cy="2616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10"/>
          <p:cNvSpPr>
            <a:spLocks/>
          </p:cNvSpPr>
          <p:nvPr/>
        </p:nvSpPr>
        <p:spPr>
          <a:xfrm rot="0">
            <a:off x="2549525" y="2556510"/>
            <a:ext cx="1148080" cy="2781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3"/>
          <p:cNvSpPr>
            <a:spLocks/>
          </p:cNvSpPr>
          <p:nvPr/>
        </p:nvSpPr>
        <p:spPr>
          <a:xfrm rot="0">
            <a:off x="736600" y="2557145"/>
            <a:ext cx="657225" cy="26987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14"/>
          <p:cNvSpPr>
            <a:spLocks/>
          </p:cNvSpPr>
          <p:nvPr/>
        </p:nvSpPr>
        <p:spPr>
          <a:xfrm rot="0">
            <a:off x="737235" y="2169795"/>
            <a:ext cx="648970" cy="25336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15"/>
          <p:cNvSpPr>
            <a:spLocks/>
          </p:cNvSpPr>
          <p:nvPr/>
        </p:nvSpPr>
        <p:spPr>
          <a:xfrm rot="0">
            <a:off x="2542540" y="1742440"/>
            <a:ext cx="1147445" cy="26860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16"/>
          <p:cNvSpPr>
            <a:spLocks/>
          </p:cNvSpPr>
          <p:nvPr/>
        </p:nvSpPr>
        <p:spPr>
          <a:xfrm rot="0">
            <a:off x="3801745" y="1742440"/>
            <a:ext cx="2595880" cy="26860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17"/>
          <p:cNvSpPr>
            <a:spLocks/>
          </p:cNvSpPr>
          <p:nvPr/>
        </p:nvSpPr>
        <p:spPr>
          <a:xfrm rot="0">
            <a:off x="6564630" y="1695450"/>
            <a:ext cx="664210" cy="30797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18"/>
          <p:cNvSpPr>
            <a:spLocks/>
          </p:cNvSpPr>
          <p:nvPr/>
        </p:nvSpPr>
        <p:spPr>
          <a:xfrm rot="0">
            <a:off x="1497330" y="2122170"/>
            <a:ext cx="925830" cy="31686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19"/>
          <p:cNvSpPr>
            <a:spLocks/>
          </p:cNvSpPr>
          <p:nvPr/>
        </p:nvSpPr>
        <p:spPr>
          <a:xfrm rot="0">
            <a:off x="2542540" y="2114550"/>
            <a:ext cx="1195070" cy="32448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/>
          <p:cNvSpPr>
            <a:spLocks/>
          </p:cNvSpPr>
          <p:nvPr/>
        </p:nvSpPr>
        <p:spPr>
          <a:xfrm rot="0">
            <a:off x="3792855" y="2114550"/>
            <a:ext cx="2651760" cy="3162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1"/>
          <p:cNvSpPr>
            <a:spLocks/>
          </p:cNvSpPr>
          <p:nvPr/>
        </p:nvSpPr>
        <p:spPr>
          <a:xfrm rot="0">
            <a:off x="6594475" y="2168525"/>
            <a:ext cx="626110" cy="2546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2"/>
          <p:cNvSpPr>
            <a:spLocks/>
          </p:cNvSpPr>
          <p:nvPr/>
        </p:nvSpPr>
        <p:spPr>
          <a:xfrm rot="0">
            <a:off x="1496695" y="2509520"/>
            <a:ext cx="942340" cy="3251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23"/>
          <p:cNvSpPr>
            <a:spLocks/>
          </p:cNvSpPr>
          <p:nvPr/>
        </p:nvSpPr>
        <p:spPr>
          <a:xfrm rot="0">
            <a:off x="3799840" y="2517140"/>
            <a:ext cx="2653030" cy="3098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24"/>
          <p:cNvSpPr>
            <a:spLocks/>
          </p:cNvSpPr>
          <p:nvPr/>
        </p:nvSpPr>
        <p:spPr>
          <a:xfrm rot="0">
            <a:off x="6562725" y="2517140"/>
            <a:ext cx="697230" cy="30162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25"/>
          <p:cNvSpPr txBox="1">
            <a:spLocks/>
          </p:cNvSpPr>
          <p:nvPr/>
        </p:nvSpPr>
        <p:spPr>
          <a:xfrm rot="0">
            <a:off x="355600" y="379730"/>
            <a:ext cx="3634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나눔스퀘어라운드 Bold" charset="0"/>
                <a:ea typeface="나눔스퀘어라운드 Bold" charset="0"/>
              </a:rPr>
              <a:t>구현한 실제 소스 이미지</a:t>
            </a:r>
            <a:endParaRPr lang="ko-KR" altLang="en-US" sz="25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50" name="그림 26" descr="C:/Users/hanra/AppData/Roaming/PolarisOffice/ETemp/7344_7675240/fImage1285017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885" y="3368675"/>
            <a:ext cx="3677285" cy="1530985"/>
          </a:xfrm>
          <a:prstGeom prst="rect"/>
          <a:noFill/>
        </p:spPr>
      </p:pic>
      <p:pic>
        <p:nvPicPr>
          <p:cNvPr id="51" name="그림 27" descr="C:/Users/hanra/AppData/Roaming/PolarisOffice/ETemp/7344_7675240/fImage1010717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4790" y="4916805"/>
            <a:ext cx="3683635" cy="1727835"/>
          </a:xfrm>
          <a:prstGeom prst="rect"/>
          <a:noFill/>
        </p:spPr>
      </p:pic>
      <p:sp>
        <p:nvSpPr>
          <p:cNvPr id="52" name="텍스트 상자 29"/>
          <p:cNvSpPr txBox="1">
            <a:spLocks/>
          </p:cNvSpPr>
          <p:nvPr/>
        </p:nvSpPr>
        <p:spPr>
          <a:xfrm rot="0">
            <a:off x="4535805" y="4132580"/>
            <a:ext cx="6017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 &lt;table&gt; 속성에서 css를 추가하여 전체적인 크기를 반응형으로 설정하고, border를 이용하여 추가적인 디자인을 설정 해 주었습니다.</a:t>
            </a:r>
            <a:endParaRPr lang="ko-KR" altLang="en-US" b="1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4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40" descr="C:/Users/hanra/AppData/Roaming/PolarisOffice/ETemp/7344_7675240/fImage10147190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475" y="293370"/>
            <a:ext cx="8274685" cy="4445635"/>
          </a:xfrm>
          <a:prstGeom prst="rect"/>
          <a:noFill/>
        </p:spPr>
      </p:pic>
      <p:sp>
        <p:nvSpPr>
          <p:cNvPr id="57" name="도형 41"/>
          <p:cNvSpPr>
            <a:spLocks/>
          </p:cNvSpPr>
          <p:nvPr/>
        </p:nvSpPr>
        <p:spPr>
          <a:xfrm rot="0">
            <a:off x="9478010" y="241300"/>
            <a:ext cx="2178685" cy="784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en-US" altLang="ko-KR" sz="3000" spc="-140" b="1">
                <a:solidFill>
                  <a:srgbClr val="000000">
                    <a:lumMod val="75000"/>
                    <a:lumOff val="25000"/>
                  </a:srgbClr>
                </a:solidFill>
                <a:latin typeface="나눔스퀘어라운드 Bold" charset="0"/>
                <a:ea typeface="나눔스퀘어라운드 Bold" charset="0"/>
              </a:rPr>
              <a:t>구상</a:t>
            </a:r>
            <a:endParaRPr lang="ko-KR" altLang="en-US" sz="3000" b="1">
              <a:solidFill>
                <a:srgbClr val="000000">
                  <a:lumMod val="75000"/>
                  <a:lumOff val="25000"/>
                </a:srgbClr>
              </a:solidFill>
              <a:latin typeface="나눔스퀘어라운드 Bold" charset="0"/>
              <a:ea typeface="나눔스퀘어라운드 Bold" charset="0"/>
            </a:endParaRPr>
          </a:p>
        </p:txBody>
      </p:sp>
      <p:cxnSp>
        <p:nvCxnSpPr>
          <p:cNvPr id="58" name="도형 42"/>
          <p:cNvCxnSpPr/>
          <p:nvPr/>
        </p:nvCxnSpPr>
        <p:spPr>
          <a:xfrm rot="0" flipV="1">
            <a:off x="9718040" y="1064260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43"/>
          <p:cNvCxnSpPr/>
          <p:nvPr/>
        </p:nvCxnSpPr>
        <p:spPr>
          <a:xfrm rot="0" flipV="1">
            <a:off x="9718040" y="399415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44"/>
          <p:cNvSpPr txBox="1">
            <a:spLocks/>
          </p:cNvSpPr>
          <p:nvPr/>
        </p:nvSpPr>
        <p:spPr>
          <a:xfrm rot="0">
            <a:off x="1452245" y="1365250"/>
            <a:ext cx="59543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List.jsp 에서 보여줄 데이터들을 받아와야 한다는 것을 명심하고 보여줄 수 있는 목록들을 구상했습니다. 이름과 제목, 내용을 입력받게 작성한 후, 데이터를 보낼 버튼과 다시 list.jsp로 돌아갈 버튼을 만들계획이었습니다.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7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394710" y="2475230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25%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4" name="그림 30" descr="C:/Users/hanra/AppData/Roaming/PolarisOffice/ETemp/7344_7675240/fImage16135180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850" y="1384935"/>
            <a:ext cx="6322060" cy="5181600"/>
          </a:xfrm>
          <a:prstGeom prst="rect"/>
          <a:noFill/>
        </p:spPr>
      </p:pic>
      <p:grpSp>
        <p:nvGrpSpPr>
          <p:cNvPr id="48" name="그룹 48"/>
          <p:cNvGrpSpPr/>
          <p:nvPr/>
        </p:nvGrpSpPr>
        <p:grpSpPr>
          <a:xfrm rot="0">
            <a:off x="579755" y="542290"/>
            <a:ext cx="3616960" cy="641350"/>
            <a:chOff x="579755" y="542290"/>
            <a:chExt cx="3616960" cy="641350"/>
          </a:xfrm>
        </p:grpSpPr>
        <p:cxnSp>
          <p:nvCxnSpPr>
            <p:cNvPr id="49" name="도형 46"/>
            <p:cNvCxnSpPr/>
            <p:nvPr/>
          </p:nvCxnSpPr>
          <p:spPr>
            <a:xfrm rot="0">
              <a:off x="653415" y="1182370"/>
              <a:ext cx="354330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47"/>
            <p:cNvCxnSpPr/>
            <p:nvPr/>
          </p:nvCxnSpPr>
          <p:spPr>
            <a:xfrm rot="0">
              <a:off x="579755" y="542290"/>
              <a:ext cx="354330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텍스트 상자 49"/>
          <p:cNvSpPr txBox="1">
            <a:spLocks/>
          </p:cNvSpPr>
          <p:nvPr/>
        </p:nvSpPr>
        <p:spPr>
          <a:xfrm rot="0">
            <a:off x="768350" y="617855"/>
            <a:ext cx="3634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나눔스퀘어라운드 Bold" charset="0"/>
                <a:ea typeface="나눔스퀘어라운드 Bold" charset="0"/>
              </a:rPr>
              <a:t>구현한 실제 소스 이미지</a:t>
            </a:r>
            <a:endParaRPr lang="ko-KR" altLang="en-US" sz="25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2" name="텍스트 상자 50"/>
          <p:cNvSpPr txBox="1">
            <a:spLocks/>
          </p:cNvSpPr>
          <p:nvPr/>
        </p:nvSpPr>
        <p:spPr>
          <a:xfrm rot="0">
            <a:off x="6644005" y="2150745"/>
            <a:ext cx="46520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 하나의 사이트 라는 느낌을 통일 시키기 위해 같은 포맷의 table을 사용하였으며 html의 th 기능도 똑같이 사용하였습니다.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button에는 padding을 주어, 글자를 중앙 정렬 시켜 주며 크기를 조금 더 크게 하였습니다.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endParaRPr lang="ko-KR" altLang="en-US" sz="1800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53" name="그림 51" descr="C:/Users/hanra/AppData/Roaming/PolarisOffice/ETemp/7344_7675240/fImage118520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64600" y="4358005"/>
            <a:ext cx="1321435" cy="857885"/>
          </a:xfrm>
          <a:prstGeom prst="rect"/>
          <a:noFill/>
        </p:spPr>
      </p:pic>
      <p:pic>
        <p:nvPicPr>
          <p:cNvPr id="54" name="그림 52" descr="C:/Users/hanra/AppData/Roaming/PolarisOffice/ETemp/7344_7675240/fImage4605202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63330" y="5116830"/>
            <a:ext cx="3308985" cy="673735"/>
          </a:xfrm>
          <a:prstGeom prst="rect"/>
          <a:noFill/>
        </p:spPr>
      </p:pic>
      <p:sp>
        <p:nvSpPr>
          <p:cNvPr id="55" name="텍스트 상자 53"/>
          <p:cNvSpPr txBox="1">
            <a:spLocks/>
          </p:cNvSpPr>
          <p:nvPr/>
        </p:nvSpPr>
        <p:spPr>
          <a:xfrm rot="0">
            <a:off x="8802370" y="5881370"/>
            <a:ext cx="3136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 </a:t>
            </a:r>
            <a:r>
              <a:rPr sz="1800" b="1">
                <a:latin typeface="나눔스퀘어라운드 Bold" charset="0"/>
                <a:ea typeface="나눔스퀘어라운드 Bold" charset="0"/>
              </a:rPr>
              <a:t>버튼에 마우스를 올렸을 때 나타나는 :hover 를 적용했습니다.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56" name="그림 55" descr="C:/Users/hanra/AppData/Roaming/PolarisOffice/ETemp/7344_7675240/fImage3356020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3111500"/>
            <a:ext cx="4993640" cy="1849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4771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3" descr="C:/Users/hanra/AppData/Roaming/PolarisOffice/ETemp/7344_7675240/fImage20489213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36265" y="4269105"/>
            <a:ext cx="4992370" cy="1820545"/>
          </a:xfrm>
          <a:prstGeom prst="rect"/>
          <a:noFill/>
        </p:spPr>
      </p:pic>
      <p:pic>
        <p:nvPicPr>
          <p:cNvPr id="6" name="그림 64" descr="C:/Users/hanra/AppData/Roaming/PolarisOffice/ETemp/7344_7675240/fImage14349214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8460" y="1628140"/>
            <a:ext cx="4980940" cy="1363980"/>
          </a:xfrm>
          <a:prstGeom prst="rect"/>
          <a:noFill/>
        </p:spPr>
      </p:pic>
      <p:pic>
        <p:nvPicPr>
          <p:cNvPr id="7" name="그림 65" descr="C:/Users/hanra/AppData/Roaming/PolarisOffice/ETemp/7344_7675240/fImage15446215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260" y="1341120"/>
            <a:ext cx="4516755" cy="1945640"/>
          </a:xfrm>
          <a:prstGeom prst="rect"/>
          <a:noFill/>
        </p:spPr>
      </p:pic>
      <p:sp>
        <p:nvSpPr>
          <p:cNvPr id="8" name="도형 67"/>
          <p:cNvSpPr>
            <a:spLocks/>
          </p:cNvSpPr>
          <p:nvPr/>
        </p:nvSpPr>
        <p:spPr>
          <a:xfrm rot="0">
            <a:off x="4968875" y="1881505"/>
            <a:ext cx="1231265" cy="802005"/>
          </a:xfrm>
          <a:prstGeom prst="rightArrow">
            <a:avLst>
              <a:gd name="adj1" fmla="val 50000"/>
              <a:gd name="adj2" fmla="val 84622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3"/>
          <p:cNvSpPr txBox="1">
            <a:spLocks/>
          </p:cNvSpPr>
          <p:nvPr/>
        </p:nvSpPr>
        <p:spPr>
          <a:xfrm rot="0">
            <a:off x="2809875" y="3404870"/>
            <a:ext cx="6858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나눔스퀘어라운드 Bold" charset="0"/>
                <a:ea typeface="나눔스퀘어라운드 Bold" charset="0"/>
              </a:rPr>
              <a:t>번호 히트 이름 제목 내용의 table 형태의 가독성이 좋지 않아, id=left를 부여하고 css를 사용해 크기를 설정해 주었습니다.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4" descr="C:/Users/hanra/AppData/Roaming/PolarisOffice/ETemp/7344_7675240/fImage22652219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968375"/>
            <a:ext cx="5550535" cy="4827270"/>
          </a:xfrm>
          <a:prstGeom prst="rect"/>
          <a:noFill/>
        </p:spPr>
      </p:pic>
      <p:sp>
        <p:nvSpPr>
          <p:cNvPr id="3" name="텍스트 상자 75"/>
          <p:cNvSpPr txBox="1">
            <a:spLocks/>
          </p:cNvSpPr>
          <p:nvPr/>
        </p:nvSpPr>
        <p:spPr>
          <a:xfrm rot="0">
            <a:off x="619125" y="420370"/>
            <a:ext cx="38188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 </a:t>
            </a:r>
            <a:r>
              <a:rPr sz="1800">
                <a:latin typeface="나눔스퀘어라운드 Bold" charset="0"/>
                <a:ea typeface="나눔스퀘어라운드 Bold" charset="0"/>
              </a:rPr>
              <a:t>답변 버튼을 눌렀을 경우 나오는 화면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4" name="그림 78" descr="C:/Users/hanra/AppData/Roaming/PolarisOffice/ETemp/7344_7675240/fImage96435290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20155" y="2770505"/>
            <a:ext cx="4864735" cy="2485390"/>
          </a:xfrm>
          <a:prstGeom prst="rect"/>
          <a:noFill/>
        </p:spPr>
      </p:pic>
      <p:sp>
        <p:nvSpPr>
          <p:cNvPr id="5" name="텍스트 상자 79"/>
          <p:cNvSpPr txBox="1">
            <a:spLocks/>
          </p:cNvSpPr>
          <p:nvPr/>
        </p:nvSpPr>
        <p:spPr>
          <a:xfrm rot="0">
            <a:off x="5469255" y="1960880"/>
            <a:ext cx="67240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 글을 작성하고, 제대로 데이터베이스에 반영되는지 다시 한번 확인하기 위해 sql 명령어를 사용해가며 진행하였습니다.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0"/>
          <p:cNvSpPr txBox="1">
            <a:spLocks/>
          </p:cNvSpPr>
          <p:nvPr/>
        </p:nvSpPr>
        <p:spPr>
          <a:xfrm rot="0">
            <a:off x="405130" y="213995"/>
            <a:ext cx="61918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 </a:t>
            </a:r>
            <a:r>
              <a:rPr sz="1800">
                <a:latin typeface="나눔스퀘어라운드 Bold" charset="0"/>
                <a:ea typeface="나눔스퀘어라운드 Bold" charset="0"/>
              </a:rPr>
              <a:t>JSP로 게시판을 구현 해 보면서, Dao 설정하는 것, sql 명령어를 찾는 것이 많이 힘들었습니다. 머리로 생각하고 구현하고 싶었던 것을 그대로 구현하기에는 아는것이 너무 부족했다고 느꼈습니다.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3" name="그림 81" descr="C:/Users/hanra/AppData/Roaming/PolarisOffice/ETemp/7344_7675240/fImage21973293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170" y="1263650"/>
            <a:ext cx="5169535" cy="2966085"/>
          </a:xfrm>
          <a:prstGeom prst="rect"/>
          <a:noFill/>
        </p:spPr>
      </p:pic>
      <p:sp>
        <p:nvSpPr>
          <p:cNvPr id="4" name="텍스트 상자 82"/>
          <p:cNvSpPr txBox="1">
            <a:spLocks/>
          </p:cNvSpPr>
          <p:nvPr/>
        </p:nvSpPr>
        <p:spPr>
          <a:xfrm rot="0">
            <a:off x="4413250" y="1610995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83"/>
          <p:cNvSpPr txBox="1">
            <a:spLocks/>
          </p:cNvSpPr>
          <p:nvPr/>
        </p:nvSpPr>
        <p:spPr>
          <a:xfrm rot="0">
            <a:off x="428625" y="4420870"/>
            <a:ext cx="61283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나눔스퀘어라운드 Bold" charset="0"/>
                <a:ea typeface="나눔스퀘어라운드 Bold" charset="0"/>
              </a:rPr>
              <a:t>원하는 기능에 필요한 sql query문이 무엇인지, 필요한 정보들은 무엇인지를 확실히 하는것이 많이 헷갈렸습니다.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84" descr="C:/Users/hanra/AppData/Roaming/PolarisOffice/ETemp/7344_7675240/fImage21650296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2175" y="1998980"/>
            <a:ext cx="5741035" cy="3924935"/>
          </a:xfrm>
          <a:prstGeom prst="rect"/>
          <a:noFill/>
        </p:spPr>
      </p:pic>
      <p:sp>
        <p:nvSpPr>
          <p:cNvPr id="7" name="텍스트 상자 85"/>
          <p:cNvSpPr txBox="1">
            <a:spLocks/>
          </p:cNvSpPr>
          <p:nvPr/>
        </p:nvSpPr>
        <p:spPr>
          <a:xfrm rot="0">
            <a:off x="6731635" y="746125"/>
            <a:ext cx="49853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스퀘어라운드 Bold" charset="0"/>
                <a:ea typeface="나눔스퀘어라운드 Bold" charset="0"/>
              </a:rPr>
              <a:t> </a:t>
            </a:r>
            <a:r>
              <a:rPr sz="1800">
                <a:latin typeface="나눔스퀘어라운드 Bold" charset="0"/>
                <a:ea typeface="나눔스퀘어라운드 Bold" charset="0"/>
              </a:rPr>
              <a:t>html로 큰 틀을 잡고, css를 주기위해 세분화 하는 과정에서 한두가지 작은 오류들을 많이 겪었습니다. 원하는 위치로 이동하지 않거나, 알고 있던 태그의 기능이 아니었던 것 도 있었습니다.</a:t>
            </a:r>
            <a:endParaRPr lang="ko-KR" altLang="en-US" sz="1800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6" descr="C:/Users/hanra/AppData/Roaming/PolarisOffice/ETemp/7344_7675240/fImage35360298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130" y="325120"/>
            <a:ext cx="5323205" cy="2486660"/>
          </a:xfrm>
          <a:prstGeom prst="rect"/>
          <a:noFill/>
        </p:spPr>
      </p:pic>
      <p:pic>
        <p:nvPicPr>
          <p:cNvPr id="3" name="그림 87" descr="C:/Users/hanra/AppData/Roaming/PolarisOffice/ETemp/7344_7675240/fImage14312299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43475" y="1417320"/>
            <a:ext cx="7131685" cy="2070735"/>
          </a:xfrm>
          <a:prstGeom prst="rect"/>
          <a:noFill/>
        </p:spPr>
      </p:pic>
      <p:pic>
        <p:nvPicPr>
          <p:cNvPr id="4" name="그림 88" descr="C:/Users/hanra/AppData/Roaming/PolarisOffice/ETemp/7344_7675240/fImage24867300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9120" y="3286125"/>
            <a:ext cx="3435985" cy="28549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115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60</Paragraphs>
  <Words>214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팀</dc:creator>
  <cp:lastModifiedBy>한 팀</cp:lastModifiedBy>
  <dc:title>autumn brown</dc:title>
  <cp:version>9.104.131.47063</cp:version>
</cp:coreProperties>
</file>