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61" r:id="rId19"/>
    <p:sldId id="256" r:id="rId20"/>
    <p:sldId id="257" r:id="rId22"/>
    <p:sldId id="260" r:id="rId24"/>
    <p:sldId id="262" r:id="rId25"/>
    <p:sldId id="259" r:id="rId26"/>
    <p:sldId id="25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290314541.png"></Relationship><Relationship Id="rId2" Type="http://schemas.openxmlformats.org/officeDocument/2006/relationships/image" Target="../media/fImage139551478467.png"></Relationship><Relationship Id="rId3" Type="http://schemas.openxmlformats.org/officeDocument/2006/relationships/image" Target="../media/fImage310301486334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309154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495513941.png"></Relationship><Relationship Id="rId3" Type="http://schemas.openxmlformats.org/officeDocument/2006/relationships/image" Target="../media/fImage207171418467.png"></Relationship><Relationship Id="rId4" Type="http://schemas.openxmlformats.org/officeDocument/2006/relationships/image" Target="../media/fImage278301436334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fImage244992676500.png"></Relationship><Relationship Id="rId4" Type="http://schemas.openxmlformats.org/officeDocument/2006/relationships/image" Target="../media/fImage157380709169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571750" y="3006725"/>
            <a:ext cx="9247505" cy="8623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000">
                <a:latin typeface="맑은 고딕" charset="0"/>
                <a:ea typeface="맑은 고딕" charset="0"/>
              </a:rPr>
              <a:t>가위바위보 JSP 구현</a:t>
            </a:r>
            <a:endParaRPr lang="ko-KR" altLang="en-US" sz="5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66370" y="140970"/>
            <a:ext cx="8626475" cy="65004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3"/>
          <p:cNvSpPr>
            <a:spLocks/>
          </p:cNvSpPr>
          <p:nvPr/>
        </p:nvSpPr>
        <p:spPr>
          <a:xfrm rot="0">
            <a:off x="697865" y="998855"/>
            <a:ext cx="2190750" cy="2805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7"/>
          <p:cNvSpPr>
            <a:spLocks/>
          </p:cNvSpPr>
          <p:nvPr/>
        </p:nvSpPr>
        <p:spPr>
          <a:xfrm rot="0">
            <a:off x="3382645" y="1006475"/>
            <a:ext cx="2190750" cy="2805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8"/>
          <p:cNvSpPr>
            <a:spLocks/>
          </p:cNvSpPr>
          <p:nvPr/>
        </p:nvSpPr>
        <p:spPr>
          <a:xfrm rot="0">
            <a:off x="6097905" y="1000125"/>
            <a:ext cx="2190750" cy="2805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1"/>
          <p:cNvSpPr>
            <a:spLocks/>
          </p:cNvSpPr>
          <p:nvPr/>
        </p:nvSpPr>
        <p:spPr>
          <a:xfrm rot="0">
            <a:off x="1255395" y="3886835"/>
            <a:ext cx="1191260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2"/>
          <p:cNvSpPr>
            <a:spLocks/>
          </p:cNvSpPr>
          <p:nvPr/>
        </p:nvSpPr>
        <p:spPr>
          <a:xfrm rot="0">
            <a:off x="3882390" y="3888105"/>
            <a:ext cx="1191260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"/>
          <p:cNvSpPr>
            <a:spLocks/>
          </p:cNvSpPr>
          <p:nvPr/>
        </p:nvSpPr>
        <p:spPr>
          <a:xfrm rot="0">
            <a:off x="6597650" y="3881755"/>
            <a:ext cx="1191260" cy="26987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4"/>
          <p:cNvSpPr txBox="1">
            <a:spLocks/>
          </p:cNvSpPr>
          <p:nvPr/>
        </p:nvSpPr>
        <p:spPr>
          <a:xfrm rot="0">
            <a:off x="1255395" y="3900170"/>
            <a:ext cx="11982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가위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6"/>
          <p:cNvSpPr txBox="1">
            <a:spLocks/>
          </p:cNvSpPr>
          <p:nvPr/>
        </p:nvSpPr>
        <p:spPr>
          <a:xfrm rot="0">
            <a:off x="3882390" y="3882390"/>
            <a:ext cx="11982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바위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7"/>
          <p:cNvSpPr txBox="1">
            <a:spLocks/>
          </p:cNvSpPr>
          <p:nvPr/>
        </p:nvSpPr>
        <p:spPr>
          <a:xfrm rot="0">
            <a:off x="6597650" y="3876040"/>
            <a:ext cx="119824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2" name="도형 18"/>
          <p:cNvSpPr>
            <a:spLocks/>
          </p:cNvSpPr>
          <p:nvPr/>
        </p:nvSpPr>
        <p:spPr>
          <a:xfrm rot="0">
            <a:off x="2446655" y="249555"/>
            <a:ext cx="4117975" cy="474980"/>
          </a:xfrm>
          <a:prstGeom prst="rect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가위바위보 게임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19"/>
          <p:cNvSpPr>
            <a:spLocks/>
          </p:cNvSpPr>
          <p:nvPr/>
        </p:nvSpPr>
        <p:spPr>
          <a:xfrm rot="0">
            <a:off x="3963670" y="4719320"/>
            <a:ext cx="1211580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1"/>
          <p:cNvSpPr txBox="1">
            <a:spLocks/>
          </p:cNvSpPr>
          <p:nvPr/>
        </p:nvSpPr>
        <p:spPr>
          <a:xfrm rot="0">
            <a:off x="8792845" y="140970"/>
            <a:ext cx="32981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가위바위보 게임 화면 구성도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2"/>
          <p:cNvSpPr>
            <a:spLocks/>
          </p:cNvSpPr>
          <p:nvPr/>
        </p:nvSpPr>
        <p:spPr>
          <a:xfrm rot="0">
            <a:off x="2535555" y="32004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6" name="도형 24"/>
          <p:cNvSpPr>
            <a:spLocks/>
          </p:cNvSpPr>
          <p:nvPr/>
        </p:nvSpPr>
        <p:spPr>
          <a:xfrm rot="0">
            <a:off x="699135" y="1000125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 rot="0">
            <a:off x="3383280" y="100203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8" name="도형 26"/>
          <p:cNvSpPr>
            <a:spLocks/>
          </p:cNvSpPr>
          <p:nvPr/>
        </p:nvSpPr>
        <p:spPr>
          <a:xfrm rot="0">
            <a:off x="6093460" y="100330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4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9" name="도형 27"/>
          <p:cNvSpPr>
            <a:spLocks/>
          </p:cNvSpPr>
          <p:nvPr/>
        </p:nvSpPr>
        <p:spPr>
          <a:xfrm rot="0">
            <a:off x="2091055" y="385318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5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0" name="도형 28"/>
          <p:cNvSpPr>
            <a:spLocks/>
          </p:cNvSpPr>
          <p:nvPr/>
        </p:nvSpPr>
        <p:spPr>
          <a:xfrm rot="0">
            <a:off x="4718050" y="385445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6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1" name="도형 29"/>
          <p:cNvSpPr>
            <a:spLocks/>
          </p:cNvSpPr>
          <p:nvPr/>
        </p:nvSpPr>
        <p:spPr>
          <a:xfrm rot="0">
            <a:off x="7426960" y="385445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7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2" name="도형 30"/>
          <p:cNvSpPr>
            <a:spLocks/>
          </p:cNvSpPr>
          <p:nvPr/>
        </p:nvSpPr>
        <p:spPr>
          <a:xfrm rot="0">
            <a:off x="4391025" y="5410835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8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23" name="표 32"/>
          <p:cNvGraphicFramePr>
            <a:graphicFrameLocks noGrp="1"/>
          </p:cNvGraphicFramePr>
          <p:nvPr/>
        </p:nvGraphicFramePr>
        <p:xfrm>
          <a:off x="8984615" y="601980"/>
          <a:ext cx="3058160" cy="416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/>
                <a:gridCol w="2219325"/>
              </a:tblGrid>
              <a:tr h="4483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3975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제목 표시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46405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09905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847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위 체크박스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23545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바위 체크박스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0375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 체크박스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1656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다음페이지로 넘어감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66370" y="140970"/>
            <a:ext cx="8626475" cy="65004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408045" y="1531620"/>
            <a:ext cx="2343150" cy="28054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결과표시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2446655" y="249555"/>
            <a:ext cx="4117975" cy="474980"/>
          </a:xfrm>
          <a:prstGeom prst="rect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가위바위보 게임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20"/>
          <p:cNvSpPr>
            <a:spLocks/>
          </p:cNvSpPr>
          <p:nvPr/>
        </p:nvSpPr>
        <p:spPr>
          <a:xfrm rot="0">
            <a:off x="3912870" y="4617085"/>
            <a:ext cx="1351915" cy="6089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다시하</a:t>
            </a:r>
            <a:r>
              <a:rPr lang="ko-KR" sz="1800">
                <a:latin typeface="맑은 고딕" charset="0"/>
                <a:ea typeface="맑은 고딕" charset="0"/>
              </a:rPr>
              <a:t>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34"/>
          <p:cNvSpPr>
            <a:spLocks/>
          </p:cNvSpPr>
          <p:nvPr/>
        </p:nvSpPr>
        <p:spPr>
          <a:xfrm rot="0">
            <a:off x="2535555" y="320040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1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5" name="도형 35"/>
          <p:cNvSpPr>
            <a:spLocks/>
          </p:cNvSpPr>
          <p:nvPr/>
        </p:nvSpPr>
        <p:spPr>
          <a:xfrm rot="0">
            <a:off x="3458845" y="1570355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2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6" name="도형 36"/>
          <p:cNvSpPr>
            <a:spLocks/>
          </p:cNvSpPr>
          <p:nvPr/>
        </p:nvSpPr>
        <p:spPr>
          <a:xfrm rot="0">
            <a:off x="3862705" y="5060315"/>
            <a:ext cx="353060" cy="33401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3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표 37"/>
          <p:cNvGraphicFramePr>
            <a:graphicFrameLocks noGrp="1"/>
          </p:cNvGraphicFramePr>
          <p:nvPr/>
        </p:nvGraphicFramePr>
        <p:xfrm>
          <a:off x="8984615" y="601980"/>
          <a:ext cx="3058160" cy="182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35"/>
                <a:gridCol w="2219325"/>
              </a:tblGrid>
              <a:tr h="4483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466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제목 표시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65455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이미지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974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5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이전페이지로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hanra/AppData/Roaming/PolarisOffice/ETemp/5568_9705120/fImage12903145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940" y="433705"/>
            <a:ext cx="6280785" cy="1162685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1279525" y="1690370"/>
            <a:ext cx="539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이미지를 넣는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VS CODE를 사용했을때와 달리 이클립스 자체에서 직접적으로 폴더를 만들어 import 시켜주어야 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4" descr="C:/Users/hanra/AppData/Roaming/PolarisOffice/ETemp/5568_9705120/fImage1395514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35500" y="147320"/>
            <a:ext cx="1810385" cy="2000885"/>
          </a:xfrm>
          <a:prstGeom prst="rect"/>
          <a:noFill/>
        </p:spPr>
      </p:pic>
      <p:pic>
        <p:nvPicPr>
          <p:cNvPr id="5" name="그림 5" descr="C:/Users/hanra/AppData/Roaming/PolarisOffice/ETemp/5568_9705120/fImage3103014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6550" y="430530"/>
            <a:ext cx="5048885" cy="4959985"/>
          </a:xfrm>
          <a:prstGeom prst="rect"/>
          <a:noFill/>
        </p:spPr>
      </p:pic>
      <p:sp>
        <p:nvSpPr>
          <p:cNvPr id="6" name="텍스트 상자 6"/>
          <p:cNvSpPr txBox="1">
            <a:spLocks/>
          </p:cNvSpPr>
          <p:nvPr/>
        </p:nvSpPr>
        <p:spPr>
          <a:xfrm rot="0">
            <a:off x="6687820" y="5469255"/>
            <a:ext cx="51314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복사 붙여넣기도 가능, 드래그앤 드랍도 가능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C:/Users/hanra/AppData/Roaming/PolarisOffice/ETemp/5568_9705120/fImage1230915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665" y="436245"/>
            <a:ext cx="4140835" cy="1784985"/>
          </a:xfrm>
          <a:prstGeom prst="rect"/>
          <a:noFill/>
        </p:spPr>
      </p:pic>
      <p:sp>
        <p:nvSpPr>
          <p:cNvPr id="5" name="텍스트 상자 8"/>
          <p:cNvSpPr txBox="1">
            <a:spLocks/>
          </p:cNvSpPr>
          <p:nvPr/>
        </p:nvSpPr>
        <p:spPr>
          <a:xfrm rot="0">
            <a:off x="1943735" y="1920240"/>
            <a:ext cx="531241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String rsp = request.getParameter("rsp");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String 값을 받아올 수 있는 함수.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int값을 받기위해서는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Integer.parseInt(request.getParameter("rsp"));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를 사용해야 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C:/Users/hanra/AppData/Roaming/PolarisOffice/ETemp/11304_15980464/fImage14495513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070" y="309880"/>
            <a:ext cx="6623685" cy="3658235"/>
          </a:xfrm>
          <a:prstGeom prst="rect"/>
          <a:noFill/>
        </p:spPr>
      </p:pic>
      <p:sp>
        <p:nvSpPr>
          <p:cNvPr id="3" name="텍스트 상자 10"/>
          <p:cNvSpPr txBox="1">
            <a:spLocks/>
          </p:cNvSpPr>
          <p:nvPr/>
        </p:nvSpPr>
        <p:spPr>
          <a:xfrm rot="0">
            <a:off x="657225" y="3799840"/>
            <a:ext cx="65316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두 개 이상이 체크되어 값이 넘어갈 경우 에러가 뜨는 부분을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해결하기 위해서 JS가 필요했다.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1" descr="C:/Users/hanra/AppData/Roaming/PolarisOffice/ETemp/11304_15980464/fImage2071714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960" y="4491355"/>
            <a:ext cx="4197985" cy="2229485"/>
          </a:xfrm>
          <a:prstGeom prst="rect"/>
          <a:noFill/>
        </p:spPr>
      </p:pic>
      <p:pic>
        <p:nvPicPr>
          <p:cNvPr id="5" name="그림 13" descr="C:/Users/hanra/AppData/Roaming/PolarisOffice/ETemp/11304_15980464/fImage27830143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5855" y="4351655"/>
            <a:ext cx="6547485" cy="1321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hanra/AppData/Roaming/PolarisOffice/ETemp/11304_15980464/fImage2449926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t="11426" r="26273" b="259"/>
          <a:stretch>
            <a:fillRect/>
          </a:stretch>
        </p:blipFill>
        <p:spPr>
          <a:xfrm rot="0">
            <a:off x="379730" y="577850"/>
            <a:ext cx="5716270" cy="6056630"/>
          </a:xfrm>
          <a:prstGeom prst="rect"/>
          <a:noFill/>
        </p:spPr>
      </p:pic>
      <p:pic>
        <p:nvPicPr>
          <p:cNvPr id="3" name="그림 5" descr="C:/Users/hanra/AppData/Roaming/PolarisOffice/ETemp/11304_15980464/fImage1573807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7" t="11657" r="26608" b="-194"/>
          <a:stretch>
            <a:fillRect/>
          </a:stretch>
        </p:blipFill>
        <p:spPr>
          <a:xfrm rot="0">
            <a:off x="6182995" y="577850"/>
            <a:ext cx="5558155" cy="6072505"/>
          </a:xfrm>
          <a:prstGeom prst="rect"/>
          <a:noFill/>
        </p:spPr>
      </p:pic>
      <p:sp>
        <p:nvSpPr>
          <p:cNvPr id="4" name="텍스트 상자 6"/>
          <p:cNvSpPr txBox="1">
            <a:spLocks/>
          </p:cNvSpPr>
          <p:nvPr/>
        </p:nvSpPr>
        <p:spPr>
          <a:xfrm rot="0">
            <a:off x="4243070" y="205105"/>
            <a:ext cx="3729990" cy="723900"/>
          </a:xfrm>
          <a:prstGeom prst="rect"/>
          <a:solidFill>
            <a:srgbClr val="A52A2A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41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실제 구현 화면</a:t>
            </a:r>
            <a:endParaRPr lang="ko-KR" altLang="en-US" sz="41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한 팀</dc:creator>
  <cp:lastModifiedBy>한 팀</cp:lastModifiedBy>
  <dc:title>PowerPoint 프레젠테이션</dc:title>
  <cp:version>9.104.131.47063</cp:version>
</cp:coreProperties>
</file>