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5"/>
  </p:notesMasterIdLst>
  <p:sldIdLst>
    <p:sldId id="357" r:id="rId2"/>
    <p:sldId id="306" r:id="rId3"/>
    <p:sldId id="402" r:id="rId4"/>
    <p:sldId id="398" r:id="rId5"/>
    <p:sldId id="404" r:id="rId6"/>
    <p:sldId id="405" r:id="rId7"/>
    <p:sldId id="406" r:id="rId8"/>
    <p:sldId id="409" r:id="rId9"/>
    <p:sldId id="411" r:id="rId10"/>
    <p:sldId id="388" r:id="rId11"/>
    <p:sldId id="412" r:id="rId12"/>
    <p:sldId id="383" r:id="rId13"/>
    <p:sldId id="40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111111"/>
    <a:srgbClr val="545454"/>
    <a:srgbClr val="EF402D"/>
    <a:srgbClr val="FFBD59"/>
    <a:srgbClr val="000000"/>
    <a:srgbClr val="777777"/>
    <a:srgbClr val="EDEDED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0376" autoAdjust="0"/>
  </p:normalViewPr>
  <p:slideViewPr>
    <p:cSldViewPr snapToGrid="0">
      <p:cViewPr>
        <p:scale>
          <a:sx n="93" d="100"/>
          <a:sy n="93" d="100"/>
        </p:scale>
        <p:origin x="1470" y="78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17/03/2022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07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16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51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8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4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Integrationstests = Zusammenarbeiten der </a:t>
            </a:r>
            <a:r>
              <a:rPr lang="de-DE" dirty="0" err="1"/>
              <a:t>Junits</a:t>
            </a:r>
            <a:endParaRPr lang="de-DE" dirty="0"/>
          </a:p>
          <a:p>
            <a:r>
              <a:rPr lang="de-DE" dirty="0"/>
              <a:t>Also =&gt; Software hochfahren und beim benutzen/testen gleichzeitig auf innere Verarbeitung gucken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12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war unsere Zwischenpräsentation zu </a:t>
            </a:r>
            <a:r>
              <a:rPr lang="de-DE" dirty="0" err="1"/>
              <a:t>Genderly</a:t>
            </a:r>
            <a:r>
              <a:rPr lang="de-DE" dirty="0"/>
              <a:t>. Vielen Dank für Ihre Aufmerksamkeit!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gerpilot.com/tools/avatar-generator/" TargetMode="External"/><Relationship Id="rId4" Type="http://schemas.openxmlformats.org/officeDocument/2006/relationships/hyperlink" Target="https://www.canv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commons.wikimedia.org/wiki/File:SQLite370.svg" TargetMode="External"/><Relationship Id="rId1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i.morioh.com/210619/24860a44.webp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hyperlink" Target="https://miro.medium.com/max/1400/1*ymgzIlxykSI7--smaBN5mA.png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raw.githubusercontent.com/pemistahl/lingua/main/images/logo.png" TargetMode="External"/><Relationship Id="rId10" Type="http://schemas.openxmlformats.org/officeDocument/2006/relationships/hyperlink" Target="https://commons.wikimedia.org/wiki/File:CSS3_and_HTML5_logos_and_wordmarks.svg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hyperlink" Target="https://opennlp.apache.org/img/opennlp-navbar-log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lp.apache.org/img/opennlp-navbar-logo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hyperlink" Target="https://raw.githubusercontent.com/pemistahl/lingua/main/images/log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5A67677-C28F-4C07-9FB7-7CE26CEE2979}"/>
              </a:ext>
            </a:extLst>
          </p:cNvPr>
          <p:cNvSpPr txBox="1"/>
          <p:nvPr/>
        </p:nvSpPr>
        <p:spPr>
          <a:xfrm>
            <a:off x="1" y="6136047"/>
            <a:ext cx="12191999" cy="283026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Felix Jacobsen, Dennis Podkolsin, Marcus Koppelmann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74319F-D616-4D1C-9421-891FC7517702}"/>
              </a:ext>
            </a:extLst>
          </p:cNvPr>
          <p:cNvSpPr txBox="1"/>
          <p:nvPr/>
        </p:nvSpPr>
        <p:spPr>
          <a:xfrm>
            <a:off x="1" y="6483420"/>
            <a:ext cx="12191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Freitag, 18. März 2022</a:t>
            </a:r>
            <a:endParaRPr lang="de-DE" sz="10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15C2A-5C15-4F6D-86FB-1A6001F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29" y="2005834"/>
            <a:ext cx="6000142" cy="23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0A96DD-2EE5-40E8-A14D-2CADBBEE2BB6}"/>
              </a:ext>
            </a:extLst>
          </p:cNvPr>
          <p:cNvSpPr/>
          <p:nvPr/>
        </p:nvSpPr>
        <p:spPr>
          <a:xfrm>
            <a:off x="8461248" y="0"/>
            <a:ext cx="3730752" cy="6858000"/>
          </a:xfrm>
          <a:prstGeom prst="rect">
            <a:avLst/>
          </a:prstGeom>
          <a:gradFill flip="none" rotWithShape="1">
            <a:gsLst>
              <a:gs pos="100000">
                <a:srgbClr val="FA984C"/>
              </a:gs>
              <a:gs pos="69000">
                <a:srgbClr val="F77D42"/>
              </a:gs>
              <a:gs pos="0">
                <a:srgbClr val="EF402D"/>
              </a:gs>
              <a:gs pos="100000">
                <a:srgbClr val="FFBD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0205-0CE3-4629-BBFF-F94D6AB2701D}"/>
              </a:ext>
            </a:extLst>
          </p:cNvPr>
          <p:cNvSpPr txBox="1"/>
          <p:nvPr/>
        </p:nvSpPr>
        <p:spPr>
          <a:xfrm>
            <a:off x="494746" y="509422"/>
            <a:ext cx="4413577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b="1" dirty="0">
                <a:latin typeface="Arial"/>
                <a:cs typeface="Arial"/>
              </a:rPr>
              <a:t>Rollout / </a:t>
            </a:r>
            <a:r>
              <a:rPr lang="en-US" sz="5400" b="1" dirty="0" err="1">
                <a:latin typeface="Arial"/>
                <a:cs typeface="Arial"/>
              </a:rPr>
              <a:t>Wartung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8BE442-B20F-4750-99BA-C403BB3D1FCE}"/>
              </a:ext>
            </a:extLst>
          </p:cNvPr>
          <p:cNvSpPr txBox="1"/>
          <p:nvPr/>
        </p:nvSpPr>
        <p:spPr>
          <a:xfrm>
            <a:off x="57200" y="6602898"/>
            <a:ext cx="8176846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Bild: https://mockuphone.com/device/dell-xps13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D23E9DD-60BF-48B2-9133-EEFFE4D2C74B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B4730-0DD0-4C85-9476-9482714A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96" y="1160734"/>
            <a:ext cx="7820981" cy="460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B4AF631-C063-4CA2-BDD1-0FD4A050CFD2}"/>
              </a:ext>
            </a:extLst>
          </p:cNvPr>
          <p:cNvSpPr txBox="1"/>
          <p:nvPr/>
        </p:nvSpPr>
        <p:spPr>
          <a:xfrm>
            <a:off x="494746" y="2100253"/>
            <a:ext cx="4580750" cy="132767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1)</a:t>
            </a:r>
            <a:r>
              <a:rPr lang="de-DE" sz="2000" dirty="0">
                <a:solidFill>
                  <a:schemeClr val="tx2"/>
                </a:solidFill>
              </a:rPr>
              <a:t> Verfügbarmachung des </a:t>
            </a:r>
            <a:r>
              <a:rPr lang="de-DE" sz="2000" b="1" dirty="0">
                <a:solidFill>
                  <a:schemeClr val="tx2"/>
                </a:solidFill>
              </a:rPr>
              <a:t>gesamten</a:t>
            </a:r>
          </a:p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Projekts</a:t>
            </a:r>
            <a:r>
              <a:rPr lang="de-DE" sz="2000" dirty="0">
                <a:solidFill>
                  <a:schemeClr val="tx2"/>
                </a:solidFill>
              </a:rPr>
              <a:t> und eines </a:t>
            </a:r>
            <a:r>
              <a:rPr lang="de-DE" sz="2000" b="1" dirty="0">
                <a:solidFill>
                  <a:schemeClr val="tx2"/>
                </a:solidFill>
              </a:rPr>
              <a:t>ausführbaren Releases samt Anleitung</a:t>
            </a:r>
            <a:r>
              <a:rPr lang="de-DE" sz="2000" dirty="0">
                <a:solidFill>
                  <a:schemeClr val="tx2"/>
                </a:solidFill>
              </a:rPr>
              <a:t> auf </a:t>
            </a:r>
            <a:r>
              <a:rPr lang="de-DE" sz="2000" b="1" dirty="0">
                <a:solidFill>
                  <a:schemeClr val="tx2"/>
                </a:solidFill>
              </a:rPr>
              <a:t>GitHub.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660367-BF27-479C-AB86-4AF1F4C83F9B}"/>
              </a:ext>
            </a:extLst>
          </p:cNvPr>
          <p:cNvSpPr txBox="1"/>
          <p:nvPr/>
        </p:nvSpPr>
        <p:spPr>
          <a:xfrm>
            <a:off x="1029143" y="3521886"/>
            <a:ext cx="4580750" cy="119487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Entwickler/Nutzer können Feedback mittels </a:t>
            </a: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Issues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einbringen, GitHub als zentrale, transparente Anlaufstelle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E7269-845C-47EC-9D07-AA3900CF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32" y="1313272"/>
            <a:ext cx="6582107" cy="374888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307617-E755-4C67-9874-245EF6CCEB59}"/>
              </a:ext>
            </a:extLst>
          </p:cNvPr>
          <p:cNvSpPr txBox="1"/>
          <p:nvPr/>
        </p:nvSpPr>
        <p:spPr>
          <a:xfrm>
            <a:off x="494746" y="6025171"/>
            <a:ext cx="7044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https://github.com/HWR-Berlin-SWE-II-Gruppe-2-Team-3-2022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1742110-6955-4615-8C17-52AFF896AAF9}"/>
              </a:ext>
            </a:extLst>
          </p:cNvPr>
          <p:cNvSpPr txBox="1"/>
          <p:nvPr/>
        </p:nvSpPr>
        <p:spPr>
          <a:xfrm>
            <a:off x="494744" y="4852785"/>
            <a:ext cx="4580750" cy="77938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Updates hier veröffentlicht, Feedback führt zu Wartung und Anpassung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7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0A96DD-2EE5-40E8-A14D-2CADBBEE2BB6}"/>
              </a:ext>
            </a:extLst>
          </p:cNvPr>
          <p:cNvSpPr/>
          <p:nvPr/>
        </p:nvSpPr>
        <p:spPr>
          <a:xfrm>
            <a:off x="8461248" y="0"/>
            <a:ext cx="3730752" cy="6858000"/>
          </a:xfrm>
          <a:prstGeom prst="rect">
            <a:avLst/>
          </a:prstGeom>
          <a:gradFill flip="none" rotWithShape="1">
            <a:gsLst>
              <a:gs pos="100000">
                <a:srgbClr val="FA984C"/>
              </a:gs>
              <a:gs pos="69000">
                <a:srgbClr val="F77D42"/>
              </a:gs>
              <a:gs pos="0">
                <a:srgbClr val="EF402D"/>
              </a:gs>
              <a:gs pos="100000">
                <a:srgbClr val="FFBD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0205-0CE3-4629-BBFF-F94D6AB2701D}"/>
              </a:ext>
            </a:extLst>
          </p:cNvPr>
          <p:cNvSpPr txBox="1"/>
          <p:nvPr/>
        </p:nvSpPr>
        <p:spPr>
          <a:xfrm>
            <a:off x="494746" y="509422"/>
            <a:ext cx="4413577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b="1" dirty="0">
                <a:latin typeface="Arial"/>
                <a:cs typeface="Arial"/>
              </a:rPr>
              <a:t>Rollout / </a:t>
            </a:r>
            <a:r>
              <a:rPr lang="en-US" sz="5400" b="1" dirty="0" err="1">
                <a:latin typeface="Arial"/>
                <a:cs typeface="Arial"/>
              </a:rPr>
              <a:t>Wartung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8BE442-B20F-4750-99BA-C403BB3D1FCE}"/>
              </a:ext>
            </a:extLst>
          </p:cNvPr>
          <p:cNvSpPr txBox="1"/>
          <p:nvPr/>
        </p:nvSpPr>
        <p:spPr>
          <a:xfrm>
            <a:off x="57200" y="6602898"/>
            <a:ext cx="8176846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Bild: https://mockuphone.com/device/dell-xps13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D23E9DD-60BF-48B2-9133-EEFFE4D2C74B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4AF631-C063-4CA2-BDD1-0FD4A050CFD2}"/>
              </a:ext>
            </a:extLst>
          </p:cNvPr>
          <p:cNvSpPr txBox="1"/>
          <p:nvPr/>
        </p:nvSpPr>
        <p:spPr>
          <a:xfrm>
            <a:off x="494746" y="2267637"/>
            <a:ext cx="4580750" cy="132767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2)</a:t>
            </a:r>
            <a:r>
              <a:rPr lang="de-DE" sz="2000" dirty="0">
                <a:solidFill>
                  <a:schemeClr val="tx2"/>
                </a:solidFill>
              </a:rPr>
              <a:t> Verfügbarmachung des </a:t>
            </a:r>
            <a:r>
              <a:rPr lang="de-DE" sz="2000" b="1" dirty="0">
                <a:solidFill>
                  <a:schemeClr val="tx2"/>
                </a:solidFill>
              </a:rPr>
              <a:t>ausführbaren Projekts </a:t>
            </a:r>
            <a:r>
              <a:rPr lang="de-DE" sz="2000" dirty="0">
                <a:solidFill>
                  <a:schemeClr val="tx2"/>
                </a:solidFill>
              </a:rPr>
              <a:t>mittels </a:t>
            </a:r>
            <a:r>
              <a:rPr lang="de-DE" sz="2000" dirty="0" err="1">
                <a:solidFill>
                  <a:schemeClr val="tx2"/>
                </a:solidFill>
              </a:rPr>
              <a:t>gehosteter</a:t>
            </a:r>
            <a:r>
              <a:rPr lang="de-DE" sz="2000" dirty="0">
                <a:solidFill>
                  <a:schemeClr val="tx2"/>
                </a:solidFill>
              </a:rPr>
              <a:t> Website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660367-BF27-479C-AB86-4AF1F4C83F9B}"/>
              </a:ext>
            </a:extLst>
          </p:cNvPr>
          <p:cNvSpPr txBox="1"/>
          <p:nvPr/>
        </p:nvSpPr>
        <p:spPr>
          <a:xfrm>
            <a:off x="1028142" y="3727722"/>
            <a:ext cx="4580750" cy="119487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Nutzer können </a:t>
            </a: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schnell erkennen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, was</a:t>
            </a:r>
            <a:b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Equaly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genau macht und wie sie selbst</a:t>
            </a:r>
            <a:b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davon </a:t>
            </a: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profitieren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können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7ACFCF7-AF0C-4B88-B130-D481151B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323794"/>
            <a:ext cx="6546062" cy="370540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0023186-FF58-47BD-9F87-AC358879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96" y="1160734"/>
            <a:ext cx="7820981" cy="460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FC1051-850D-4AF7-9AF4-4FD5C4C796E2}"/>
              </a:ext>
            </a:extLst>
          </p:cNvPr>
          <p:cNvSpPr txBox="1"/>
          <p:nvPr/>
        </p:nvSpPr>
        <p:spPr>
          <a:xfrm>
            <a:off x="494746" y="5892029"/>
            <a:ext cx="6652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https://equaly-live.herokuapp.com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2875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2A165E4-7B73-46AD-908E-FE52492469EC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4000">
                    <a:srgbClr val="FA974C"/>
                  </a:gs>
                  <a:gs pos="48000">
                    <a:srgbClr val="F35B36"/>
                  </a:gs>
                  <a:gs pos="67000">
                    <a:srgbClr val="F6733F"/>
                  </a:gs>
                  <a:gs pos="0">
                    <a:srgbClr val="EF402D"/>
                  </a:gs>
                  <a:gs pos="100000">
                    <a:srgbClr val="FFBD59"/>
                  </a:gs>
                </a:gsLst>
                <a:lin ang="0" scaled="1"/>
                <a:tileRect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5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34BC5E3-B814-4DD2-A034-FB03FF84A6C2}"/>
              </a:ext>
            </a:extLst>
          </p:cNvPr>
          <p:cNvSpPr txBox="1"/>
          <p:nvPr/>
        </p:nvSpPr>
        <p:spPr>
          <a:xfrm>
            <a:off x="0" y="3923629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2A165E4-7B73-46AD-908E-FE52492469EC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 err="1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Dank</a:t>
            </a: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4000">
                    <a:srgbClr val="FA974C"/>
                  </a:gs>
                  <a:gs pos="48000">
                    <a:srgbClr val="F35B36"/>
                  </a:gs>
                  <a:gs pos="67000">
                    <a:srgbClr val="F6733F"/>
                  </a:gs>
                  <a:gs pos="0">
                    <a:srgbClr val="EF402D"/>
                  </a:gs>
                  <a:gs pos="100000">
                    <a:srgbClr val="FFBD59"/>
                  </a:gs>
                </a:gsLst>
                <a:lin ang="0" scaled="1"/>
                <a:tileRect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AE545-EA8B-4FAA-9C03-5F3563F7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96" y="957174"/>
            <a:ext cx="2369807" cy="20433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D1FF73-A2B4-470C-8EFC-89D46E4E171F}"/>
              </a:ext>
            </a:extLst>
          </p:cNvPr>
          <p:cNvSpPr txBox="1"/>
          <p:nvPr/>
        </p:nvSpPr>
        <p:spPr>
          <a:xfrm>
            <a:off x="1715847" y="6552412"/>
            <a:ext cx="8760304" cy="16562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 (sofern nicht bereits gekennzeichnet): Eigene Darstellungen unter Verwendung von </a:t>
            </a:r>
            <a:r>
              <a:rPr lang="de-DE" sz="700" dirty="0">
                <a:solidFill>
                  <a:schemeClr val="bg1"/>
                </a:solidFill>
                <a:hlinkClick r:id="rId4"/>
              </a:rPr>
              <a:t>https://www.canva.com</a:t>
            </a:r>
            <a:r>
              <a:rPr lang="de-DE" sz="700" dirty="0">
                <a:solidFill>
                  <a:schemeClr val="bg1"/>
                </a:solidFill>
              </a:rPr>
              <a:t> und </a:t>
            </a:r>
            <a:r>
              <a:rPr lang="de-DE" sz="800" b="0" i="0" u="sng" dirty="0">
                <a:effectLst/>
                <a:latin typeface="Whitney"/>
                <a:hlinkClick r:id="rId5" tooltip="https://bloggerpilot.com/tools/avatar-generator/"/>
              </a:rPr>
              <a:t>https://bloggerpilot.com/tools/avatar-generator/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495995-C978-4F45-A9E1-C4DABF8E1E3A}"/>
              </a:ext>
            </a:extLst>
          </p:cNvPr>
          <p:cNvSpPr txBox="1"/>
          <p:nvPr/>
        </p:nvSpPr>
        <p:spPr>
          <a:xfrm>
            <a:off x="0" y="5460343"/>
            <a:ext cx="12192000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equaly-live.herokuapp.com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9955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75CB727-1FF6-49CF-A449-97795C302C88}"/>
              </a:ext>
            </a:extLst>
          </p:cNvPr>
          <p:cNvSpPr txBox="1"/>
          <p:nvPr/>
        </p:nvSpPr>
        <p:spPr>
          <a:xfrm>
            <a:off x="4386754" y="2556220"/>
            <a:ext cx="1876274" cy="5909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Integration, Tests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4201678" y="2556220"/>
            <a:ext cx="0" cy="430178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EDE700-F6A0-4D04-A27B-2B978A8864CA}"/>
              </a:ext>
            </a:extLst>
          </p:cNvPr>
          <p:cNvSpPr txBox="1"/>
          <p:nvPr/>
        </p:nvSpPr>
        <p:spPr>
          <a:xfrm>
            <a:off x="9449394" y="3753171"/>
            <a:ext cx="1004421" cy="2954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Demo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9295265" y="3753171"/>
            <a:ext cx="0" cy="3104829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552595-592D-48A0-A857-ED8692271B9A}"/>
              </a:ext>
            </a:extLst>
          </p:cNvPr>
          <p:cNvSpPr txBox="1"/>
          <p:nvPr/>
        </p:nvSpPr>
        <p:spPr>
          <a:xfrm>
            <a:off x="1434479" y="2882598"/>
            <a:ext cx="2568317" cy="763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ImplementierungTeil II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257641" y="3056238"/>
            <a:ext cx="0" cy="3801762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41534A-602A-41A3-976C-FA499BA1969B}"/>
              </a:ext>
            </a:extLst>
          </p:cNvPr>
          <p:cNvSpPr txBox="1"/>
          <p:nvPr/>
        </p:nvSpPr>
        <p:spPr>
          <a:xfrm>
            <a:off x="1434479" y="3953489"/>
            <a:ext cx="2130590" cy="59073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Was war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zu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erarbeiten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?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Wie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wurde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was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realisiert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?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B6C77C0-84A4-4AE6-BE2F-DB645CB746BA}"/>
              </a:ext>
            </a:extLst>
          </p:cNvPr>
          <p:cNvSpPr txBox="1"/>
          <p:nvPr/>
        </p:nvSpPr>
        <p:spPr>
          <a:xfrm>
            <a:off x="763371" y="922026"/>
            <a:ext cx="10010774" cy="877163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fr-FR" sz="6000" b="1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97DC5C9F-EE83-49DE-B9F2-E096B4813A2A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13">
            <a:extLst>
              <a:ext uri="{FF2B5EF4-FFF2-40B4-BE49-F238E27FC236}">
                <a16:creationId xmlns:a16="http://schemas.microsoft.com/office/drawing/2014/main" id="{5758EB28-7F1F-4431-8D29-22B99566E3FF}"/>
              </a:ext>
            </a:extLst>
          </p:cNvPr>
          <p:cNvSpPr txBox="1"/>
          <p:nvPr/>
        </p:nvSpPr>
        <p:spPr>
          <a:xfrm>
            <a:off x="1434479" y="3713509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Marcus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6" name="TextBox 113">
            <a:extLst>
              <a:ext uri="{FF2B5EF4-FFF2-40B4-BE49-F238E27FC236}">
                <a16:creationId xmlns:a16="http://schemas.microsoft.com/office/drawing/2014/main" id="{3C60ED55-DD84-487D-B427-7428DF5302DA}"/>
              </a:ext>
            </a:extLst>
          </p:cNvPr>
          <p:cNvSpPr txBox="1"/>
          <p:nvPr/>
        </p:nvSpPr>
        <p:spPr>
          <a:xfrm>
            <a:off x="6946832" y="3342822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Felix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00FD098C-2286-4FAD-ADE2-5C5F44B36B77}"/>
              </a:ext>
            </a:extLst>
          </p:cNvPr>
          <p:cNvSpPr txBox="1"/>
          <p:nvPr/>
        </p:nvSpPr>
        <p:spPr>
          <a:xfrm>
            <a:off x="9449394" y="4138362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Marcus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9" name="TextBox 78">
            <a:extLst>
              <a:ext uri="{FF2B5EF4-FFF2-40B4-BE49-F238E27FC236}">
                <a16:creationId xmlns:a16="http://schemas.microsoft.com/office/drawing/2014/main" id="{94522F52-3DBD-4206-AF9C-6DD817365D03}"/>
              </a:ext>
            </a:extLst>
          </p:cNvPr>
          <p:cNvSpPr txBox="1"/>
          <p:nvPr/>
        </p:nvSpPr>
        <p:spPr>
          <a:xfrm>
            <a:off x="6954689" y="2673310"/>
            <a:ext cx="2665419" cy="5909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Wartung</a:t>
            </a: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Rollout</a:t>
            </a:r>
          </a:p>
        </p:txBody>
      </p:sp>
      <p:cxnSp>
        <p:nvCxnSpPr>
          <p:cNvPr id="20" name="Straight Connector 81">
            <a:extLst>
              <a:ext uri="{FF2B5EF4-FFF2-40B4-BE49-F238E27FC236}">
                <a16:creationId xmlns:a16="http://schemas.microsoft.com/office/drawing/2014/main" id="{05E72871-9294-4FE9-A804-D9711927359A}"/>
              </a:ext>
            </a:extLst>
          </p:cNvPr>
          <p:cNvCxnSpPr>
            <a:cxnSpLocks/>
          </p:cNvCxnSpPr>
          <p:nvPr/>
        </p:nvCxnSpPr>
        <p:spPr>
          <a:xfrm>
            <a:off x="6769614" y="2677297"/>
            <a:ext cx="0" cy="4180703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113">
            <a:extLst>
              <a:ext uri="{FF2B5EF4-FFF2-40B4-BE49-F238E27FC236}">
                <a16:creationId xmlns:a16="http://schemas.microsoft.com/office/drawing/2014/main" id="{6891734F-34D3-46FA-B374-6A4886B66472}"/>
              </a:ext>
            </a:extLst>
          </p:cNvPr>
          <p:cNvSpPr txBox="1"/>
          <p:nvPr/>
        </p:nvSpPr>
        <p:spPr>
          <a:xfrm>
            <a:off x="4378896" y="3201897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Dennis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4B0339CB-4BAB-498D-B315-ED0F7CB5514C}"/>
              </a:ext>
            </a:extLst>
          </p:cNvPr>
          <p:cNvSpPr txBox="1"/>
          <p:nvPr/>
        </p:nvSpPr>
        <p:spPr>
          <a:xfrm>
            <a:off x="4355807" y="3433326"/>
            <a:ext cx="2130590" cy="38760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Equaly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Beta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Softwaretests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3C8F3A78-A62F-4500-A16D-899EC7F081F0}"/>
              </a:ext>
            </a:extLst>
          </p:cNvPr>
          <p:cNvSpPr txBox="1"/>
          <p:nvPr/>
        </p:nvSpPr>
        <p:spPr>
          <a:xfrm>
            <a:off x="9449394" y="4400442"/>
            <a:ext cx="2130590" cy="38760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Änderungen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/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Neuerungen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live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nachvollziehen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1C1517B4-1249-46D3-BC56-951DA4C79110}"/>
              </a:ext>
            </a:extLst>
          </p:cNvPr>
          <p:cNvSpPr txBox="1"/>
          <p:nvPr/>
        </p:nvSpPr>
        <p:spPr>
          <a:xfrm>
            <a:off x="6946832" y="3579207"/>
            <a:ext cx="2130590" cy="38760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Änderungen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/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Neuerungen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live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nachvollziehen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306924" y="325582"/>
            <a:ext cx="426354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Must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332611" y="1249172"/>
            <a:ext cx="5725623" cy="33069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Texterfassung</a:t>
            </a:r>
            <a:r>
              <a:rPr lang="en-US" sz="1400" b="1" dirty="0"/>
              <a:t>, -</a:t>
            </a:r>
            <a:r>
              <a:rPr lang="en-US" sz="1400" b="1" dirty="0" err="1"/>
              <a:t>analyse</a:t>
            </a:r>
            <a:r>
              <a:rPr lang="en-US" sz="1400" b="1" dirty="0"/>
              <a:t> und </a:t>
            </a:r>
            <a:r>
              <a:rPr lang="en-US" sz="1400" b="1" dirty="0" err="1"/>
              <a:t>Generierung</a:t>
            </a:r>
            <a:r>
              <a:rPr lang="en-US" sz="1400" b="1" dirty="0"/>
              <a:t> </a:t>
            </a:r>
            <a:r>
              <a:rPr lang="en-US" sz="1400" b="1" dirty="0" err="1"/>
              <a:t>eines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err="1"/>
              <a:t>genderneutralen</a:t>
            </a:r>
            <a:r>
              <a:rPr lang="en-US" sz="1400" b="1" dirty="0"/>
              <a:t> </a:t>
            </a:r>
            <a:r>
              <a:rPr lang="en-US" sz="1400" b="1" dirty="0" err="1"/>
              <a:t>Vorschlagstexts</a:t>
            </a:r>
            <a:r>
              <a:rPr lang="en-US" sz="1400" b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/>
              <a:t>Veränderte</a:t>
            </a:r>
            <a:r>
              <a:rPr lang="en-US" sz="1600" b="1" dirty="0"/>
              <a:t> </a:t>
            </a:r>
            <a:r>
              <a:rPr lang="en-US" sz="1600" b="1" dirty="0" err="1"/>
              <a:t>Voraussetzungen</a:t>
            </a:r>
            <a:r>
              <a:rPr lang="en-US" sz="1600" b="1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dirty="0" err="1"/>
              <a:t>Eingegebener</a:t>
            </a:r>
            <a:r>
              <a:rPr lang="en-US" sz="1400" dirty="0"/>
              <a:t> Text </a:t>
            </a:r>
            <a:r>
              <a:rPr lang="en-US" sz="1400" dirty="0" err="1"/>
              <a:t>ist</a:t>
            </a:r>
            <a:r>
              <a:rPr lang="en-US" sz="1400" dirty="0"/>
              <a:t> in </a:t>
            </a:r>
            <a:r>
              <a:rPr lang="en-US" sz="1400" dirty="0" err="1"/>
              <a:t>deutscher</a:t>
            </a:r>
            <a:r>
              <a:rPr lang="en-US" sz="1400" dirty="0"/>
              <a:t> </a:t>
            </a:r>
            <a:r>
              <a:rPr lang="en-US" sz="1400" b="1" dirty="0" err="1"/>
              <a:t>oder</a:t>
            </a:r>
            <a:r>
              <a:rPr lang="en-US" sz="1400" b="1" dirty="0"/>
              <a:t> </a:t>
            </a:r>
            <a:r>
              <a:rPr lang="en-US" sz="1400" b="1" dirty="0" err="1"/>
              <a:t>englischer</a:t>
            </a:r>
            <a:r>
              <a:rPr lang="en-US" sz="1400" dirty="0"/>
              <a:t> </a:t>
            </a:r>
            <a:r>
              <a:rPr lang="en-US" sz="1400" b="1" dirty="0" err="1"/>
              <a:t>Sprache</a:t>
            </a:r>
            <a:endParaRPr lang="en-US" sz="1400" b="1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/>
              <a:t>Neue Features: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Automatische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Spracherkennung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(EN/DE)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b="1" dirty="0" err="1">
                <a:solidFill>
                  <a:schemeClr val="tx2"/>
                </a:solidFill>
              </a:rPr>
              <a:t>Semantische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Erkennung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von </a:t>
            </a:r>
            <a:r>
              <a:rPr lang="en-US" sz="1400" dirty="0" err="1">
                <a:solidFill>
                  <a:schemeClr val="tx2"/>
                </a:solidFill>
              </a:rPr>
              <a:t>zu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ersetzenden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Wörter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  (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Nebensatzkorrektur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Kontexteinbezug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b="1" dirty="0" err="1">
                <a:solidFill>
                  <a:schemeClr val="tx2"/>
                </a:solidFill>
              </a:rPr>
              <a:t>Automatische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Erstellung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eines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gegenderten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Textvorschlags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54050D8-924F-4545-9651-DCAF3DEF2065}"/>
              </a:ext>
            </a:extLst>
          </p:cNvPr>
          <p:cNvSpPr txBox="1"/>
          <p:nvPr/>
        </p:nvSpPr>
        <p:spPr>
          <a:xfrm>
            <a:off x="7170345" y="325078"/>
            <a:ext cx="4710425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Nice To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aphique 1">
            <a:extLst>
              <a:ext uri="{FF2B5EF4-FFF2-40B4-BE49-F238E27FC236}">
                <a16:creationId xmlns:a16="http://schemas.microsoft.com/office/drawing/2014/main" id="{1017BC7F-E78B-488A-90B2-3A1C1EBBC697}"/>
              </a:ext>
            </a:extLst>
          </p:cNvPr>
          <p:cNvGrpSpPr/>
          <p:nvPr/>
        </p:nvGrpSpPr>
        <p:grpSpPr>
          <a:xfrm>
            <a:off x="1726811" y="4695568"/>
            <a:ext cx="2404281" cy="1988408"/>
            <a:chOff x="5383033" y="897964"/>
            <a:chExt cx="5961548" cy="5062072"/>
          </a:xfrm>
          <a:solidFill>
            <a:schemeClr val="bg2">
              <a:lumMod val="50000"/>
            </a:schemeClr>
          </a:solidFill>
        </p:grpSpPr>
        <p:sp>
          <p:nvSpPr>
            <p:cNvPr id="30" name="Forme libre : forme 3">
              <a:extLst>
                <a:ext uri="{FF2B5EF4-FFF2-40B4-BE49-F238E27FC236}">
                  <a16:creationId xmlns:a16="http://schemas.microsoft.com/office/drawing/2014/main" id="{3F3321F1-8DD4-4659-B2E9-8BE27C06E54D}"/>
                </a:ext>
              </a:extLst>
            </p:cNvPr>
            <p:cNvSpPr/>
            <p:nvPr/>
          </p:nvSpPr>
          <p:spPr>
            <a:xfrm>
              <a:off x="5766097" y="3055617"/>
              <a:ext cx="431587" cy="492090"/>
            </a:xfrm>
            <a:custGeom>
              <a:avLst/>
              <a:gdLst>
                <a:gd name="connsiteX0" fmla="*/ 425456 w 431587"/>
                <a:gd name="connsiteY0" fmla="*/ 211558 h 492089"/>
                <a:gd name="connsiteX1" fmla="*/ 429651 w 431587"/>
                <a:gd name="connsiteY1" fmla="*/ 209380 h 492089"/>
                <a:gd name="connsiteX2" fmla="*/ 426021 w 431587"/>
                <a:gd name="connsiteY2" fmla="*/ 205508 h 492089"/>
                <a:gd name="connsiteX3" fmla="*/ 414122 w 431587"/>
                <a:gd name="connsiteY3" fmla="*/ 198570 h 492089"/>
                <a:gd name="connsiteX4" fmla="*/ 389679 w 431587"/>
                <a:gd name="connsiteY4" fmla="*/ 201071 h 492089"/>
                <a:gd name="connsiteX5" fmla="*/ 386815 w 431587"/>
                <a:gd name="connsiteY5" fmla="*/ 185421 h 492089"/>
                <a:gd name="connsiteX6" fmla="*/ 372294 w 431587"/>
                <a:gd name="connsiteY6" fmla="*/ 172514 h 492089"/>
                <a:gd name="connsiteX7" fmla="*/ 370560 w 431587"/>
                <a:gd name="connsiteY7" fmla="*/ 154323 h 492089"/>
                <a:gd name="connsiteX8" fmla="*/ 365437 w 431587"/>
                <a:gd name="connsiteY8" fmla="*/ 153072 h 492089"/>
                <a:gd name="connsiteX9" fmla="*/ 360516 w 431587"/>
                <a:gd name="connsiteY9" fmla="*/ 156218 h 492089"/>
                <a:gd name="connsiteX10" fmla="*/ 356483 w 431587"/>
                <a:gd name="connsiteY10" fmla="*/ 176386 h 492089"/>
                <a:gd name="connsiteX11" fmla="*/ 317075 w 431587"/>
                <a:gd name="connsiteY11" fmla="*/ 181791 h 492089"/>
                <a:gd name="connsiteX12" fmla="*/ 297392 w 431587"/>
                <a:gd name="connsiteY12" fmla="*/ 159728 h 492089"/>
                <a:gd name="connsiteX13" fmla="*/ 274602 w 431587"/>
                <a:gd name="connsiteY13" fmla="*/ 124192 h 492089"/>
                <a:gd name="connsiteX14" fmla="*/ 278717 w 431587"/>
                <a:gd name="connsiteY14" fmla="*/ 104993 h 492089"/>
                <a:gd name="connsiteX15" fmla="*/ 303402 w 431587"/>
                <a:gd name="connsiteY15" fmla="*/ 96361 h 492089"/>
                <a:gd name="connsiteX16" fmla="*/ 312396 w 431587"/>
                <a:gd name="connsiteY16" fmla="*/ 75548 h 492089"/>
                <a:gd name="connsiteX17" fmla="*/ 336638 w 431587"/>
                <a:gd name="connsiteY17" fmla="*/ 70788 h 492089"/>
                <a:gd name="connsiteX18" fmla="*/ 375360 w 431587"/>
                <a:gd name="connsiteY18" fmla="*/ 36382 h 492089"/>
                <a:gd name="connsiteX19" fmla="*/ 375481 w 431587"/>
                <a:gd name="connsiteY19" fmla="*/ 35777 h 492089"/>
                <a:gd name="connsiteX20" fmla="*/ 386371 w 431587"/>
                <a:gd name="connsiteY20" fmla="*/ 29404 h 492089"/>
                <a:gd name="connsiteX21" fmla="*/ 400287 w 431587"/>
                <a:gd name="connsiteY21" fmla="*/ 25452 h 492089"/>
                <a:gd name="connsiteX22" fmla="*/ 400287 w 431587"/>
                <a:gd name="connsiteY22" fmla="*/ 20006 h 492089"/>
                <a:gd name="connsiteX23" fmla="*/ 389679 w 431587"/>
                <a:gd name="connsiteY23" fmla="*/ 13633 h 492089"/>
                <a:gd name="connsiteX24" fmla="*/ 387864 w 431587"/>
                <a:gd name="connsiteY24" fmla="*/ 6978 h 492089"/>
                <a:gd name="connsiteX25" fmla="*/ 380886 w 431587"/>
                <a:gd name="connsiteY25" fmla="*/ 3025 h 492089"/>
                <a:gd name="connsiteX26" fmla="*/ 378143 w 431587"/>
                <a:gd name="connsiteY26" fmla="*/ 3953 h 492089"/>
                <a:gd name="connsiteX27" fmla="*/ 379958 w 431587"/>
                <a:gd name="connsiteY27" fmla="*/ 7301 h 492089"/>
                <a:gd name="connsiteX28" fmla="*/ 379353 w 431587"/>
                <a:gd name="connsiteY28" fmla="*/ 11253 h 492089"/>
                <a:gd name="connsiteX29" fmla="*/ 376328 w 431587"/>
                <a:gd name="connsiteY29" fmla="*/ 11253 h 492089"/>
                <a:gd name="connsiteX30" fmla="*/ 372980 w 431587"/>
                <a:gd name="connsiteY30" fmla="*/ 8511 h 492089"/>
                <a:gd name="connsiteX31" fmla="*/ 360557 w 431587"/>
                <a:gd name="connsiteY31" fmla="*/ 9439 h 492089"/>
                <a:gd name="connsiteX32" fmla="*/ 357532 w 431587"/>
                <a:gd name="connsiteY32" fmla="*/ 15811 h 492089"/>
                <a:gd name="connsiteX33" fmla="*/ 359347 w 431587"/>
                <a:gd name="connsiteY33" fmla="*/ 36987 h 492089"/>
                <a:gd name="connsiteX34" fmla="*/ 354506 w 431587"/>
                <a:gd name="connsiteY34" fmla="*/ 41545 h 492089"/>
                <a:gd name="connsiteX35" fmla="*/ 346923 w 431587"/>
                <a:gd name="connsiteY35" fmla="*/ 42755 h 492089"/>
                <a:gd name="connsiteX36" fmla="*/ 339058 w 431587"/>
                <a:gd name="connsiteY36" fmla="*/ 47918 h 492089"/>
                <a:gd name="connsiteX37" fmla="*/ 340268 w 431587"/>
                <a:gd name="connsiteY37" fmla="*/ 43683 h 492089"/>
                <a:gd name="connsiteX38" fmla="*/ 345108 w 431587"/>
                <a:gd name="connsiteY38" fmla="*/ 41263 h 492089"/>
                <a:gd name="connsiteX39" fmla="*/ 344826 w 431587"/>
                <a:gd name="connsiteY39" fmla="*/ 35818 h 492089"/>
                <a:gd name="connsiteX40" fmla="*/ 352086 w 431587"/>
                <a:gd name="connsiteY40" fmla="*/ 27952 h 492089"/>
                <a:gd name="connsiteX41" fmla="*/ 352086 w 431587"/>
                <a:gd name="connsiteY41" fmla="*/ 23112 h 492089"/>
                <a:gd name="connsiteX42" fmla="*/ 348133 w 431587"/>
                <a:gd name="connsiteY42" fmla="*/ 7986 h 492089"/>
                <a:gd name="connsiteX43" fmla="*/ 342366 w 431587"/>
                <a:gd name="connsiteY43" fmla="*/ 7704 h 492089"/>
                <a:gd name="connsiteX44" fmla="*/ 340833 w 431587"/>
                <a:gd name="connsiteY44" fmla="*/ 11052 h 492089"/>
                <a:gd name="connsiteX45" fmla="*/ 343253 w 431587"/>
                <a:gd name="connsiteY45" fmla="*/ 15005 h 492089"/>
                <a:gd name="connsiteX46" fmla="*/ 340510 w 431587"/>
                <a:gd name="connsiteY46" fmla="*/ 25895 h 492089"/>
                <a:gd name="connsiteX47" fmla="*/ 338372 w 431587"/>
                <a:gd name="connsiteY47" fmla="*/ 15287 h 492089"/>
                <a:gd name="connsiteX48" fmla="*/ 333209 w 431587"/>
                <a:gd name="connsiteY48" fmla="*/ 13754 h 492089"/>
                <a:gd name="connsiteX49" fmla="*/ 329579 w 431587"/>
                <a:gd name="connsiteY49" fmla="*/ 17102 h 492089"/>
                <a:gd name="connsiteX50" fmla="*/ 316551 w 431587"/>
                <a:gd name="connsiteY50" fmla="*/ 11052 h 492089"/>
                <a:gd name="connsiteX51" fmla="*/ 306548 w 431587"/>
                <a:gd name="connsiteY51" fmla="*/ 12867 h 492089"/>
                <a:gd name="connsiteX52" fmla="*/ 293520 w 431587"/>
                <a:gd name="connsiteY52" fmla="*/ 13472 h 492089"/>
                <a:gd name="connsiteX53" fmla="*/ 287147 w 431587"/>
                <a:gd name="connsiteY53" fmla="*/ 23152 h 492089"/>
                <a:gd name="connsiteX54" fmla="*/ 279281 w 431587"/>
                <a:gd name="connsiteY54" fmla="*/ 26500 h 492089"/>
                <a:gd name="connsiteX55" fmla="*/ 277466 w 431587"/>
                <a:gd name="connsiteY55" fmla="*/ 31341 h 492089"/>
                <a:gd name="connsiteX56" fmla="*/ 279886 w 431587"/>
                <a:gd name="connsiteY56" fmla="*/ 32873 h 492089"/>
                <a:gd name="connsiteX57" fmla="*/ 279886 w 431587"/>
                <a:gd name="connsiteY57" fmla="*/ 36826 h 492089"/>
                <a:gd name="connsiteX58" fmla="*/ 274723 w 431587"/>
                <a:gd name="connsiteY58" fmla="*/ 39246 h 492089"/>
                <a:gd name="connsiteX59" fmla="*/ 274723 w 431587"/>
                <a:gd name="connsiteY59" fmla="*/ 41989 h 492089"/>
                <a:gd name="connsiteX60" fmla="*/ 280491 w 431587"/>
                <a:gd name="connsiteY60" fmla="*/ 45619 h 492089"/>
                <a:gd name="connsiteX61" fmla="*/ 276538 w 431587"/>
                <a:gd name="connsiteY61" fmla="*/ 48967 h 492089"/>
                <a:gd name="connsiteX62" fmla="*/ 265325 w 431587"/>
                <a:gd name="connsiteY62" fmla="*/ 48039 h 492089"/>
                <a:gd name="connsiteX63" fmla="*/ 265043 w 431587"/>
                <a:gd name="connsiteY63" fmla="*/ 52275 h 492089"/>
                <a:gd name="connsiteX64" fmla="*/ 268996 w 431587"/>
                <a:gd name="connsiteY64" fmla="*/ 57720 h 492089"/>
                <a:gd name="connsiteX65" fmla="*/ 263550 w 431587"/>
                <a:gd name="connsiteY65" fmla="*/ 57397 h 492089"/>
                <a:gd name="connsiteX66" fmla="*/ 258710 w 431587"/>
                <a:gd name="connsiteY66" fmla="*/ 55259 h 492089"/>
                <a:gd name="connsiteX67" fmla="*/ 251732 w 431587"/>
                <a:gd name="connsiteY67" fmla="*/ 54937 h 492089"/>
                <a:gd name="connsiteX68" fmla="*/ 239027 w 431587"/>
                <a:gd name="connsiteY68" fmla="*/ 61915 h 492089"/>
                <a:gd name="connsiteX69" fmla="*/ 239027 w 431587"/>
                <a:gd name="connsiteY69" fmla="*/ 67078 h 492089"/>
                <a:gd name="connsiteX70" fmla="*/ 247820 w 431587"/>
                <a:gd name="connsiteY70" fmla="*/ 76758 h 492089"/>
                <a:gd name="connsiteX71" fmla="*/ 265083 w 431587"/>
                <a:gd name="connsiteY71" fmla="*/ 77968 h 492089"/>
                <a:gd name="connsiteX72" fmla="*/ 263873 w 431587"/>
                <a:gd name="connsiteY72" fmla="*/ 82808 h 492089"/>
                <a:gd name="connsiteX73" fmla="*/ 261453 w 431587"/>
                <a:gd name="connsiteY73" fmla="*/ 85551 h 492089"/>
                <a:gd name="connsiteX74" fmla="*/ 265083 w 431587"/>
                <a:gd name="connsiteY74" fmla="*/ 85228 h 492089"/>
                <a:gd name="connsiteX75" fmla="*/ 267826 w 431587"/>
                <a:gd name="connsiteY75" fmla="*/ 82203 h 492089"/>
                <a:gd name="connsiteX76" fmla="*/ 272384 w 431587"/>
                <a:gd name="connsiteY76" fmla="*/ 80993 h 492089"/>
                <a:gd name="connsiteX77" fmla="*/ 288115 w 431587"/>
                <a:gd name="connsiteY77" fmla="*/ 83413 h 492089"/>
                <a:gd name="connsiteX78" fmla="*/ 274481 w 431587"/>
                <a:gd name="connsiteY78" fmla="*/ 102169 h 492089"/>
                <a:gd name="connsiteX79" fmla="*/ 253305 w 431587"/>
                <a:gd name="connsiteY79" fmla="*/ 101564 h 492089"/>
                <a:gd name="connsiteX80" fmla="*/ 249352 w 431587"/>
                <a:gd name="connsiteY80" fmla="*/ 107332 h 492089"/>
                <a:gd name="connsiteX81" fmla="*/ 239954 w 431587"/>
                <a:gd name="connsiteY81" fmla="*/ 108542 h 492089"/>
                <a:gd name="connsiteX82" fmla="*/ 238139 w 431587"/>
                <a:gd name="connsiteY82" fmla="*/ 113382 h 492089"/>
                <a:gd name="connsiteX83" fmla="*/ 242092 w 431587"/>
                <a:gd name="connsiteY83" fmla="*/ 115520 h 492089"/>
                <a:gd name="connsiteX84" fmla="*/ 246650 w 431587"/>
                <a:gd name="connsiteY84" fmla="*/ 124313 h 492089"/>
                <a:gd name="connsiteX85" fmla="*/ 239672 w 431587"/>
                <a:gd name="connsiteY85" fmla="*/ 126733 h 492089"/>
                <a:gd name="connsiteX86" fmla="*/ 237252 w 431587"/>
                <a:gd name="connsiteY86" fmla="*/ 131291 h 492089"/>
                <a:gd name="connsiteX87" fmla="*/ 228459 w 431587"/>
                <a:gd name="connsiteY87" fmla="*/ 121006 h 492089"/>
                <a:gd name="connsiteX88" fmla="*/ 218778 w 431587"/>
                <a:gd name="connsiteY88" fmla="*/ 119191 h 492089"/>
                <a:gd name="connsiteX89" fmla="*/ 209098 w 431587"/>
                <a:gd name="connsiteY89" fmla="*/ 112818 h 492089"/>
                <a:gd name="connsiteX90" fmla="*/ 202120 w 431587"/>
                <a:gd name="connsiteY90" fmla="*/ 111285 h 492089"/>
                <a:gd name="connsiteX91" fmla="*/ 190624 w 431587"/>
                <a:gd name="connsiteY91" fmla="*/ 128226 h 492089"/>
                <a:gd name="connsiteX92" fmla="*/ 185784 w 431587"/>
                <a:gd name="connsiteY92" fmla="*/ 106727 h 492089"/>
                <a:gd name="connsiteX93" fmla="*/ 180339 w 431587"/>
                <a:gd name="connsiteY93" fmla="*/ 103379 h 492089"/>
                <a:gd name="connsiteX94" fmla="*/ 143432 w 431587"/>
                <a:gd name="connsiteY94" fmla="*/ 89746 h 492089"/>
                <a:gd name="connsiteX95" fmla="*/ 144642 w 431587"/>
                <a:gd name="connsiteY95" fmla="*/ 99426 h 492089"/>
                <a:gd name="connsiteX96" fmla="*/ 139802 w 431587"/>
                <a:gd name="connsiteY96" fmla="*/ 99426 h 492089"/>
                <a:gd name="connsiteX97" fmla="*/ 138592 w 431587"/>
                <a:gd name="connsiteY97" fmla="*/ 102169 h 492089"/>
                <a:gd name="connsiteX98" fmla="*/ 133752 w 431587"/>
                <a:gd name="connsiteY98" fmla="*/ 103097 h 492089"/>
                <a:gd name="connsiteX99" fmla="*/ 131009 w 431587"/>
                <a:gd name="connsiteY99" fmla="*/ 103097 h 492089"/>
                <a:gd name="connsiteX100" fmla="*/ 131009 w 431587"/>
                <a:gd name="connsiteY100" fmla="*/ 100354 h 492089"/>
                <a:gd name="connsiteX101" fmla="*/ 132542 w 431587"/>
                <a:gd name="connsiteY101" fmla="*/ 99749 h 492089"/>
                <a:gd name="connsiteX102" fmla="*/ 133469 w 431587"/>
                <a:gd name="connsiteY102" fmla="*/ 92771 h 492089"/>
                <a:gd name="connsiteX103" fmla="*/ 128629 w 431587"/>
                <a:gd name="connsiteY103" fmla="*/ 90351 h 492089"/>
                <a:gd name="connsiteX104" fmla="*/ 118626 w 431587"/>
                <a:gd name="connsiteY104" fmla="*/ 94909 h 492089"/>
                <a:gd name="connsiteX105" fmla="*/ 116206 w 431587"/>
                <a:gd name="connsiteY105" fmla="*/ 103984 h 492089"/>
                <a:gd name="connsiteX106" fmla="*/ 111366 w 431587"/>
                <a:gd name="connsiteY106" fmla="*/ 110640 h 492089"/>
                <a:gd name="connsiteX107" fmla="*/ 114996 w 431587"/>
                <a:gd name="connsiteY107" fmla="*/ 113060 h 492089"/>
                <a:gd name="connsiteX108" fmla="*/ 118021 w 431587"/>
                <a:gd name="connsiteY108" fmla="*/ 106404 h 492089"/>
                <a:gd name="connsiteX109" fmla="*/ 121046 w 431587"/>
                <a:gd name="connsiteY109" fmla="*/ 104589 h 492089"/>
                <a:gd name="connsiteX110" fmla="*/ 123184 w 431587"/>
                <a:gd name="connsiteY110" fmla="*/ 100354 h 492089"/>
                <a:gd name="connsiteX111" fmla="*/ 127419 w 431587"/>
                <a:gd name="connsiteY111" fmla="*/ 100959 h 492089"/>
                <a:gd name="connsiteX112" fmla="*/ 127419 w 431587"/>
                <a:gd name="connsiteY112" fmla="*/ 105517 h 492089"/>
                <a:gd name="connsiteX113" fmla="*/ 127096 w 431587"/>
                <a:gd name="connsiteY113" fmla="*/ 115197 h 492089"/>
                <a:gd name="connsiteX114" fmla="*/ 133147 w 431587"/>
                <a:gd name="connsiteY114" fmla="*/ 121570 h 492089"/>
                <a:gd name="connsiteX115" fmla="*/ 129516 w 431587"/>
                <a:gd name="connsiteY115" fmla="*/ 126411 h 492089"/>
                <a:gd name="connsiteX116" fmla="*/ 128589 w 431587"/>
                <a:gd name="connsiteY116" fmla="*/ 141859 h 492089"/>
                <a:gd name="connsiteX117" fmla="*/ 122216 w 431587"/>
                <a:gd name="connsiteY117" fmla="*/ 140044 h 492089"/>
                <a:gd name="connsiteX118" fmla="*/ 117981 w 431587"/>
                <a:gd name="connsiteY118" fmla="*/ 149442 h 492089"/>
                <a:gd name="connsiteX119" fmla="*/ 131614 w 431587"/>
                <a:gd name="connsiteY119" fmla="*/ 150975 h 492089"/>
                <a:gd name="connsiteX120" fmla="*/ 144319 w 431587"/>
                <a:gd name="connsiteY120" fmla="*/ 155210 h 492089"/>
                <a:gd name="connsiteX121" fmla="*/ 141899 w 431587"/>
                <a:gd name="connsiteY121" fmla="*/ 167633 h 492089"/>
                <a:gd name="connsiteX122" fmla="*/ 114673 w 431587"/>
                <a:gd name="connsiteY122" fmla="*/ 166100 h 492089"/>
                <a:gd name="connsiteX123" fmla="*/ 110720 w 431587"/>
                <a:gd name="connsiteY123" fmla="*/ 180016 h 492089"/>
                <a:gd name="connsiteX124" fmla="*/ 116488 w 431587"/>
                <a:gd name="connsiteY124" fmla="*/ 188809 h 492089"/>
                <a:gd name="connsiteX125" fmla="*/ 108905 w 431587"/>
                <a:gd name="connsiteY125" fmla="*/ 187599 h 492089"/>
                <a:gd name="connsiteX126" fmla="*/ 91964 w 431587"/>
                <a:gd name="connsiteY126" fmla="*/ 188527 h 492089"/>
                <a:gd name="connsiteX127" fmla="*/ 85591 w 431587"/>
                <a:gd name="connsiteY127" fmla="*/ 189132 h 492089"/>
                <a:gd name="connsiteX128" fmla="*/ 91642 w 431587"/>
                <a:gd name="connsiteY128" fmla="*/ 200627 h 492089"/>
                <a:gd name="connsiteX129" fmla="*/ 86801 w 431587"/>
                <a:gd name="connsiteY129" fmla="*/ 207283 h 492089"/>
                <a:gd name="connsiteX130" fmla="*/ 92569 w 431587"/>
                <a:gd name="connsiteY130" fmla="*/ 214543 h 492089"/>
                <a:gd name="connsiteX131" fmla="*/ 102573 w 431587"/>
                <a:gd name="connsiteY131" fmla="*/ 213010 h 492089"/>
                <a:gd name="connsiteX132" fmla="*/ 110156 w 431587"/>
                <a:gd name="connsiteY132" fmla="*/ 216641 h 492089"/>
                <a:gd name="connsiteX133" fmla="*/ 101967 w 431587"/>
                <a:gd name="connsiteY133" fmla="*/ 224224 h 492089"/>
                <a:gd name="connsiteX134" fmla="*/ 108340 w 431587"/>
                <a:gd name="connsiteY134" fmla="*/ 230596 h 492089"/>
                <a:gd name="connsiteX135" fmla="*/ 120441 w 431587"/>
                <a:gd name="connsiteY135" fmla="*/ 223013 h 492089"/>
                <a:gd name="connsiteX136" fmla="*/ 123466 w 431587"/>
                <a:gd name="connsiteY136" fmla="*/ 228176 h 492089"/>
                <a:gd name="connsiteX137" fmla="*/ 121933 w 431587"/>
                <a:gd name="connsiteY137" fmla="*/ 240882 h 492089"/>
                <a:gd name="connsiteX138" fmla="*/ 123143 w 431587"/>
                <a:gd name="connsiteY138" fmla="*/ 244835 h 492089"/>
                <a:gd name="connsiteX139" fmla="*/ 170941 w 431587"/>
                <a:gd name="connsiteY139" fmla="*/ 253023 h 492089"/>
                <a:gd name="connsiteX140" fmla="*/ 166988 w 431587"/>
                <a:gd name="connsiteY140" fmla="*/ 258791 h 492089"/>
                <a:gd name="connsiteX141" fmla="*/ 172756 w 431587"/>
                <a:gd name="connsiteY141" fmla="*/ 263631 h 492089"/>
                <a:gd name="connsiteX142" fmla="*/ 170336 w 431587"/>
                <a:gd name="connsiteY142" fmla="*/ 269399 h 492089"/>
                <a:gd name="connsiteX143" fmla="*/ 157307 w 431587"/>
                <a:gd name="connsiteY143" fmla="*/ 264841 h 492089"/>
                <a:gd name="connsiteX144" fmla="*/ 154282 w 431587"/>
                <a:gd name="connsiteY144" fmla="*/ 270609 h 492089"/>
                <a:gd name="connsiteX145" fmla="*/ 150934 w 431587"/>
                <a:gd name="connsiteY145" fmla="*/ 268794 h 492089"/>
                <a:gd name="connsiteX146" fmla="*/ 145489 w 431587"/>
                <a:gd name="connsiteY146" fmla="*/ 265769 h 492089"/>
                <a:gd name="connsiteX147" fmla="*/ 141536 w 431587"/>
                <a:gd name="connsiteY147" fmla="*/ 264236 h 492089"/>
                <a:gd name="connsiteX148" fmla="*/ 120643 w 431587"/>
                <a:gd name="connsiteY148" fmla="*/ 286340 h 492089"/>
                <a:gd name="connsiteX149" fmla="*/ 123991 w 431587"/>
                <a:gd name="connsiteY149" fmla="*/ 294810 h 492089"/>
                <a:gd name="connsiteX150" fmla="*/ 109147 w 431587"/>
                <a:gd name="connsiteY150" fmla="*/ 314171 h 492089"/>
                <a:gd name="connsiteX151" fmla="*/ 100677 w 431587"/>
                <a:gd name="connsiteY151" fmla="*/ 315381 h 492089"/>
                <a:gd name="connsiteX152" fmla="*/ 80711 w 431587"/>
                <a:gd name="connsiteY152" fmla="*/ 327805 h 492089"/>
                <a:gd name="connsiteX153" fmla="*/ 82244 w 431587"/>
                <a:gd name="connsiteY153" fmla="*/ 329015 h 492089"/>
                <a:gd name="connsiteX154" fmla="*/ 94344 w 431587"/>
                <a:gd name="connsiteY154" fmla="*/ 325384 h 492089"/>
                <a:gd name="connsiteX155" fmla="*/ 100717 w 431587"/>
                <a:gd name="connsiteY155" fmla="*/ 325989 h 492089"/>
                <a:gd name="connsiteX156" fmla="*/ 104670 w 431587"/>
                <a:gd name="connsiteY156" fmla="*/ 332362 h 492089"/>
                <a:gd name="connsiteX157" fmla="*/ 112858 w 431587"/>
                <a:gd name="connsiteY157" fmla="*/ 333895 h 492089"/>
                <a:gd name="connsiteX158" fmla="*/ 125281 w 431587"/>
                <a:gd name="connsiteY158" fmla="*/ 337243 h 492089"/>
                <a:gd name="connsiteX159" fmla="*/ 134679 w 431587"/>
                <a:gd name="connsiteY159" fmla="*/ 338171 h 492089"/>
                <a:gd name="connsiteX160" fmla="*/ 127419 w 431587"/>
                <a:gd name="connsiteY160" fmla="*/ 339986 h 492089"/>
                <a:gd name="connsiteX161" fmla="*/ 112293 w 431587"/>
                <a:gd name="connsiteY161" fmla="*/ 337848 h 492089"/>
                <a:gd name="connsiteX162" fmla="*/ 99870 w 431587"/>
                <a:gd name="connsiteY162" fmla="*/ 336033 h 492089"/>
                <a:gd name="connsiteX163" fmla="*/ 86559 w 431587"/>
                <a:gd name="connsiteY163" fmla="*/ 336033 h 492089"/>
                <a:gd name="connsiteX164" fmla="*/ 84422 w 431587"/>
                <a:gd name="connsiteY164" fmla="*/ 345713 h 492089"/>
                <a:gd name="connsiteX165" fmla="*/ 62641 w 431587"/>
                <a:gd name="connsiteY165" fmla="*/ 348739 h 492089"/>
                <a:gd name="connsiteX166" fmla="*/ 64456 w 431587"/>
                <a:gd name="connsiteY166" fmla="*/ 358419 h 492089"/>
                <a:gd name="connsiteX167" fmla="*/ 62036 w 431587"/>
                <a:gd name="connsiteY167" fmla="*/ 370237 h 492089"/>
                <a:gd name="connsiteX168" fmla="*/ 66593 w 431587"/>
                <a:gd name="connsiteY168" fmla="*/ 377820 h 492089"/>
                <a:gd name="connsiteX169" fmla="*/ 53565 w 431587"/>
                <a:gd name="connsiteY169" fmla="*/ 372657 h 492089"/>
                <a:gd name="connsiteX170" fmla="*/ 46305 w 431587"/>
                <a:gd name="connsiteY170" fmla="*/ 366889 h 492089"/>
                <a:gd name="connsiteX171" fmla="*/ 37229 w 431587"/>
                <a:gd name="connsiteY171" fmla="*/ 366889 h 492089"/>
                <a:gd name="connsiteX172" fmla="*/ 34809 w 431587"/>
                <a:gd name="connsiteY172" fmla="*/ 359306 h 492089"/>
                <a:gd name="connsiteX173" fmla="*/ 26944 w 431587"/>
                <a:gd name="connsiteY173" fmla="*/ 359306 h 492089"/>
                <a:gd name="connsiteX174" fmla="*/ 16941 w 431587"/>
                <a:gd name="connsiteY174" fmla="*/ 367172 h 492089"/>
                <a:gd name="connsiteX175" fmla="*/ 10285 w 431587"/>
                <a:gd name="connsiteY175" fmla="*/ 367172 h 492089"/>
                <a:gd name="connsiteX176" fmla="*/ 4518 w 431587"/>
                <a:gd name="connsiteY176" fmla="*/ 374755 h 492089"/>
                <a:gd name="connsiteX177" fmla="*/ 4235 w 431587"/>
                <a:gd name="connsiteY177" fmla="*/ 379312 h 492089"/>
                <a:gd name="connsiteX178" fmla="*/ 18474 w 431587"/>
                <a:gd name="connsiteY178" fmla="*/ 379595 h 492089"/>
                <a:gd name="connsiteX179" fmla="*/ 27267 w 431587"/>
                <a:gd name="connsiteY179" fmla="*/ 383830 h 492089"/>
                <a:gd name="connsiteX180" fmla="*/ 50863 w 431587"/>
                <a:gd name="connsiteY180" fmla="*/ 386855 h 492089"/>
                <a:gd name="connsiteX181" fmla="*/ 54493 w 431587"/>
                <a:gd name="connsiteY181" fmla="*/ 392623 h 492089"/>
                <a:gd name="connsiteX182" fmla="*/ 47233 w 431587"/>
                <a:gd name="connsiteY182" fmla="*/ 395971 h 492089"/>
                <a:gd name="connsiteX183" fmla="*/ 19079 w 431587"/>
                <a:gd name="connsiteY183" fmla="*/ 400811 h 492089"/>
                <a:gd name="connsiteX184" fmla="*/ 13311 w 431587"/>
                <a:gd name="connsiteY184" fmla="*/ 409282 h 492089"/>
                <a:gd name="connsiteX185" fmla="*/ 3025 w 431587"/>
                <a:gd name="connsiteY185" fmla="*/ 412912 h 492089"/>
                <a:gd name="connsiteX186" fmla="*/ 3953 w 431587"/>
                <a:gd name="connsiteY186" fmla="*/ 422915 h 492089"/>
                <a:gd name="connsiteX187" fmla="*/ 16658 w 431587"/>
                <a:gd name="connsiteY187" fmla="*/ 422592 h 492089"/>
                <a:gd name="connsiteX188" fmla="*/ 17586 w 431587"/>
                <a:gd name="connsiteY188" fmla="*/ 434088 h 492089"/>
                <a:gd name="connsiteX189" fmla="*/ 30614 w 431587"/>
                <a:gd name="connsiteY189" fmla="*/ 431345 h 492089"/>
                <a:gd name="connsiteX190" fmla="*/ 61471 w 431587"/>
                <a:gd name="connsiteY190" fmla="*/ 431627 h 492089"/>
                <a:gd name="connsiteX191" fmla="*/ 61794 w 431587"/>
                <a:gd name="connsiteY191" fmla="*/ 436185 h 492089"/>
                <a:gd name="connsiteX192" fmla="*/ 53606 w 431587"/>
                <a:gd name="connsiteY192" fmla="*/ 438000 h 492089"/>
                <a:gd name="connsiteX193" fmla="*/ 50580 w 431587"/>
                <a:gd name="connsiteY193" fmla="*/ 442840 h 492089"/>
                <a:gd name="connsiteX194" fmla="*/ 33317 w 431587"/>
                <a:gd name="connsiteY194" fmla="*/ 442236 h 492089"/>
                <a:gd name="connsiteX195" fmla="*/ 19079 w 431587"/>
                <a:gd name="connsiteY195" fmla="*/ 452239 h 492089"/>
                <a:gd name="connsiteX196" fmla="*/ 19079 w 431587"/>
                <a:gd name="connsiteY196" fmla="*/ 455869 h 492089"/>
                <a:gd name="connsiteX197" fmla="*/ 54775 w 431587"/>
                <a:gd name="connsiteY197" fmla="*/ 456474 h 492089"/>
                <a:gd name="connsiteX198" fmla="*/ 68691 w 431587"/>
                <a:gd name="connsiteY198" fmla="*/ 452521 h 492089"/>
                <a:gd name="connsiteX199" fmla="*/ 73854 w 431587"/>
                <a:gd name="connsiteY199" fmla="*/ 459176 h 492089"/>
                <a:gd name="connsiteX200" fmla="*/ 68691 w 431587"/>
                <a:gd name="connsiteY200" fmla="*/ 462202 h 492089"/>
                <a:gd name="connsiteX201" fmla="*/ 49612 w 431587"/>
                <a:gd name="connsiteY201" fmla="*/ 464944 h 492089"/>
                <a:gd name="connsiteX202" fmla="*/ 48402 w 431587"/>
                <a:gd name="connsiteY202" fmla="*/ 468574 h 492089"/>
                <a:gd name="connsiteX203" fmla="*/ 59615 w 431587"/>
                <a:gd name="connsiteY203" fmla="*/ 468574 h 492089"/>
                <a:gd name="connsiteX204" fmla="*/ 60826 w 431587"/>
                <a:gd name="connsiteY204" fmla="*/ 470107 h 492089"/>
                <a:gd name="connsiteX205" fmla="*/ 46587 w 431587"/>
                <a:gd name="connsiteY205" fmla="*/ 475875 h 492089"/>
                <a:gd name="connsiteX206" fmla="*/ 45659 w 431587"/>
                <a:gd name="connsiteY206" fmla="*/ 479223 h 492089"/>
                <a:gd name="connsiteX207" fmla="*/ 51710 w 431587"/>
                <a:gd name="connsiteY207" fmla="*/ 480756 h 492089"/>
                <a:gd name="connsiteX208" fmla="*/ 69578 w 431587"/>
                <a:gd name="connsiteY208" fmla="*/ 480756 h 492089"/>
                <a:gd name="connsiteX209" fmla="*/ 74136 w 431587"/>
                <a:gd name="connsiteY209" fmla="*/ 484386 h 492089"/>
                <a:gd name="connsiteX210" fmla="*/ 71716 w 431587"/>
                <a:gd name="connsiteY210" fmla="*/ 489549 h 492089"/>
                <a:gd name="connsiteX211" fmla="*/ 86559 w 431587"/>
                <a:gd name="connsiteY211" fmla="*/ 488621 h 492089"/>
                <a:gd name="connsiteX212" fmla="*/ 96563 w 431587"/>
                <a:gd name="connsiteY212" fmla="*/ 487693 h 492089"/>
                <a:gd name="connsiteX213" fmla="*/ 113503 w 431587"/>
                <a:gd name="connsiteY213" fmla="*/ 489508 h 492089"/>
                <a:gd name="connsiteX214" fmla="*/ 120481 w 431587"/>
                <a:gd name="connsiteY214" fmla="*/ 486161 h 492089"/>
                <a:gd name="connsiteX215" fmla="*/ 132905 w 431587"/>
                <a:gd name="connsiteY215" fmla="*/ 488581 h 492089"/>
                <a:gd name="connsiteX216" fmla="*/ 134437 w 431587"/>
                <a:gd name="connsiteY216" fmla="*/ 484023 h 492089"/>
                <a:gd name="connsiteX217" fmla="*/ 147466 w 431587"/>
                <a:gd name="connsiteY217" fmla="*/ 484023 h 492089"/>
                <a:gd name="connsiteX218" fmla="*/ 148393 w 431587"/>
                <a:gd name="connsiteY218" fmla="*/ 479183 h 492089"/>
                <a:gd name="connsiteX219" fmla="*/ 164447 w 431587"/>
                <a:gd name="connsiteY219" fmla="*/ 479465 h 492089"/>
                <a:gd name="connsiteX220" fmla="*/ 172312 w 431587"/>
                <a:gd name="connsiteY220" fmla="*/ 475230 h 492089"/>
                <a:gd name="connsiteX221" fmla="*/ 172917 w 431587"/>
                <a:gd name="connsiteY221" fmla="*/ 456756 h 492089"/>
                <a:gd name="connsiteX222" fmla="*/ 184735 w 431587"/>
                <a:gd name="connsiteY222" fmla="*/ 457966 h 492089"/>
                <a:gd name="connsiteX223" fmla="*/ 186550 w 431587"/>
                <a:gd name="connsiteY223" fmla="*/ 462806 h 492089"/>
                <a:gd name="connsiteX224" fmla="*/ 182920 w 431587"/>
                <a:gd name="connsiteY224" fmla="*/ 466437 h 492089"/>
                <a:gd name="connsiteX225" fmla="*/ 183243 w 431587"/>
                <a:gd name="connsiteY225" fmla="*/ 472205 h 492089"/>
                <a:gd name="connsiteX226" fmla="*/ 196554 w 431587"/>
                <a:gd name="connsiteY226" fmla="*/ 472487 h 492089"/>
                <a:gd name="connsiteX227" fmla="*/ 217125 w 431587"/>
                <a:gd name="connsiteY227" fmla="*/ 459781 h 492089"/>
                <a:gd name="connsiteX228" fmla="*/ 240721 w 431587"/>
                <a:gd name="connsiteY228" fmla="*/ 459176 h 492089"/>
                <a:gd name="connsiteX229" fmla="*/ 244069 w 431587"/>
                <a:gd name="connsiteY229" fmla="*/ 445866 h 492089"/>
                <a:gd name="connsiteX230" fmla="*/ 288841 w 431587"/>
                <a:gd name="connsiteY230" fmla="*/ 445543 h 492089"/>
                <a:gd name="connsiteX231" fmla="*/ 291866 w 431587"/>
                <a:gd name="connsiteY231" fmla="*/ 448568 h 492089"/>
                <a:gd name="connsiteX232" fmla="*/ 295214 w 431587"/>
                <a:gd name="connsiteY232" fmla="*/ 448246 h 492089"/>
                <a:gd name="connsiteX233" fmla="*/ 301869 w 431587"/>
                <a:gd name="connsiteY233" fmla="*/ 439775 h 492089"/>
                <a:gd name="connsiteX234" fmla="*/ 306427 w 431587"/>
                <a:gd name="connsiteY234" fmla="*/ 447358 h 492089"/>
                <a:gd name="connsiteX235" fmla="*/ 315825 w 431587"/>
                <a:gd name="connsiteY235" fmla="*/ 443123 h 492089"/>
                <a:gd name="connsiteX236" fmla="*/ 333371 w 431587"/>
                <a:gd name="connsiteY236" fmla="*/ 453731 h 492089"/>
                <a:gd name="connsiteX237" fmla="*/ 353659 w 431587"/>
                <a:gd name="connsiteY237" fmla="*/ 454941 h 492089"/>
                <a:gd name="connsiteX238" fmla="*/ 356402 w 431587"/>
                <a:gd name="connsiteY238" fmla="*/ 447681 h 492089"/>
                <a:gd name="connsiteX239" fmla="*/ 347609 w 431587"/>
                <a:gd name="connsiteY239" fmla="*/ 432837 h 492089"/>
                <a:gd name="connsiteX240" fmla="*/ 356402 w 431587"/>
                <a:gd name="connsiteY240" fmla="*/ 429490 h 492089"/>
                <a:gd name="connsiteX241" fmla="*/ 375763 w 431587"/>
                <a:gd name="connsiteY241" fmla="*/ 411339 h 492089"/>
                <a:gd name="connsiteX242" fmla="*/ 377296 w 431587"/>
                <a:gd name="connsiteY242" fmla="*/ 395285 h 492089"/>
                <a:gd name="connsiteX243" fmla="*/ 404845 w 431587"/>
                <a:gd name="connsiteY243" fmla="*/ 359266 h 492089"/>
                <a:gd name="connsiteX244" fmla="*/ 405450 w 431587"/>
                <a:gd name="connsiteY244" fmla="*/ 346238 h 492089"/>
                <a:gd name="connsiteX245" fmla="*/ 406983 w 431587"/>
                <a:gd name="connsiteY245" fmla="*/ 340792 h 492089"/>
                <a:gd name="connsiteX246" fmla="*/ 406660 w 431587"/>
                <a:gd name="connsiteY246" fmla="*/ 309613 h 492089"/>
                <a:gd name="connsiteX247" fmla="*/ 401820 w 431587"/>
                <a:gd name="connsiteY247" fmla="*/ 305055 h 492089"/>
                <a:gd name="connsiteX248" fmla="*/ 400892 w 431587"/>
                <a:gd name="connsiteY248" fmla="*/ 297190 h 492089"/>
                <a:gd name="connsiteX249" fmla="*/ 411177 w 431587"/>
                <a:gd name="connsiteY249" fmla="*/ 294447 h 492089"/>
                <a:gd name="connsiteX250" fmla="*/ 409040 w 431587"/>
                <a:gd name="connsiteY250" fmla="*/ 283234 h 492089"/>
                <a:gd name="connsiteX251" fmla="*/ 415413 w 431587"/>
                <a:gd name="connsiteY251" fmla="*/ 280209 h 492089"/>
                <a:gd name="connsiteX252" fmla="*/ 419365 w 431587"/>
                <a:gd name="connsiteY252" fmla="*/ 270811 h 492089"/>
                <a:gd name="connsiteX253" fmla="*/ 408757 w 431587"/>
                <a:gd name="connsiteY253" fmla="*/ 257178 h 492089"/>
                <a:gd name="connsiteX254" fmla="*/ 413315 w 431587"/>
                <a:gd name="connsiteY254" fmla="*/ 225393 h 492089"/>
                <a:gd name="connsiteX255" fmla="*/ 406055 w 431587"/>
                <a:gd name="connsiteY255" fmla="*/ 223256 h 492089"/>
                <a:gd name="connsiteX256" fmla="*/ 404845 w 431587"/>
                <a:gd name="connsiteY256" fmla="*/ 217205 h 492089"/>
                <a:gd name="connsiteX257" fmla="*/ 410613 w 431587"/>
                <a:gd name="connsiteY257" fmla="*/ 202362 h 492089"/>
                <a:gd name="connsiteX258" fmla="*/ 425456 w 431587"/>
                <a:gd name="connsiteY258" fmla="*/ 211558 h 4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31587" h="492089">
                  <a:moveTo>
                    <a:pt x="425456" y="211558"/>
                  </a:moveTo>
                  <a:lnTo>
                    <a:pt x="429651" y="209380"/>
                  </a:lnTo>
                  <a:lnTo>
                    <a:pt x="426021" y="205508"/>
                  </a:lnTo>
                  <a:lnTo>
                    <a:pt x="414122" y="198570"/>
                  </a:lnTo>
                  <a:lnTo>
                    <a:pt x="389679" y="201071"/>
                  </a:lnTo>
                  <a:lnTo>
                    <a:pt x="386815" y="185421"/>
                  </a:lnTo>
                  <a:lnTo>
                    <a:pt x="372294" y="172514"/>
                  </a:lnTo>
                  <a:lnTo>
                    <a:pt x="370560" y="154323"/>
                  </a:lnTo>
                  <a:lnTo>
                    <a:pt x="365437" y="153072"/>
                  </a:lnTo>
                  <a:lnTo>
                    <a:pt x="360516" y="156218"/>
                  </a:lnTo>
                  <a:lnTo>
                    <a:pt x="356483" y="176386"/>
                  </a:lnTo>
                  <a:lnTo>
                    <a:pt x="317075" y="181791"/>
                  </a:lnTo>
                  <a:lnTo>
                    <a:pt x="297392" y="159728"/>
                  </a:lnTo>
                  <a:lnTo>
                    <a:pt x="274602" y="124192"/>
                  </a:lnTo>
                  <a:lnTo>
                    <a:pt x="278717" y="104993"/>
                  </a:lnTo>
                  <a:lnTo>
                    <a:pt x="303402" y="96361"/>
                  </a:lnTo>
                  <a:lnTo>
                    <a:pt x="312396" y="75548"/>
                  </a:lnTo>
                  <a:lnTo>
                    <a:pt x="336638" y="70788"/>
                  </a:lnTo>
                  <a:lnTo>
                    <a:pt x="375360" y="36382"/>
                  </a:lnTo>
                  <a:lnTo>
                    <a:pt x="375481" y="35777"/>
                  </a:lnTo>
                  <a:lnTo>
                    <a:pt x="386371" y="29404"/>
                  </a:lnTo>
                  <a:lnTo>
                    <a:pt x="400287" y="25452"/>
                  </a:lnTo>
                  <a:lnTo>
                    <a:pt x="400287" y="20006"/>
                  </a:lnTo>
                  <a:lnTo>
                    <a:pt x="389679" y="13633"/>
                  </a:lnTo>
                  <a:lnTo>
                    <a:pt x="387864" y="6978"/>
                  </a:lnTo>
                  <a:lnTo>
                    <a:pt x="380886" y="3025"/>
                  </a:lnTo>
                  <a:lnTo>
                    <a:pt x="378143" y="3953"/>
                  </a:lnTo>
                  <a:lnTo>
                    <a:pt x="379958" y="7301"/>
                  </a:lnTo>
                  <a:lnTo>
                    <a:pt x="379353" y="11253"/>
                  </a:lnTo>
                  <a:lnTo>
                    <a:pt x="376328" y="11253"/>
                  </a:lnTo>
                  <a:lnTo>
                    <a:pt x="372980" y="8511"/>
                  </a:lnTo>
                  <a:lnTo>
                    <a:pt x="360557" y="9439"/>
                  </a:lnTo>
                  <a:lnTo>
                    <a:pt x="357532" y="15811"/>
                  </a:lnTo>
                  <a:lnTo>
                    <a:pt x="359347" y="36987"/>
                  </a:lnTo>
                  <a:lnTo>
                    <a:pt x="354506" y="41545"/>
                  </a:lnTo>
                  <a:lnTo>
                    <a:pt x="346923" y="42755"/>
                  </a:lnTo>
                  <a:lnTo>
                    <a:pt x="339058" y="47918"/>
                  </a:lnTo>
                  <a:lnTo>
                    <a:pt x="340268" y="43683"/>
                  </a:lnTo>
                  <a:lnTo>
                    <a:pt x="345108" y="41263"/>
                  </a:lnTo>
                  <a:lnTo>
                    <a:pt x="344826" y="35818"/>
                  </a:lnTo>
                  <a:lnTo>
                    <a:pt x="352086" y="27952"/>
                  </a:lnTo>
                  <a:lnTo>
                    <a:pt x="352086" y="23112"/>
                  </a:lnTo>
                  <a:lnTo>
                    <a:pt x="348133" y="7986"/>
                  </a:lnTo>
                  <a:lnTo>
                    <a:pt x="342366" y="7704"/>
                  </a:lnTo>
                  <a:lnTo>
                    <a:pt x="340833" y="11052"/>
                  </a:lnTo>
                  <a:lnTo>
                    <a:pt x="343253" y="15005"/>
                  </a:lnTo>
                  <a:lnTo>
                    <a:pt x="340510" y="25895"/>
                  </a:lnTo>
                  <a:lnTo>
                    <a:pt x="338372" y="15287"/>
                  </a:lnTo>
                  <a:lnTo>
                    <a:pt x="333209" y="13754"/>
                  </a:lnTo>
                  <a:lnTo>
                    <a:pt x="329579" y="17102"/>
                  </a:lnTo>
                  <a:lnTo>
                    <a:pt x="316551" y="11052"/>
                  </a:lnTo>
                  <a:lnTo>
                    <a:pt x="306548" y="12867"/>
                  </a:lnTo>
                  <a:lnTo>
                    <a:pt x="293520" y="13472"/>
                  </a:lnTo>
                  <a:lnTo>
                    <a:pt x="287147" y="23152"/>
                  </a:lnTo>
                  <a:lnTo>
                    <a:pt x="279281" y="26500"/>
                  </a:lnTo>
                  <a:lnTo>
                    <a:pt x="277466" y="31341"/>
                  </a:lnTo>
                  <a:lnTo>
                    <a:pt x="279886" y="32873"/>
                  </a:lnTo>
                  <a:lnTo>
                    <a:pt x="279886" y="36826"/>
                  </a:lnTo>
                  <a:lnTo>
                    <a:pt x="274723" y="39246"/>
                  </a:lnTo>
                  <a:lnTo>
                    <a:pt x="274723" y="41989"/>
                  </a:lnTo>
                  <a:lnTo>
                    <a:pt x="280491" y="45619"/>
                  </a:lnTo>
                  <a:lnTo>
                    <a:pt x="276538" y="48967"/>
                  </a:lnTo>
                  <a:lnTo>
                    <a:pt x="265325" y="48039"/>
                  </a:lnTo>
                  <a:lnTo>
                    <a:pt x="265043" y="52275"/>
                  </a:lnTo>
                  <a:lnTo>
                    <a:pt x="268996" y="57720"/>
                  </a:lnTo>
                  <a:lnTo>
                    <a:pt x="263550" y="57397"/>
                  </a:lnTo>
                  <a:lnTo>
                    <a:pt x="258710" y="55259"/>
                  </a:lnTo>
                  <a:lnTo>
                    <a:pt x="251732" y="54937"/>
                  </a:lnTo>
                  <a:lnTo>
                    <a:pt x="239027" y="61915"/>
                  </a:lnTo>
                  <a:lnTo>
                    <a:pt x="239027" y="67078"/>
                  </a:lnTo>
                  <a:lnTo>
                    <a:pt x="247820" y="76758"/>
                  </a:lnTo>
                  <a:lnTo>
                    <a:pt x="265083" y="77968"/>
                  </a:lnTo>
                  <a:lnTo>
                    <a:pt x="263873" y="82808"/>
                  </a:lnTo>
                  <a:lnTo>
                    <a:pt x="261453" y="85551"/>
                  </a:lnTo>
                  <a:lnTo>
                    <a:pt x="265083" y="85228"/>
                  </a:lnTo>
                  <a:lnTo>
                    <a:pt x="267826" y="82203"/>
                  </a:lnTo>
                  <a:lnTo>
                    <a:pt x="272384" y="80993"/>
                  </a:lnTo>
                  <a:lnTo>
                    <a:pt x="288115" y="83413"/>
                  </a:lnTo>
                  <a:lnTo>
                    <a:pt x="274481" y="102169"/>
                  </a:lnTo>
                  <a:lnTo>
                    <a:pt x="253305" y="101564"/>
                  </a:lnTo>
                  <a:lnTo>
                    <a:pt x="249352" y="107332"/>
                  </a:lnTo>
                  <a:lnTo>
                    <a:pt x="239954" y="108542"/>
                  </a:lnTo>
                  <a:lnTo>
                    <a:pt x="238139" y="113382"/>
                  </a:lnTo>
                  <a:lnTo>
                    <a:pt x="242092" y="115520"/>
                  </a:lnTo>
                  <a:lnTo>
                    <a:pt x="246650" y="124313"/>
                  </a:lnTo>
                  <a:lnTo>
                    <a:pt x="239672" y="126733"/>
                  </a:lnTo>
                  <a:lnTo>
                    <a:pt x="237252" y="131291"/>
                  </a:lnTo>
                  <a:lnTo>
                    <a:pt x="228459" y="121006"/>
                  </a:lnTo>
                  <a:lnTo>
                    <a:pt x="218778" y="119191"/>
                  </a:lnTo>
                  <a:lnTo>
                    <a:pt x="209098" y="112818"/>
                  </a:lnTo>
                  <a:lnTo>
                    <a:pt x="202120" y="111285"/>
                  </a:lnTo>
                  <a:lnTo>
                    <a:pt x="190624" y="128226"/>
                  </a:lnTo>
                  <a:lnTo>
                    <a:pt x="185784" y="106727"/>
                  </a:lnTo>
                  <a:lnTo>
                    <a:pt x="180339" y="103379"/>
                  </a:lnTo>
                  <a:lnTo>
                    <a:pt x="143432" y="89746"/>
                  </a:lnTo>
                  <a:lnTo>
                    <a:pt x="144642" y="99426"/>
                  </a:lnTo>
                  <a:lnTo>
                    <a:pt x="139802" y="99426"/>
                  </a:lnTo>
                  <a:lnTo>
                    <a:pt x="138592" y="102169"/>
                  </a:lnTo>
                  <a:lnTo>
                    <a:pt x="133752" y="103097"/>
                  </a:lnTo>
                  <a:lnTo>
                    <a:pt x="131009" y="103097"/>
                  </a:lnTo>
                  <a:lnTo>
                    <a:pt x="131009" y="100354"/>
                  </a:lnTo>
                  <a:lnTo>
                    <a:pt x="132542" y="99749"/>
                  </a:lnTo>
                  <a:lnTo>
                    <a:pt x="133469" y="92771"/>
                  </a:lnTo>
                  <a:lnTo>
                    <a:pt x="128629" y="90351"/>
                  </a:lnTo>
                  <a:lnTo>
                    <a:pt x="118626" y="94909"/>
                  </a:lnTo>
                  <a:lnTo>
                    <a:pt x="116206" y="103984"/>
                  </a:lnTo>
                  <a:lnTo>
                    <a:pt x="111366" y="110640"/>
                  </a:lnTo>
                  <a:lnTo>
                    <a:pt x="114996" y="113060"/>
                  </a:lnTo>
                  <a:lnTo>
                    <a:pt x="118021" y="106404"/>
                  </a:lnTo>
                  <a:lnTo>
                    <a:pt x="121046" y="104589"/>
                  </a:lnTo>
                  <a:lnTo>
                    <a:pt x="123184" y="100354"/>
                  </a:lnTo>
                  <a:lnTo>
                    <a:pt x="127419" y="100959"/>
                  </a:lnTo>
                  <a:lnTo>
                    <a:pt x="127419" y="105517"/>
                  </a:lnTo>
                  <a:lnTo>
                    <a:pt x="127096" y="115197"/>
                  </a:lnTo>
                  <a:lnTo>
                    <a:pt x="133147" y="121570"/>
                  </a:lnTo>
                  <a:lnTo>
                    <a:pt x="129516" y="126411"/>
                  </a:lnTo>
                  <a:lnTo>
                    <a:pt x="128589" y="141859"/>
                  </a:lnTo>
                  <a:lnTo>
                    <a:pt x="122216" y="140044"/>
                  </a:lnTo>
                  <a:lnTo>
                    <a:pt x="117981" y="149442"/>
                  </a:lnTo>
                  <a:lnTo>
                    <a:pt x="131614" y="150975"/>
                  </a:lnTo>
                  <a:lnTo>
                    <a:pt x="144319" y="155210"/>
                  </a:lnTo>
                  <a:lnTo>
                    <a:pt x="141899" y="167633"/>
                  </a:lnTo>
                  <a:lnTo>
                    <a:pt x="114673" y="166100"/>
                  </a:lnTo>
                  <a:lnTo>
                    <a:pt x="110720" y="180016"/>
                  </a:lnTo>
                  <a:lnTo>
                    <a:pt x="116488" y="188809"/>
                  </a:lnTo>
                  <a:lnTo>
                    <a:pt x="108905" y="187599"/>
                  </a:lnTo>
                  <a:lnTo>
                    <a:pt x="91964" y="188527"/>
                  </a:lnTo>
                  <a:lnTo>
                    <a:pt x="85591" y="189132"/>
                  </a:lnTo>
                  <a:lnTo>
                    <a:pt x="91642" y="200627"/>
                  </a:lnTo>
                  <a:lnTo>
                    <a:pt x="86801" y="207283"/>
                  </a:lnTo>
                  <a:lnTo>
                    <a:pt x="92569" y="214543"/>
                  </a:lnTo>
                  <a:lnTo>
                    <a:pt x="102573" y="213010"/>
                  </a:lnTo>
                  <a:lnTo>
                    <a:pt x="110156" y="216641"/>
                  </a:lnTo>
                  <a:lnTo>
                    <a:pt x="101967" y="224224"/>
                  </a:lnTo>
                  <a:lnTo>
                    <a:pt x="108340" y="230596"/>
                  </a:lnTo>
                  <a:lnTo>
                    <a:pt x="120441" y="223013"/>
                  </a:lnTo>
                  <a:lnTo>
                    <a:pt x="123466" y="228176"/>
                  </a:lnTo>
                  <a:lnTo>
                    <a:pt x="121933" y="240882"/>
                  </a:lnTo>
                  <a:lnTo>
                    <a:pt x="123143" y="244835"/>
                  </a:lnTo>
                  <a:lnTo>
                    <a:pt x="170941" y="253023"/>
                  </a:lnTo>
                  <a:lnTo>
                    <a:pt x="166988" y="258791"/>
                  </a:lnTo>
                  <a:lnTo>
                    <a:pt x="172756" y="263631"/>
                  </a:lnTo>
                  <a:lnTo>
                    <a:pt x="170336" y="269399"/>
                  </a:lnTo>
                  <a:lnTo>
                    <a:pt x="157307" y="264841"/>
                  </a:lnTo>
                  <a:lnTo>
                    <a:pt x="154282" y="270609"/>
                  </a:lnTo>
                  <a:lnTo>
                    <a:pt x="150934" y="268794"/>
                  </a:lnTo>
                  <a:lnTo>
                    <a:pt x="145489" y="265769"/>
                  </a:lnTo>
                  <a:lnTo>
                    <a:pt x="141536" y="264236"/>
                  </a:lnTo>
                  <a:lnTo>
                    <a:pt x="120643" y="286340"/>
                  </a:lnTo>
                  <a:lnTo>
                    <a:pt x="123991" y="294810"/>
                  </a:lnTo>
                  <a:lnTo>
                    <a:pt x="109147" y="314171"/>
                  </a:lnTo>
                  <a:lnTo>
                    <a:pt x="100677" y="315381"/>
                  </a:lnTo>
                  <a:lnTo>
                    <a:pt x="80711" y="327805"/>
                  </a:lnTo>
                  <a:lnTo>
                    <a:pt x="82244" y="329015"/>
                  </a:lnTo>
                  <a:lnTo>
                    <a:pt x="94344" y="325384"/>
                  </a:lnTo>
                  <a:lnTo>
                    <a:pt x="100717" y="325989"/>
                  </a:lnTo>
                  <a:lnTo>
                    <a:pt x="104670" y="332362"/>
                  </a:lnTo>
                  <a:lnTo>
                    <a:pt x="112858" y="333895"/>
                  </a:lnTo>
                  <a:lnTo>
                    <a:pt x="125281" y="337243"/>
                  </a:lnTo>
                  <a:lnTo>
                    <a:pt x="134679" y="338171"/>
                  </a:lnTo>
                  <a:lnTo>
                    <a:pt x="127419" y="339986"/>
                  </a:lnTo>
                  <a:lnTo>
                    <a:pt x="112293" y="337848"/>
                  </a:lnTo>
                  <a:lnTo>
                    <a:pt x="99870" y="336033"/>
                  </a:lnTo>
                  <a:lnTo>
                    <a:pt x="86559" y="336033"/>
                  </a:lnTo>
                  <a:lnTo>
                    <a:pt x="84422" y="345713"/>
                  </a:lnTo>
                  <a:lnTo>
                    <a:pt x="62641" y="348739"/>
                  </a:lnTo>
                  <a:lnTo>
                    <a:pt x="64456" y="358419"/>
                  </a:lnTo>
                  <a:lnTo>
                    <a:pt x="62036" y="370237"/>
                  </a:lnTo>
                  <a:lnTo>
                    <a:pt x="66593" y="377820"/>
                  </a:lnTo>
                  <a:lnTo>
                    <a:pt x="53565" y="372657"/>
                  </a:lnTo>
                  <a:lnTo>
                    <a:pt x="46305" y="366889"/>
                  </a:lnTo>
                  <a:lnTo>
                    <a:pt x="37229" y="366889"/>
                  </a:lnTo>
                  <a:lnTo>
                    <a:pt x="34809" y="359306"/>
                  </a:lnTo>
                  <a:lnTo>
                    <a:pt x="26944" y="359306"/>
                  </a:lnTo>
                  <a:lnTo>
                    <a:pt x="16941" y="367172"/>
                  </a:lnTo>
                  <a:lnTo>
                    <a:pt x="10285" y="367172"/>
                  </a:lnTo>
                  <a:lnTo>
                    <a:pt x="4518" y="374755"/>
                  </a:lnTo>
                  <a:lnTo>
                    <a:pt x="4235" y="379312"/>
                  </a:lnTo>
                  <a:lnTo>
                    <a:pt x="18474" y="379595"/>
                  </a:lnTo>
                  <a:lnTo>
                    <a:pt x="27267" y="383830"/>
                  </a:lnTo>
                  <a:lnTo>
                    <a:pt x="50863" y="386855"/>
                  </a:lnTo>
                  <a:lnTo>
                    <a:pt x="54493" y="392623"/>
                  </a:lnTo>
                  <a:lnTo>
                    <a:pt x="47233" y="395971"/>
                  </a:lnTo>
                  <a:lnTo>
                    <a:pt x="19079" y="400811"/>
                  </a:lnTo>
                  <a:lnTo>
                    <a:pt x="13311" y="409282"/>
                  </a:lnTo>
                  <a:lnTo>
                    <a:pt x="3025" y="412912"/>
                  </a:lnTo>
                  <a:lnTo>
                    <a:pt x="3953" y="422915"/>
                  </a:lnTo>
                  <a:lnTo>
                    <a:pt x="16658" y="422592"/>
                  </a:lnTo>
                  <a:lnTo>
                    <a:pt x="17586" y="434088"/>
                  </a:lnTo>
                  <a:lnTo>
                    <a:pt x="30614" y="431345"/>
                  </a:lnTo>
                  <a:lnTo>
                    <a:pt x="61471" y="431627"/>
                  </a:lnTo>
                  <a:lnTo>
                    <a:pt x="61794" y="436185"/>
                  </a:lnTo>
                  <a:lnTo>
                    <a:pt x="53606" y="438000"/>
                  </a:lnTo>
                  <a:lnTo>
                    <a:pt x="50580" y="442840"/>
                  </a:lnTo>
                  <a:lnTo>
                    <a:pt x="33317" y="442236"/>
                  </a:lnTo>
                  <a:cubicBezTo>
                    <a:pt x="33317" y="442236"/>
                    <a:pt x="20006" y="451916"/>
                    <a:pt x="19079" y="452239"/>
                  </a:cubicBezTo>
                  <a:cubicBezTo>
                    <a:pt x="18151" y="452521"/>
                    <a:pt x="19079" y="455869"/>
                    <a:pt x="19079" y="455869"/>
                  </a:cubicBezTo>
                  <a:lnTo>
                    <a:pt x="54775" y="456474"/>
                  </a:lnTo>
                  <a:lnTo>
                    <a:pt x="68691" y="452521"/>
                  </a:lnTo>
                  <a:lnTo>
                    <a:pt x="73854" y="459176"/>
                  </a:lnTo>
                  <a:lnTo>
                    <a:pt x="68691" y="462202"/>
                  </a:lnTo>
                  <a:lnTo>
                    <a:pt x="49612" y="464944"/>
                  </a:lnTo>
                  <a:lnTo>
                    <a:pt x="48402" y="468574"/>
                  </a:lnTo>
                  <a:lnTo>
                    <a:pt x="59615" y="468574"/>
                  </a:lnTo>
                  <a:lnTo>
                    <a:pt x="60826" y="470107"/>
                  </a:lnTo>
                  <a:lnTo>
                    <a:pt x="46587" y="475875"/>
                  </a:lnTo>
                  <a:lnTo>
                    <a:pt x="45659" y="479223"/>
                  </a:lnTo>
                  <a:lnTo>
                    <a:pt x="51710" y="480756"/>
                  </a:lnTo>
                  <a:lnTo>
                    <a:pt x="69578" y="480756"/>
                  </a:lnTo>
                  <a:lnTo>
                    <a:pt x="74136" y="484386"/>
                  </a:lnTo>
                  <a:lnTo>
                    <a:pt x="71716" y="489549"/>
                  </a:lnTo>
                  <a:lnTo>
                    <a:pt x="86559" y="488621"/>
                  </a:lnTo>
                  <a:lnTo>
                    <a:pt x="96563" y="487693"/>
                  </a:lnTo>
                  <a:lnTo>
                    <a:pt x="113503" y="489508"/>
                  </a:lnTo>
                  <a:lnTo>
                    <a:pt x="120481" y="486161"/>
                  </a:lnTo>
                  <a:lnTo>
                    <a:pt x="132905" y="488581"/>
                  </a:lnTo>
                  <a:lnTo>
                    <a:pt x="134437" y="484023"/>
                  </a:lnTo>
                  <a:lnTo>
                    <a:pt x="147466" y="484023"/>
                  </a:lnTo>
                  <a:lnTo>
                    <a:pt x="148393" y="479183"/>
                  </a:lnTo>
                  <a:lnTo>
                    <a:pt x="164447" y="479465"/>
                  </a:lnTo>
                  <a:lnTo>
                    <a:pt x="172312" y="475230"/>
                  </a:lnTo>
                  <a:lnTo>
                    <a:pt x="172917" y="456756"/>
                  </a:lnTo>
                  <a:lnTo>
                    <a:pt x="184735" y="457966"/>
                  </a:lnTo>
                  <a:lnTo>
                    <a:pt x="186550" y="462806"/>
                  </a:lnTo>
                  <a:lnTo>
                    <a:pt x="182920" y="466437"/>
                  </a:lnTo>
                  <a:lnTo>
                    <a:pt x="183243" y="472205"/>
                  </a:lnTo>
                  <a:lnTo>
                    <a:pt x="196554" y="472487"/>
                  </a:lnTo>
                  <a:lnTo>
                    <a:pt x="217125" y="459781"/>
                  </a:lnTo>
                  <a:lnTo>
                    <a:pt x="240721" y="459176"/>
                  </a:lnTo>
                  <a:lnTo>
                    <a:pt x="244069" y="445866"/>
                  </a:lnTo>
                  <a:lnTo>
                    <a:pt x="288841" y="445543"/>
                  </a:lnTo>
                  <a:lnTo>
                    <a:pt x="291866" y="448568"/>
                  </a:lnTo>
                  <a:lnTo>
                    <a:pt x="295214" y="448246"/>
                  </a:lnTo>
                  <a:lnTo>
                    <a:pt x="301869" y="439775"/>
                  </a:lnTo>
                  <a:lnTo>
                    <a:pt x="306427" y="447358"/>
                  </a:lnTo>
                  <a:lnTo>
                    <a:pt x="315825" y="443123"/>
                  </a:lnTo>
                  <a:lnTo>
                    <a:pt x="333371" y="453731"/>
                  </a:lnTo>
                  <a:lnTo>
                    <a:pt x="353659" y="454941"/>
                  </a:lnTo>
                  <a:lnTo>
                    <a:pt x="356402" y="447681"/>
                  </a:lnTo>
                  <a:lnTo>
                    <a:pt x="347609" y="432837"/>
                  </a:lnTo>
                  <a:lnTo>
                    <a:pt x="356402" y="429490"/>
                  </a:lnTo>
                  <a:lnTo>
                    <a:pt x="375763" y="411339"/>
                  </a:lnTo>
                  <a:lnTo>
                    <a:pt x="377296" y="395285"/>
                  </a:lnTo>
                  <a:lnTo>
                    <a:pt x="404845" y="359266"/>
                  </a:lnTo>
                  <a:lnTo>
                    <a:pt x="405450" y="346238"/>
                  </a:lnTo>
                  <a:lnTo>
                    <a:pt x="406983" y="340792"/>
                  </a:lnTo>
                  <a:lnTo>
                    <a:pt x="406660" y="309613"/>
                  </a:lnTo>
                  <a:lnTo>
                    <a:pt x="401820" y="305055"/>
                  </a:lnTo>
                  <a:lnTo>
                    <a:pt x="400892" y="297190"/>
                  </a:lnTo>
                  <a:lnTo>
                    <a:pt x="411177" y="294447"/>
                  </a:lnTo>
                  <a:lnTo>
                    <a:pt x="409040" y="283234"/>
                  </a:lnTo>
                  <a:lnTo>
                    <a:pt x="415413" y="280209"/>
                  </a:lnTo>
                  <a:lnTo>
                    <a:pt x="419365" y="270811"/>
                  </a:lnTo>
                  <a:lnTo>
                    <a:pt x="408757" y="257178"/>
                  </a:lnTo>
                  <a:lnTo>
                    <a:pt x="413315" y="225393"/>
                  </a:lnTo>
                  <a:cubicBezTo>
                    <a:pt x="413315" y="225393"/>
                    <a:pt x="406942" y="223578"/>
                    <a:pt x="406055" y="223256"/>
                  </a:cubicBezTo>
                  <a:cubicBezTo>
                    <a:pt x="405127" y="222933"/>
                    <a:pt x="404845" y="217205"/>
                    <a:pt x="404845" y="217205"/>
                  </a:cubicBezTo>
                  <a:lnTo>
                    <a:pt x="410613" y="202362"/>
                  </a:lnTo>
                  <a:lnTo>
                    <a:pt x="425456" y="211558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orme libre : forme 4">
              <a:extLst>
                <a:ext uri="{FF2B5EF4-FFF2-40B4-BE49-F238E27FC236}">
                  <a16:creationId xmlns:a16="http://schemas.microsoft.com/office/drawing/2014/main" id="{C3E0493B-45B0-4537-AD96-E05FC312592E}"/>
                </a:ext>
              </a:extLst>
            </p:cNvPr>
            <p:cNvSpPr/>
            <p:nvPr/>
          </p:nvSpPr>
          <p:spPr>
            <a:xfrm>
              <a:off x="6055946" y="3083771"/>
              <a:ext cx="209743" cy="173442"/>
            </a:xfrm>
            <a:custGeom>
              <a:avLst/>
              <a:gdLst>
                <a:gd name="connsiteX0" fmla="*/ 206436 w 209743"/>
                <a:gd name="connsiteY0" fmla="*/ 97732 h 173441"/>
                <a:gd name="connsiteX1" fmla="*/ 186147 w 209743"/>
                <a:gd name="connsiteY1" fmla="*/ 95635 h 173441"/>
                <a:gd name="connsiteX2" fmla="*/ 175862 w 209743"/>
                <a:gd name="connsiteY2" fmla="*/ 99548 h 173441"/>
                <a:gd name="connsiteX3" fmla="*/ 175579 w 209743"/>
                <a:gd name="connsiteY3" fmla="*/ 96845 h 173441"/>
                <a:gd name="connsiteX4" fmla="*/ 184050 w 209743"/>
                <a:gd name="connsiteY4" fmla="*/ 87770 h 173441"/>
                <a:gd name="connsiteX5" fmla="*/ 195545 w 209743"/>
                <a:gd name="connsiteY5" fmla="*/ 86237 h 173441"/>
                <a:gd name="connsiteX6" fmla="*/ 193407 w 209743"/>
                <a:gd name="connsiteY6" fmla="*/ 72926 h 173441"/>
                <a:gd name="connsiteX7" fmla="*/ 187680 w 209743"/>
                <a:gd name="connsiteY7" fmla="*/ 55380 h 173441"/>
                <a:gd name="connsiteX8" fmla="*/ 182517 w 209743"/>
                <a:gd name="connsiteY8" fmla="*/ 47192 h 173441"/>
                <a:gd name="connsiteX9" fmla="*/ 183122 w 209743"/>
                <a:gd name="connsiteY9" fmla="*/ 42957 h 173441"/>
                <a:gd name="connsiteX10" fmla="*/ 183122 w 209743"/>
                <a:gd name="connsiteY10" fmla="*/ 39327 h 173441"/>
                <a:gd name="connsiteX11" fmla="*/ 178887 w 209743"/>
                <a:gd name="connsiteY11" fmla="*/ 32067 h 173441"/>
                <a:gd name="connsiteX12" fmla="*/ 183727 w 209743"/>
                <a:gd name="connsiteY12" fmla="*/ 23314 h 173441"/>
                <a:gd name="connsiteX13" fmla="*/ 181307 w 209743"/>
                <a:gd name="connsiteY13" fmla="*/ 14238 h 173441"/>
                <a:gd name="connsiteX14" fmla="*/ 169529 w 209743"/>
                <a:gd name="connsiteY14" fmla="*/ 11173 h 173441"/>
                <a:gd name="connsiteX15" fmla="*/ 148918 w 209743"/>
                <a:gd name="connsiteY15" fmla="*/ 3025 h 173441"/>
                <a:gd name="connsiteX16" fmla="*/ 136212 w 209743"/>
                <a:gd name="connsiteY16" fmla="*/ 6333 h 173441"/>
                <a:gd name="connsiteX17" fmla="*/ 108058 w 209743"/>
                <a:gd name="connsiteY17" fmla="*/ 4840 h 173441"/>
                <a:gd name="connsiteX18" fmla="*/ 98983 w 209743"/>
                <a:gd name="connsiteY18" fmla="*/ 19966 h 173441"/>
                <a:gd name="connsiteX19" fmla="*/ 97974 w 209743"/>
                <a:gd name="connsiteY19" fmla="*/ 20047 h 173441"/>
                <a:gd name="connsiteX20" fmla="*/ 54695 w 209743"/>
                <a:gd name="connsiteY20" fmla="*/ 58486 h 173441"/>
                <a:gd name="connsiteX21" fmla="*/ 34729 w 209743"/>
                <a:gd name="connsiteY21" fmla="*/ 62399 h 173441"/>
                <a:gd name="connsiteX22" fmla="*/ 26339 w 209743"/>
                <a:gd name="connsiteY22" fmla="*/ 81840 h 173441"/>
                <a:gd name="connsiteX23" fmla="*/ 3630 w 209743"/>
                <a:gd name="connsiteY23" fmla="*/ 89786 h 173441"/>
                <a:gd name="connsiteX24" fmla="*/ 3025 w 209743"/>
                <a:gd name="connsiteY24" fmla="*/ 92691 h 173441"/>
                <a:gd name="connsiteX25" fmla="*/ 21297 w 209743"/>
                <a:gd name="connsiteY25" fmla="*/ 121127 h 173441"/>
                <a:gd name="connsiteX26" fmla="*/ 34003 w 209743"/>
                <a:gd name="connsiteY26" fmla="*/ 135405 h 173441"/>
                <a:gd name="connsiteX27" fmla="*/ 52234 w 209743"/>
                <a:gd name="connsiteY27" fmla="*/ 132905 h 173441"/>
                <a:gd name="connsiteX28" fmla="*/ 55300 w 209743"/>
                <a:gd name="connsiteY28" fmla="*/ 117537 h 173441"/>
                <a:gd name="connsiteX29" fmla="*/ 72523 w 209743"/>
                <a:gd name="connsiteY29" fmla="*/ 106485 h 173441"/>
                <a:gd name="connsiteX30" fmla="*/ 96643 w 209743"/>
                <a:gd name="connsiteY30" fmla="*/ 112334 h 173441"/>
                <a:gd name="connsiteX31" fmla="*/ 98862 w 209743"/>
                <a:gd name="connsiteY31" fmla="*/ 136011 h 173441"/>
                <a:gd name="connsiteX32" fmla="*/ 112737 w 209743"/>
                <a:gd name="connsiteY32" fmla="*/ 148353 h 173441"/>
                <a:gd name="connsiteX33" fmla="*/ 113826 w 209743"/>
                <a:gd name="connsiteY33" fmla="*/ 154242 h 173441"/>
                <a:gd name="connsiteX34" fmla="*/ 128064 w 209743"/>
                <a:gd name="connsiteY34" fmla="*/ 152790 h 173441"/>
                <a:gd name="connsiteX35" fmla="*/ 146982 w 209743"/>
                <a:gd name="connsiteY35" fmla="*/ 163802 h 173441"/>
                <a:gd name="connsiteX36" fmla="*/ 155210 w 209743"/>
                <a:gd name="connsiteY36" fmla="*/ 172595 h 173441"/>
                <a:gd name="connsiteX37" fmla="*/ 162551 w 209743"/>
                <a:gd name="connsiteY37" fmla="*/ 169489 h 173441"/>
                <a:gd name="connsiteX38" fmla="*/ 167109 w 209743"/>
                <a:gd name="connsiteY38" fmla="*/ 155251 h 173441"/>
                <a:gd name="connsiteX39" fmla="*/ 177394 w 209743"/>
                <a:gd name="connsiteY39" fmla="*/ 154928 h 173441"/>
                <a:gd name="connsiteX40" fmla="*/ 182840 w 209743"/>
                <a:gd name="connsiteY40" fmla="*/ 158558 h 173441"/>
                <a:gd name="connsiteX41" fmla="*/ 194012 w 209743"/>
                <a:gd name="connsiteY41" fmla="*/ 150693 h 173441"/>
                <a:gd name="connsiteX42" fmla="*/ 193407 w 209743"/>
                <a:gd name="connsiteY42" fmla="*/ 142222 h 173441"/>
                <a:gd name="connsiteX43" fmla="*/ 186147 w 209743"/>
                <a:gd name="connsiteY43" fmla="*/ 140407 h 173441"/>
                <a:gd name="connsiteX44" fmla="*/ 191915 w 209743"/>
                <a:gd name="connsiteY44" fmla="*/ 127096 h 173441"/>
                <a:gd name="connsiteX45" fmla="*/ 190705 w 209743"/>
                <a:gd name="connsiteY45" fmla="*/ 112576 h 173441"/>
                <a:gd name="connsiteX46" fmla="*/ 194940 w 209743"/>
                <a:gd name="connsiteY46" fmla="*/ 110761 h 173441"/>
                <a:gd name="connsiteX47" fmla="*/ 200991 w 209743"/>
                <a:gd name="connsiteY47" fmla="*/ 119231 h 173441"/>
                <a:gd name="connsiteX48" fmla="*/ 196755 w 209743"/>
                <a:gd name="connsiteY48" fmla="*/ 133469 h 173441"/>
                <a:gd name="connsiteX49" fmla="*/ 196755 w 209743"/>
                <a:gd name="connsiteY49" fmla="*/ 140730 h 173441"/>
                <a:gd name="connsiteX50" fmla="*/ 202806 w 209743"/>
                <a:gd name="connsiteY50" fmla="*/ 144642 h 173441"/>
                <a:gd name="connsiteX51" fmla="*/ 208251 w 209743"/>
                <a:gd name="connsiteY51" fmla="*/ 133147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9743" h="173441">
                  <a:moveTo>
                    <a:pt x="206436" y="97732"/>
                  </a:moveTo>
                  <a:lnTo>
                    <a:pt x="186147" y="95635"/>
                  </a:lnTo>
                  <a:lnTo>
                    <a:pt x="175862" y="99548"/>
                  </a:lnTo>
                  <a:lnTo>
                    <a:pt x="175579" y="96845"/>
                  </a:lnTo>
                  <a:lnTo>
                    <a:pt x="184050" y="87770"/>
                  </a:lnTo>
                  <a:lnTo>
                    <a:pt x="195545" y="86237"/>
                  </a:lnTo>
                  <a:lnTo>
                    <a:pt x="193407" y="72926"/>
                  </a:lnTo>
                  <a:lnTo>
                    <a:pt x="187680" y="55380"/>
                  </a:lnTo>
                  <a:lnTo>
                    <a:pt x="182517" y="47192"/>
                  </a:lnTo>
                  <a:lnTo>
                    <a:pt x="183122" y="42957"/>
                  </a:lnTo>
                  <a:lnTo>
                    <a:pt x="183122" y="39327"/>
                  </a:lnTo>
                  <a:lnTo>
                    <a:pt x="178887" y="32067"/>
                  </a:lnTo>
                  <a:lnTo>
                    <a:pt x="183727" y="23314"/>
                  </a:lnTo>
                  <a:lnTo>
                    <a:pt x="181307" y="14238"/>
                  </a:lnTo>
                  <a:lnTo>
                    <a:pt x="169529" y="11173"/>
                  </a:lnTo>
                  <a:lnTo>
                    <a:pt x="148918" y="3025"/>
                  </a:lnTo>
                  <a:lnTo>
                    <a:pt x="136212" y="6333"/>
                  </a:lnTo>
                  <a:lnTo>
                    <a:pt x="108058" y="4840"/>
                  </a:lnTo>
                  <a:lnTo>
                    <a:pt x="98983" y="19966"/>
                  </a:lnTo>
                  <a:lnTo>
                    <a:pt x="97974" y="20047"/>
                  </a:lnTo>
                  <a:lnTo>
                    <a:pt x="54695" y="58486"/>
                  </a:lnTo>
                  <a:lnTo>
                    <a:pt x="34729" y="62399"/>
                  </a:lnTo>
                  <a:lnTo>
                    <a:pt x="26339" y="81840"/>
                  </a:lnTo>
                  <a:lnTo>
                    <a:pt x="3630" y="89786"/>
                  </a:lnTo>
                  <a:lnTo>
                    <a:pt x="3025" y="92691"/>
                  </a:lnTo>
                  <a:lnTo>
                    <a:pt x="21297" y="121127"/>
                  </a:lnTo>
                  <a:lnTo>
                    <a:pt x="34003" y="135405"/>
                  </a:lnTo>
                  <a:lnTo>
                    <a:pt x="52234" y="132905"/>
                  </a:lnTo>
                  <a:lnTo>
                    <a:pt x="55300" y="117537"/>
                  </a:lnTo>
                  <a:lnTo>
                    <a:pt x="72523" y="106485"/>
                  </a:lnTo>
                  <a:lnTo>
                    <a:pt x="96643" y="112334"/>
                  </a:lnTo>
                  <a:lnTo>
                    <a:pt x="98862" y="136011"/>
                  </a:lnTo>
                  <a:lnTo>
                    <a:pt x="112737" y="148353"/>
                  </a:lnTo>
                  <a:lnTo>
                    <a:pt x="113826" y="154242"/>
                  </a:lnTo>
                  <a:lnTo>
                    <a:pt x="128064" y="152790"/>
                  </a:lnTo>
                  <a:lnTo>
                    <a:pt x="146982" y="163802"/>
                  </a:lnTo>
                  <a:lnTo>
                    <a:pt x="155210" y="172595"/>
                  </a:lnTo>
                  <a:lnTo>
                    <a:pt x="162551" y="169489"/>
                  </a:lnTo>
                  <a:lnTo>
                    <a:pt x="167109" y="155251"/>
                  </a:lnTo>
                  <a:lnTo>
                    <a:pt x="177394" y="154928"/>
                  </a:lnTo>
                  <a:lnTo>
                    <a:pt x="182840" y="158558"/>
                  </a:lnTo>
                  <a:lnTo>
                    <a:pt x="194012" y="150693"/>
                  </a:lnTo>
                  <a:lnTo>
                    <a:pt x="193407" y="142222"/>
                  </a:lnTo>
                  <a:lnTo>
                    <a:pt x="186147" y="140407"/>
                  </a:lnTo>
                  <a:lnTo>
                    <a:pt x="191915" y="127096"/>
                  </a:lnTo>
                  <a:lnTo>
                    <a:pt x="190705" y="112576"/>
                  </a:lnTo>
                  <a:lnTo>
                    <a:pt x="194940" y="110761"/>
                  </a:lnTo>
                  <a:lnTo>
                    <a:pt x="200991" y="119231"/>
                  </a:lnTo>
                  <a:lnTo>
                    <a:pt x="196755" y="133469"/>
                  </a:lnTo>
                  <a:lnTo>
                    <a:pt x="196755" y="140730"/>
                  </a:lnTo>
                  <a:lnTo>
                    <a:pt x="202806" y="144642"/>
                  </a:lnTo>
                  <a:lnTo>
                    <a:pt x="208251" y="133147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orme libre : forme 5">
              <a:extLst>
                <a:ext uri="{FF2B5EF4-FFF2-40B4-BE49-F238E27FC236}">
                  <a16:creationId xmlns:a16="http://schemas.microsoft.com/office/drawing/2014/main" id="{DB21B4C6-9A56-4DF2-8616-72EB519AD962}"/>
                </a:ext>
              </a:extLst>
            </p:cNvPr>
            <p:cNvSpPr/>
            <p:nvPr/>
          </p:nvSpPr>
          <p:spPr>
            <a:xfrm>
              <a:off x="6551706" y="5457298"/>
              <a:ext cx="52436" cy="36302"/>
            </a:xfrm>
            <a:custGeom>
              <a:avLst/>
              <a:gdLst>
                <a:gd name="connsiteX0" fmla="*/ 3025 w 52435"/>
                <a:gd name="connsiteY0" fmla="*/ 21620 h 36301"/>
                <a:gd name="connsiteX1" fmla="*/ 15973 w 52435"/>
                <a:gd name="connsiteY1" fmla="*/ 21620 h 36301"/>
                <a:gd name="connsiteX2" fmla="*/ 15973 w 52435"/>
                <a:gd name="connsiteY2" fmla="*/ 10931 h 36301"/>
                <a:gd name="connsiteX3" fmla="*/ 40739 w 52435"/>
                <a:gd name="connsiteY3" fmla="*/ 3025 h 36301"/>
                <a:gd name="connsiteX4" fmla="*/ 50338 w 52435"/>
                <a:gd name="connsiteY4" fmla="*/ 3025 h 36301"/>
                <a:gd name="connsiteX5" fmla="*/ 45821 w 52435"/>
                <a:gd name="connsiteY5" fmla="*/ 21620 h 36301"/>
                <a:gd name="connsiteX6" fmla="*/ 36261 w 52435"/>
                <a:gd name="connsiteY6" fmla="*/ 30050 h 36301"/>
                <a:gd name="connsiteX7" fmla="*/ 31179 w 52435"/>
                <a:gd name="connsiteY7" fmla="*/ 30050 h 36301"/>
                <a:gd name="connsiteX8" fmla="*/ 23314 w 52435"/>
                <a:gd name="connsiteY8" fmla="*/ 35132 h 36301"/>
                <a:gd name="connsiteX9" fmla="*/ 3025 w 52435"/>
                <a:gd name="connsiteY9" fmla="*/ 3174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35" h="36301">
                  <a:moveTo>
                    <a:pt x="3025" y="21620"/>
                  </a:moveTo>
                  <a:lnTo>
                    <a:pt x="15973" y="21620"/>
                  </a:lnTo>
                  <a:lnTo>
                    <a:pt x="15973" y="10931"/>
                  </a:lnTo>
                  <a:lnTo>
                    <a:pt x="40739" y="3025"/>
                  </a:lnTo>
                  <a:lnTo>
                    <a:pt x="50338" y="3025"/>
                  </a:lnTo>
                  <a:lnTo>
                    <a:pt x="45821" y="21620"/>
                  </a:lnTo>
                  <a:lnTo>
                    <a:pt x="36261" y="30050"/>
                  </a:lnTo>
                  <a:lnTo>
                    <a:pt x="31179" y="30050"/>
                  </a:lnTo>
                  <a:lnTo>
                    <a:pt x="23314" y="35132"/>
                  </a:lnTo>
                  <a:lnTo>
                    <a:pt x="3025" y="31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orme libre : forme 6">
              <a:extLst>
                <a:ext uri="{FF2B5EF4-FFF2-40B4-BE49-F238E27FC236}">
                  <a16:creationId xmlns:a16="http://schemas.microsoft.com/office/drawing/2014/main" id="{CDE1E2F3-CC53-4FEC-AFEE-AF56AB5BE5EF}"/>
                </a:ext>
              </a:extLst>
            </p:cNvPr>
            <p:cNvSpPr/>
            <p:nvPr/>
          </p:nvSpPr>
          <p:spPr>
            <a:xfrm>
              <a:off x="6566348" y="5506829"/>
              <a:ext cx="16134" cy="16134"/>
            </a:xfrm>
            <a:custGeom>
              <a:avLst/>
              <a:gdLst>
                <a:gd name="connsiteX0" fmla="*/ 17102 w 16134"/>
                <a:gd name="connsiteY0" fmla="*/ 15973 h 16134"/>
                <a:gd name="connsiteX1" fmla="*/ 3025 w 16134"/>
                <a:gd name="connsiteY1" fmla="*/ 13754 h 16134"/>
                <a:gd name="connsiteX2" fmla="*/ 9801 w 16134"/>
                <a:gd name="connsiteY2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4" h="16134">
                  <a:moveTo>
                    <a:pt x="17102" y="15973"/>
                  </a:moveTo>
                  <a:lnTo>
                    <a:pt x="3025" y="13754"/>
                  </a:lnTo>
                  <a:lnTo>
                    <a:pt x="9801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orme libre : forme 7">
              <a:extLst>
                <a:ext uri="{FF2B5EF4-FFF2-40B4-BE49-F238E27FC236}">
                  <a16:creationId xmlns:a16="http://schemas.microsoft.com/office/drawing/2014/main" id="{3F1EC56F-F027-4F3A-823A-314D8F6E090B}"/>
                </a:ext>
              </a:extLst>
            </p:cNvPr>
            <p:cNvSpPr/>
            <p:nvPr/>
          </p:nvSpPr>
          <p:spPr>
            <a:xfrm>
              <a:off x="6685135" y="5358799"/>
              <a:ext cx="129073" cy="96805"/>
            </a:xfrm>
            <a:custGeom>
              <a:avLst/>
              <a:gdLst>
                <a:gd name="connsiteX0" fmla="*/ 3025 w 129072"/>
                <a:gd name="connsiteY0" fmla="*/ 42998 h 96804"/>
                <a:gd name="connsiteX1" fmla="*/ 31744 w 129072"/>
                <a:gd name="connsiteY1" fmla="*/ 27791 h 96804"/>
                <a:gd name="connsiteX2" fmla="*/ 76234 w 129072"/>
                <a:gd name="connsiteY2" fmla="*/ 5244 h 96804"/>
                <a:gd name="connsiteX3" fmla="*/ 93094 w 129072"/>
                <a:gd name="connsiteY3" fmla="*/ 3025 h 96804"/>
                <a:gd name="connsiteX4" fmla="*/ 88617 w 129072"/>
                <a:gd name="connsiteY4" fmla="*/ 9761 h 96804"/>
                <a:gd name="connsiteX5" fmla="*/ 95352 w 129072"/>
                <a:gd name="connsiteY5" fmla="*/ 13714 h 96804"/>
                <a:gd name="connsiteX6" fmla="*/ 90875 w 129072"/>
                <a:gd name="connsiteY6" fmla="*/ 21015 h 96804"/>
                <a:gd name="connsiteX7" fmla="*/ 95917 w 129072"/>
                <a:gd name="connsiteY7" fmla="*/ 29485 h 96804"/>
                <a:gd name="connsiteX8" fmla="*/ 107171 w 129072"/>
                <a:gd name="connsiteY8" fmla="*/ 31704 h 96804"/>
                <a:gd name="connsiteX9" fmla="*/ 116206 w 129072"/>
                <a:gd name="connsiteY9" fmla="*/ 28921 h 96804"/>
                <a:gd name="connsiteX10" fmla="*/ 127459 w 129072"/>
                <a:gd name="connsiteY10" fmla="*/ 40174 h 96804"/>
                <a:gd name="connsiteX11" fmla="*/ 116770 w 129072"/>
                <a:gd name="connsiteY11" fmla="*/ 55945 h 96804"/>
                <a:gd name="connsiteX12" fmla="*/ 100435 w 129072"/>
                <a:gd name="connsiteY12" fmla="*/ 81840 h 96804"/>
                <a:gd name="connsiteX13" fmla="*/ 77928 w 129072"/>
                <a:gd name="connsiteY13" fmla="*/ 96482 h 96804"/>
                <a:gd name="connsiteX14" fmla="*/ 66634 w 129072"/>
                <a:gd name="connsiteY14" fmla="*/ 81276 h 96804"/>
                <a:gd name="connsiteX15" fmla="*/ 49774 w 129072"/>
                <a:gd name="connsiteY15" fmla="*/ 81276 h 96804"/>
                <a:gd name="connsiteX16" fmla="*/ 45256 w 129072"/>
                <a:gd name="connsiteY16" fmla="*/ 73935 h 96804"/>
                <a:gd name="connsiteX17" fmla="*/ 44651 w 129072"/>
                <a:gd name="connsiteY17" fmla="*/ 56631 h 96804"/>
                <a:gd name="connsiteX18" fmla="*/ 38399 w 129072"/>
                <a:gd name="connsiteY18" fmla="*/ 53364 h 96804"/>
                <a:gd name="connsiteX19" fmla="*/ 31058 w 129072"/>
                <a:gd name="connsiteY19" fmla="*/ 53646 h 96804"/>
                <a:gd name="connsiteX20" fmla="*/ 20974 w 129072"/>
                <a:gd name="connsiteY20" fmla="*/ 62883 h 96804"/>
                <a:gd name="connsiteX21" fmla="*/ 17183 w 129072"/>
                <a:gd name="connsiteY21" fmla="*/ 62883 h 96804"/>
                <a:gd name="connsiteX22" fmla="*/ 14722 w 129072"/>
                <a:gd name="connsiteY22" fmla="*/ 56631 h 96804"/>
                <a:gd name="connsiteX23" fmla="*/ 3872 w 129072"/>
                <a:gd name="connsiteY23" fmla="*/ 49532 h 9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9072" h="96804">
                  <a:moveTo>
                    <a:pt x="3025" y="42998"/>
                  </a:moveTo>
                  <a:lnTo>
                    <a:pt x="31744" y="27791"/>
                  </a:lnTo>
                  <a:lnTo>
                    <a:pt x="76234" y="5244"/>
                  </a:lnTo>
                  <a:lnTo>
                    <a:pt x="93094" y="3025"/>
                  </a:lnTo>
                  <a:lnTo>
                    <a:pt x="88617" y="9761"/>
                  </a:lnTo>
                  <a:lnTo>
                    <a:pt x="95352" y="13714"/>
                  </a:lnTo>
                  <a:lnTo>
                    <a:pt x="90875" y="21015"/>
                  </a:lnTo>
                  <a:lnTo>
                    <a:pt x="95917" y="29485"/>
                  </a:lnTo>
                  <a:lnTo>
                    <a:pt x="107171" y="31704"/>
                  </a:lnTo>
                  <a:lnTo>
                    <a:pt x="116206" y="28921"/>
                  </a:lnTo>
                  <a:lnTo>
                    <a:pt x="127459" y="40174"/>
                  </a:lnTo>
                  <a:lnTo>
                    <a:pt x="116770" y="55945"/>
                  </a:lnTo>
                  <a:lnTo>
                    <a:pt x="100435" y="81840"/>
                  </a:lnTo>
                  <a:lnTo>
                    <a:pt x="77928" y="96482"/>
                  </a:lnTo>
                  <a:lnTo>
                    <a:pt x="66634" y="81276"/>
                  </a:lnTo>
                  <a:lnTo>
                    <a:pt x="49774" y="81276"/>
                  </a:lnTo>
                  <a:lnTo>
                    <a:pt x="45256" y="73935"/>
                  </a:lnTo>
                  <a:lnTo>
                    <a:pt x="44651" y="56631"/>
                  </a:lnTo>
                  <a:lnTo>
                    <a:pt x="38399" y="53364"/>
                  </a:lnTo>
                  <a:lnTo>
                    <a:pt x="31058" y="53646"/>
                  </a:lnTo>
                  <a:lnTo>
                    <a:pt x="20974" y="62883"/>
                  </a:lnTo>
                  <a:lnTo>
                    <a:pt x="17183" y="62883"/>
                  </a:lnTo>
                  <a:lnTo>
                    <a:pt x="14722" y="56631"/>
                  </a:lnTo>
                  <a:lnTo>
                    <a:pt x="3872" y="495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orme libre : forme 8">
              <a:extLst>
                <a:ext uri="{FF2B5EF4-FFF2-40B4-BE49-F238E27FC236}">
                  <a16:creationId xmlns:a16="http://schemas.microsoft.com/office/drawing/2014/main" id="{C8B37032-BBBD-4A59-8D7B-01895F4FBE81}"/>
                </a:ext>
              </a:extLst>
            </p:cNvPr>
            <p:cNvSpPr/>
            <p:nvPr/>
          </p:nvSpPr>
          <p:spPr>
            <a:xfrm>
              <a:off x="6850268" y="5351216"/>
              <a:ext cx="56469" cy="40335"/>
            </a:xfrm>
            <a:custGeom>
              <a:avLst/>
              <a:gdLst>
                <a:gd name="connsiteX0" fmla="*/ 3025 w 56469"/>
                <a:gd name="connsiteY0" fmla="*/ 3025 h 40335"/>
                <a:gd name="connsiteX1" fmla="*/ 35939 w 56469"/>
                <a:gd name="connsiteY1" fmla="*/ 3549 h 40335"/>
                <a:gd name="connsiteX2" fmla="*/ 53041 w 56469"/>
                <a:gd name="connsiteY2" fmla="*/ 14722 h 40335"/>
                <a:gd name="connsiteX3" fmla="*/ 53041 w 56469"/>
                <a:gd name="connsiteY3" fmla="*/ 21499 h 40335"/>
                <a:gd name="connsiteX4" fmla="*/ 55501 w 56469"/>
                <a:gd name="connsiteY4" fmla="*/ 25855 h 40335"/>
                <a:gd name="connsiteX5" fmla="*/ 54977 w 56469"/>
                <a:gd name="connsiteY5" fmla="*/ 38076 h 40335"/>
                <a:gd name="connsiteX6" fmla="*/ 46547 w 56469"/>
                <a:gd name="connsiteY6" fmla="*/ 38076 h 40335"/>
                <a:gd name="connsiteX7" fmla="*/ 20974 w 56469"/>
                <a:gd name="connsiteY7" fmla="*/ 19320 h 40335"/>
                <a:gd name="connsiteX8" fmla="*/ 6817 w 56469"/>
                <a:gd name="connsiteY8" fmla="*/ 19038 h 40335"/>
                <a:gd name="connsiteX9" fmla="*/ 6534 w 56469"/>
                <a:gd name="connsiteY9" fmla="*/ 10608 h 40335"/>
                <a:gd name="connsiteX10" fmla="*/ 3267 w 56469"/>
                <a:gd name="connsiteY10" fmla="*/ 8712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9" h="40335">
                  <a:moveTo>
                    <a:pt x="3025" y="3025"/>
                  </a:moveTo>
                  <a:lnTo>
                    <a:pt x="35939" y="3549"/>
                  </a:lnTo>
                  <a:lnTo>
                    <a:pt x="53041" y="14722"/>
                  </a:lnTo>
                  <a:lnTo>
                    <a:pt x="53041" y="21499"/>
                  </a:lnTo>
                  <a:lnTo>
                    <a:pt x="55501" y="25855"/>
                  </a:lnTo>
                  <a:lnTo>
                    <a:pt x="54977" y="38076"/>
                  </a:lnTo>
                  <a:lnTo>
                    <a:pt x="46547" y="38076"/>
                  </a:lnTo>
                  <a:lnTo>
                    <a:pt x="20974" y="19320"/>
                  </a:lnTo>
                  <a:lnTo>
                    <a:pt x="6817" y="19038"/>
                  </a:lnTo>
                  <a:lnTo>
                    <a:pt x="6534" y="10608"/>
                  </a:lnTo>
                  <a:lnTo>
                    <a:pt x="3267" y="8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8E777688-1B17-4F05-82A5-F09341D36684}"/>
                </a:ext>
              </a:extLst>
            </p:cNvPr>
            <p:cNvSpPr/>
            <p:nvPr/>
          </p:nvSpPr>
          <p:spPr>
            <a:xfrm>
              <a:off x="7536773" y="4987392"/>
              <a:ext cx="36302" cy="16134"/>
            </a:xfrm>
            <a:custGeom>
              <a:avLst/>
              <a:gdLst>
                <a:gd name="connsiteX0" fmla="*/ 33962 w 36301"/>
                <a:gd name="connsiteY0" fmla="*/ 15045 h 16134"/>
                <a:gd name="connsiteX1" fmla="*/ 3025 w 36301"/>
                <a:gd name="connsiteY1" fmla="*/ 16215 h 16134"/>
                <a:gd name="connsiteX2" fmla="*/ 3025 w 36301"/>
                <a:gd name="connsiteY2" fmla="*/ 8188 h 16134"/>
                <a:gd name="connsiteX3" fmla="*/ 26540 w 36301"/>
                <a:gd name="connsiteY3" fmla="*/ 7059 h 16134"/>
                <a:gd name="connsiteX4" fmla="*/ 35697 w 36301"/>
                <a:gd name="connsiteY4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16134">
                  <a:moveTo>
                    <a:pt x="33962" y="15045"/>
                  </a:moveTo>
                  <a:lnTo>
                    <a:pt x="3025" y="16215"/>
                  </a:lnTo>
                  <a:lnTo>
                    <a:pt x="3025" y="8188"/>
                  </a:lnTo>
                  <a:lnTo>
                    <a:pt x="26540" y="7059"/>
                  </a:lnTo>
                  <a:lnTo>
                    <a:pt x="3569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0FB70CE1-884E-4DC1-9CFE-DECD3832EABC}"/>
                </a:ext>
              </a:extLst>
            </p:cNvPr>
            <p:cNvSpPr/>
            <p:nvPr/>
          </p:nvSpPr>
          <p:spPr>
            <a:xfrm>
              <a:off x="7371157" y="4965611"/>
              <a:ext cx="108905" cy="229911"/>
            </a:xfrm>
            <a:custGeom>
              <a:avLst/>
              <a:gdLst>
                <a:gd name="connsiteX0" fmla="*/ 85551 w 108905"/>
                <a:gd name="connsiteY0" fmla="*/ 45458 h 229910"/>
                <a:gd name="connsiteX1" fmla="*/ 88980 w 108905"/>
                <a:gd name="connsiteY1" fmla="*/ 33962 h 229910"/>
                <a:gd name="connsiteX2" fmla="*/ 87850 w 108905"/>
                <a:gd name="connsiteY2" fmla="*/ 21942 h 229910"/>
                <a:gd name="connsiteX3" fmla="*/ 91279 w 108905"/>
                <a:gd name="connsiteY3" fmla="*/ 3025 h 229910"/>
                <a:gd name="connsiteX4" fmla="*/ 101040 w 108905"/>
                <a:gd name="connsiteY4" fmla="*/ 3590 h 229910"/>
                <a:gd name="connsiteX5" fmla="*/ 102734 w 108905"/>
                <a:gd name="connsiteY5" fmla="*/ 32833 h 229910"/>
                <a:gd name="connsiteX6" fmla="*/ 98176 w 108905"/>
                <a:gd name="connsiteY6" fmla="*/ 53444 h 229910"/>
                <a:gd name="connsiteX7" fmla="*/ 107897 w 108905"/>
                <a:gd name="connsiteY7" fmla="*/ 64940 h 229910"/>
                <a:gd name="connsiteX8" fmla="*/ 109631 w 108905"/>
                <a:gd name="connsiteY8" fmla="*/ 127379 h 229910"/>
                <a:gd name="connsiteX9" fmla="*/ 92448 w 108905"/>
                <a:gd name="connsiteY9" fmla="*/ 148595 h 229910"/>
                <a:gd name="connsiteX10" fmla="*/ 93013 w 108905"/>
                <a:gd name="connsiteY10" fmla="*/ 185260 h 229910"/>
                <a:gd name="connsiteX11" fmla="*/ 89585 w 108905"/>
                <a:gd name="connsiteY11" fmla="*/ 192722 h 229910"/>
                <a:gd name="connsiteX12" fmla="*/ 82687 w 108905"/>
                <a:gd name="connsiteY12" fmla="*/ 193286 h 229910"/>
                <a:gd name="connsiteX13" fmla="*/ 83817 w 108905"/>
                <a:gd name="connsiteY13" fmla="*/ 205911 h 229910"/>
                <a:gd name="connsiteX14" fmla="*/ 78694 w 108905"/>
                <a:gd name="connsiteY14" fmla="*/ 211074 h 229910"/>
                <a:gd name="connsiteX15" fmla="*/ 78694 w 108905"/>
                <a:gd name="connsiteY15" fmla="*/ 217931 h 229910"/>
                <a:gd name="connsiteX16" fmla="*/ 73531 w 108905"/>
                <a:gd name="connsiteY16" fmla="*/ 222529 h 229910"/>
                <a:gd name="connsiteX17" fmla="*/ 72361 w 108905"/>
                <a:gd name="connsiteY17" fmla="*/ 230556 h 229910"/>
                <a:gd name="connsiteX18" fmla="*/ 62641 w 108905"/>
                <a:gd name="connsiteY18" fmla="*/ 228257 h 229910"/>
                <a:gd name="connsiteX19" fmla="*/ 60906 w 108905"/>
                <a:gd name="connsiteY19" fmla="*/ 217366 h 229910"/>
                <a:gd name="connsiteX20" fmla="*/ 33962 w 108905"/>
                <a:gd name="connsiteY20" fmla="*/ 208210 h 229910"/>
                <a:gd name="connsiteX21" fmla="*/ 25371 w 108905"/>
                <a:gd name="connsiteY21" fmla="*/ 201313 h 229910"/>
                <a:gd name="connsiteX22" fmla="*/ 28235 w 108905"/>
                <a:gd name="connsiteY22" fmla="*/ 193851 h 229910"/>
                <a:gd name="connsiteX23" fmla="*/ 36826 w 108905"/>
                <a:gd name="connsiteY23" fmla="*/ 189293 h 229910"/>
                <a:gd name="connsiteX24" fmla="*/ 36826 w 108905"/>
                <a:gd name="connsiteY24" fmla="*/ 184130 h 229910"/>
                <a:gd name="connsiteX25" fmla="*/ 18514 w 108905"/>
                <a:gd name="connsiteY25" fmla="*/ 178967 h 229910"/>
                <a:gd name="connsiteX26" fmla="*/ 26541 w 108905"/>
                <a:gd name="connsiteY26" fmla="*/ 162349 h 229910"/>
                <a:gd name="connsiteX27" fmla="*/ 28840 w 108905"/>
                <a:gd name="connsiteY27" fmla="*/ 152588 h 229910"/>
                <a:gd name="connsiteX28" fmla="*/ 8753 w 108905"/>
                <a:gd name="connsiteY28" fmla="*/ 154322 h 229910"/>
                <a:gd name="connsiteX29" fmla="*/ 8753 w 108905"/>
                <a:gd name="connsiteY29" fmla="*/ 148030 h 229910"/>
                <a:gd name="connsiteX30" fmla="*/ 21378 w 108905"/>
                <a:gd name="connsiteY30" fmla="*/ 134841 h 229910"/>
                <a:gd name="connsiteX31" fmla="*/ 21378 w 108905"/>
                <a:gd name="connsiteY31" fmla="*/ 127379 h 229910"/>
                <a:gd name="connsiteX32" fmla="*/ 3590 w 108905"/>
                <a:gd name="connsiteY32" fmla="*/ 120521 h 229910"/>
                <a:gd name="connsiteX33" fmla="*/ 3025 w 108905"/>
                <a:gd name="connsiteY33" fmla="*/ 107897 h 229910"/>
                <a:gd name="connsiteX34" fmla="*/ 12181 w 108905"/>
                <a:gd name="connsiteY34" fmla="*/ 103903 h 229910"/>
                <a:gd name="connsiteX35" fmla="*/ 5889 w 108905"/>
                <a:gd name="connsiteY35" fmla="*/ 92448 h 229910"/>
                <a:gd name="connsiteX36" fmla="*/ 18514 w 108905"/>
                <a:gd name="connsiteY36" fmla="*/ 80953 h 229910"/>
                <a:gd name="connsiteX37" fmla="*/ 19079 w 108905"/>
                <a:gd name="connsiteY37" fmla="*/ 64940 h 229910"/>
                <a:gd name="connsiteX38" fmla="*/ 41989 w 108905"/>
                <a:gd name="connsiteY38" fmla="*/ 52879 h 229910"/>
                <a:gd name="connsiteX39" fmla="*/ 54614 w 108905"/>
                <a:gd name="connsiteY39" fmla="*/ 51750 h 229910"/>
                <a:gd name="connsiteX40" fmla="*/ 64335 w 108905"/>
                <a:gd name="connsiteY40" fmla="*/ 40295 h 229910"/>
                <a:gd name="connsiteX41" fmla="*/ 72361 w 108905"/>
                <a:gd name="connsiteY41" fmla="*/ 40295 h 22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05" h="229910">
                  <a:moveTo>
                    <a:pt x="85551" y="45458"/>
                  </a:moveTo>
                  <a:lnTo>
                    <a:pt x="88980" y="33962"/>
                  </a:lnTo>
                  <a:lnTo>
                    <a:pt x="87850" y="21942"/>
                  </a:lnTo>
                  <a:lnTo>
                    <a:pt x="91279" y="3025"/>
                  </a:lnTo>
                  <a:lnTo>
                    <a:pt x="101040" y="3590"/>
                  </a:lnTo>
                  <a:lnTo>
                    <a:pt x="102734" y="32833"/>
                  </a:lnTo>
                  <a:lnTo>
                    <a:pt x="98176" y="53444"/>
                  </a:lnTo>
                  <a:lnTo>
                    <a:pt x="107897" y="64940"/>
                  </a:lnTo>
                  <a:lnTo>
                    <a:pt x="109631" y="127379"/>
                  </a:lnTo>
                  <a:lnTo>
                    <a:pt x="92448" y="148595"/>
                  </a:lnTo>
                  <a:lnTo>
                    <a:pt x="93013" y="185260"/>
                  </a:lnTo>
                  <a:lnTo>
                    <a:pt x="89585" y="192722"/>
                  </a:lnTo>
                  <a:lnTo>
                    <a:pt x="82687" y="193286"/>
                  </a:lnTo>
                  <a:lnTo>
                    <a:pt x="83817" y="205911"/>
                  </a:lnTo>
                  <a:lnTo>
                    <a:pt x="78694" y="211074"/>
                  </a:lnTo>
                  <a:lnTo>
                    <a:pt x="78694" y="217931"/>
                  </a:lnTo>
                  <a:lnTo>
                    <a:pt x="73531" y="222529"/>
                  </a:lnTo>
                  <a:lnTo>
                    <a:pt x="72361" y="230556"/>
                  </a:lnTo>
                  <a:lnTo>
                    <a:pt x="62641" y="228257"/>
                  </a:lnTo>
                  <a:lnTo>
                    <a:pt x="60906" y="217366"/>
                  </a:lnTo>
                  <a:lnTo>
                    <a:pt x="33962" y="208210"/>
                  </a:lnTo>
                  <a:lnTo>
                    <a:pt x="25371" y="201313"/>
                  </a:lnTo>
                  <a:lnTo>
                    <a:pt x="28235" y="193851"/>
                  </a:lnTo>
                  <a:lnTo>
                    <a:pt x="36826" y="189293"/>
                  </a:lnTo>
                  <a:lnTo>
                    <a:pt x="36826" y="184130"/>
                  </a:lnTo>
                  <a:lnTo>
                    <a:pt x="18514" y="178967"/>
                  </a:lnTo>
                  <a:lnTo>
                    <a:pt x="26541" y="162349"/>
                  </a:lnTo>
                  <a:lnTo>
                    <a:pt x="28840" y="152588"/>
                  </a:lnTo>
                  <a:lnTo>
                    <a:pt x="8753" y="154322"/>
                  </a:lnTo>
                  <a:lnTo>
                    <a:pt x="8753" y="148030"/>
                  </a:lnTo>
                  <a:lnTo>
                    <a:pt x="21378" y="134841"/>
                  </a:lnTo>
                  <a:lnTo>
                    <a:pt x="21378" y="127379"/>
                  </a:lnTo>
                  <a:lnTo>
                    <a:pt x="3590" y="120521"/>
                  </a:lnTo>
                  <a:lnTo>
                    <a:pt x="3025" y="107897"/>
                  </a:lnTo>
                  <a:lnTo>
                    <a:pt x="12181" y="103903"/>
                  </a:lnTo>
                  <a:lnTo>
                    <a:pt x="5889" y="92448"/>
                  </a:lnTo>
                  <a:lnTo>
                    <a:pt x="18514" y="80953"/>
                  </a:lnTo>
                  <a:lnTo>
                    <a:pt x="19079" y="64940"/>
                  </a:lnTo>
                  <a:lnTo>
                    <a:pt x="41989" y="52879"/>
                  </a:lnTo>
                  <a:lnTo>
                    <a:pt x="54614" y="51750"/>
                  </a:lnTo>
                  <a:lnTo>
                    <a:pt x="64335" y="40295"/>
                  </a:lnTo>
                  <a:lnTo>
                    <a:pt x="72361" y="40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orme libre : forme 11">
              <a:extLst>
                <a:ext uri="{FF2B5EF4-FFF2-40B4-BE49-F238E27FC236}">
                  <a16:creationId xmlns:a16="http://schemas.microsoft.com/office/drawing/2014/main" id="{63AA8CDD-7129-4BC0-A515-505E63EEFF83}"/>
                </a:ext>
              </a:extLst>
            </p:cNvPr>
            <p:cNvSpPr/>
            <p:nvPr/>
          </p:nvSpPr>
          <p:spPr>
            <a:xfrm>
              <a:off x="7340905" y="5511549"/>
              <a:ext cx="16134" cy="20168"/>
            </a:xfrm>
            <a:custGeom>
              <a:avLst/>
              <a:gdLst>
                <a:gd name="connsiteX0" fmla="*/ 3025 w 16134"/>
                <a:gd name="connsiteY0" fmla="*/ 3025 h 20167"/>
                <a:gd name="connsiteX1" fmla="*/ 13714 w 16134"/>
                <a:gd name="connsiteY1" fmla="*/ 3912 h 20167"/>
                <a:gd name="connsiteX2" fmla="*/ 12827 w 16134"/>
                <a:gd name="connsiteY2" fmla="*/ 20006 h 20167"/>
                <a:gd name="connsiteX3" fmla="*/ 3913 w 16134"/>
                <a:gd name="connsiteY3" fmla="*/ 1016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3025"/>
                  </a:moveTo>
                  <a:lnTo>
                    <a:pt x="13714" y="3912"/>
                  </a:lnTo>
                  <a:lnTo>
                    <a:pt x="12827" y="20006"/>
                  </a:lnTo>
                  <a:lnTo>
                    <a:pt x="3913" y="101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orme libre : forme 12">
              <a:extLst>
                <a:ext uri="{FF2B5EF4-FFF2-40B4-BE49-F238E27FC236}">
                  <a16:creationId xmlns:a16="http://schemas.microsoft.com/office/drawing/2014/main" id="{66E989E9-5EA3-43CD-BEC0-CD3AE8AA6D07}"/>
                </a:ext>
              </a:extLst>
            </p:cNvPr>
            <p:cNvSpPr/>
            <p:nvPr/>
          </p:nvSpPr>
          <p:spPr>
            <a:xfrm>
              <a:off x="7328845" y="5496342"/>
              <a:ext cx="12101" cy="16134"/>
            </a:xfrm>
            <a:custGeom>
              <a:avLst/>
              <a:gdLst>
                <a:gd name="connsiteX0" fmla="*/ 3025 w 12100"/>
                <a:gd name="connsiteY0" fmla="*/ 13310 h 16134"/>
                <a:gd name="connsiteX1" fmla="*/ 3913 w 12100"/>
                <a:gd name="connsiteY1" fmla="*/ 3025 h 16134"/>
                <a:gd name="connsiteX2" fmla="*/ 12383 w 12100"/>
                <a:gd name="connsiteY2" fmla="*/ 3025 h 16134"/>
                <a:gd name="connsiteX3" fmla="*/ 9721 w 12100"/>
                <a:gd name="connsiteY3" fmla="*/ 146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13310"/>
                  </a:moveTo>
                  <a:lnTo>
                    <a:pt x="3913" y="3025"/>
                  </a:lnTo>
                  <a:lnTo>
                    <a:pt x="12383" y="3025"/>
                  </a:lnTo>
                  <a:lnTo>
                    <a:pt x="9721" y="146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orme libre : forme 13">
              <a:extLst>
                <a:ext uri="{FF2B5EF4-FFF2-40B4-BE49-F238E27FC236}">
                  <a16:creationId xmlns:a16="http://schemas.microsoft.com/office/drawing/2014/main" id="{8A10F8F5-11A0-4452-860D-6066220CAA56}"/>
                </a:ext>
              </a:extLst>
            </p:cNvPr>
            <p:cNvSpPr/>
            <p:nvPr/>
          </p:nvSpPr>
          <p:spPr>
            <a:xfrm>
              <a:off x="7323037" y="5209599"/>
              <a:ext cx="189576" cy="334782"/>
            </a:xfrm>
            <a:custGeom>
              <a:avLst/>
              <a:gdLst>
                <a:gd name="connsiteX0" fmla="*/ 48120 w 189575"/>
                <a:gd name="connsiteY0" fmla="*/ 325506 h 334782"/>
                <a:gd name="connsiteX1" fmla="*/ 44570 w 189575"/>
                <a:gd name="connsiteY1" fmla="*/ 310783 h 334782"/>
                <a:gd name="connsiteX2" fmla="*/ 28920 w 189575"/>
                <a:gd name="connsiteY2" fmla="*/ 297392 h 334782"/>
                <a:gd name="connsiteX3" fmla="*/ 24443 w 189575"/>
                <a:gd name="connsiteY3" fmla="*/ 285331 h 334782"/>
                <a:gd name="connsiteX4" fmla="*/ 30251 w 189575"/>
                <a:gd name="connsiteY4" fmla="*/ 278193 h 334782"/>
                <a:gd name="connsiteX5" fmla="*/ 29808 w 189575"/>
                <a:gd name="connsiteY5" fmla="*/ 272828 h 334782"/>
                <a:gd name="connsiteX6" fmla="*/ 27589 w 189575"/>
                <a:gd name="connsiteY6" fmla="*/ 267020 h 334782"/>
                <a:gd name="connsiteX7" fmla="*/ 26702 w 189575"/>
                <a:gd name="connsiteY7" fmla="*/ 254516 h 334782"/>
                <a:gd name="connsiteX8" fmla="*/ 34285 w 189575"/>
                <a:gd name="connsiteY8" fmla="*/ 238866 h 334782"/>
                <a:gd name="connsiteX9" fmla="*/ 33841 w 189575"/>
                <a:gd name="connsiteY9" fmla="*/ 213858 h 334782"/>
                <a:gd name="connsiteX10" fmla="*/ 41868 w 189575"/>
                <a:gd name="connsiteY10" fmla="*/ 218335 h 334782"/>
                <a:gd name="connsiteX11" fmla="*/ 44127 w 189575"/>
                <a:gd name="connsiteY11" fmla="*/ 208049 h 334782"/>
                <a:gd name="connsiteX12" fmla="*/ 42755 w 189575"/>
                <a:gd name="connsiteY12" fmla="*/ 191512 h 334782"/>
                <a:gd name="connsiteX13" fmla="*/ 30251 w 189575"/>
                <a:gd name="connsiteY13" fmla="*/ 191956 h 334782"/>
                <a:gd name="connsiteX14" fmla="*/ 29364 w 189575"/>
                <a:gd name="connsiteY14" fmla="*/ 172756 h 334782"/>
                <a:gd name="connsiteX15" fmla="*/ 39206 w 189575"/>
                <a:gd name="connsiteY15" fmla="*/ 169650 h 334782"/>
                <a:gd name="connsiteX16" fmla="*/ 36060 w 189575"/>
                <a:gd name="connsiteY16" fmla="*/ 152669 h 334782"/>
                <a:gd name="connsiteX17" fmla="*/ 38762 w 189575"/>
                <a:gd name="connsiteY17" fmla="*/ 138350 h 334782"/>
                <a:gd name="connsiteX18" fmla="*/ 31139 w 189575"/>
                <a:gd name="connsiteY18" fmla="*/ 129880 h 334782"/>
                <a:gd name="connsiteX19" fmla="*/ 28477 w 189575"/>
                <a:gd name="connsiteY19" fmla="*/ 124071 h 334782"/>
                <a:gd name="connsiteX20" fmla="*/ 28920 w 189575"/>
                <a:gd name="connsiteY20" fmla="*/ 114673 h 334782"/>
                <a:gd name="connsiteX21" fmla="*/ 21781 w 189575"/>
                <a:gd name="connsiteY21" fmla="*/ 99951 h 334782"/>
                <a:gd name="connsiteX22" fmla="*/ 19079 w 189575"/>
                <a:gd name="connsiteY22" fmla="*/ 94586 h 334782"/>
                <a:gd name="connsiteX23" fmla="*/ 3025 w 189575"/>
                <a:gd name="connsiteY23" fmla="*/ 92811 h 334782"/>
                <a:gd name="connsiteX24" fmla="*/ 8390 w 189575"/>
                <a:gd name="connsiteY24" fmla="*/ 82526 h 334782"/>
                <a:gd name="connsiteX25" fmla="*/ 4356 w 189575"/>
                <a:gd name="connsiteY25" fmla="*/ 73612 h 334782"/>
                <a:gd name="connsiteX26" fmla="*/ 10608 w 189575"/>
                <a:gd name="connsiteY26" fmla="*/ 51710 h 334782"/>
                <a:gd name="connsiteX27" fmla="*/ 12827 w 189575"/>
                <a:gd name="connsiteY27" fmla="*/ 45014 h 334782"/>
                <a:gd name="connsiteX28" fmla="*/ 16416 w 189575"/>
                <a:gd name="connsiteY28" fmla="*/ 54412 h 334782"/>
                <a:gd name="connsiteX29" fmla="*/ 31139 w 189575"/>
                <a:gd name="connsiteY29" fmla="*/ 60664 h 334782"/>
                <a:gd name="connsiteX30" fmla="*/ 45902 w 189575"/>
                <a:gd name="connsiteY30" fmla="*/ 62883 h 334782"/>
                <a:gd name="connsiteX31" fmla="*/ 64657 w 189575"/>
                <a:gd name="connsiteY31" fmla="*/ 50823 h 334782"/>
                <a:gd name="connsiteX32" fmla="*/ 73571 w 189575"/>
                <a:gd name="connsiteY32" fmla="*/ 48604 h 334782"/>
                <a:gd name="connsiteX33" fmla="*/ 100838 w 189575"/>
                <a:gd name="connsiteY33" fmla="*/ 20894 h 334782"/>
                <a:gd name="connsiteX34" fmla="*/ 112898 w 189575"/>
                <a:gd name="connsiteY34" fmla="*/ 15973 h 334782"/>
                <a:gd name="connsiteX35" fmla="*/ 115560 w 189575"/>
                <a:gd name="connsiteY35" fmla="*/ 3025 h 334782"/>
                <a:gd name="connsiteX36" fmla="*/ 122256 w 189575"/>
                <a:gd name="connsiteY36" fmla="*/ 3913 h 334782"/>
                <a:gd name="connsiteX37" fmla="*/ 126290 w 189575"/>
                <a:gd name="connsiteY37" fmla="*/ 9721 h 334782"/>
                <a:gd name="connsiteX38" fmla="*/ 137906 w 189575"/>
                <a:gd name="connsiteY38" fmla="*/ 11496 h 334782"/>
                <a:gd name="connsiteX39" fmla="*/ 146377 w 189575"/>
                <a:gd name="connsiteY39" fmla="*/ 20894 h 334782"/>
                <a:gd name="connsiteX40" fmla="*/ 154887 w 189575"/>
                <a:gd name="connsiteY40" fmla="*/ 21781 h 334782"/>
                <a:gd name="connsiteX41" fmla="*/ 154887 w 189575"/>
                <a:gd name="connsiteY41" fmla="*/ 35173 h 334782"/>
                <a:gd name="connsiteX42" fmla="*/ 162914 w 189575"/>
                <a:gd name="connsiteY42" fmla="*/ 38318 h 334782"/>
                <a:gd name="connsiteX43" fmla="*/ 157106 w 189575"/>
                <a:gd name="connsiteY43" fmla="*/ 52154 h 334782"/>
                <a:gd name="connsiteX44" fmla="*/ 172312 w 189575"/>
                <a:gd name="connsiteY44" fmla="*/ 61552 h 334782"/>
                <a:gd name="connsiteX45" fmla="*/ 170981 w 189575"/>
                <a:gd name="connsiteY45" fmla="*/ 71797 h 334782"/>
                <a:gd name="connsiteX46" fmla="*/ 179452 w 189575"/>
                <a:gd name="connsiteY46" fmla="*/ 92368 h 334782"/>
                <a:gd name="connsiteX47" fmla="*/ 180339 w 189575"/>
                <a:gd name="connsiteY47" fmla="*/ 99951 h 334782"/>
                <a:gd name="connsiteX48" fmla="*/ 187922 w 189575"/>
                <a:gd name="connsiteY48" fmla="*/ 107534 h 334782"/>
                <a:gd name="connsiteX49" fmla="*/ 178564 w 189575"/>
                <a:gd name="connsiteY49" fmla="*/ 128992 h 334782"/>
                <a:gd name="connsiteX50" fmla="*/ 163358 w 189575"/>
                <a:gd name="connsiteY50" fmla="*/ 141053 h 334782"/>
                <a:gd name="connsiteX51" fmla="*/ 164245 w 189575"/>
                <a:gd name="connsiteY51" fmla="*/ 155331 h 334782"/>
                <a:gd name="connsiteX52" fmla="*/ 174531 w 189575"/>
                <a:gd name="connsiteY52" fmla="*/ 169650 h 334782"/>
                <a:gd name="connsiteX53" fmla="*/ 171869 w 189575"/>
                <a:gd name="connsiteY53" fmla="*/ 180783 h 334782"/>
                <a:gd name="connsiteX54" fmla="*/ 172756 w 189575"/>
                <a:gd name="connsiteY54" fmla="*/ 187518 h 334782"/>
                <a:gd name="connsiteX55" fmla="*/ 167835 w 189575"/>
                <a:gd name="connsiteY55" fmla="*/ 197764 h 334782"/>
                <a:gd name="connsiteX56" fmla="*/ 168279 w 189575"/>
                <a:gd name="connsiteY56" fmla="*/ 222328 h 334782"/>
                <a:gd name="connsiteX57" fmla="*/ 166060 w 189575"/>
                <a:gd name="connsiteY57" fmla="*/ 233501 h 334782"/>
                <a:gd name="connsiteX58" fmla="*/ 163801 w 189575"/>
                <a:gd name="connsiteY58" fmla="*/ 255403 h 334782"/>
                <a:gd name="connsiteX59" fmla="*/ 160696 w 189575"/>
                <a:gd name="connsiteY59" fmla="*/ 267020 h 334782"/>
                <a:gd name="connsiteX60" fmla="*/ 160696 w 189575"/>
                <a:gd name="connsiteY60" fmla="*/ 275046 h 334782"/>
                <a:gd name="connsiteX61" fmla="*/ 162914 w 189575"/>
                <a:gd name="connsiteY61" fmla="*/ 276821 h 334782"/>
                <a:gd name="connsiteX62" fmla="*/ 163358 w 189575"/>
                <a:gd name="connsiteY62" fmla="*/ 279967 h 334782"/>
                <a:gd name="connsiteX63" fmla="*/ 157106 w 189575"/>
                <a:gd name="connsiteY63" fmla="*/ 284444 h 334782"/>
                <a:gd name="connsiteX64" fmla="*/ 154887 w 189575"/>
                <a:gd name="connsiteY64" fmla="*/ 303200 h 334782"/>
                <a:gd name="connsiteX65" fmla="*/ 143271 w 189575"/>
                <a:gd name="connsiteY65" fmla="*/ 301829 h 334782"/>
                <a:gd name="connsiteX66" fmla="*/ 124515 w 189575"/>
                <a:gd name="connsiteY66" fmla="*/ 287550 h 334782"/>
                <a:gd name="connsiteX67" fmla="*/ 114229 w 189575"/>
                <a:gd name="connsiteY67" fmla="*/ 286663 h 334782"/>
                <a:gd name="connsiteX68" fmla="*/ 107090 w 189575"/>
                <a:gd name="connsiteY68" fmla="*/ 290696 h 334782"/>
                <a:gd name="connsiteX69" fmla="*/ 100838 w 189575"/>
                <a:gd name="connsiteY69" fmla="*/ 285776 h 334782"/>
                <a:gd name="connsiteX70" fmla="*/ 99063 w 189575"/>
                <a:gd name="connsiteY70" fmla="*/ 291140 h 334782"/>
                <a:gd name="connsiteX71" fmla="*/ 93699 w 189575"/>
                <a:gd name="connsiteY71" fmla="*/ 300942 h 334782"/>
                <a:gd name="connsiteX72" fmla="*/ 98136 w 189575"/>
                <a:gd name="connsiteY72" fmla="*/ 312558 h 334782"/>
                <a:gd name="connsiteX73" fmla="*/ 87003 w 189575"/>
                <a:gd name="connsiteY73" fmla="*/ 327321 h 334782"/>
                <a:gd name="connsiteX74" fmla="*/ 75830 w 189575"/>
                <a:gd name="connsiteY74" fmla="*/ 334904 h 334782"/>
                <a:gd name="connsiteX75" fmla="*/ 65101 w 189575"/>
                <a:gd name="connsiteY75" fmla="*/ 330426 h 334782"/>
                <a:gd name="connsiteX76" fmla="*/ 59293 w 189575"/>
                <a:gd name="connsiteY76" fmla="*/ 329096 h 334782"/>
                <a:gd name="connsiteX77" fmla="*/ 53928 w 189575"/>
                <a:gd name="connsiteY77" fmla="*/ 333129 h 334782"/>
                <a:gd name="connsiteX78" fmla="*/ 48120 w 189575"/>
                <a:gd name="connsiteY78" fmla="*/ 329096 h 33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89575" h="334782">
                  <a:moveTo>
                    <a:pt x="48120" y="325506"/>
                  </a:moveTo>
                  <a:lnTo>
                    <a:pt x="44570" y="310783"/>
                  </a:lnTo>
                  <a:lnTo>
                    <a:pt x="28920" y="297392"/>
                  </a:lnTo>
                  <a:lnTo>
                    <a:pt x="24443" y="285331"/>
                  </a:lnTo>
                  <a:lnTo>
                    <a:pt x="30251" y="278193"/>
                  </a:lnTo>
                  <a:lnTo>
                    <a:pt x="29808" y="272828"/>
                  </a:lnTo>
                  <a:lnTo>
                    <a:pt x="27589" y="267020"/>
                  </a:lnTo>
                  <a:lnTo>
                    <a:pt x="26702" y="254516"/>
                  </a:lnTo>
                  <a:lnTo>
                    <a:pt x="34285" y="238866"/>
                  </a:lnTo>
                  <a:lnTo>
                    <a:pt x="33841" y="213858"/>
                  </a:lnTo>
                  <a:lnTo>
                    <a:pt x="41868" y="218335"/>
                  </a:lnTo>
                  <a:lnTo>
                    <a:pt x="44127" y="208049"/>
                  </a:lnTo>
                  <a:lnTo>
                    <a:pt x="42755" y="191512"/>
                  </a:lnTo>
                  <a:lnTo>
                    <a:pt x="30251" y="191956"/>
                  </a:lnTo>
                  <a:lnTo>
                    <a:pt x="29364" y="172756"/>
                  </a:lnTo>
                  <a:lnTo>
                    <a:pt x="39206" y="169650"/>
                  </a:lnTo>
                  <a:lnTo>
                    <a:pt x="36060" y="152669"/>
                  </a:lnTo>
                  <a:lnTo>
                    <a:pt x="38762" y="138350"/>
                  </a:lnTo>
                  <a:lnTo>
                    <a:pt x="31139" y="129880"/>
                  </a:lnTo>
                  <a:lnTo>
                    <a:pt x="28477" y="124071"/>
                  </a:lnTo>
                  <a:lnTo>
                    <a:pt x="28920" y="114673"/>
                  </a:lnTo>
                  <a:lnTo>
                    <a:pt x="21781" y="99951"/>
                  </a:lnTo>
                  <a:lnTo>
                    <a:pt x="19079" y="94586"/>
                  </a:lnTo>
                  <a:lnTo>
                    <a:pt x="3025" y="92811"/>
                  </a:lnTo>
                  <a:lnTo>
                    <a:pt x="8390" y="82526"/>
                  </a:lnTo>
                  <a:lnTo>
                    <a:pt x="4356" y="73612"/>
                  </a:lnTo>
                  <a:lnTo>
                    <a:pt x="10608" y="51710"/>
                  </a:lnTo>
                  <a:lnTo>
                    <a:pt x="12827" y="45014"/>
                  </a:lnTo>
                  <a:lnTo>
                    <a:pt x="16416" y="54412"/>
                  </a:lnTo>
                  <a:lnTo>
                    <a:pt x="31139" y="60664"/>
                  </a:lnTo>
                  <a:lnTo>
                    <a:pt x="45902" y="62883"/>
                  </a:lnTo>
                  <a:lnTo>
                    <a:pt x="64657" y="50823"/>
                  </a:lnTo>
                  <a:lnTo>
                    <a:pt x="73571" y="48604"/>
                  </a:lnTo>
                  <a:lnTo>
                    <a:pt x="100838" y="20894"/>
                  </a:lnTo>
                  <a:lnTo>
                    <a:pt x="112898" y="15973"/>
                  </a:lnTo>
                  <a:lnTo>
                    <a:pt x="115560" y="3025"/>
                  </a:lnTo>
                  <a:lnTo>
                    <a:pt x="122256" y="3913"/>
                  </a:lnTo>
                  <a:lnTo>
                    <a:pt x="126290" y="9721"/>
                  </a:lnTo>
                  <a:lnTo>
                    <a:pt x="137906" y="11496"/>
                  </a:lnTo>
                  <a:lnTo>
                    <a:pt x="146377" y="20894"/>
                  </a:lnTo>
                  <a:lnTo>
                    <a:pt x="154887" y="21781"/>
                  </a:lnTo>
                  <a:lnTo>
                    <a:pt x="154887" y="35173"/>
                  </a:lnTo>
                  <a:lnTo>
                    <a:pt x="162914" y="38318"/>
                  </a:lnTo>
                  <a:lnTo>
                    <a:pt x="157106" y="52154"/>
                  </a:lnTo>
                  <a:lnTo>
                    <a:pt x="172312" y="61552"/>
                  </a:lnTo>
                  <a:lnTo>
                    <a:pt x="170981" y="71797"/>
                  </a:lnTo>
                  <a:lnTo>
                    <a:pt x="179452" y="92368"/>
                  </a:lnTo>
                  <a:lnTo>
                    <a:pt x="180339" y="99951"/>
                  </a:lnTo>
                  <a:lnTo>
                    <a:pt x="187922" y="107534"/>
                  </a:lnTo>
                  <a:lnTo>
                    <a:pt x="178564" y="128992"/>
                  </a:lnTo>
                  <a:lnTo>
                    <a:pt x="163358" y="141053"/>
                  </a:lnTo>
                  <a:lnTo>
                    <a:pt x="164245" y="155331"/>
                  </a:lnTo>
                  <a:lnTo>
                    <a:pt x="174531" y="169650"/>
                  </a:lnTo>
                  <a:lnTo>
                    <a:pt x="171869" y="180783"/>
                  </a:lnTo>
                  <a:lnTo>
                    <a:pt x="172756" y="187518"/>
                  </a:lnTo>
                  <a:lnTo>
                    <a:pt x="167835" y="197764"/>
                  </a:lnTo>
                  <a:lnTo>
                    <a:pt x="168279" y="222328"/>
                  </a:lnTo>
                  <a:lnTo>
                    <a:pt x="166060" y="233501"/>
                  </a:lnTo>
                  <a:lnTo>
                    <a:pt x="163801" y="255403"/>
                  </a:lnTo>
                  <a:lnTo>
                    <a:pt x="160696" y="267020"/>
                  </a:lnTo>
                  <a:lnTo>
                    <a:pt x="160696" y="275046"/>
                  </a:lnTo>
                  <a:lnTo>
                    <a:pt x="162914" y="276821"/>
                  </a:lnTo>
                  <a:lnTo>
                    <a:pt x="163358" y="279967"/>
                  </a:lnTo>
                  <a:lnTo>
                    <a:pt x="157106" y="284444"/>
                  </a:lnTo>
                  <a:lnTo>
                    <a:pt x="154887" y="303200"/>
                  </a:lnTo>
                  <a:lnTo>
                    <a:pt x="143271" y="301829"/>
                  </a:lnTo>
                  <a:lnTo>
                    <a:pt x="124515" y="287550"/>
                  </a:lnTo>
                  <a:lnTo>
                    <a:pt x="114229" y="286663"/>
                  </a:lnTo>
                  <a:lnTo>
                    <a:pt x="107090" y="290696"/>
                  </a:lnTo>
                  <a:lnTo>
                    <a:pt x="100838" y="285776"/>
                  </a:lnTo>
                  <a:lnTo>
                    <a:pt x="99063" y="291140"/>
                  </a:lnTo>
                  <a:lnTo>
                    <a:pt x="93699" y="300942"/>
                  </a:lnTo>
                  <a:lnTo>
                    <a:pt x="98136" y="312558"/>
                  </a:lnTo>
                  <a:lnTo>
                    <a:pt x="87003" y="327321"/>
                  </a:lnTo>
                  <a:lnTo>
                    <a:pt x="75830" y="334904"/>
                  </a:lnTo>
                  <a:lnTo>
                    <a:pt x="65101" y="330426"/>
                  </a:lnTo>
                  <a:lnTo>
                    <a:pt x="59293" y="329096"/>
                  </a:lnTo>
                  <a:lnTo>
                    <a:pt x="53928" y="333129"/>
                  </a:lnTo>
                  <a:lnTo>
                    <a:pt x="48120" y="329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orme libre : forme 14">
              <a:extLst>
                <a:ext uri="{FF2B5EF4-FFF2-40B4-BE49-F238E27FC236}">
                  <a16:creationId xmlns:a16="http://schemas.microsoft.com/office/drawing/2014/main" id="{DA446CE5-2946-4C9D-B9A7-C4D1B82B99D9}"/>
                </a:ext>
              </a:extLst>
            </p:cNvPr>
            <p:cNvSpPr/>
            <p:nvPr/>
          </p:nvSpPr>
          <p:spPr>
            <a:xfrm>
              <a:off x="7796492" y="5604440"/>
              <a:ext cx="363017" cy="233944"/>
            </a:xfrm>
            <a:custGeom>
              <a:avLst/>
              <a:gdLst>
                <a:gd name="connsiteX0" fmla="*/ 40093 w 363017"/>
                <a:gd name="connsiteY0" fmla="*/ 36100 h 233944"/>
                <a:gd name="connsiteX1" fmla="*/ 51710 w 363017"/>
                <a:gd name="connsiteY1" fmla="*/ 54412 h 233944"/>
                <a:gd name="connsiteX2" fmla="*/ 61552 w 363017"/>
                <a:gd name="connsiteY2" fmla="*/ 54412 h 233944"/>
                <a:gd name="connsiteX3" fmla="*/ 74056 w 363017"/>
                <a:gd name="connsiteY3" fmla="*/ 44571 h 233944"/>
                <a:gd name="connsiteX4" fmla="*/ 74499 w 363017"/>
                <a:gd name="connsiteY4" fmla="*/ 34769 h 233944"/>
                <a:gd name="connsiteX5" fmla="*/ 79864 w 363017"/>
                <a:gd name="connsiteY5" fmla="*/ 30292 h 233944"/>
                <a:gd name="connsiteX6" fmla="*/ 86116 w 363017"/>
                <a:gd name="connsiteY6" fmla="*/ 32510 h 233944"/>
                <a:gd name="connsiteX7" fmla="*/ 95474 w 363017"/>
                <a:gd name="connsiteY7" fmla="*/ 26702 h 233944"/>
                <a:gd name="connsiteX8" fmla="*/ 107978 w 363017"/>
                <a:gd name="connsiteY8" fmla="*/ 32067 h 233944"/>
                <a:gd name="connsiteX9" fmla="*/ 109793 w 363017"/>
                <a:gd name="connsiteY9" fmla="*/ 42352 h 233944"/>
                <a:gd name="connsiteX10" fmla="*/ 128105 w 363017"/>
                <a:gd name="connsiteY10" fmla="*/ 41908 h 233944"/>
                <a:gd name="connsiteX11" fmla="*/ 132098 w 363017"/>
                <a:gd name="connsiteY11" fmla="*/ 50379 h 233944"/>
                <a:gd name="connsiteX12" fmla="*/ 153113 w 363017"/>
                <a:gd name="connsiteY12" fmla="*/ 59777 h 233944"/>
                <a:gd name="connsiteX13" fmla="*/ 162470 w 363017"/>
                <a:gd name="connsiteY13" fmla="*/ 57518 h 233944"/>
                <a:gd name="connsiteX14" fmla="*/ 179895 w 363017"/>
                <a:gd name="connsiteY14" fmla="*/ 46829 h 233944"/>
                <a:gd name="connsiteX15" fmla="*/ 219222 w 363017"/>
                <a:gd name="connsiteY15" fmla="*/ 47273 h 233944"/>
                <a:gd name="connsiteX16" fmla="*/ 250038 w 363017"/>
                <a:gd name="connsiteY16" fmla="*/ 40577 h 233944"/>
                <a:gd name="connsiteX17" fmla="*/ 264761 w 363017"/>
                <a:gd name="connsiteY17" fmla="*/ 28961 h 233944"/>
                <a:gd name="connsiteX18" fmla="*/ 284444 w 363017"/>
                <a:gd name="connsiteY18" fmla="*/ 22709 h 233944"/>
                <a:gd name="connsiteX19" fmla="*/ 300941 w 363017"/>
                <a:gd name="connsiteY19" fmla="*/ 28517 h 233944"/>
                <a:gd name="connsiteX20" fmla="*/ 310783 w 363017"/>
                <a:gd name="connsiteY20" fmla="*/ 26258 h 233944"/>
                <a:gd name="connsiteX21" fmla="*/ 317922 w 363017"/>
                <a:gd name="connsiteY21" fmla="*/ 14642 h 233944"/>
                <a:gd name="connsiteX22" fmla="*/ 326433 w 363017"/>
                <a:gd name="connsiteY22" fmla="*/ 14642 h 233944"/>
                <a:gd name="connsiteX23" fmla="*/ 352772 w 363017"/>
                <a:gd name="connsiteY23" fmla="*/ 3025 h 233944"/>
                <a:gd name="connsiteX24" fmla="*/ 360355 w 363017"/>
                <a:gd name="connsiteY24" fmla="*/ 5728 h 233944"/>
                <a:gd name="connsiteX25" fmla="*/ 346964 w 363017"/>
                <a:gd name="connsiteY25" fmla="*/ 32067 h 233944"/>
                <a:gd name="connsiteX26" fmla="*/ 319254 w 363017"/>
                <a:gd name="connsiteY26" fmla="*/ 77202 h 233944"/>
                <a:gd name="connsiteX27" fmla="*/ 321069 w 363017"/>
                <a:gd name="connsiteY27" fmla="*/ 98176 h 233944"/>
                <a:gd name="connsiteX28" fmla="*/ 309896 w 363017"/>
                <a:gd name="connsiteY28" fmla="*/ 119191 h 233944"/>
                <a:gd name="connsiteX29" fmla="*/ 310783 w 363017"/>
                <a:gd name="connsiteY29" fmla="*/ 138834 h 233944"/>
                <a:gd name="connsiteX30" fmla="*/ 316148 w 363017"/>
                <a:gd name="connsiteY30" fmla="*/ 142384 h 233944"/>
                <a:gd name="connsiteX31" fmla="*/ 324174 w 363017"/>
                <a:gd name="connsiteY31" fmla="*/ 144198 h 233944"/>
                <a:gd name="connsiteX32" fmla="*/ 326877 w 363017"/>
                <a:gd name="connsiteY32" fmla="*/ 149563 h 233944"/>
                <a:gd name="connsiteX33" fmla="*/ 323287 w 363017"/>
                <a:gd name="connsiteY33" fmla="*/ 160696 h 233944"/>
                <a:gd name="connsiteX34" fmla="*/ 333129 w 363017"/>
                <a:gd name="connsiteY34" fmla="*/ 173684 h 233944"/>
                <a:gd name="connsiteX35" fmla="*/ 335791 w 363017"/>
                <a:gd name="connsiteY35" fmla="*/ 183485 h 233944"/>
                <a:gd name="connsiteX36" fmla="*/ 320181 w 363017"/>
                <a:gd name="connsiteY36" fmla="*/ 197804 h 233944"/>
                <a:gd name="connsiteX37" fmla="*/ 315260 w 363017"/>
                <a:gd name="connsiteY37" fmla="*/ 216560 h 233944"/>
                <a:gd name="connsiteX38" fmla="*/ 315260 w 363017"/>
                <a:gd name="connsiteY38" fmla="*/ 233057 h 233944"/>
                <a:gd name="connsiteX39" fmla="*/ 286663 w 363017"/>
                <a:gd name="connsiteY39" fmla="*/ 225918 h 233944"/>
                <a:gd name="connsiteX40" fmla="*/ 274602 w 363017"/>
                <a:gd name="connsiteY40" fmla="*/ 226805 h 233944"/>
                <a:gd name="connsiteX41" fmla="*/ 242899 w 363017"/>
                <a:gd name="connsiteY41" fmla="*/ 217004 h 233944"/>
                <a:gd name="connsiteX42" fmla="*/ 229024 w 363017"/>
                <a:gd name="connsiteY42" fmla="*/ 196877 h 233944"/>
                <a:gd name="connsiteX43" fmla="*/ 203128 w 363017"/>
                <a:gd name="connsiteY43" fmla="*/ 176790 h 233944"/>
                <a:gd name="connsiteX44" fmla="*/ 176346 w 363017"/>
                <a:gd name="connsiteY44" fmla="*/ 180380 h 233944"/>
                <a:gd name="connsiteX45" fmla="*/ 166060 w 363017"/>
                <a:gd name="connsiteY45" fmla="*/ 175015 h 233944"/>
                <a:gd name="connsiteX46" fmla="*/ 155331 w 363017"/>
                <a:gd name="connsiteY46" fmla="*/ 173200 h 233944"/>
                <a:gd name="connsiteX47" fmla="*/ 136131 w 363017"/>
                <a:gd name="connsiteY47" fmla="*/ 158477 h 233944"/>
                <a:gd name="connsiteX48" fmla="*/ 123184 w 363017"/>
                <a:gd name="connsiteY48" fmla="*/ 153113 h 233944"/>
                <a:gd name="connsiteX49" fmla="*/ 103097 w 363017"/>
                <a:gd name="connsiteY49" fmla="*/ 141940 h 233944"/>
                <a:gd name="connsiteX50" fmla="*/ 89665 w 363017"/>
                <a:gd name="connsiteY50" fmla="*/ 129880 h 233944"/>
                <a:gd name="connsiteX51" fmla="*/ 71797 w 363017"/>
                <a:gd name="connsiteY51" fmla="*/ 128548 h 233944"/>
                <a:gd name="connsiteX52" fmla="*/ 62883 w 363017"/>
                <a:gd name="connsiteY52" fmla="*/ 117820 h 233944"/>
                <a:gd name="connsiteX53" fmla="*/ 27146 w 363017"/>
                <a:gd name="connsiteY53" fmla="*/ 121409 h 233944"/>
                <a:gd name="connsiteX54" fmla="*/ 18675 w 363017"/>
                <a:gd name="connsiteY54" fmla="*/ 108462 h 233944"/>
                <a:gd name="connsiteX55" fmla="*/ 10165 w 363017"/>
                <a:gd name="connsiteY55" fmla="*/ 107574 h 233944"/>
                <a:gd name="connsiteX56" fmla="*/ 3025 w 363017"/>
                <a:gd name="connsiteY56" fmla="*/ 88334 h 233944"/>
                <a:gd name="connsiteX57" fmla="*/ 9721 w 363017"/>
                <a:gd name="connsiteY57" fmla="*/ 83897 h 233944"/>
                <a:gd name="connsiteX58" fmla="*/ 8390 w 363017"/>
                <a:gd name="connsiteY58" fmla="*/ 66917 h 233944"/>
                <a:gd name="connsiteX59" fmla="*/ 15529 w 363017"/>
                <a:gd name="connsiteY59" fmla="*/ 53525 h 233944"/>
                <a:gd name="connsiteX60" fmla="*/ 32510 w 363017"/>
                <a:gd name="connsiteY60" fmla="*/ 43683 h 23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3017" h="233944">
                  <a:moveTo>
                    <a:pt x="40093" y="36100"/>
                  </a:moveTo>
                  <a:lnTo>
                    <a:pt x="51710" y="54412"/>
                  </a:lnTo>
                  <a:lnTo>
                    <a:pt x="61552" y="54412"/>
                  </a:lnTo>
                  <a:lnTo>
                    <a:pt x="74056" y="44571"/>
                  </a:lnTo>
                  <a:lnTo>
                    <a:pt x="74499" y="34769"/>
                  </a:lnTo>
                  <a:lnTo>
                    <a:pt x="79864" y="30292"/>
                  </a:lnTo>
                  <a:lnTo>
                    <a:pt x="86116" y="32510"/>
                  </a:lnTo>
                  <a:lnTo>
                    <a:pt x="95474" y="26702"/>
                  </a:lnTo>
                  <a:lnTo>
                    <a:pt x="107978" y="32067"/>
                  </a:lnTo>
                  <a:lnTo>
                    <a:pt x="109793" y="42352"/>
                  </a:lnTo>
                  <a:lnTo>
                    <a:pt x="128105" y="41908"/>
                  </a:lnTo>
                  <a:lnTo>
                    <a:pt x="132098" y="50379"/>
                  </a:lnTo>
                  <a:lnTo>
                    <a:pt x="153113" y="59777"/>
                  </a:lnTo>
                  <a:lnTo>
                    <a:pt x="162470" y="57518"/>
                  </a:lnTo>
                  <a:lnTo>
                    <a:pt x="179895" y="46829"/>
                  </a:lnTo>
                  <a:lnTo>
                    <a:pt x="219222" y="47273"/>
                  </a:lnTo>
                  <a:lnTo>
                    <a:pt x="250038" y="40577"/>
                  </a:lnTo>
                  <a:lnTo>
                    <a:pt x="264761" y="28961"/>
                  </a:lnTo>
                  <a:lnTo>
                    <a:pt x="284444" y="22709"/>
                  </a:lnTo>
                  <a:lnTo>
                    <a:pt x="300941" y="28517"/>
                  </a:lnTo>
                  <a:lnTo>
                    <a:pt x="310783" y="26258"/>
                  </a:lnTo>
                  <a:lnTo>
                    <a:pt x="317922" y="14642"/>
                  </a:lnTo>
                  <a:lnTo>
                    <a:pt x="326433" y="14642"/>
                  </a:lnTo>
                  <a:lnTo>
                    <a:pt x="352772" y="3025"/>
                  </a:lnTo>
                  <a:lnTo>
                    <a:pt x="360355" y="5728"/>
                  </a:lnTo>
                  <a:lnTo>
                    <a:pt x="346964" y="32067"/>
                  </a:lnTo>
                  <a:lnTo>
                    <a:pt x="319254" y="77202"/>
                  </a:lnTo>
                  <a:lnTo>
                    <a:pt x="321069" y="98176"/>
                  </a:lnTo>
                  <a:lnTo>
                    <a:pt x="309896" y="119191"/>
                  </a:lnTo>
                  <a:lnTo>
                    <a:pt x="310783" y="138834"/>
                  </a:lnTo>
                  <a:lnTo>
                    <a:pt x="316148" y="142384"/>
                  </a:lnTo>
                  <a:lnTo>
                    <a:pt x="324174" y="144198"/>
                  </a:lnTo>
                  <a:lnTo>
                    <a:pt x="326877" y="149563"/>
                  </a:lnTo>
                  <a:lnTo>
                    <a:pt x="323287" y="160696"/>
                  </a:lnTo>
                  <a:lnTo>
                    <a:pt x="333129" y="173684"/>
                  </a:lnTo>
                  <a:lnTo>
                    <a:pt x="335791" y="183485"/>
                  </a:lnTo>
                  <a:lnTo>
                    <a:pt x="320181" y="197804"/>
                  </a:lnTo>
                  <a:lnTo>
                    <a:pt x="315260" y="216560"/>
                  </a:lnTo>
                  <a:lnTo>
                    <a:pt x="315260" y="233057"/>
                  </a:lnTo>
                  <a:lnTo>
                    <a:pt x="286663" y="225918"/>
                  </a:lnTo>
                  <a:lnTo>
                    <a:pt x="274602" y="226805"/>
                  </a:lnTo>
                  <a:lnTo>
                    <a:pt x="242899" y="217004"/>
                  </a:lnTo>
                  <a:lnTo>
                    <a:pt x="229024" y="196877"/>
                  </a:lnTo>
                  <a:lnTo>
                    <a:pt x="203128" y="176790"/>
                  </a:lnTo>
                  <a:lnTo>
                    <a:pt x="176346" y="180380"/>
                  </a:lnTo>
                  <a:lnTo>
                    <a:pt x="166060" y="175015"/>
                  </a:lnTo>
                  <a:lnTo>
                    <a:pt x="155331" y="173200"/>
                  </a:lnTo>
                  <a:lnTo>
                    <a:pt x="136131" y="158477"/>
                  </a:lnTo>
                  <a:lnTo>
                    <a:pt x="123184" y="153113"/>
                  </a:lnTo>
                  <a:lnTo>
                    <a:pt x="103097" y="141940"/>
                  </a:lnTo>
                  <a:lnTo>
                    <a:pt x="89665" y="129880"/>
                  </a:lnTo>
                  <a:lnTo>
                    <a:pt x="71797" y="128548"/>
                  </a:lnTo>
                  <a:lnTo>
                    <a:pt x="62883" y="117820"/>
                  </a:lnTo>
                  <a:lnTo>
                    <a:pt x="27146" y="121409"/>
                  </a:lnTo>
                  <a:lnTo>
                    <a:pt x="18675" y="108462"/>
                  </a:lnTo>
                  <a:lnTo>
                    <a:pt x="10165" y="107574"/>
                  </a:lnTo>
                  <a:lnTo>
                    <a:pt x="3025" y="88334"/>
                  </a:lnTo>
                  <a:lnTo>
                    <a:pt x="9721" y="83897"/>
                  </a:lnTo>
                  <a:lnTo>
                    <a:pt x="8390" y="66917"/>
                  </a:lnTo>
                  <a:lnTo>
                    <a:pt x="15529" y="53525"/>
                  </a:lnTo>
                  <a:lnTo>
                    <a:pt x="32510" y="436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orme libre : forme 15">
              <a:extLst>
                <a:ext uri="{FF2B5EF4-FFF2-40B4-BE49-F238E27FC236}">
                  <a16:creationId xmlns:a16="http://schemas.microsoft.com/office/drawing/2014/main" id="{BDFB85E4-71B8-40BE-A9EE-EB6B4276B85C}"/>
                </a:ext>
              </a:extLst>
            </p:cNvPr>
            <p:cNvSpPr/>
            <p:nvPr/>
          </p:nvSpPr>
          <p:spPr>
            <a:xfrm>
              <a:off x="8006639" y="5921435"/>
              <a:ext cx="20168" cy="12101"/>
            </a:xfrm>
            <a:custGeom>
              <a:avLst/>
              <a:gdLst>
                <a:gd name="connsiteX0" fmla="*/ 17707 w 20167"/>
                <a:gd name="connsiteY0" fmla="*/ 12262 h 12100"/>
                <a:gd name="connsiteX1" fmla="*/ 3025 w 20167"/>
                <a:gd name="connsiteY1" fmla="*/ 11858 h 12100"/>
                <a:gd name="connsiteX2" fmla="*/ 4276 w 20167"/>
                <a:gd name="connsiteY2" fmla="*/ 3025 h 12100"/>
                <a:gd name="connsiteX3" fmla="*/ 17304 w 20167"/>
                <a:gd name="connsiteY3" fmla="*/ 3872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2100">
                  <a:moveTo>
                    <a:pt x="17707" y="12262"/>
                  </a:moveTo>
                  <a:lnTo>
                    <a:pt x="3025" y="11858"/>
                  </a:lnTo>
                  <a:lnTo>
                    <a:pt x="4276" y="3025"/>
                  </a:lnTo>
                  <a:lnTo>
                    <a:pt x="17304" y="3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orme libre : forme 16">
              <a:extLst>
                <a:ext uri="{FF2B5EF4-FFF2-40B4-BE49-F238E27FC236}">
                  <a16:creationId xmlns:a16="http://schemas.microsoft.com/office/drawing/2014/main" id="{07C0670C-FA3E-4F8A-985A-7840941F057D}"/>
                </a:ext>
              </a:extLst>
            </p:cNvPr>
            <p:cNvSpPr/>
            <p:nvPr/>
          </p:nvSpPr>
          <p:spPr>
            <a:xfrm>
              <a:off x="8026766" y="5938255"/>
              <a:ext cx="32268" cy="24201"/>
            </a:xfrm>
            <a:custGeom>
              <a:avLst/>
              <a:gdLst>
                <a:gd name="connsiteX0" fmla="*/ 3872 w 32268"/>
                <a:gd name="connsiteY0" fmla="*/ 3832 h 24201"/>
                <a:gd name="connsiteX1" fmla="*/ 16053 w 32268"/>
                <a:gd name="connsiteY1" fmla="*/ 3025 h 24201"/>
                <a:gd name="connsiteX2" fmla="*/ 31583 w 32268"/>
                <a:gd name="connsiteY2" fmla="*/ 13512 h 24201"/>
                <a:gd name="connsiteX3" fmla="*/ 24846 w 32268"/>
                <a:gd name="connsiteY3" fmla="*/ 23556 h 24201"/>
                <a:gd name="connsiteX4" fmla="*/ 3025 w 32268"/>
                <a:gd name="connsiteY4" fmla="*/ 17264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3872" y="3832"/>
                  </a:moveTo>
                  <a:lnTo>
                    <a:pt x="16053" y="3025"/>
                  </a:lnTo>
                  <a:lnTo>
                    <a:pt x="31583" y="13512"/>
                  </a:lnTo>
                  <a:lnTo>
                    <a:pt x="24846" y="23556"/>
                  </a:lnTo>
                  <a:lnTo>
                    <a:pt x="3025" y="17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orme libre : forme 17">
              <a:extLst>
                <a:ext uri="{FF2B5EF4-FFF2-40B4-BE49-F238E27FC236}">
                  <a16:creationId xmlns:a16="http://schemas.microsoft.com/office/drawing/2014/main" id="{B6337C2E-12E9-437D-9F7F-6DCD41631A0B}"/>
                </a:ext>
              </a:extLst>
            </p:cNvPr>
            <p:cNvSpPr/>
            <p:nvPr/>
          </p:nvSpPr>
          <p:spPr>
            <a:xfrm>
              <a:off x="7971305" y="4639501"/>
              <a:ext cx="40335" cy="36302"/>
            </a:xfrm>
            <a:custGeom>
              <a:avLst/>
              <a:gdLst>
                <a:gd name="connsiteX0" fmla="*/ 18474 w 40335"/>
                <a:gd name="connsiteY0" fmla="*/ 26984 h 36301"/>
                <a:gd name="connsiteX1" fmla="*/ 8349 w 40335"/>
                <a:gd name="connsiteY1" fmla="*/ 26460 h 36301"/>
                <a:gd name="connsiteX2" fmla="*/ 3025 w 40335"/>
                <a:gd name="connsiteY2" fmla="*/ 17384 h 36301"/>
                <a:gd name="connsiteX3" fmla="*/ 8349 w 40335"/>
                <a:gd name="connsiteY3" fmla="*/ 14198 h 36301"/>
                <a:gd name="connsiteX4" fmla="*/ 8349 w 40335"/>
                <a:gd name="connsiteY4" fmla="*/ 3025 h 36301"/>
                <a:gd name="connsiteX5" fmla="*/ 15811 w 40335"/>
                <a:gd name="connsiteY5" fmla="*/ 3025 h 36301"/>
                <a:gd name="connsiteX6" fmla="*/ 39770 w 40335"/>
                <a:gd name="connsiteY6" fmla="*/ 30171 h 36301"/>
                <a:gd name="connsiteX7" fmla="*/ 33922 w 40335"/>
                <a:gd name="connsiteY7" fmla="*/ 36019 h 36301"/>
                <a:gd name="connsiteX8" fmla="*/ 25936 w 40335"/>
                <a:gd name="connsiteY8" fmla="*/ 3549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6301">
                  <a:moveTo>
                    <a:pt x="18474" y="26984"/>
                  </a:moveTo>
                  <a:lnTo>
                    <a:pt x="8349" y="26460"/>
                  </a:lnTo>
                  <a:lnTo>
                    <a:pt x="3025" y="17384"/>
                  </a:lnTo>
                  <a:lnTo>
                    <a:pt x="8349" y="14198"/>
                  </a:lnTo>
                  <a:lnTo>
                    <a:pt x="8349" y="3025"/>
                  </a:lnTo>
                  <a:lnTo>
                    <a:pt x="15811" y="3025"/>
                  </a:lnTo>
                  <a:lnTo>
                    <a:pt x="39770" y="30171"/>
                  </a:lnTo>
                  <a:lnTo>
                    <a:pt x="33922" y="36019"/>
                  </a:lnTo>
                  <a:lnTo>
                    <a:pt x="25936" y="354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orme libre : forme 18">
              <a:extLst>
                <a:ext uri="{FF2B5EF4-FFF2-40B4-BE49-F238E27FC236}">
                  <a16:creationId xmlns:a16="http://schemas.microsoft.com/office/drawing/2014/main" id="{B232881F-7AA8-48D6-915A-9C387C68088D}"/>
                </a:ext>
              </a:extLst>
            </p:cNvPr>
            <p:cNvSpPr/>
            <p:nvPr/>
          </p:nvSpPr>
          <p:spPr>
            <a:xfrm>
              <a:off x="7957994" y="4677819"/>
              <a:ext cx="28235" cy="48402"/>
            </a:xfrm>
            <a:custGeom>
              <a:avLst/>
              <a:gdLst>
                <a:gd name="connsiteX0" fmla="*/ 15287 w 28234"/>
                <a:gd name="connsiteY0" fmla="*/ 5728 h 48402"/>
                <a:gd name="connsiteX1" fmla="*/ 22184 w 28234"/>
                <a:gd name="connsiteY1" fmla="*/ 36060 h 48402"/>
                <a:gd name="connsiteX2" fmla="*/ 25936 w 28234"/>
                <a:gd name="connsiteY2" fmla="*/ 44570 h 48402"/>
                <a:gd name="connsiteX3" fmla="*/ 20611 w 28234"/>
                <a:gd name="connsiteY3" fmla="*/ 48322 h 48402"/>
                <a:gd name="connsiteX4" fmla="*/ 11536 w 28234"/>
                <a:gd name="connsiteY4" fmla="*/ 28598 h 48402"/>
                <a:gd name="connsiteX5" fmla="*/ 3025 w 28234"/>
                <a:gd name="connsiteY5" fmla="*/ 3025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48402">
                  <a:moveTo>
                    <a:pt x="15287" y="5728"/>
                  </a:moveTo>
                  <a:lnTo>
                    <a:pt x="22184" y="36060"/>
                  </a:lnTo>
                  <a:lnTo>
                    <a:pt x="25936" y="44570"/>
                  </a:lnTo>
                  <a:lnTo>
                    <a:pt x="20611" y="48322"/>
                  </a:lnTo>
                  <a:lnTo>
                    <a:pt x="11536" y="28598"/>
                  </a:lnTo>
                  <a:lnTo>
                    <a:pt x="302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orme libre : forme 19">
              <a:extLst>
                <a:ext uri="{FF2B5EF4-FFF2-40B4-BE49-F238E27FC236}">
                  <a16:creationId xmlns:a16="http://schemas.microsoft.com/office/drawing/2014/main" id="{4B0D0FFE-5AAB-4ED9-AEED-EFE86880D002}"/>
                </a:ext>
              </a:extLst>
            </p:cNvPr>
            <p:cNvSpPr/>
            <p:nvPr/>
          </p:nvSpPr>
          <p:spPr>
            <a:xfrm>
              <a:off x="8020836" y="4731626"/>
              <a:ext cx="20168" cy="20168"/>
            </a:xfrm>
            <a:custGeom>
              <a:avLst/>
              <a:gdLst>
                <a:gd name="connsiteX0" fmla="*/ 3025 w 20167"/>
                <a:gd name="connsiteY0" fmla="*/ 7825 h 20167"/>
                <a:gd name="connsiteX1" fmla="*/ 17949 w 20167"/>
                <a:gd name="connsiteY1" fmla="*/ 18474 h 20167"/>
                <a:gd name="connsiteX2" fmla="*/ 20087 w 20167"/>
                <a:gd name="connsiteY2" fmla="*/ 13149 h 20167"/>
                <a:gd name="connsiteX3" fmla="*/ 6777 w 20167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7825"/>
                  </a:moveTo>
                  <a:lnTo>
                    <a:pt x="17949" y="18474"/>
                  </a:lnTo>
                  <a:lnTo>
                    <a:pt x="20087" y="13149"/>
                  </a:lnTo>
                  <a:lnTo>
                    <a:pt x="677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orme libre : forme 20">
              <a:extLst>
                <a:ext uri="{FF2B5EF4-FFF2-40B4-BE49-F238E27FC236}">
                  <a16:creationId xmlns:a16="http://schemas.microsoft.com/office/drawing/2014/main" id="{04FB6B36-5874-4E75-8CBB-7E4B36E9D910}"/>
                </a:ext>
              </a:extLst>
            </p:cNvPr>
            <p:cNvSpPr/>
            <p:nvPr/>
          </p:nvSpPr>
          <p:spPr>
            <a:xfrm>
              <a:off x="8041609" y="4744937"/>
              <a:ext cx="16134" cy="16134"/>
            </a:xfrm>
            <a:custGeom>
              <a:avLst/>
              <a:gdLst>
                <a:gd name="connsiteX0" fmla="*/ 3025 w 16134"/>
                <a:gd name="connsiteY0" fmla="*/ 7825 h 16134"/>
                <a:gd name="connsiteX1" fmla="*/ 6212 w 16134"/>
                <a:gd name="connsiteY1" fmla="*/ 16336 h 16134"/>
                <a:gd name="connsiteX2" fmla="*/ 14763 w 16134"/>
                <a:gd name="connsiteY2" fmla="*/ 15811 h 16134"/>
                <a:gd name="connsiteX3" fmla="*/ 6776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7825"/>
                  </a:moveTo>
                  <a:lnTo>
                    <a:pt x="6212" y="16336"/>
                  </a:lnTo>
                  <a:lnTo>
                    <a:pt x="14763" y="15811"/>
                  </a:lnTo>
                  <a:lnTo>
                    <a:pt x="6776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orme libre : forme 21">
              <a:extLst>
                <a:ext uri="{FF2B5EF4-FFF2-40B4-BE49-F238E27FC236}">
                  <a16:creationId xmlns:a16="http://schemas.microsoft.com/office/drawing/2014/main" id="{5B3802E9-4A3C-4044-8302-C3F1C9168EE4}"/>
                </a:ext>
              </a:extLst>
            </p:cNvPr>
            <p:cNvSpPr/>
            <p:nvPr/>
          </p:nvSpPr>
          <p:spPr>
            <a:xfrm>
              <a:off x="8034672" y="4800882"/>
              <a:ext cx="20168" cy="20168"/>
            </a:xfrm>
            <a:custGeom>
              <a:avLst/>
              <a:gdLst>
                <a:gd name="connsiteX0" fmla="*/ 17949 w 20167"/>
                <a:gd name="connsiteY0" fmla="*/ 21136 h 20167"/>
                <a:gd name="connsiteX1" fmla="*/ 3025 w 20167"/>
                <a:gd name="connsiteY1" fmla="*/ 6212 h 20167"/>
                <a:gd name="connsiteX2" fmla="*/ 4638 w 20167"/>
                <a:gd name="connsiteY2" fmla="*/ 3025 h 20167"/>
                <a:gd name="connsiteX3" fmla="*/ 19562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17949" y="21136"/>
                  </a:moveTo>
                  <a:lnTo>
                    <a:pt x="3025" y="6212"/>
                  </a:lnTo>
                  <a:lnTo>
                    <a:pt x="4638" y="3025"/>
                  </a:lnTo>
                  <a:lnTo>
                    <a:pt x="19562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orme libre : forme 22">
              <a:extLst>
                <a:ext uri="{FF2B5EF4-FFF2-40B4-BE49-F238E27FC236}">
                  <a16:creationId xmlns:a16="http://schemas.microsoft.com/office/drawing/2014/main" id="{AB17031E-99AF-4132-9E16-C4D3F1DA5A38}"/>
                </a:ext>
              </a:extLst>
            </p:cNvPr>
            <p:cNvSpPr/>
            <p:nvPr/>
          </p:nvSpPr>
          <p:spPr>
            <a:xfrm>
              <a:off x="8061857" y="4825366"/>
              <a:ext cx="16134" cy="16134"/>
            </a:xfrm>
            <a:custGeom>
              <a:avLst/>
              <a:gdLst>
                <a:gd name="connsiteX0" fmla="*/ 3025 w 16134"/>
                <a:gd name="connsiteY0" fmla="*/ 6776 h 16134"/>
                <a:gd name="connsiteX1" fmla="*/ 14198 w 16134"/>
                <a:gd name="connsiteY1" fmla="*/ 15811 h 16134"/>
                <a:gd name="connsiteX2" fmla="*/ 16336 w 16134"/>
                <a:gd name="connsiteY2" fmla="*/ 10487 h 16134"/>
                <a:gd name="connsiteX3" fmla="*/ 5163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6776"/>
                  </a:moveTo>
                  <a:lnTo>
                    <a:pt x="14198" y="15811"/>
                  </a:lnTo>
                  <a:lnTo>
                    <a:pt x="16336" y="10487"/>
                  </a:lnTo>
                  <a:lnTo>
                    <a:pt x="516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orme libre : forme 23">
              <a:extLst>
                <a:ext uri="{FF2B5EF4-FFF2-40B4-BE49-F238E27FC236}">
                  <a16:creationId xmlns:a16="http://schemas.microsoft.com/office/drawing/2014/main" id="{9633CF54-5DA9-4930-902F-30E8A1017202}"/>
                </a:ext>
              </a:extLst>
            </p:cNvPr>
            <p:cNvSpPr/>
            <p:nvPr/>
          </p:nvSpPr>
          <p:spPr>
            <a:xfrm>
              <a:off x="8040722" y="4784788"/>
              <a:ext cx="24201" cy="20168"/>
            </a:xfrm>
            <a:custGeom>
              <a:avLst/>
              <a:gdLst>
                <a:gd name="connsiteX0" fmla="*/ 19724 w 24201"/>
                <a:gd name="connsiteY0" fmla="*/ 18716 h 20167"/>
                <a:gd name="connsiteX1" fmla="*/ 3025 w 24201"/>
                <a:gd name="connsiteY1" fmla="*/ 6292 h 20167"/>
                <a:gd name="connsiteX2" fmla="*/ 5486 w 24201"/>
                <a:gd name="connsiteY2" fmla="*/ 3025 h 20167"/>
                <a:gd name="connsiteX3" fmla="*/ 22144 w 24201"/>
                <a:gd name="connsiteY3" fmla="*/ 1690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19724" y="18716"/>
                  </a:moveTo>
                  <a:lnTo>
                    <a:pt x="3025" y="6292"/>
                  </a:lnTo>
                  <a:lnTo>
                    <a:pt x="5486" y="3025"/>
                  </a:lnTo>
                  <a:lnTo>
                    <a:pt x="22144" y="16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orme libre : forme 24">
              <a:extLst>
                <a:ext uri="{FF2B5EF4-FFF2-40B4-BE49-F238E27FC236}">
                  <a16:creationId xmlns:a16="http://schemas.microsoft.com/office/drawing/2014/main" id="{72FF83ED-5BE9-4429-B789-6DDB0E2A8363}"/>
                </a:ext>
              </a:extLst>
            </p:cNvPr>
            <p:cNvSpPr/>
            <p:nvPr/>
          </p:nvSpPr>
          <p:spPr>
            <a:xfrm>
              <a:off x="8065568" y="4806811"/>
              <a:ext cx="16134" cy="16134"/>
            </a:xfrm>
            <a:custGeom>
              <a:avLst/>
              <a:gdLst>
                <a:gd name="connsiteX0" fmla="*/ 6091 w 16134"/>
                <a:gd name="connsiteY0" fmla="*/ 3025 h 16134"/>
                <a:gd name="connsiteX1" fmla="*/ 17062 w 16134"/>
                <a:gd name="connsiteY1" fmla="*/ 12988 h 16134"/>
                <a:gd name="connsiteX2" fmla="*/ 14642 w 16134"/>
                <a:gd name="connsiteY2" fmla="*/ 15206 h 16134"/>
                <a:gd name="connsiteX3" fmla="*/ 3025 w 16134"/>
                <a:gd name="connsiteY3" fmla="*/ 403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6091" y="3025"/>
                  </a:moveTo>
                  <a:lnTo>
                    <a:pt x="17062" y="12988"/>
                  </a:lnTo>
                  <a:lnTo>
                    <a:pt x="14642" y="15206"/>
                  </a:lnTo>
                  <a:lnTo>
                    <a:pt x="3025" y="40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orme libre : forme 25">
              <a:extLst>
                <a:ext uri="{FF2B5EF4-FFF2-40B4-BE49-F238E27FC236}">
                  <a16:creationId xmlns:a16="http://schemas.microsoft.com/office/drawing/2014/main" id="{9D64B7FE-0E1D-4DD2-B668-C3230080441F}"/>
                </a:ext>
              </a:extLst>
            </p:cNvPr>
            <p:cNvSpPr/>
            <p:nvPr/>
          </p:nvSpPr>
          <p:spPr>
            <a:xfrm>
              <a:off x="8186897" y="4882117"/>
              <a:ext cx="52436" cy="20168"/>
            </a:xfrm>
            <a:custGeom>
              <a:avLst/>
              <a:gdLst>
                <a:gd name="connsiteX0" fmla="*/ 5486 w 52435"/>
                <a:gd name="connsiteY0" fmla="*/ 3025 h 20167"/>
                <a:gd name="connsiteX1" fmla="*/ 39488 w 52435"/>
                <a:gd name="connsiteY1" fmla="*/ 4477 h 20167"/>
                <a:gd name="connsiteX2" fmla="*/ 49854 w 52435"/>
                <a:gd name="connsiteY2" fmla="*/ 7502 h 20167"/>
                <a:gd name="connsiteX3" fmla="*/ 49451 w 52435"/>
                <a:gd name="connsiteY3" fmla="*/ 11173 h 20167"/>
                <a:gd name="connsiteX4" fmla="*/ 38681 w 52435"/>
                <a:gd name="connsiteY4" fmla="*/ 16900 h 20167"/>
                <a:gd name="connsiteX5" fmla="*/ 16053 w 52435"/>
                <a:gd name="connsiteY5" fmla="*/ 17304 h 20167"/>
                <a:gd name="connsiteX6" fmla="*/ 3025 w 52435"/>
                <a:gd name="connsiteY6" fmla="*/ 11576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35" h="20167">
                  <a:moveTo>
                    <a:pt x="5486" y="3025"/>
                  </a:moveTo>
                  <a:lnTo>
                    <a:pt x="39488" y="4477"/>
                  </a:lnTo>
                  <a:lnTo>
                    <a:pt x="49854" y="7502"/>
                  </a:lnTo>
                  <a:lnTo>
                    <a:pt x="49451" y="11173"/>
                  </a:lnTo>
                  <a:lnTo>
                    <a:pt x="38681" y="16900"/>
                  </a:lnTo>
                  <a:lnTo>
                    <a:pt x="16053" y="17304"/>
                  </a:lnTo>
                  <a:lnTo>
                    <a:pt x="3025" y="115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orme libre : forme 26">
              <a:extLst>
                <a:ext uri="{FF2B5EF4-FFF2-40B4-BE49-F238E27FC236}">
                  <a16:creationId xmlns:a16="http://schemas.microsoft.com/office/drawing/2014/main" id="{3E9DF0BA-523C-4452-B0BB-AF04C9C5E196}"/>
                </a:ext>
              </a:extLst>
            </p:cNvPr>
            <p:cNvSpPr/>
            <p:nvPr/>
          </p:nvSpPr>
          <p:spPr>
            <a:xfrm>
              <a:off x="8153499" y="4927535"/>
              <a:ext cx="20168" cy="12101"/>
            </a:xfrm>
            <a:custGeom>
              <a:avLst/>
              <a:gdLst>
                <a:gd name="connsiteX0" fmla="*/ 3025 w 20167"/>
                <a:gd name="connsiteY0" fmla="*/ 4034 h 12100"/>
                <a:gd name="connsiteX1" fmla="*/ 20974 w 20167"/>
                <a:gd name="connsiteY1" fmla="*/ 3025 h 12100"/>
                <a:gd name="connsiteX2" fmla="*/ 19926 w 20167"/>
                <a:gd name="connsiteY2" fmla="*/ 8107 h 12100"/>
                <a:gd name="connsiteX3" fmla="*/ 10366 w 20167"/>
                <a:gd name="connsiteY3" fmla="*/ 11576 h 12100"/>
                <a:gd name="connsiteX4" fmla="*/ 4276 w 20167"/>
                <a:gd name="connsiteY4" fmla="*/ 9116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4034"/>
                  </a:moveTo>
                  <a:lnTo>
                    <a:pt x="20974" y="3025"/>
                  </a:lnTo>
                  <a:lnTo>
                    <a:pt x="19926" y="8107"/>
                  </a:lnTo>
                  <a:lnTo>
                    <a:pt x="10366" y="11576"/>
                  </a:lnTo>
                  <a:lnTo>
                    <a:pt x="4276" y="91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orme libre : forme 27">
              <a:extLst>
                <a:ext uri="{FF2B5EF4-FFF2-40B4-BE49-F238E27FC236}">
                  <a16:creationId xmlns:a16="http://schemas.microsoft.com/office/drawing/2014/main" id="{F90DAE77-9952-4087-B6BC-86504D3BBCED}"/>
                </a:ext>
              </a:extLst>
            </p:cNvPr>
            <p:cNvSpPr/>
            <p:nvPr/>
          </p:nvSpPr>
          <p:spPr>
            <a:xfrm>
              <a:off x="8186292" y="4904100"/>
              <a:ext cx="56469" cy="16134"/>
            </a:xfrm>
            <a:custGeom>
              <a:avLst/>
              <a:gdLst>
                <a:gd name="connsiteX0" fmla="*/ 3025 w 56469"/>
                <a:gd name="connsiteY0" fmla="*/ 7946 h 16134"/>
                <a:gd name="connsiteX1" fmla="*/ 21983 w 56469"/>
                <a:gd name="connsiteY1" fmla="*/ 3025 h 16134"/>
                <a:gd name="connsiteX2" fmla="*/ 30735 w 56469"/>
                <a:gd name="connsiteY2" fmla="*/ 3025 h 16134"/>
                <a:gd name="connsiteX3" fmla="*/ 35414 w 56469"/>
                <a:gd name="connsiteY3" fmla="*/ 7744 h 16134"/>
                <a:gd name="connsiteX4" fmla="*/ 57397 w 56469"/>
                <a:gd name="connsiteY4" fmla="*/ 10568 h 16134"/>
                <a:gd name="connsiteX5" fmla="*/ 52315 w 56469"/>
                <a:gd name="connsiteY5" fmla="*/ 14037 h 16134"/>
                <a:gd name="connsiteX6" fmla="*/ 18716 w 56469"/>
                <a:gd name="connsiteY6" fmla="*/ 15045 h 16134"/>
                <a:gd name="connsiteX7" fmla="*/ 8107 w 56469"/>
                <a:gd name="connsiteY7" fmla="*/ 1177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7946"/>
                  </a:moveTo>
                  <a:lnTo>
                    <a:pt x="21983" y="3025"/>
                  </a:lnTo>
                  <a:lnTo>
                    <a:pt x="30735" y="3025"/>
                  </a:lnTo>
                  <a:lnTo>
                    <a:pt x="35414" y="7744"/>
                  </a:lnTo>
                  <a:lnTo>
                    <a:pt x="57397" y="10568"/>
                  </a:lnTo>
                  <a:lnTo>
                    <a:pt x="52315" y="14037"/>
                  </a:lnTo>
                  <a:lnTo>
                    <a:pt x="18716" y="15045"/>
                  </a:lnTo>
                  <a:lnTo>
                    <a:pt x="8107" y="11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orme libre : forme 28">
              <a:extLst>
                <a:ext uri="{FF2B5EF4-FFF2-40B4-BE49-F238E27FC236}">
                  <a16:creationId xmlns:a16="http://schemas.microsoft.com/office/drawing/2014/main" id="{7E72CD22-97D2-4BD3-8289-086C5073D393}"/>
                </a:ext>
              </a:extLst>
            </p:cNvPr>
            <p:cNvSpPr/>
            <p:nvPr/>
          </p:nvSpPr>
          <p:spPr>
            <a:xfrm>
              <a:off x="8215414" y="4934674"/>
              <a:ext cx="56469" cy="16134"/>
            </a:xfrm>
            <a:custGeom>
              <a:avLst/>
              <a:gdLst>
                <a:gd name="connsiteX0" fmla="*/ 3025 w 56469"/>
                <a:gd name="connsiteY0" fmla="*/ 5244 h 16134"/>
                <a:gd name="connsiteX1" fmla="*/ 28275 w 56469"/>
                <a:gd name="connsiteY1" fmla="*/ 6655 h 16134"/>
                <a:gd name="connsiteX2" fmla="*/ 38843 w 56469"/>
                <a:gd name="connsiteY2" fmla="*/ 3025 h 16134"/>
                <a:gd name="connsiteX3" fmla="*/ 57195 w 56469"/>
                <a:gd name="connsiteY3" fmla="*/ 4437 h 16134"/>
                <a:gd name="connsiteX4" fmla="*/ 56187 w 56469"/>
                <a:gd name="connsiteY4" fmla="*/ 10124 h 16134"/>
                <a:gd name="connsiteX5" fmla="*/ 38036 w 56469"/>
                <a:gd name="connsiteY5" fmla="*/ 10931 h 16134"/>
                <a:gd name="connsiteX6" fmla="*/ 26863 w 56469"/>
                <a:gd name="connsiteY6" fmla="*/ 14400 h 16134"/>
                <a:gd name="connsiteX7" fmla="*/ 6292 w 56469"/>
                <a:gd name="connsiteY7" fmla="*/ 1052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5244"/>
                  </a:moveTo>
                  <a:lnTo>
                    <a:pt x="28275" y="6655"/>
                  </a:lnTo>
                  <a:lnTo>
                    <a:pt x="38843" y="3025"/>
                  </a:lnTo>
                  <a:lnTo>
                    <a:pt x="57195" y="4437"/>
                  </a:lnTo>
                  <a:lnTo>
                    <a:pt x="56187" y="10124"/>
                  </a:lnTo>
                  <a:lnTo>
                    <a:pt x="38036" y="10931"/>
                  </a:lnTo>
                  <a:lnTo>
                    <a:pt x="26863" y="14400"/>
                  </a:lnTo>
                  <a:lnTo>
                    <a:pt x="6292" y="10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orme libre : forme 29">
              <a:extLst>
                <a:ext uri="{FF2B5EF4-FFF2-40B4-BE49-F238E27FC236}">
                  <a16:creationId xmlns:a16="http://schemas.microsoft.com/office/drawing/2014/main" id="{3DF9748A-26BF-41BB-9D00-C948A5936513}"/>
                </a:ext>
              </a:extLst>
            </p:cNvPr>
            <p:cNvSpPr/>
            <p:nvPr/>
          </p:nvSpPr>
          <p:spPr>
            <a:xfrm>
              <a:off x="8258572" y="4926930"/>
              <a:ext cx="56469" cy="24201"/>
            </a:xfrm>
            <a:custGeom>
              <a:avLst/>
              <a:gdLst>
                <a:gd name="connsiteX0" fmla="*/ 3025 w 56469"/>
                <a:gd name="connsiteY0" fmla="*/ 3025 h 24201"/>
                <a:gd name="connsiteX1" fmla="*/ 24000 w 56469"/>
                <a:gd name="connsiteY1" fmla="*/ 3025 h 24201"/>
                <a:gd name="connsiteX2" fmla="*/ 45982 w 56469"/>
                <a:gd name="connsiteY2" fmla="*/ 14843 h 24201"/>
                <a:gd name="connsiteX3" fmla="*/ 54937 w 56469"/>
                <a:gd name="connsiteY3" fmla="*/ 18070 h 24201"/>
                <a:gd name="connsiteX4" fmla="*/ 57196 w 56469"/>
                <a:gd name="connsiteY4" fmla="*/ 22144 h 24201"/>
                <a:gd name="connsiteX5" fmla="*/ 43764 w 56469"/>
                <a:gd name="connsiteY5" fmla="*/ 20934 h 24201"/>
                <a:gd name="connsiteX6" fmla="*/ 22588 w 56469"/>
                <a:gd name="connsiteY6" fmla="*/ 8713 h 24201"/>
                <a:gd name="connsiteX7" fmla="*/ 5486 w 56469"/>
                <a:gd name="connsiteY7" fmla="*/ 584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24201">
                  <a:moveTo>
                    <a:pt x="3025" y="3025"/>
                  </a:moveTo>
                  <a:lnTo>
                    <a:pt x="24000" y="3025"/>
                  </a:lnTo>
                  <a:lnTo>
                    <a:pt x="45982" y="14843"/>
                  </a:lnTo>
                  <a:lnTo>
                    <a:pt x="54937" y="18070"/>
                  </a:lnTo>
                  <a:lnTo>
                    <a:pt x="57196" y="22144"/>
                  </a:lnTo>
                  <a:lnTo>
                    <a:pt x="43764" y="20934"/>
                  </a:lnTo>
                  <a:lnTo>
                    <a:pt x="22588" y="8713"/>
                  </a:lnTo>
                  <a:lnTo>
                    <a:pt x="5486" y="58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orme libre : forme 30">
              <a:extLst>
                <a:ext uri="{FF2B5EF4-FFF2-40B4-BE49-F238E27FC236}">
                  <a16:creationId xmlns:a16="http://schemas.microsoft.com/office/drawing/2014/main" id="{2DD57A47-C7D5-4227-BD23-D9A522602A40}"/>
                </a:ext>
              </a:extLst>
            </p:cNvPr>
            <p:cNvSpPr/>
            <p:nvPr/>
          </p:nvSpPr>
          <p:spPr>
            <a:xfrm>
              <a:off x="8291365" y="4957463"/>
              <a:ext cx="20168" cy="8067"/>
            </a:xfrm>
            <a:custGeom>
              <a:avLst/>
              <a:gdLst>
                <a:gd name="connsiteX0" fmla="*/ 3630 w 20167"/>
                <a:gd name="connsiteY0" fmla="*/ 3025 h 8067"/>
                <a:gd name="connsiteX1" fmla="*/ 19522 w 20167"/>
                <a:gd name="connsiteY1" fmla="*/ 4235 h 8067"/>
                <a:gd name="connsiteX2" fmla="*/ 19522 w 20167"/>
                <a:gd name="connsiteY2" fmla="*/ 7301 h 8067"/>
                <a:gd name="connsiteX3" fmla="*/ 3025 w 20167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630" y="3025"/>
                  </a:moveTo>
                  <a:lnTo>
                    <a:pt x="19522" y="4235"/>
                  </a:lnTo>
                  <a:lnTo>
                    <a:pt x="19522" y="7301"/>
                  </a:lnTo>
                  <a:lnTo>
                    <a:pt x="3025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orme libre : forme 31">
              <a:extLst>
                <a:ext uri="{FF2B5EF4-FFF2-40B4-BE49-F238E27FC236}">
                  <a16:creationId xmlns:a16="http://schemas.microsoft.com/office/drawing/2014/main" id="{B21AA729-53E5-4B38-892E-4E09DDE30C62}"/>
                </a:ext>
              </a:extLst>
            </p:cNvPr>
            <p:cNvSpPr/>
            <p:nvPr/>
          </p:nvSpPr>
          <p:spPr>
            <a:xfrm>
              <a:off x="8578108" y="5341213"/>
              <a:ext cx="60503" cy="64536"/>
            </a:xfrm>
            <a:custGeom>
              <a:avLst/>
              <a:gdLst>
                <a:gd name="connsiteX0" fmla="*/ 3025 w 60502"/>
                <a:gd name="connsiteY0" fmla="*/ 10527 h 64536"/>
                <a:gd name="connsiteX1" fmla="*/ 30090 w 60502"/>
                <a:gd name="connsiteY1" fmla="*/ 3025 h 64536"/>
                <a:gd name="connsiteX2" fmla="*/ 36100 w 60502"/>
                <a:gd name="connsiteY2" fmla="*/ 7785 h 64536"/>
                <a:gd name="connsiteX3" fmla="*/ 32591 w 60502"/>
                <a:gd name="connsiteY3" fmla="*/ 18555 h 64536"/>
                <a:gd name="connsiteX4" fmla="*/ 26097 w 60502"/>
                <a:gd name="connsiteY4" fmla="*/ 20813 h 64536"/>
                <a:gd name="connsiteX5" fmla="*/ 26097 w 60502"/>
                <a:gd name="connsiteY5" fmla="*/ 29082 h 64536"/>
                <a:gd name="connsiteX6" fmla="*/ 33357 w 60502"/>
                <a:gd name="connsiteY6" fmla="*/ 29808 h 64536"/>
                <a:gd name="connsiteX7" fmla="*/ 35616 w 60502"/>
                <a:gd name="connsiteY7" fmla="*/ 39609 h 64536"/>
                <a:gd name="connsiteX8" fmla="*/ 40618 w 60502"/>
                <a:gd name="connsiteY8" fmla="*/ 48362 h 64536"/>
                <a:gd name="connsiteX9" fmla="*/ 42150 w 60502"/>
                <a:gd name="connsiteY9" fmla="*/ 54372 h 64536"/>
                <a:gd name="connsiteX10" fmla="*/ 57155 w 60502"/>
                <a:gd name="connsiteY10" fmla="*/ 57155 h 64536"/>
                <a:gd name="connsiteX11" fmla="*/ 58930 w 60502"/>
                <a:gd name="connsiteY11" fmla="*/ 60664 h 64536"/>
                <a:gd name="connsiteX12" fmla="*/ 56429 w 60502"/>
                <a:gd name="connsiteY12" fmla="*/ 63165 h 64536"/>
                <a:gd name="connsiteX13" fmla="*/ 49895 w 60502"/>
                <a:gd name="connsiteY13" fmla="*/ 62923 h 64536"/>
                <a:gd name="connsiteX14" fmla="*/ 30857 w 60502"/>
                <a:gd name="connsiteY14" fmla="*/ 51145 h 64536"/>
                <a:gd name="connsiteX15" fmla="*/ 27831 w 60502"/>
                <a:gd name="connsiteY15" fmla="*/ 42594 h 64536"/>
                <a:gd name="connsiteX16" fmla="*/ 3025 w 60502"/>
                <a:gd name="connsiteY16" fmla="*/ 19805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502" h="64536">
                  <a:moveTo>
                    <a:pt x="3025" y="10527"/>
                  </a:moveTo>
                  <a:lnTo>
                    <a:pt x="30090" y="3025"/>
                  </a:lnTo>
                  <a:lnTo>
                    <a:pt x="36100" y="7785"/>
                  </a:lnTo>
                  <a:lnTo>
                    <a:pt x="32591" y="18555"/>
                  </a:lnTo>
                  <a:lnTo>
                    <a:pt x="26097" y="20813"/>
                  </a:lnTo>
                  <a:lnTo>
                    <a:pt x="26097" y="29082"/>
                  </a:lnTo>
                  <a:lnTo>
                    <a:pt x="33357" y="29808"/>
                  </a:lnTo>
                  <a:lnTo>
                    <a:pt x="35616" y="39609"/>
                  </a:lnTo>
                  <a:lnTo>
                    <a:pt x="40618" y="48362"/>
                  </a:lnTo>
                  <a:lnTo>
                    <a:pt x="42150" y="54372"/>
                  </a:lnTo>
                  <a:lnTo>
                    <a:pt x="57155" y="57155"/>
                  </a:lnTo>
                  <a:lnTo>
                    <a:pt x="58930" y="60664"/>
                  </a:lnTo>
                  <a:lnTo>
                    <a:pt x="56429" y="63165"/>
                  </a:lnTo>
                  <a:lnTo>
                    <a:pt x="49895" y="62923"/>
                  </a:lnTo>
                  <a:lnTo>
                    <a:pt x="30857" y="51145"/>
                  </a:lnTo>
                  <a:lnTo>
                    <a:pt x="27831" y="42594"/>
                  </a:lnTo>
                  <a:lnTo>
                    <a:pt x="3025" y="198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orme libre : forme 32">
              <a:extLst>
                <a:ext uri="{FF2B5EF4-FFF2-40B4-BE49-F238E27FC236}">
                  <a16:creationId xmlns:a16="http://schemas.microsoft.com/office/drawing/2014/main" id="{B28AC791-59FB-4DFE-A94F-C7B4A4EC44E6}"/>
                </a:ext>
              </a:extLst>
            </p:cNvPr>
            <p:cNvSpPr/>
            <p:nvPr/>
          </p:nvSpPr>
          <p:spPr>
            <a:xfrm>
              <a:off x="8696169" y="5469277"/>
              <a:ext cx="20168" cy="36302"/>
            </a:xfrm>
            <a:custGeom>
              <a:avLst/>
              <a:gdLst>
                <a:gd name="connsiteX0" fmla="*/ 18312 w 20167"/>
                <a:gd name="connsiteY0" fmla="*/ 11536 h 36301"/>
                <a:gd name="connsiteX1" fmla="*/ 15045 w 20167"/>
                <a:gd name="connsiteY1" fmla="*/ 3025 h 36301"/>
                <a:gd name="connsiteX2" fmla="*/ 10043 w 20167"/>
                <a:gd name="connsiteY2" fmla="*/ 3509 h 36301"/>
                <a:gd name="connsiteX3" fmla="*/ 3025 w 20167"/>
                <a:gd name="connsiteY3" fmla="*/ 21055 h 36301"/>
                <a:gd name="connsiteX4" fmla="*/ 4760 w 20167"/>
                <a:gd name="connsiteY4" fmla="*/ 35092 h 36301"/>
                <a:gd name="connsiteX5" fmla="*/ 18070 w 20167"/>
                <a:gd name="connsiteY5" fmla="*/ 3307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36301">
                  <a:moveTo>
                    <a:pt x="18312" y="11536"/>
                  </a:moveTo>
                  <a:lnTo>
                    <a:pt x="15045" y="3025"/>
                  </a:lnTo>
                  <a:lnTo>
                    <a:pt x="10043" y="3509"/>
                  </a:lnTo>
                  <a:lnTo>
                    <a:pt x="3025" y="21055"/>
                  </a:lnTo>
                  <a:lnTo>
                    <a:pt x="4760" y="35092"/>
                  </a:lnTo>
                  <a:lnTo>
                    <a:pt x="18070" y="33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orme libre : forme 33">
              <a:extLst>
                <a:ext uri="{FF2B5EF4-FFF2-40B4-BE49-F238E27FC236}">
                  <a16:creationId xmlns:a16="http://schemas.microsoft.com/office/drawing/2014/main" id="{B6DACC77-0DE5-47D9-B697-DE4E7146CEE2}"/>
                </a:ext>
              </a:extLst>
            </p:cNvPr>
            <p:cNvSpPr/>
            <p:nvPr/>
          </p:nvSpPr>
          <p:spPr>
            <a:xfrm>
              <a:off x="8710206" y="5517881"/>
              <a:ext cx="16134" cy="20168"/>
            </a:xfrm>
            <a:custGeom>
              <a:avLst/>
              <a:gdLst>
                <a:gd name="connsiteX0" fmla="*/ 4518 w 16134"/>
                <a:gd name="connsiteY0" fmla="*/ 3025 h 20167"/>
                <a:gd name="connsiteX1" fmla="*/ 3025 w 16134"/>
                <a:gd name="connsiteY1" fmla="*/ 9802 h 20167"/>
                <a:gd name="connsiteX2" fmla="*/ 8793 w 16134"/>
                <a:gd name="connsiteY2" fmla="*/ 21095 h 20167"/>
                <a:gd name="connsiteX3" fmla="*/ 13795 w 16134"/>
                <a:gd name="connsiteY3" fmla="*/ 20571 h 20167"/>
                <a:gd name="connsiteX4" fmla="*/ 13553 w 16134"/>
                <a:gd name="connsiteY4" fmla="*/ 16053 h 20167"/>
                <a:gd name="connsiteX5" fmla="*/ 8793 w 16134"/>
                <a:gd name="connsiteY5" fmla="*/ 14319 h 20167"/>
                <a:gd name="connsiteX6" fmla="*/ 5284 w 16134"/>
                <a:gd name="connsiteY6" fmla="*/ 8793 h 20167"/>
                <a:gd name="connsiteX7" fmla="*/ 6292 w 16134"/>
                <a:gd name="connsiteY7" fmla="*/ 653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34" h="20167">
                  <a:moveTo>
                    <a:pt x="4518" y="3025"/>
                  </a:moveTo>
                  <a:lnTo>
                    <a:pt x="3025" y="9802"/>
                  </a:lnTo>
                  <a:lnTo>
                    <a:pt x="8793" y="21095"/>
                  </a:lnTo>
                  <a:lnTo>
                    <a:pt x="13795" y="20571"/>
                  </a:lnTo>
                  <a:lnTo>
                    <a:pt x="13553" y="16053"/>
                  </a:lnTo>
                  <a:lnTo>
                    <a:pt x="8793" y="14319"/>
                  </a:lnTo>
                  <a:lnTo>
                    <a:pt x="5284" y="8793"/>
                  </a:lnTo>
                  <a:lnTo>
                    <a:pt x="6292" y="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orme libre : forme 34">
              <a:extLst>
                <a:ext uri="{FF2B5EF4-FFF2-40B4-BE49-F238E27FC236}">
                  <a16:creationId xmlns:a16="http://schemas.microsoft.com/office/drawing/2014/main" id="{E1B42CE3-9FA1-4C0E-895E-A73200A23A85}"/>
                </a:ext>
              </a:extLst>
            </p:cNvPr>
            <p:cNvSpPr/>
            <p:nvPr/>
          </p:nvSpPr>
          <p:spPr>
            <a:xfrm>
              <a:off x="8681608" y="5525666"/>
              <a:ext cx="56469" cy="52436"/>
            </a:xfrm>
            <a:custGeom>
              <a:avLst/>
              <a:gdLst>
                <a:gd name="connsiteX0" fmla="*/ 21095 w 56469"/>
                <a:gd name="connsiteY0" fmla="*/ 3509 h 52435"/>
                <a:gd name="connsiteX1" fmla="*/ 25613 w 56469"/>
                <a:gd name="connsiteY1" fmla="*/ 3025 h 52435"/>
                <a:gd name="connsiteX2" fmla="*/ 30131 w 56469"/>
                <a:gd name="connsiteY2" fmla="*/ 13310 h 52435"/>
                <a:gd name="connsiteX3" fmla="*/ 30857 w 56469"/>
                <a:gd name="connsiteY3" fmla="*/ 24564 h 52435"/>
                <a:gd name="connsiteX4" fmla="*/ 41142 w 56469"/>
                <a:gd name="connsiteY4" fmla="*/ 24564 h 52435"/>
                <a:gd name="connsiteX5" fmla="*/ 55421 w 56469"/>
                <a:gd name="connsiteY5" fmla="*/ 42352 h 52435"/>
                <a:gd name="connsiteX6" fmla="*/ 55421 w 56469"/>
                <a:gd name="connsiteY6" fmla="*/ 52153 h 52435"/>
                <a:gd name="connsiteX7" fmla="*/ 45660 w 56469"/>
                <a:gd name="connsiteY7" fmla="*/ 50379 h 52435"/>
                <a:gd name="connsiteX8" fmla="*/ 39650 w 56469"/>
                <a:gd name="connsiteY8" fmla="*/ 45377 h 52435"/>
                <a:gd name="connsiteX9" fmla="*/ 32631 w 56469"/>
                <a:gd name="connsiteY9" fmla="*/ 44853 h 52435"/>
                <a:gd name="connsiteX10" fmla="*/ 25855 w 56469"/>
                <a:gd name="connsiteY10" fmla="*/ 47394 h 52435"/>
                <a:gd name="connsiteX11" fmla="*/ 21580 w 56469"/>
                <a:gd name="connsiteY11" fmla="*/ 47394 h 52435"/>
                <a:gd name="connsiteX12" fmla="*/ 20853 w 56469"/>
                <a:gd name="connsiteY12" fmla="*/ 37834 h 52435"/>
                <a:gd name="connsiteX13" fmla="*/ 12585 w 56469"/>
                <a:gd name="connsiteY13" fmla="*/ 27831 h 52435"/>
                <a:gd name="connsiteX14" fmla="*/ 11052 w 56469"/>
                <a:gd name="connsiteY14" fmla="*/ 42634 h 52435"/>
                <a:gd name="connsiteX15" fmla="*/ 3308 w 56469"/>
                <a:gd name="connsiteY15" fmla="*/ 40375 h 52435"/>
                <a:gd name="connsiteX16" fmla="*/ 3025 w 56469"/>
                <a:gd name="connsiteY16" fmla="*/ 28598 h 52435"/>
                <a:gd name="connsiteX17" fmla="*/ 7543 w 56469"/>
                <a:gd name="connsiteY17" fmla="*/ 18796 h 52435"/>
                <a:gd name="connsiteX18" fmla="*/ 14077 w 56469"/>
                <a:gd name="connsiteY18" fmla="*/ 18070 h 52435"/>
                <a:gd name="connsiteX19" fmla="*/ 18595 w 56469"/>
                <a:gd name="connsiteY19" fmla="*/ 18796 h 52435"/>
                <a:gd name="connsiteX20" fmla="*/ 20571 w 56469"/>
                <a:gd name="connsiteY20" fmla="*/ 14037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69" h="52435">
                  <a:moveTo>
                    <a:pt x="21095" y="3509"/>
                  </a:moveTo>
                  <a:lnTo>
                    <a:pt x="25613" y="3025"/>
                  </a:lnTo>
                  <a:lnTo>
                    <a:pt x="30131" y="13310"/>
                  </a:lnTo>
                  <a:lnTo>
                    <a:pt x="30857" y="24564"/>
                  </a:lnTo>
                  <a:lnTo>
                    <a:pt x="41142" y="24564"/>
                  </a:lnTo>
                  <a:lnTo>
                    <a:pt x="55421" y="42352"/>
                  </a:lnTo>
                  <a:lnTo>
                    <a:pt x="55421" y="52153"/>
                  </a:lnTo>
                  <a:lnTo>
                    <a:pt x="45660" y="50379"/>
                  </a:lnTo>
                  <a:lnTo>
                    <a:pt x="39650" y="45377"/>
                  </a:lnTo>
                  <a:lnTo>
                    <a:pt x="32631" y="44853"/>
                  </a:lnTo>
                  <a:lnTo>
                    <a:pt x="25855" y="47394"/>
                  </a:lnTo>
                  <a:lnTo>
                    <a:pt x="21580" y="47394"/>
                  </a:lnTo>
                  <a:lnTo>
                    <a:pt x="20853" y="37834"/>
                  </a:lnTo>
                  <a:lnTo>
                    <a:pt x="12585" y="27831"/>
                  </a:lnTo>
                  <a:lnTo>
                    <a:pt x="11052" y="42634"/>
                  </a:lnTo>
                  <a:lnTo>
                    <a:pt x="3308" y="40375"/>
                  </a:lnTo>
                  <a:lnTo>
                    <a:pt x="3025" y="28598"/>
                  </a:lnTo>
                  <a:lnTo>
                    <a:pt x="7543" y="18796"/>
                  </a:lnTo>
                  <a:lnTo>
                    <a:pt x="14077" y="18070"/>
                  </a:lnTo>
                  <a:lnTo>
                    <a:pt x="18595" y="18796"/>
                  </a:lnTo>
                  <a:lnTo>
                    <a:pt x="20571" y="140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orme libre : forme 35">
              <a:extLst>
                <a:ext uri="{FF2B5EF4-FFF2-40B4-BE49-F238E27FC236}">
                  <a16:creationId xmlns:a16="http://schemas.microsoft.com/office/drawing/2014/main" id="{94AD8963-04A1-4F00-809B-25D684008665}"/>
                </a:ext>
              </a:extLst>
            </p:cNvPr>
            <p:cNvSpPr/>
            <p:nvPr/>
          </p:nvSpPr>
          <p:spPr>
            <a:xfrm>
              <a:off x="8717466" y="5595083"/>
              <a:ext cx="40335" cy="36302"/>
            </a:xfrm>
            <a:custGeom>
              <a:avLst/>
              <a:gdLst>
                <a:gd name="connsiteX0" fmla="*/ 6776 w 40335"/>
                <a:gd name="connsiteY0" fmla="*/ 3025 h 36301"/>
                <a:gd name="connsiteX1" fmla="*/ 12544 w 40335"/>
                <a:gd name="connsiteY1" fmla="*/ 3267 h 36301"/>
                <a:gd name="connsiteX2" fmla="*/ 18070 w 40335"/>
                <a:gd name="connsiteY2" fmla="*/ 11052 h 36301"/>
                <a:gd name="connsiteX3" fmla="*/ 29848 w 40335"/>
                <a:gd name="connsiteY3" fmla="*/ 11778 h 36301"/>
                <a:gd name="connsiteX4" fmla="*/ 40860 w 40335"/>
                <a:gd name="connsiteY4" fmla="*/ 22063 h 36301"/>
                <a:gd name="connsiteX5" fmla="*/ 31865 w 40335"/>
                <a:gd name="connsiteY5" fmla="*/ 30332 h 36301"/>
                <a:gd name="connsiteX6" fmla="*/ 31865 w 40335"/>
                <a:gd name="connsiteY6" fmla="*/ 36100 h 36301"/>
                <a:gd name="connsiteX7" fmla="*/ 26823 w 40335"/>
                <a:gd name="connsiteY7" fmla="*/ 36866 h 36301"/>
                <a:gd name="connsiteX8" fmla="*/ 3267 w 40335"/>
                <a:gd name="connsiteY8" fmla="*/ 16819 h 36301"/>
                <a:gd name="connsiteX9" fmla="*/ 3025 w 40335"/>
                <a:gd name="connsiteY9" fmla="*/ 6292 h 36301"/>
                <a:gd name="connsiteX10" fmla="*/ 6534 w 40335"/>
                <a:gd name="connsiteY10" fmla="*/ 6050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35" h="36301">
                  <a:moveTo>
                    <a:pt x="6776" y="3025"/>
                  </a:moveTo>
                  <a:lnTo>
                    <a:pt x="12544" y="3267"/>
                  </a:lnTo>
                  <a:lnTo>
                    <a:pt x="18070" y="11052"/>
                  </a:lnTo>
                  <a:lnTo>
                    <a:pt x="29848" y="11778"/>
                  </a:lnTo>
                  <a:lnTo>
                    <a:pt x="40860" y="22063"/>
                  </a:lnTo>
                  <a:lnTo>
                    <a:pt x="31865" y="30332"/>
                  </a:lnTo>
                  <a:lnTo>
                    <a:pt x="31865" y="36100"/>
                  </a:lnTo>
                  <a:lnTo>
                    <a:pt x="26823" y="36866"/>
                  </a:lnTo>
                  <a:lnTo>
                    <a:pt x="3267" y="16819"/>
                  </a:lnTo>
                  <a:lnTo>
                    <a:pt x="3025" y="6292"/>
                  </a:lnTo>
                  <a:lnTo>
                    <a:pt x="6534" y="6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orme libre : forme 36">
              <a:extLst>
                <a:ext uri="{FF2B5EF4-FFF2-40B4-BE49-F238E27FC236}">
                  <a16:creationId xmlns:a16="http://schemas.microsoft.com/office/drawing/2014/main" id="{6CD49C88-44FF-4FBF-814F-EB34D9AC194C}"/>
                </a:ext>
              </a:extLst>
            </p:cNvPr>
            <p:cNvSpPr/>
            <p:nvPr/>
          </p:nvSpPr>
          <p:spPr>
            <a:xfrm>
              <a:off x="9005420" y="5769250"/>
              <a:ext cx="24201" cy="32268"/>
            </a:xfrm>
            <a:custGeom>
              <a:avLst/>
              <a:gdLst>
                <a:gd name="connsiteX0" fmla="*/ 3025 w 24201"/>
                <a:gd name="connsiteY0" fmla="*/ 7906 h 32268"/>
                <a:gd name="connsiteX1" fmla="*/ 7018 w 24201"/>
                <a:gd name="connsiteY1" fmla="*/ 3025 h 32268"/>
                <a:gd name="connsiteX2" fmla="*/ 18151 w 24201"/>
                <a:gd name="connsiteY2" fmla="*/ 16174 h 32268"/>
                <a:gd name="connsiteX3" fmla="*/ 22426 w 24201"/>
                <a:gd name="connsiteY3" fmla="*/ 17909 h 32268"/>
                <a:gd name="connsiteX4" fmla="*/ 22709 w 24201"/>
                <a:gd name="connsiteY4" fmla="*/ 32470 h 32268"/>
                <a:gd name="connsiteX5" fmla="*/ 11294 w 24201"/>
                <a:gd name="connsiteY5" fmla="*/ 32188 h 32268"/>
                <a:gd name="connsiteX6" fmla="*/ 4719 w 24201"/>
                <a:gd name="connsiteY6" fmla="*/ 27025 h 32268"/>
                <a:gd name="connsiteX7" fmla="*/ 4719 w 24201"/>
                <a:gd name="connsiteY7" fmla="*/ 1448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7906"/>
                  </a:moveTo>
                  <a:lnTo>
                    <a:pt x="7018" y="3025"/>
                  </a:lnTo>
                  <a:lnTo>
                    <a:pt x="18151" y="16174"/>
                  </a:lnTo>
                  <a:lnTo>
                    <a:pt x="22426" y="17909"/>
                  </a:lnTo>
                  <a:lnTo>
                    <a:pt x="22709" y="32470"/>
                  </a:lnTo>
                  <a:lnTo>
                    <a:pt x="11294" y="32188"/>
                  </a:lnTo>
                  <a:lnTo>
                    <a:pt x="4719" y="27025"/>
                  </a:lnTo>
                  <a:lnTo>
                    <a:pt x="4719" y="144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orme libre : forme 37">
              <a:extLst>
                <a:ext uri="{FF2B5EF4-FFF2-40B4-BE49-F238E27FC236}">
                  <a16:creationId xmlns:a16="http://schemas.microsoft.com/office/drawing/2014/main" id="{15ACF5BC-FDAE-4C5F-A264-204837C008CF}"/>
                </a:ext>
              </a:extLst>
            </p:cNvPr>
            <p:cNvSpPr/>
            <p:nvPr/>
          </p:nvSpPr>
          <p:spPr>
            <a:xfrm>
              <a:off x="9027120" y="5535064"/>
              <a:ext cx="16134" cy="20168"/>
            </a:xfrm>
            <a:custGeom>
              <a:avLst/>
              <a:gdLst>
                <a:gd name="connsiteX0" fmla="*/ 10164 w 16134"/>
                <a:gd name="connsiteY0" fmla="*/ 5889 h 20167"/>
                <a:gd name="connsiteX1" fmla="*/ 5324 w 16134"/>
                <a:gd name="connsiteY1" fmla="*/ 5889 h 20167"/>
                <a:gd name="connsiteX2" fmla="*/ 5324 w 16134"/>
                <a:gd name="connsiteY2" fmla="*/ 3025 h 20167"/>
                <a:gd name="connsiteX3" fmla="*/ 15569 w 16134"/>
                <a:gd name="connsiteY3" fmla="*/ 3025 h 20167"/>
                <a:gd name="connsiteX4" fmla="*/ 17021 w 16134"/>
                <a:gd name="connsiteY4" fmla="*/ 8753 h 20167"/>
                <a:gd name="connsiteX5" fmla="*/ 9882 w 16134"/>
                <a:gd name="connsiteY5" fmla="*/ 18756 h 20167"/>
                <a:gd name="connsiteX6" fmla="*/ 5002 w 16134"/>
                <a:gd name="connsiteY6" fmla="*/ 18191 h 20167"/>
                <a:gd name="connsiteX7" fmla="*/ 3025 w 16134"/>
                <a:gd name="connsiteY7" fmla="*/ 13310 h 20167"/>
                <a:gd name="connsiteX8" fmla="*/ 10447 w 16134"/>
                <a:gd name="connsiteY8" fmla="*/ 875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4" h="20167">
                  <a:moveTo>
                    <a:pt x="10164" y="5889"/>
                  </a:moveTo>
                  <a:lnTo>
                    <a:pt x="5324" y="5889"/>
                  </a:lnTo>
                  <a:lnTo>
                    <a:pt x="5324" y="3025"/>
                  </a:lnTo>
                  <a:lnTo>
                    <a:pt x="15569" y="3025"/>
                  </a:lnTo>
                  <a:lnTo>
                    <a:pt x="17021" y="8753"/>
                  </a:lnTo>
                  <a:lnTo>
                    <a:pt x="9882" y="18756"/>
                  </a:lnTo>
                  <a:lnTo>
                    <a:pt x="5002" y="18191"/>
                  </a:lnTo>
                  <a:lnTo>
                    <a:pt x="3025" y="13310"/>
                  </a:lnTo>
                  <a:lnTo>
                    <a:pt x="10447" y="8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orme libre : forme 38">
              <a:extLst>
                <a:ext uri="{FF2B5EF4-FFF2-40B4-BE49-F238E27FC236}">
                  <a16:creationId xmlns:a16="http://schemas.microsoft.com/office/drawing/2014/main" id="{7765EFD3-A8CD-4C3E-8E23-57FD9B24E24B}"/>
                </a:ext>
              </a:extLst>
            </p:cNvPr>
            <p:cNvSpPr/>
            <p:nvPr/>
          </p:nvSpPr>
          <p:spPr>
            <a:xfrm>
              <a:off x="9033695" y="5563904"/>
              <a:ext cx="16134" cy="16134"/>
            </a:xfrm>
            <a:custGeom>
              <a:avLst/>
              <a:gdLst>
                <a:gd name="connsiteX0" fmla="*/ 3025 w 16134"/>
                <a:gd name="connsiteY0" fmla="*/ 7623 h 16134"/>
                <a:gd name="connsiteX1" fmla="*/ 9882 w 16134"/>
                <a:gd name="connsiteY1" fmla="*/ 3025 h 16134"/>
                <a:gd name="connsiteX2" fmla="*/ 15005 w 16134"/>
                <a:gd name="connsiteY2" fmla="*/ 3630 h 16134"/>
                <a:gd name="connsiteX3" fmla="*/ 15005 w 16134"/>
                <a:gd name="connsiteY3" fmla="*/ 12463 h 16134"/>
                <a:gd name="connsiteX4" fmla="*/ 8995 w 16134"/>
                <a:gd name="connsiteY4" fmla="*/ 13915 h 16134"/>
                <a:gd name="connsiteX5" fmla="*/ 4719 w 16134"/>
                <a:gd name="connsiteY5" fmla="*/ 1218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025" y="7623"/>
                  </a:moveTo>
                  <a:lnTo>
                    <a:pt x="9882" y="3025"/>
                  </a:lnTo>
                  <a:lnTo>
                    <a:pt x="15005" y="3630"/>
                  </a:lnTo>
                  <a:lnTo>
                    <a:pt x="15005" y="12463"/>
                  </a:lnTo>
                  <a:lnTo>
                    <a:pt x="8995" y="13915"/>
                  </a:lnTo>
                  <a:lnTo>
                    <a:pt x="4719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orme libre : forme 39">
              <a:extLst>
                <a:ext uri="{FF2B5EF4-FFF2-40B4-BE49-F238E27FC236}">
                  <a16:creationId xmlns:a16="http://schemas.microsoft.com/office/drawing/2014/main" id="{8F2603C2-0419-43B5-996F-56F4A5CB4214}"/>
                </a:ext>
              </a:extLst>
            </p:cNvPr>
            <p:cNvSpPr/>
            <p:nvPr/>
          </p:nvSpPr>
          <p:spPr>
            <a:xfrm>
              <a:off x="9024539" y="5585927"/>
              <a:ext cx="12101" cy="16134"/>
            </a:xfrm>
            <a:custGeom>
              <a:avLst/>
              <a:gdLst>
                <a:gd name="connsiteX0" fmla="*/ 9600 w 12100"/>
                <a:gd name="connsiteY0" fmla="*/ 11576 h 16134"/>
                <a:gd name="connsiteX1" fmla="*/ 9882 w 12100"/>
                <a:gd name="connsiteY1" fmla="*/ 3025 h 16134"/>
                <a:gd name="connsiteX2" fmla="*/ 3308 w 12100"/>
                <a:gd name="connsiteY2" fmla="*/ 3025 h 16134"/>
                <a:gd name="connsiteX3" fmla="*/ 3025 w 12100"/>
                <a:gd name="connsiteY3" fmla="*/ 7301 h 16134"/>
                <a:gd name="connsiteX4" fmla="*/ 5889 w 12100"/>
                <a:gd name="connsiteY4" fmla="*/ 8713 h 16134"/>
                <a:gd name="connsiteX5" fmla="*/ 5889 w 12100"/>
                <a:gd name="connsiteY5" fmla="*/ 1359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00" h="16134">
                  <a:moveTo>
                    <a:pt x="9600" y="11576"/>
                  </a:moveTo>
                  <a:lnTo>
                    <a:pt x="9882" y="3025"/>
                  </a:lnTo>
                  <a:lnTo>
                    <a:pt x="3308" y="3025"/>
                  </a:lnTo>
                  <a:lnTo>
                    <a:pt x="3025" y="7301"/>
                  </a:lnTo>
                  <a:lnTo>
                    <a:pt x="5889" y="8713"/>
                  </a:lnTo>
                  <a:lnTo>
                    <a:pt x="5889" y="135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orme libre : forme 40">
              <a:extLst>
                <a:ext uri="{FF2B5EF4-FFF2-40B4-BE49-F238E27FC236}">
                  <a16:creationId xmlns:a16="http://schemas.microsoft.com/office/drawing/2014/main" id="{7793B0A9-4DCA-40D6-9329-9ED95C57DF96}"/>
                </a:ext>
              </a:extLst>
            </p:cNvPr>
            <p:cNvSpPr/>
            <p:nvPr/>
          </p:nvSpPr>
          <p:spPr>
            <a:xfrm>
              <a:off x="8945441" y="5393689"/>
              <a:ext cx="213777" cy="129073"/>
            </a:xfrm>
            <a:custGeom>
              <a:avLst/>
              <a:gdLst>
                <a:gd name="connsiteX0" fmla="*/ 96966 w 213776"/>
                <a:gd name="connsiteY0" fmla="*/ 78734 h 129072"/>
                <a:gd name="connsiteX1" fmla="*/ 92408 w 213776"/>
                <a:gd name="connsiteY1" fmla="*/ 65585 h 129072"/>
                <a:gd name="connsiteX2" fmla="*/ 39569 w 213776"/>
                <a:gd name="connsiteY2" fmla="*/ 33035 h 129072"/>
                <a:gd name="connsiteX3" fmla="*/ 19280 w 213776"/>
                <a:gd name="connsiteY3" fmla="*/ 31905 h 129072"/>
                <a:gd name="connsiteX4" fmla="*/ 17021 w 213776"/>
                <a:gd name="connsiteY4" fmla="*/ 36745 h 129072"/>
                <a:gd name="connsiteX5" fmla="*/ 5002 w 213776"/>
                <a:gd name="connsiteY5" fmla="*/ 40456 h 129072"/>
                <a:gd name="connsiteX6" fmla="*/ 3025 w 213776"/>
                <a:gd name="connsiteY6" fmla="*/ 36181 h 129072"/>
                <a:gd name="connsiteX7" fmla="*/ 25008 w 213776"/>
                <a:gd name="connsiteY7" fmla="*/ 19321 h 129072"/>
                <a:gd name="connsiteX8" fmla="*/ 28154 w 213776"/>
                <a:gd name="connsiteY8" fmla="*/ 11334 h 129072"/>
                <a:gd name="connsiteX9" fmla="*/ 48160 w 213776"/>
                <a:gd name="connsiteY9" fmla="*/ 3025 h 129072"/>
                <a:gd name="connsiteX10" fmla="*/ 56147 w 213776"/>
                <a:gd name="connsiteY10" fmla="*/ 3913 h 129072"/>
                <a:gd name="connsiteX11" fmla="*/ 72684 w 213776"/>
                <a:gd name="connsiteY11" fmla="*/ 27307 h 129072"/>
                <a:gd name="connsiteX12" fmla="*/ 87003 w 213776"/>
                <a:gd name="connsiteY12" fmla="*/ 34729 h 129072"/>
                <a:gd name="connsiteX13" fmla="*/ 101846 w 213776"/>
                <a:gd name="connsiteY13" fmla="*/ 35011 h 129072"/>
                <a:gd name="connsiteX14" fmla="*/ 110680 w 213776"/>
                <a:gd name="connsiteY14" fmla="*/ 40738 h 129072"/>
                <a:gd name="connsiteX15" fmla="*/ 126128 w 213776"/>
                <a:gd name="connsiteY15" fmla="*/ 41303 h 129072"/>
                <a:gd name="connsiteX16" fmla="*/ 133268 w 213776"/>
                <a:gd name="connsiteY16" fmla="*/ 38722 h 129072"/>
                <a:gd name="connsiteX17" fmla="*/ 143230 w 213776"/>
                <a:gd name="connsiteY17" fmla="*/ 39327 h 129072"/>
                <a:gd name="connsiteX18" fmla="*/ 148676 w 213776"/>
                <a:gd name="connsiteY18" fmla="*/ 49895 h 129072"/>
                <a:gd name="connsiteX19" fmla="*/ 157832 w 213776"/>
                <a:gd name="connsiteY19" fmla="*/ 54170 h 129072"/>
                <a:gd name="connsiteX20" fmla="*/ 159526 w 213776"/>
                <a:gd name="connsiteY20" fmla="*/ 72442 h 129072"/>
                <a:gd name="connsiteX21" fmla="*/ 170658 w 213776"/>
                <a:gd name="connsiteY21" fmla="*/ 90432 h 129072"/>
                <a:gd name="connsiteX22" fmla="*/ 172110 w 213776"/>
                <a:gd name="connsiteY22" fmla="*/ 97289 h 129072"/>
                <a:gd name="connsiteX23" fmla="*/ 179532 w 213776"/>
                <a:gd name="connsiteY23" fmla="*/ 103016 h 129072"/>
                <a:gd name="connsiteX24" fmla="*/ 198933 w 213776"/>
                <a:gd name="connsiteY24" fmla="*/ 103863 h 129072"/>
                <a:gd name="connsiteX25" fmla="*/ 202079 w 213776"/>
                <a:gd name="connsiteY25" fmla="*/ 100435 h 129072"/>
                <a:gd name="connsiteX26" fmla="*/ 210630 w 213776"/>
                <a:gd name="connsiteY26" fmla="*/ 100435 h 129072"/>
                <a:gd name="connsiteX27" fmla="*/ 210953 w 213776"/>
                <a:gd name="connsiteY27" fmla="*/ 121853 h 129072"/>
                <a:gd name="connsiteX28" fmla="*/ 207807 w 213776"/>
                <a:gd name="connsiteY28" fmla="*/ 126975 h 129072"/>
                <a:gd name="connsiteX29" fmla="*/ 202927 w 213776"/>
                <a:gd name="connsiteY29" fmla="*/ 126693 h 129072"/>
                <a:gd name="connsiteX30" fmla="*/ 198933 w 213776"/>
                <a:gd name="connsiteY30" fmla="*/ 122417 h 129072"/>
                <a:gd name="connsiteX31" fmla="*/ 194658 w 213776"/>
                <a:gd name="connsiteY31" fmla="*/ 122417 h 129072"/>
                <a:gd name="connsiteX32" fmla="*/ 189818 w 213776"/>
                <a:gd name="connsiteY32" fmla="*/ 125564 h 129072"/>
                <a:gd name="connsiteX33" fmla="*/ 186671 w 213776"/>
                <a:gd name="connsiteY33" fmla="*/ 125281 h 129072"/>
                <a:gd name="connsiteX34" fmla="*/ 180379 w 213776"/>
                <a:gd name="connsiteY34" fmla="*/ 115561 h 129072"/>
                <a:gd name="connsiteX35" fmla="*/ 167794 w 213776"/>
                <a:gd name="connsiteY35" fmla="*/ 114996 h 129072"/>
                <a:gd name="connsiteX36" fmla="*/ 162390 w 213776"/>
                <a:gd name="connsiteY36" fmla="*/ 101000 h 129072"/>
                <a:gd name="connsiteX37" fmla="*/ 145247 w 213776"/>
                <a:gd name="connsiteY37" fmla="*/ 85027 h 129072"/>
                <a:gd name="connsiteX38" fmla="*/ 142101 w 213776"/>
                <a:gd name="connsiteY38" fmla="*/ 77000 h 129072"/>
                <a:gd name="connsiteX39" fmla="*/ 102129 w 213776"/>
                <a:gd name="connsiteY39" fmla="*/ 80993 h 1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3776" h="129072">
                  <a:moveTo>
                    <a:pt x="96966" y="78734"/>
                  </a:moveTo>
                  <a:lnTo>
                    <a:pt x="92408" y="65585"/>
                  </a:lnTo>
                  <a:lnTo>
                    <a:pt x="39569" y="33035"/>
                  </a:lnTo>
                  <a:lnTo>
                    <a:pt x="19280" y="31905"/>
                  </a:lnTo>
                  <a:lnTo>
                    <a:pt x="17021" y="36745"/>
                  </a:lnTo>
                  <a:lnTo>
                    <a:pt x="5002" y="40456"/>
                  </a:lnTo>
                  <a:lnTo>
                    <a:pt x="3025" y="36181"/>
                  </a:lnTo>
                  <a:lnTo>
                    <a:pt x="25008" y="19321"/>
                  </a:lnTo>
                  <a:lnTo>
                    <a:pt x="28154" y="11334"/>
                  </a:lnTo>
                  <a:lnTo>
                    <a:pt x="48160" y="3025"/>
                  </a:lnTo>
                  <a:lnTo>
                    <a:pt x="56147" y="3913"/>
                  </a:lnTo>
                  <a:lnTo>
                    <a:pt x="72684" y="27307"/>
                  </a:lnTo>
                  <a:lnTo>
                    <a:pt x="87003" y="34729"/>
                  </a:lnTo>
                  <a:lnTo>
                    <a:pt x="101846" y="35011"/>
                  </a:lnTo>
                  <a:lnTo>
                    <a:pt x="110680" y="40738"/>
                  </a:lnTo>
                  <a:lnTo>
                    <a:pt x="126128" y="41303"/>
                  </a:lnTo>
                  <a:lnTo>
                    <a:pt x="133268" y="38722"/>
                  </a:lnTo>
                  <a:lnTo>
                    <a:pt x="143230" y="39327"/>
                  </a:lnTo>
                  <a:lnTo>
                    <a:pt x="148676" y="49895"/>
                  </a:lnTo>
                  <a:lnTo>
                    <a:pt x="157832" y="54170"/>
                  </a:lnTo>
                  <a:lnTo>
                    <a:pt x="159526" y="72442"/>
                  </a:lnTo>
                  <a:lnTo>
                    <a:pt x="170658" y="90432"/>
                  </a:lnTo>
                  <a:lnTo>
                    <a:pt x="172110" y="97289"/>
                  </a:lnTo>
                  <a:lnTo>
                    <a:pt x="179532" y="103016"/>
                  </a:lnTo>
                  <a:lnTo>
                    <a:pt x="198933" y="103863"/>
                  </a:lnTo>
                  <a:lnTo>
                    <a:pt x="202079" y="100435"/>
                  </a:lnTo>
                  <a:lnTo>
                    <a:pt x="210630" y="100435"/>
                  </a:lnTo>
                  <a:lnTo>
                    <a:pt x="210953" y="121853"/>
                  </a:lnTo>
                  <a:lnTo>
                    <a:pt x="207807" y="126975"/>
                  </a:lnTo>
                  <a:lnTo>
                    <a:pt x="202927" y="126693"/>
                  </a:lnTo>
                  <a:lnTo>
                    <a:pt x="198933" y="122417"/>
                  </a:lnTo>
                  <a:lnTo>
                    <a:pt x="194658" y="122417"/>
                  </a:lnTo>
                  <a:lnTo>
                    <a:pt x="189818" y="125564"/>
                  </a:lnTo>
                  <a:lnTo>
                    <a:pt x="186671" y="125281"/>
                  </a:lnTo>
                  <a:lnTo>
                    <a:pt x="180379" y="115561"/>
                  </a:lnTo>
                  <a:lnTo>
                    <a:pt x="167794" y="114996"/>
                  </a:lnTo>
                  <a:lnTo>
                    <a:pt x="162390" y="101000"/>
                  </a:lnTo>
                  <a:lnTo>
                    <a:pt x="145247" y="85027"/>
                  </a:lnTo>
                  <a:lnTo>
                    <a:pt x="142101" y="77000"/>
                  </a:lnTo>
                  <a:lnTo>
                    <a:pt x="102129" y="809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orme libre : forme 41">
              <a:extLst>
                <a:ext uri="{FF2B5EF4-FFF2-40B4-BE49-F238E27FC236}">
                  <a16:creationId xmlns:a16="http://schemas.microsoft.com/office/drawing/2014/main" id="{3AB313F0-AC8F-43E3-ABE0-446250CF3FB9}"/>
                </a:ext>
              </a:extLst>
            </p:cNvPr>
            <p:cNvSpPr/>
            <p:nvPr/>
          </p:nvSpPr>
          <p:spPr>
            <a:xfrm>
              <a:off x="9129087" y="5557652"/>
              <a:ext cx="16134" cy="28235"/>
            </a:xfrm>
            <a:custGeom>
              <a:avLst/>
              <a:gdLst>
                <a:gd name="connsiteX0" fmla="*/ 3025 w 16134"/>
                <a:gd name="connsiteY0" fmla="*/ 25572 h 28234"/>
                <a:gd name="connsiteX1" fmla="*/ 3025 w 16134"/>
                <a:gd name="connsiteY1" fmla="*/ 8995 h 28234"/>
                <a:gd name="connsiteX2" fmla="*/ 13311 w 16134"/>
                <a:gd name="connsiteY2" fmla="*/ 3025 h 28234"/>
                <a:gd name="connsiteX3" fmla="*/ 15852 w 16134"/>
                <a:gd name="connsiteY3" fmla="*/ 9277 h 28234"/>
                <a:gd name="connsiteX4" fmla="*/ 10729 w 16134"/>
                <a:gd name="connsiteY4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8234">
                  <a:moveTo>
                    <a:pt x="3025" y="25572"/>
                  </a:moveTo>
                  <a:lnTo>
                    <a:pt x="3025" y="8995"/>
                  </a:lnTo>
                  <a:lnTo>
                    <a:pt x="13311" y="3025"/>
                  </a:lnTo>
                  <a:lnTo>
                    <a:pt x="15852" y="9277"/>
                  </a:lnTo>
                  <a:lnTo>
                    <a:pt x="10729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orme libre : forme 42">
              <a:extLst>
                <a:ext uri="{FF2B5EF4-FFF2-40B4-BE49-F238E27FC236}">
                  <a16:creationId xmlns:a16="http://schemas.microsoft.com/office/drawing/2014/main" id="{51765EF2-DF15-41F8-9F80-5AACB7DC8615}"/>
                </a:ext>
              </a:extLst>
            </p:cNvPr>
            <p:cNvSpPr/>
            <p:nvPr/>
          </p:nvSpPr>
          <p:spPr>
            <a:xfrm>
              <a:off x="9144213" y="5589355"/>
              <a:ext cx="16134" cy="24201"/>
            </a:xfrm>
            <a:custGeom>
              <a:avLst/>
              <a:gdLst>
                <a:gd name="connsiteX0" fmla="*/ 5324 w 16134"/>
                <a:gd name="connsiteY0" fmla="*/ 23879 h 24201"/>
                <a:gd name="connsiteX1" fmla="*/ 5324 w 16134"/>
                <a:gd name="connsiteY1" fmla="*/ 11576 h 24201"/>
                <a:gd name="connsiteX2" fmla="*/ 3025 w 16134"/>
                <a:gd name="connsiteY2" fmla="*/ 7018 h 24201"/>
                <a:gd name="connsiteX3" fmla="*/ 7583 w 16134"/>
                <a:gd name="connsiteY3" fmla="*/ 3025 h 24201"/>
                <a:gd name="connsiteX4" fmla="*/ 14158 w 16134"/>
                <a:gd name="connsiteY4" fmla="*/ 7301 h 24201"/>
                <a:gd name="connsiteX5" fmla="*/ 11859 w 16134"/>
                <a:gd name="connsiteY5" fmla="*/ 2157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4201">
                  <a:moveTo>
                    <a:pt x="5324" y="23879"/>
                  </a:moveTo>
                  <a:lnTo>
                    <a:pt x="5324" y="11576"/>
                  </a:lnTo>
                  <a:lnTo>
                    <a:pt x="3025" y="7018"/>
                  </a:lnTo>
                  <a:lnTo>
                    <a:pt x="7583" y="3025"/>
                  </a:lnTo>
                  <a:lnTo>
                    <a:pt x="14158" y="7301"/>
                  </a:lnTo>
                  <a:lnTo>
                    <a:pt x="11859" y="21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orme libre : forme 43">
              <a:extLst>
                <a:ext uri="{FF2B5EF4-FFF2-40B4-BE49-F238E27FC236}">
                  <a16:creationId xmlns:a16="http://schemas.microsoft.com/office/drawing/2014/main" id="{65194D16-AC93-4EA1-8C6C-3F74A0BE704D}"/>
                </a:ext>
              </a:extLst>
            </p:cNvPr>
            <p:cNvSpPr/>
            <p:nvPr/>
          </p:nvSpPr>
          <p:spPr>
            <a:xfrm>
              <a:off x="9198464" y="5573342"/>
              <a:ext cx="12101" cy="20168"/>
            </a:xfrm>
            <a:custGeom>
              <a:avLst/>
              <a:gdLst>
                <a:gd name="connsiteX0" fmla="*/ 3025 w 12100"/>
                <a:gd name="connsiteY0" fmla="*/ 16739 h 20167"/>
                <a:gd name="connsiteX1" fmla="*/ 7301 w 12100"/>
                <a:gd name="connsiteY1" fmla="*/ 3025 h 20167"/>
                <a:gd name="connsiteX2" fmla="*/ 11899 w 12100"/>
                <a:gd name="connsiteY2" fmla="*/ 3025 h 20167"/>
                <a:gd name="connsiteX3" fmla="*/ 13028 w 12100"/>
                <a:gd name="connsiteY3" fmla="*/ 18756 h 20167"/>
                <a:gd name="connsiteX4" fmla="*/ 6454 w 12100"/>
                <a:gd name="connsiteY4" fmla="*/ 2045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6739"/>
                  </a:moveTo>
                  <a:lnTo>
                    <a:pt x="7301" y="3025"/>
                  </a:lnTo>
                  <a:lnTo>
                    <a:pt x="11899" y="3025"/>
                  </a:lnTo>
                  <a:lnTo>
                    <a:pt x="13028" y="18756"/>
                  </a:lnTo>
                  <a:lnTo>
                    <a:pt x="6454" y="20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orme libre : forme 44">
              <a:extLst>
                <a:ext uri="{FF2B5EF4-FFF2-40B4-BE49-F238E27FC236}">
                  <a16:creationId xmlns:a16="http://schemas.microsoft.com/office/drawing/2014/main" id="{C23A9ED1-6908-468D-BA3C-9A7BEA9BB139}"/>
                </a:ext>
              </a:extLst>
            </p:cNvPr>
            <p:cNvSpPr/>
            <p:nvPr/>
          </p:nvSpPr>
          <p:spPr>
            <a:xfrm>
              <a:off x="9156758" y="5624164"/>
              <a:ext cx="16134" cy="12101"/>
            </a:xfrm>
            <a:custGeom>
              <a:avLst/>
              <a:gdLst>
                <a:gd name="connsiteX0" fmla="*/ 3025 w 16134"/>
                <a:gd name="connsiteY0" fmla="*/ 10487 h 12100"/>
                <a:gd name="connsiteX1" fmla="*/ 3348 w 16134"/>
                <a:gd name="connsiteY1" fmla="*/ 7623 h 12100"/>
                <a:gd name="connsiteX2" fmla="*/ 11052 w 16134"/>
                <a:gd name="connsiteY2" fmla="*/ 3025 h 12100"/>
                <a:gd name="connsiteX3" fmla="*/ 14480 w 16134"/>
                <a:gd name="connsiteY3" fmla="*/ 6777 h 12100"/>
                <a:gd name="connsiteX4" fmla="*/ 13915 w 16134"/>
                <a:gd name="connsiteY4" fmla="*/ 10770 h 12100"/>
                <a:gd name="connsiteX5" fmla="*/ 9317 w 16134"/>
                <a:gd name="connsiteY5" fmla="*/ 12181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2100">
                  <a:moveTo>
                    <a:pt x="3025" y="10487"/>
                  </a:moveTo>
                  <a:lnTo>
                    <a:pt x="3348" y="7623"/>
                  </a:lnTo>
                  <a:lnTo>
                    <a:pt x="11052" y="3025"/>
                  </a:lnTo>
                  <a:lnTo>
                    <a:pt x="14480" y="6777"/>
                  </a:lnTo>
                  <a:lnTo>
                    <a:pt x="13915" y="10770"/>
                  </a:lnTo>
                  <a:lnTo>
                    <a:pt x="9317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orme libre : forme 45">
              <a:extLst>
                <a:ext uri="{FF2B5EF4-FFF2-40B4-BE49-F238E27FC236}">
                  <a16:creationId xmlns:a16="http://schemas.microsoft.com/office/drawing/2014/main" id="{49F085D1-57B3-4771-B7DA-815D403C3DCD}"/>
                </a:ext>
              </a:extLst>
            </p:cNvPr>
            <p:cNvSpPr/>
            <p:nvPr/>
          </p:nvSpPr>
          <p:spPr>
            <a:xfrm>
              <a:off x="9186202" y="5642477"/>
              <a:ext cx="16134" cy="20168"/>
            </a:xfrm>
            <a:custGeom>
              <a:avLst/>
              <a:gdLst>
                <a:gd name="connsiteX0" fmla="*/ 6736 w 16134"/>
                <a:gd name="connsiteY0" fmla="*/ 17304 h 20167"/>
                <a:gd name="connsiteX1" fmla="*/ 3025 w 16134"/>
                <a:gd name="connsiteY1" fmla="*/ 5284 h 20167"/>
                <a:gd name="connsiteX2" fmla="*/ 7583 w 16134"/>
                <a:gd name="connsiteY2" fmla="*/ 3025 h 20167"/>
                <a:gd name="connsiteX3" fmla="*/ 15005 w 16134"/>
                <a:gd name="connsiteY3" fmla="*/ 11576 h 20167"/>
                <a:gd name="connsiteX4" fmla="*/ 12746 w 16134"/>
                <a:gd name="connsiteY4" fmla="*/ 1730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6736" y="17304"/>
                  </a:moveTo>
                  <a:lnTo>
                    <a:pt x="3025" y="5284"/>
                  </a:lnTo>
                  <a:lnTo>
                    <a:pt x="7583" y="3025"/>
                  </a:lnTo>
                  <a:lnTo>
                    <a:pt x="15005" y="11576"/>
                  </a:lnTo>
                  <a:lnTo>
                    <a:pt x="12746" y="17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orme libre : forme 46">
              <a:extLst>
                <a:ext uri="{FF2B5EF4-FFF2-40B4-BE49-F238E27FC236}">
                  <a16:creationId xmlns:a16="http://schemas.microsoft.com/office/drawing/2014/main" id="{12E32271-CDA7-41CF-963E-907B479640F7}"/>
                </a:ext>
              </a:extLst>
            </p:cNvPr>
            <p:cNvSpPr/>
            <p:nvPr/>
          </p:nvSpPr>
          <p:spPr>
            <a:xfrm>
              <a:off x="9156758" y="5686442"/>
              <a:ext cx="28235" cy="20168"/>
            </a:xfrm>
            <a:custGeom>
              <a:avLst/>
              <a:gdLst>
                <a:gd name="connsiteX0" fmla="*/ 17909 w 28234"/>
                <a:gd name="connsiteY0" fmla="*/ 9600 h 20167"/>
                <a:gd name="connsiteX1" fmla="*/ 13593 w 28234"/>
                <a:gd name="connsiteY1" fmla="*/ 3590 h 20167"/>
                <a:gd name="connsiteX2" fmla="*/ 24161 w 28234"/>
                <a:gd name="connsiteY2" fmla="*/ 3025 h 20167"/>
                <a:gd name="connsiteX3" fmla="*/ 26178 w 28234"/>
                <a:gd name="connsiteY3" fmla="*/ 12746 h 20167"/>
                <a:gd name="connsiteX4" fmla="*/ 15610 w 28234"/>
                <a:gd name="connsiteY4" fmla="*/ 16457 h 20167"/>
                <a:gd name="connsiteX5" fmla="*/ 5606 w 28234"/>
                <a:gd name="connsiteY5" fmla="*/ 18716 h 20167"/>
                <a:gd name="connsiteX6" fmla="*/ 3025 w 28234"/>
                <a:gd name="connsiteY6" fmla="*/ 11011 h 20167"/>
                <a:gd name="connsiteX7" fmla="*/ 7623 w 28234"/>
                <a:gd name="connsiteY7" fmla="*/ 8188 h 20167"/>
                <a:gd name="connsiteX8" fmla="*/ 13311 w 28234"/>
                <a:gd name="connsiteY8" fmla="*/ 12181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0167">
                  <a:moveTo>
                    <a:pt x="17909" y="9600"/>
                  </a:moveTo>
                  <a:lnTo>
                    <a:pt x="13593" y="3590"/>
                  </a:lnTo>
                  <a:lnTo>
                    <a:pt x="24161" y="3025"/>
                  </a:lnTo>
                  <a:lnTo>
                    <a:pt x="26178" y="12746"/>
                  </a:lnTo>
                  <a:lnTo>
                    <a:pt x="15610" y="16457"/>
                  </a:lnTo>
                  <a:lnTo>
                    <a:pt x="5606" y="18716"/>
                  </a:lnTo>
                  <a:lnTo>
                    <a:pt x="3025" y="11011"/>
                  </a:lnTo>
                  <a:lnTo>
                    <a:pt x="7623" y="8188"/>
                  </a:lnTo>
                  <a:lnTo>
                    <a:pt x="13311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orme libre : forme 47">
              <a:extLst>
                <a:ext uri="{FF2B5EF4-FFF2-40B4-BE49-F238E27FC236}">
                  <a16:creationId xmlns:a16="http://schemas.microsoft.com/office/drawing/2014/main" id="{A46F15B1-9F7A-4A95-A9D4-577449B60C88}"/>
                </a:ext>
              </a:extLst>
            </p:cNvPr>
            <p:cNvSpPr/>
            <p:nvPr/>
          </p:nvSpPr>
          <p:spPr>
            <a:xfrm>
              <a:off x="9175352" y="5671599"/>
              <a:ext cx="12101" cy="12101"/>
            </a:xfrm>
            <a:custGeom>
              <a:avLst/>
              <a:gdLst>
                <a:gd name="connsiteX0" fmla="*/ 6171 w 12100"/>
                <a:gd name="connsiteY0" fmla="*/ 10729 h 12100"/>
                <a:gd name="connsiteX1" fmla="*/ 3025 w 12100"/>
                <a:gd name="connsiteY1" fmla="*/ 7018 h 12100"/>
                <a:gd name="connsiteX2" fmla="*/ 5284 w 12100"/>
                <a:gd name="connsiteY2" fmla="*/ 3025 h 12100"/>
                <a:gd name="connsiteX3" fmla="*/ 12705 w 12100"/>
                <a:gd name="connsiteY3" fmla="*/ 4155 h 12100"/>
                <a:gd name="connsiteX4" fmla="*/ 11011 w 12100"/>
                <a:gd name="connsiteY4" fmla="*/ 931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2100">
                  <a:moveTo>
                    <a:pt x="6171" y="10729"/>
                  </a:moveTo>
                  <a:lnTo>
                    <a:pt x="3025" y="7018"/>
                  </a:lnTo>
                  <a:lnTo>
                    <a:pt x="5284" y="3025"/>
                  </a:lnTo>
                  <a:lnTo>
                    <a:pt x="12705" y="4155"/>
                  </a:lnTo>
                  <a:lnTo>
                    <a:pt x="11011" y="93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orme libre : forme 48">
              <a:extLst>
                <a:ext uri="{FF2B5EF4-FFF2-40B4-BE49-F238E27FC236}">
                  <a16:creationId xmlns:a16="http://schemas.microsoft.com/office/drawing/2014/main" id="{8F0A856D-2216-4351-8B12-4E92D7CC43C9}"/>
                </a:ext>
              </a:extLst>
            </p:cNvPr>
            <p:cNvSpPr/>
            <p:nvPr/>
          </p:nvSpPr>
          <p:spPr>
            <a:xfrm>
              <a:off x="9240171" y="5676439"/>
              <a:ext cx="16134" cy="16134"/>
            </a:xfrm>
            <a:custGeom>
              <a:avLst/>
              <a:gdLst>
                <a:gd name="connsiteX0" fmla="*/ 3025 w 16134"/>
                <a:gd name="connsiteY0" fmla="*/ 13593 h 16134"/>
                <a:gd name="connsiteX1" fmla="*/ 9600 w 16134"/>
                <a:gd name="connsiteY1" fmla="*/ 3025 h 16134"/>
                <a:gd name="connsiteX2" fmla="*/ 14158 w 16134"/>
                <a:gd name="connsiteY2" fmla="*/ 3873 h 16134"/>
                <a:gd name="connsiteX3" fmla="*/ 8753 w 16134"/>
                <a:gd name="connsiteY3" fmla="*/ 11899 h 16134"/>
                <a:gd name="connsiteX4" fmla="*/ 4760 w 16134"/>
                <a:gd name="connsiteY4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3593"/>
                  </a:moveTo>
                  <a:lnTo>
                    <a:pt x="9600" y="3025"/>
                  </a:lnTo>
                  <a:lnTo>
                    <a:pt x="14158" y="3873"/>
                  </a:lnTo>
                  <a:lnTo>
                    <a:pt x="8753" y="11899"/>
                  </a:lnTo>
                  <a:lnTo>
                    <a:pt x="476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orme libre : forme 49">
              <a:extLst>
                <a:ext uri="{FF2B5EF4-FFF2-40B4-BE49-F238E27FC236}">
                  <a16:creationId xmlns:a16="http://schemas.microsoft.com/office/drawing/2014/main" id="{F5049C5F-0BB2-48E9-B406-529C7CF10AB9}"/>
                </a:ext>
              </a:extLst>
            </p:cNvPr>
            <p:cNvSpPr/>
            <p:nvPr/>
          </p:nvSpPr>
          <p:spPr>
            <a:xfrm>
              <a:off x="9259007" y="5666154"/>
              <a:ext cx="24201" cy="16134"/>
            </a:xfrm>
            <a:custGeom>
              <a:avLst/>
              <a:gdLst>
                <a:gd name="connsiteX0" fmla="*/ 3025 w 24201"/>
                <a:gd name="connsiteY0" fmla="*/ 7623 h 16134"/>
                <a:gd name="connsiteX1" fmla="*/ 7018 w 24201"/>
                <a:gd name="connsiteY1" fmla="*/ 3025 h 16134"/>
                <a:gd name="connsiteX2" fmla="*/ 21902 w 24201"/>
                <a:gd name="connsiteY2" fmla="*/ 10447 h 16134"/>
                <a:gd name="connsiteX3" fmla="*/ 14480 w 24201"/>
                <a:gd name="connsiteY3" fmla="*/ 1617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16134">
                  <a:moveTo>
                    <a:pt x="3025" y="7623"/>
                  </a:moveTo>
                  <a:lnTo>
                    <a:pt x="7018" y="3025"/>
                  </a:lnTo>
                  <a:lnTo>
                    <a:pt x="21902" y="10447"/>
                  </a:lnTo>
                  <a:lnTo>
                    <a:pt x="14480" y="161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orme libre : forme 50">
              <a:extLst>
                <a:ext uri="{FF2B5EF4-FFF2-40B4-BE49-F238E27FC236}">
                  <a16:creationId xmlns:a16="http://schemas.microsoft.com/office/drawing/2014/main" id="{8D8CC327-EC19-4DEF-941C-080D3D38C61D}"/>
                </a:ext>
              </a:extLst>
            </p:cNvPr>
            <p:cNvSpPr/>
            <p:nvPr/>
          </p:nvSpPr>
          <p:spPr>
            <a:xfrm>
              <a:off x="9226739" y="5634167"/>
              <a:ext cx="12101" cy="16134"/>
            </a:xfrm>
            <a:custGeom>
              <a:avLst/>
              <a:gdLst>
                <a:gd name="connsiteX0" fmla="*/ 10165 w 12100"/>
                <a:gd name="connsiteY0" fmla="*/ 3025 h 16134"/>
                <a:gd name="connsiteX1" fmla="*/ 11334 w 12100"/>
                <a:gd name="connsiteY1" fmla="*/ 13311 h 16134"/>
                <a:gd name="connsiteX2" fmla="*/ 8753 w 12100"/>
                <a:gd name="connsiteY2" fmla="*/ 13876 h 16134"/>
                <a:gd name="connsiteX3" fmla="*/ 3025 w 12100"/>
                <a:gd name="connsiteY3" fmla="*/ 8471 h 16134"/>
                <a:gd name="connsiteX4" fmla="*/ 3025 w 12100"/>
                <a:gd name="connsiteY4" fmla="*/ 50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6134">
                  <a:moveTo>
                    <a:pt x="10165" y="3025"/>
                  </a:moveTo>
                  <a:lnTo>
                    <a:pt x="11334" y="13311"/>
                  </a:lnTo>
                  <a:lnTo>
                    <a:pt x="8753" y="13876"/>
                  </a:lnTo>
                  <a:lnTo>
                    <a:pt x="3025" y="8471"/>
                  </a:lnTo>
                  <a:lnTo>
                    <a:pt x="3025" y="50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orme libre : forme 51">
              <a:extLst>
                <a:ext uri="{FF2B5EF4-FFF2-40B4-BE49-F238E27FC236}">
                  <a16:creationId xmlns:a16="http://schemas.microsoft.com/office/drawing/2014/main" id="{197F9FF0-B094-48D4-9E61-B5B3AC2F85EC}"/>
                </a:ext>
              </a:extLst>
            </p:cNvPr>
            <p:cNvSpPr/>
            <p:nvPr/>
          </p:nvSpPr>
          <p:spPr>
            <a:xfrm>
              <a:off x="9237307" y="5615896"/>
              <a:ext cx="20168" cy="28235"/>
            </a:xfrm>
            <a:custGeom>
              <a:avLst/>
              <a:gdLst>
                <a:gd name="connsiteX0" fmla="*/ 3872 w 20167"/>
                <a:gd name="connsiteY0" fmla="*/ 24443 h 28234"/>
                <a:gd name="connsiteX1" fmla="*/ 3025 w 20167"/>
                <a:gd name="connsiteY1" fmla="*/ 11294 h 28234"/>
                <a:gd name="connsiteX2" fmla="*/ 9317 w 20167"/>
                <a:gd name="connsiteY2" fmla="*/ 3025 h 28234"/>
                <a:gd name="connsiteX3" fmla="*/ 18756 w 20167"/>
                <a:gd name="connsiteY3" fmla="*/ 4477 h 28234"/>
                <a:gd name="connsiteX4" fmla="*/ 19038 w 20167"/>
                <a:gd name="connsiteY4" fmla="*/ 17586 h 28234"/>
                <a:gd name="connsiteX5" fmla="*/ 12181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3872" y="24443"/>
                  </a:moveTo>
                  <a:lnTo>
                    <a:pt x="3025" y="11294"/>
                  </a:lnTo>
                  <a:lnTo>
                    <a:pt x="9317" y="3025"/>
                  </a:lnTo>
                  <a:lnTo>
                    <a:pt x="18756" y="4477"/>
                  </a:lnTo>
                  <a:lnTo>
                    <a:pt x="19038" y="17586"/>
                  </a:lnTo>
                  <a:lnTo>
                    <a:pt x="12181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orme libre : forme 52">
              <a:extLst>
                <a:ext uri="{FF2B5EF4-FFF2-40B4-BE49-F238E27FC236}">
                  <a16:creationId xmlns:a16="http://schemas.microsoft.com/office/drawing/2014/main" id="{783D0A2B-DBA7-4193-99D7-7B6032A97A67}"/>
                </a:ext>
              </a:extLst>
            </p:cNvPr>
            <p:cNvSpPr/>
            <p:nvPr/>
          </p:nvSpPr>
          <p:spPr>
            <a:xfrm>
              <a:off x="9264735" y="5601335"/>
              <a:ext cx="28235" cy="40335"/>
            </a:xfrm>
            <a:custGeom>
              <a:avLst/>
              <a:gdLst>
                <a:gd name="connsiteX0" fmla="*/ 3872 w 28234"/>
                <a:gd name="connsiteY0" fmla="*/ 17022 h 40335"/>
                <a:gd name="connsiteX1" fmla="*/ 15287 w 28234"/>
                <a:gd name="connsiteY1" fmla="*/ 3873 h 40335"/>
                <a:gd name="connsiteX2" fmla="*/ 21015 w 28234"/>
                <a:gd name="connsiteY2" fmla="*/ 3025 h 40335"/>
                <a:gd name="connsiteX3" fmla="*/ 25290 w 28234"/>
                <a:gd name="connsiteY3" fmla="*/ 10729 h 40335"/>
                <a:gd name="connsiteX4" fmla="*/ 26137 w 28234"/>
                <a:gd name="connsiteY4" fmla="*/ 28719 h 40335"/>
                <a:gd name="connsiteX5" fmla="*/ 17868 w 28234"/>
                <a:gd name="connsiteY5" fmla="*/ 40456 h 40335"/>
                <a:gd name="connsiteX6" fmla="*/ 13311 w 28234"/>
                <a:gd name="connsiteY6" fmla="*/ 39851 h 40335"/>
                <a:gd name="connsiteX7" fmla="*/ 3025 w 28234"/>
                <a:gd name="connsiteY7" fmla="*/ 2843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34" h="40335">
                  <a:moveTo>
                    <a:pt x="3872" y="17022"/>
                  </a:moveTo>
                  <a:lnTo>
                    <a:pt x="15287" y="3873"/>
                  </a:lnTo>
                  <a:lnTo>
                    <a:pt x="21015" y="3025"/>
                  </a:lnTo>
                  <a:lnTo>
                    <a:pt x="25290" y="10729"/>
                  </a:lnTo>
                  <a:lnTo>
                    <a:pt x="26137" y="28719"/>
                  </a:lnTo>
                  <a:lnTo>
                    <a:pt x="17868" y="40456"/>
                  </a:lnTo>
                  <a:lnTo>
                    <a:pt x="13311" y="39851"/>
                  </a:lnTo>
                  <a:lnTo>
                    <a:pt x="3025" y="28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orme libre : forme 53">
              <a:extLst>
                <a:ext uri="{FF2B5EF4-FFF2-40B4-BE49-F238E27FC236}">
                  <a16:creationId xmlns:a16="http://schemas.microsoft.com/office/drawing/2014/main" id="{59B36AD4-2127-4F25-AFC2-D1DB572D31FB}"/>
                </a:ext>
              </a:extLst>
            </p:cNvPr>
            <p:cNvSpPr/>
            <p:nvPr/>
          </p:nvSpPr>
          <p:spPr>
            <a:xfrm>
              <a:off x="9247592" y="5564226"/>
              <a:ext cx="20168" cy="12101"/>
            </a:xfrm>
            <a:custGeom>
              <a:avLst/>
              <a:gdLst>
                <a:gd name="connsiteX0" fmla="*/ 3025 w 20167"/>
                <a:gd name="connsiteY0" fmla="*/ 11294 h 12100"/>
                <a:gd name="connsiteX1" fmla="*/ 4477 w 20167"/>
                <a:gd name="connsiteY1" fmla="*/ 3025 h 12100"/>
                <a:gd name="connsiteX2" fmla="*/ 17868 w 20167"/>
                <a:gd name="connsiteY2" fmla="*/ 3307 h 12100"/>
                <a:gd name="connsiteX3" fmla="*/ 19603 w 20167"/>
                <a:gd name="connsiteY3" fmla="*/ 6131 h 12100"/>
                <a:gd name="connsiteX4" fmla="*/ 12464 w 20167"/>
                <a:gd name="connsiteY4" fmla="*/ 11859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11294"/>
                  </a:moveTo>
                  <a:lnTo>
                    <a:pt x="4477" y="3025"/>
                  </a:lnTo>
                  <a:lnTo>
                    <a:pt x="17868" y="3307"/>
                  </a:lnTo>
                  <a:lnTo>
                    <a:pt x="19603" y="6131"/>
                  </a:lnTo>
                  <a:lnTo>
                    <a:pt x="12464" y="11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orme libre : forme 54">
              <a:extLst>
                <a:ext uri="{FF2B5EF4-FFF2-40B4-BE49-F238E27FC236}">
                  <a16:creationId xmlns:a16="http://schemas.microsoft.com/office/drawing/2014/main" id="{43D5E662-8441-425D-B580-D9AC2399BC89}"/>
                </a:ext>
              </a:extLst>
            </p:cNvPr>
            <p:cNvSpPr/>
            <p:nvPr/>
          </p:nvSpPr>
          <p:spPr>
            <a:xfrm>
              <a:off x="9209314" y="5546802"/>
              <a:ext cx="32268" cy="16134"/>
            </a:xfrm>
            <a:custGeom>
              <a:avLst/>
              <a:gdLst>
                <a:gd name="connsiteX0" fmla="*/ 3308 w 32268"/>
                <a:gd name="connsiteY0" fmla="*/ 7300 h 16134"/>
                <a:gd name="connsiteX1" fmla="*/ 3025 w 32268"/>
                <a:gd name="connsiteY1" fmla="*/ 3025 h 16134"/>
                <a:gd name="connsiteX2" fmla="*/ 11617 w 32268"/>
                <a:gd name="connsiteY2" fmla="*/ 3307 h 16134"/>
                <a:gd name="connsiteX3" fmla="*/ 32752 w 32268"/>
                <a:gd name="connsiteY3" fmla="*/ 7583 h 16134"/>
                <a:gd name="connsiteX4" fmla="*/ 28759 w 32268"/>
                <a:gd name="connsiteY4" fmla="*/ 17021 h 16134"/>
                <a:gd name="connsiteX5" fmla="*/ 14763 w 32268"/>
                <a:gd name="connsiteY5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16134">
                  <a:moveTo>
                    <a:pt x="3308" y="7300"/>
                  </a:moveTo>
                  <a:lnTo>
                    <a:pt x="3025" y="3025"/>
                  </a:lnTo>
                  <a:lnTo>
                    <a:pt x="11617" y="3307"/>
                  </a:lnTo>
                  <a:lnTo>
                    <a:pt x="32752" y="7583"/>
                  </a:lnTo>
                  <a:lnTo>
                    <a:pt x="28759" y="17021"/>
                  </a:lnTo>
                  <a:lnTo>
                    <a:pt x="14763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orme libre : forme 55">
              <a:extLst>
                <a:ext uri="{FF2B5EF4-FFF2-40B4-BE49-F238E27FC236}">
                  <a16:creationId xmlns:a16="http://schemas.microsoft.com/office/drawing/2014/main" id="{4B6864CD-8657-458F-83D8-FB534BA62A8D}"/>
                </a:ext>
              </a:extLst>
            </p:cNvPr>
            <p:cNvSpPr/>
            <p:nvPr/>
          </p:nvSpPr>
          <p:spPr>
            <a:xfrm>
              <a:off x="9167648" y="5507394"/>
              <a:ext cx="44369" cy="40335"/>
            </a:xfrm>
            <a:custGeom>
              <a:avLst/>
              <a:gdLst>
                <a:gd name="connsiteX0" fmla="*/ 3872 w 44368"/>
                <a:gd name="connsiteY0" fmla="*/ 7300 h 40335"/>
                <a:gd name="connsiteX1" fmla="*/ 8713 w 44368"/>
                <a:gd name="connsiteY1" fmla="*/ 3025 h 40335"/>
                <a:gd name="connsiteX2" fmla="*/ 20410 w 44368"/>
                <a:gd name="connsiteY2" fmla="*/ 6413 h 40335"/>
                <a:gd name="connsiteX3" fmla="*/ 23274 w 44368"/>
                <a:gd name="connsiteY3" fmla="*/ 13270 h 40335"/>
                <a:gd name="connsiteX4" fmla="*/ 34124 w 44368"/>
                <a:gd name="connsiteY4" fmla="*/ 13875 h 40335"/>
                <a:gd name="connsiteX5" fmla="*/ 34406 w 44368"/>
                <a:gd name="connsiteY5" fmla="*/ 22709 h 40335"/>
                <a:gd name="connsiteX6" fmla="*/ 42998 w 44368"/>
                <a:gd name="connsiteY6" fmla="*/ 30695 h 40335"/>
                <a:gd name="connsiteX7" fmla="*/ 38117 w 44368"/>
                <a:gd name="connsiteY7" fmla="*/ 40416 h 40335"/>
                <a:gd name="connsiteX8" fmla="*/ 29283 w 44368"/>
                <a:gd name="connsiteY8" fmla="*/ 36140 h 40335"/>
                <a:gd name="connsiteX9" fmla="*/ 3025 w 44368"/>
                <a:gd name="connsiteY9" fmla="*/ 15851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68" h="40335">
                  <a:moveTo>
                    <a:pt x="3872" y="7300"/>
                  </a:moveTo>
                  <a:lnTo>
                    <a:pt x="8713" y="3025"/>
                  </a:lnTo>
                  <a:lnTo>
                    <a:pt x="20410" y="6413"/>
                  </a:lnTo>
                  <a:lnTo>
                    <a:pt x="23274" y="13270"/>
                  </a:lnTo>
                  <a:lnTo>
                    <a:pt x="34124" y="13875"/>
                  </a:lnTo>
                  <a:lnTo>
                    <a:pt x="34406" y="22709"/>
                  </a:lnTo>
                  <a:lnTo>
                    <a:pt x="42998" y="30695"/>
                  </a:lnTo>
                  <a:lnTo>
                    <a:pt x="38117" y="40416"/>
                  </a:lnTo>
                  <a:lnTo>
                    <a:pt x="29283" y="36140"/>
                  </a:lnTo>
                  <a:lnTo>
                    <a:pt x="3025" y="158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orme libre : forme 56">
              <a:extLst>
                <a:ext uri="{FF2B5EF4-FFF2-40B4-BE49-F238E27FC236}">
                  <a16:creationId xmlns:a16="http://schemas.microsoft.com/office/drawing/2014/main" id="{218F542A-1288-4EA9-A67F-296A6F6E4718}"/>
                </a:ext>
              </a:extLst>
            </p:cNvPr>
            <p:cNvSpPr/>
            <p:nvPr/>
          </p:nvSpPr>
          <p:spPr>
            <a:xfrm>
              <a:off x="9118520" y="5377998"/>
              <a:ext cx="32268" cy="28235"/>
            </a:xfrm>
            <a:custGeom>
              <a:avLst/>
              <a:gdLst>
                <a:gd name="connsiteX0" fmla="*/ 3025 w 32268"/>
                <a:gd name="connsiteY0" fmla="*/ 15892 h 28234"/>
                <a:gd name="connsiteX1" fmla="*/ 4437 w 32268"/>
                <a:gd name="connsiteY1" fmla="*/ 3025 h 28234"/>
                <a:gd name="connsiteX2" fmla="*/ 15287 w 32268"/>
                <a:gd name="connsiteY2" fmla="*/ 7018 h 28234"/>
                <a:gd name="connsiteX3" fmla="*/ 20168 w 32268"/>
                <a:gd name="connsiteY3" fmla="*/ 16457 h 28234"/>
                <a:gd name="connsiteX4" fmla="*/ 30413 w 32268"/>
                <a:gd name="connsiteY4" fmla="*/ 23032 h 28234"/>
                <a:gd name="connsiteX5" fmla="*/ 28154 w 32268"/>
                <a:gd name="connsiteY5" fmla="*/ 28154 h 28234"/>
                <a:gd name="connsiteX6" fmla="*/ 13875 w 32268"/>
                <a:gd name="connsiteY6" fmla="*/ 28437 h 28234"/>
                <a:gd name="connsiteX7" fmla="*/ 10729 w 32268"/>
                <a:gd name="connsiteY7" fmla="*/ 2129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8" h="28234">
                  <a:moveTo>
                    <a:pt x="3025" y="15892"/>
                  </a:moveTo>
                  <a:lnTo>
                    <a:pt x="4437" y="3025"/>
                  </a:lnTo>
                  <a:lnTo>
                    <a:pt x="15287" y="7018"/>
                  </a:lnTo>
                  <a:lnTo>
                    <a:pt x="20168" y="16457"/>
                  </a:lnTo>
                  <a:lnTo>
                    <a:pt x="30413" y="23032"/>
                  </a:lnTo>
                  <a:lnTo>
                    <a:pt x="28154" y="28154"/>
                  </a:lnTo>
                  <a:lnTo>
                    <a:pt x="13875" y="28437"/>
                  </a:lnTo>
                  <a:lnTo>
                    <a:pt x="10729" y="212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orme libre : forme 57">
              <a:extLst>
                <a:ext uri="{FF2B5EF4-FFF2-40B4-BE49-F238E27FC236}">
                  <a16:creationId xmlns:a16="http://schemas.microsoft.com/office/drawing/2014/main" id="{D590BA4A-A5A2-4F89-B3A1-BC41ACFB2A2B}"/>
                </a:ext>
              </a:extLst>
            </p:cNvPr>
            <p:cNvSpPr/>
            <p:nvPr/>
          </p:nvSpPr>
          <p:spPr>
            <a:xfrm>
              <a:off x="9019698" y="5367713"/>
              <a:ext cx="24201" cy="16134"/>
            </a:xfrm>
            <a:custGeom>
              <a:avLst/>
              <a:gdLst>
                <a:gd name="connsiteX0" fmla="*/ 16739 w 24201"/>
                <a:gd name="connsiteY0" fmla="*/ 13593 h 16134"/>
                <a:gd name="connsiteX1" fmla="*/ 3025 w 24201"/>
                <a:gd name="connsiteY1" fmla="*/ 3025 h 16134"/>
                <a:gd name="connsiteX2" fmla="*/ 13593 w 24201"/>
                <a:gd name="connsiteY2" fmla="*/ 6171 h 16134"/>
                <a:gd name="connsiteX3" fmla="*/ 23314 w 24201"/>
                <a:gd name="connsiteY3" fmla="*/ 10729 h 16134"/>
                <a:gd name="connsiteX4" fmla="*/ 21862 w 24201"/>
                <a:gd name="connsiteY4" fmla="*/ 1387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16134">
                  <a:moveTo>
                    <a:pt x="16739" y="13593"/>
                  </a:moveTo>
                  <a:lnTo>
                    <a:pt x="3025" y="3025"/>
                  </a:lnTo>
                  <a:lnTo>
                    <a:pt x="13593" y="6171"/>
                  </a:lnTo>
                  <a:lnTo>
                    <a:pt x="23314" y="10729"/>
                  </a:lnTo>
                  <a:lnTo>
                    <a:pt x="21862" y="13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orme libre : forme 58">
              <a:extLst>
                <a:ext uri="{FF2B5EF4-FFF2-40B4-BE49-F238E27FC236}">
                  <a16:creationId xmlns:a16="http://schemas.microsoft.com/office/drawing/2014/main" id="{198B82B3-040E-4E16-8AE0-DD84A117A742}"/>
                </a:ext>
              </a:extLst>
            </p:cNvPr>
            <p:cNvSpPr/>
            <p:nvPr/>
          </p:nvSpPr>
          <p:spPr>
            <a:xfrm>
              <a:off x="9080524" y="5123806"/>
              <a:ext cx="36302" cy="32268"/>
            </a:xfrm>
            <a:custGeom>
              <a:avLst/>
              <a:gdLst>
                <a:gd name="connsiteX0" fmla="*/ 3025 w 36301"/>
                <a:gd name="connsiteY0" fmla="*/ 26742 h 32268"/>
                <a:gd name="connsiteX1" fmla="*/ 5324 w 36301"/>
                <a:gd name="connsiteY1" fmla="*/ 13593 h 32268"/>
                <a:gd name="connsiteX2" fmla="*/ 14722 w 36301"/>
                <a:gd name="connsiteY2" fmla="*/ 3025 h 32268"/>
                <a:gd name="connsiteX3" fmla="*/ 24161 w 36301"/>
                <a:gd name="connsiteY3" fmla="*/ 3307 h 32268"/>
                <a:gd name="connsiteX4" fmla="*/ 34446 w 36301"/>
                <a:gd name="connsiteY4" fmla="*/ 11617 h 32268"/>
                <a:gd name="connsiteX5" fmla="*/ 32712 w 36301"/>
                <a:gd name="connsiteY5" fmla="*/ 27307 h 32268"/>
                <a:gd name="connsiteX6" fmla="*/ 23878 w 36301"/>
                <a:gd name="connsiteY6" fmla="*/ 29041 h 32268"/>
                <a:gd name="connsiteX7" fmla="*/ 17304 w 36301"/>
                <a:gd name="connsiteY7" fmla="*/ 30171 h 32268"/>
                <a:gd name="connsiteX8" fmla="*/ 11011 w 36301"/>
                <a:gd name="connsiteY8" fmla="*/ 27589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01" h="32268">
                  <a:moveTo>
                    <a:pt x="3025" y="26742"/>
                  </a:moveTo>
                  <a:lnTo>
                    <a:pt x="5324" y="13593"/>
                  </a:lnTo>
                  <a:lnTo>
                    <a:pt x="14722" y="3025"/>
                  </a:lnTo>
                  <a:lnTo>
                    <a:pt x="24161" y="3307"/>
                  </a:lnTo>
                  <a:lnTo>
                    <a:pt x="34446" y="11617"/>
                  </a:lnTo>
                  <a:lnTo>
                    <a:pt x="32712" y="27307"/>
                  </a:lnTo>
                  <a:lnTo>
                    <a:pt x="23878" y="29041"/>
                  </a:lnTo>
                  <a:lnTo>
                    <a:pt x="17304" y="30171"/>
                  </a:lnTo>
                  <a:lnTo>
                    <a:pt x="11011" y="275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orme libre : forme 59">
              <a:extLst>
                <a:ext uri="{FF2B5EF4-FFF2-40B4-BE49-F238E27FC236}">
                  <a16:creationId xmlns:a16="http://schemas.microsoft.com/office/drawing/2014/main" id="{3DB7DF0E-E821-4FEA-90B2-5B8971791DE4}"/>
                </a:ext>
              </a:extLst>
            </p:cNvPr>
            <p:cNvSpPr/>
            <p:nvPr/>
          </p:nvSpPr>
          <p:spPr>
            <a:xfrm>
              <a:off x="9187614" y="5144377"/>
              <a:ext cx="28235" cy="16134"/>
            </a:xfrm>
            <a:custGeom>
              <a:avLst/>
              <a:gdLst>
                <a:gd name="connsiteX0" fmla="*/ 3025 w 28234"/>
                <a:gd name="connsiteY0" fmla="*/ 9600 h 16134"/>
                <a:gd name="connsiteX1" fmla="*/ 4195 w 28234"/>
                <a:gd name="connsiteY1" fmla="*/ 5889 h 16134"/>
                <a:gd name="connsiteX2" fmla="*/ 10729 w 28234"/>
                <a:gd name="connsiteY2" fmla="*/ 3025 h 16134"/>
                <a:gd name="connsiteX3" fmla="*/ 25895 w 28234"/>
                <a:gd name="connsiteY3" fmla="*/ 3590 h 16134"/>
                <a:gd name="connsiteX4" fmla="*/ 27589 w 28234"/>
                <a:gd name="connsiteY4" fmla="*/ 11011 h 16134"/>
                <a:gd name="connsiteX5" fmla="*/ 19038 w 28234"/>
                <a:gd name="connsiteY5" fmla="*/ 14722 h 16134"/>
                <a:gd name="connsiteX6" fmla="*/ 11617 w 28234"/>
                <a:gd name="connsiteY6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" h="16134">
                  <a:moveTo>
                    <a:pt x="3025" y="9600"/>
                  </a:moveTo>
                  <a:lnTo>
                    <a:pt x="4195" y="5889"/>
                  </a:lnTo>
                  <a:lnTo>
                    <a:pt x="10729" y="3025"/>
                  </a:lnTo>
                  <a:lnTo>
                    <a:pt x="25895" y="3590"/>
                  </a:lnTo>
                  <a:lnTo>
                    <a:pt x="27589" y="11011"/>
                  </a:lnTo>
                  <a:lnTo>
                    <a:pt x="19038" y="14722"/>
                  </a:lnTo>
                  <a:lnTo>
                    <a:pt x="11617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orme libre : forme 60">
              <a:extLst>
                <a:ext uri="{FF2B5EF4-FFF2-40B4-BE49-F238E27FC236}">
                  <a16:creationId xmlns:a16="http://schemas.microsoft.com/office/drawing/2014/main" id="{0D984F7E-FB09-4E53-A41E-DD419FF09343}"/>
                </a:ext>
              </a:extLst>
            </p:cNvPr>
            <p:cNvSpPr/>
            <p:nvPr/>
          </p:nvSpPr>
          <p:spPr>
            <a:xfrm>
              <a:off x="9219035" y="5171523"/>
              <a:ext cx="36302" cy="28235"/>
            </a:xfrm>
            <a:custGeom>
              <a:avLst/>
              <a:gdLst>
                <a:gd name="connsiteX0" fmla="*/ 3025 w 36301"/>
                <a:gd name="connsiteY0" fmla="*/ 25008 h 28234"/>
                <a:gd name="connsiteX1" fmla="*/ 6736 w 36301"/>
                <a:gd name="connsiteY1" fmla="*/ 13593 h 28234"/>
                <a:gd name="connsiteX2" fmla="*/ 25895 w 36301"/>
                <a:gd name="connsiteY2" fmla="*/ 3025 h 28234"/>
                <a:gd name="connsiteX3" fmla="*/ 31300 w 36301"/>
                <a:gd name="connsiteY3" fmla="*/ 5002 h 28234"/>
                <a:gd name="connsiteX4" fmla="*/ 34446 w 36301"/>
                <a:gd name="connsiteY4" fmla="*/ 11576 h 28234"/>
                <a:gd name="connsiteX5" fmla="*/ 36463 w 36301"/>
                <a:gd name="connsiteY5" fmla="*/ 16739 h 28234"/>
                <a:gd name="connsiteX6" fmla="*/ 12463 w 36301"/>
                <a:gd name="connsiteY6" fmla="*/ 2900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1" h="28234">
                  <a:moveTo>
                    <a:pt x="3025" y="25008"/>
                  </a:moveTo>
                  <a:lnTo>
                    <a:pt x="6736" y="13593"/>
                  </a:lnTo>
                  <a:lnTo>
                    <a:pt x="25895" y="3025"/>
                  </a:lnTo>
                  <a:lnTo>
                    <a:pt x="31300" y="5002"/>
                  </a:lnTo>
                  <a:lnTo>
                    <a:pt x="34446" y="11576"/>
                  </a:lnTo>
                  <a:lnTo>
                    <a:pt x="36463" y="16739"/>
                  </a:lnTo>
                  <a:lnTo>
                    <a:pt x="12463" y="29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orme libre : forme 61">
              <a:extLst>
                <a:ext uri="{FF2B5EF4-FFF2-40B4-BE49-F238E27FC236}">
                  <a16:creationId xmlns:a16="http://schemas.microsoft.com/office/drawing/2014/main" id="{51C656D2-536B-4978-8298-6C5C97855DD4}"/>
                </a:ext>
              </a:extLst>
            </p:cNvPr>
            <p:cNvSpPr/>
            <p:nvPr/>
          </p:nvSpPr>
          <p:spPr>
            <a:xfrm>
              <a:off x="9157362" y="5215205"/>
              <a:ext cx="44369" cy="36302"/>
            </a:xfrm>
            <a:custGeom>
              <a:avLst/>
              <a:gdLst>
                <a:gd name="connsiteX0" fmla="*/ 22144 w 44368"/>
                <a:gd name="connsiteY0" fmla="*/ 22749 h 36301"/>
                <a:gd name="connsiteX1" fmla="*/ 17868 w 44368"/>
                <a:gd name="connsiteY1" fmla="*/ 32994 h 36301"/>
                <a:gd name="connsiteX2" fmla="*/ 4437 w 44368"/>
                <a:gd name="connsiteY2" fmla="*/ 30453 h 36301"/>
                <a:gd name="connsiteX3" fmla="*/ 3025 w 44368"/>
                <a:gd name="connsiteY3" fmla="*/ 19603 h 36301"/>
                <a:gd name="connsiteX4" fmla="*/ 5002 w 44368"/>
                <a:gd name="connsiteY4" fmla="*/ 13028 h 36301"/>
                <a:gd name="connsiteX5" fmla="*/ 13875 w 44368"/>
                <a:gd name="connsiteY5" fmla="*/ 9600 h 36301"/>
                <a:gd name="connsiteX6" fmla="*/ 29848 w 44368"/>
                <a:gd name="connsiteY6" fmla="*/ 12181 h 36301"/>
                <a:gd name="connsiteX7" fmla="*/ 37270 w 44368"/>
                <a:gd name="connsiteY7" fmla="*/ 3025 h 36301"/>
                <a:gd name="connsiteX8" fmla="*/ 41868 w 44368"/>
                <a:gd name="connsiteY8" fmla="*/ 4760 h 36301"/>
                <a:gd name="connsiteX9" fmla="*/ 37270 w 44368"/>
                <a:gd name="connsiteY9" fmla="*/ 16739 h 36301"/>
                <a:gd name="connsiteX10" fmla="*/ 39569 w 44368"/>
                <a:gd name="connsiteY10" fmla="*/ 27307 h 36301"/>
                <a:gd name="connsiteX11" fmla="*/ 40981 w 44368"/>
                <a:gd name="connsiteY11" fmla="*/ 31583 h 36301"/>
                <a:gd name="connsiteX12" fmla="*/ 39286 w 44368"/>
                <a:gd name="connsiteY12" fmla="*/ 34446 h 36301"/>
                <a:gd name="connsiteX13" fmla="*/ 32994 w 44368"/>
                <a:gd name="connsiteY13" fmla="*/ 33600 h 36301"/>
                <a:gd name="connsiteX14" fmla="*/ 26420 w 44368"/>
                <a:gd name="connsiteY14" fmla="*/ 24443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36301">
                  <a:moveTo>
                    <a:pt x="22144" y="22749"/>
                  </a:moveTo>
                  <a:lnTo>
                    <a:pt x="17868" y="32994"/>
                  </a:lnTo>
                  <a:lnTo>
                    <a:pt x="4437" y="30453"/>
                  </a:lnTo>
                  <a:lnTo>
                    <a:pt x="3025" y="19603"/>
                  </a:lnTo>
                  <a:lnTo>
                    <a:pt x="5002" y="13028"/>
                  </a:lnTo>
                  <a:lnTo>
                    <a:pt x="13875" y="9600"/>
                  </a:lnTo>
                  <a:lnTo>
                    <a:pt x="29848" y="12181"/>
                  </a:lnTo>
                  <a:lnTo>
                    <a:pt x="37270" y="3025"/>
                  </a:lnTo>
                  <a:lnTo>
                    <a:pt x="41868" y="4760"/>
                  </a:lnTo>
                  <a:lnTo>
                    <a:pt x="37270" y="16739"/>
                  </a:lnTo>
                  <a:lnTo>
                    <a:pt x="39569" y="27307"/>
                  </a:lnTo>
                  <a:lnTo>
                    <a:pt x="40981" y="31583"/>
                  </a:lnTo>
                  <a:lnTo>
                    <a:pt x="39286" y="34446"/>
                  </a:lnTo>
                  <a:lnTo>
                    <a:pt x="32994" y="33600"/>
                  </a:lnTo>
                  <a:lnTo>
                    <a:pt x="26420" y="244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orme libre : forme 62">
              <a:extLst>
                <a:ext uri="{FF2B5EF4-FFF2-40B4-BE49-F238E27FC236}">
                  <a16:creationId xmlns:a16="http://schemas.microsoft.com/office/drawing/2014/main" id="{70BE2B45-6003-4585-8111-E7B06E10DC33}"/>
                </a:ext>
              </a:extLst>
            </p:cNvPr>
            <p:cNvSpPr/>
            <p:nvPr/>
          </p:nvSpPr>
          <p:spPr>
            <a:xfrm>
              <a:off x="9262153" y="5225773"/>
              <a:ext cx="12101" cy="8067"/>
            </a:xfrm>
            <a:custGeom>
              <a:avLst/>
              <a:gdLst>
                <a:gd name="connsiteX0" fmla="*/ 3025 w 12100"/>
                <a:gd name="connsiteY0" fmla="*/ 7301 h 8067"/>
                <a:gd name="connsiteX1" fmla="*/ 3025 w 12100"/>
                <a:gd name="connsiteY1" fmla="*/ 3025 h 8067"/>
                <a:gd name="connsiteX2" fmla="*/ 10729 w 12100"/>
                <a:gd name="connsiteY2" fmla="*/ 3025 h 8067"/>
                <a:gd name="connsiteX3" fmla="*/ 10447 w 12100"/>
                <a:gd name="connsiteY3" fmla="*/ 9035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025" y="7301"/>
                  </a:moveTo>
                  <a:lnTo>
                    <a:pt x="3025" y="3025"/>
                  </a:lnTo>
                  <a:lnTo>
                    <a:pt x="10729" y="3025"/>
                  </a:lnTo>
                  <a:lnTo>
                    <a:pt x="10447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orme libre : forme 4632">
              <a:extLst>
                <a:ext uri="{FF2B5EF4-FFF2-40B4-BE49-F238E27FC236}">
                  <a16:creationId xmlns:a16="http://schemas.microsoft.com/office/drawing/2014/main" id="{065C1891-003F-42C1-8B7A-7ACD053F1C86}"/>
                </a:ext>
              </a:extLst>
            </p:cNvPr>
            <p:cNvSpPr/>
            <p:nvPr/>
          </p:nvSpPr>
          <p:spPr>
            <a:xfrm>
              <a:off x="9259330" y="5283170"/>
              <a:ext cx="92771" cy="56469"/>
            </a:xfrm>
            <a:custGeom>
              <a:avLst/>
              <a:gdLst>
                <a:gd name="connsiteX0" fmla="*/ 9842 w 92771"/>
                <a:gd name="connsiteY0" fmla="*/ 21015 h 56469"/>
                <a:gd name="connsiteX1" fmla="*/ 22991 w 92771"/>
                <a:gd name="connsiteY1" fmla="*/ 20732 h 56469"/>
                <a:gd name="connsiteX2" fmla="*/ 34971 w 92771"/>
                <a:gd name="connsiteY2" fmla="*/ 13876 h 56469"/>
                <a:gd name="connsiteX3" fmla="*/ 34971 w 92771"/>
                <a:gd name="connsiteY3" fmla="*/ 4719 h 56469"/>
                <a:gd name="connsiteX4" fmla="*/ 54695 w 92771"/>
                <a:gd name="connsiteY4" fmla="*/ 3025 h 56469"/>
                <a:gd name="connsiteX5" fmla="*/ 60987 w 92771"/>
                <a:gd name="connsiteY5" fmla="*/ 7301 h 56469"/>
                <a:gd name="connsiteX6" fmla="*/ 62116 w 92771"/>
                <a:gd name="connsiteY6" fmla="*/ 17304 h 56469"/>
                <a:gd name="connsiteX7" fmla="*/ 78694 w 92771"/>
                <a:gd name="connsiteY7" fmla="*/ 22427 h 56469"/>
                <a:gd name="connsiteX8" fmla="*/ 90956 w 92771"/>
                <a:gd name="connsiteY8" fmla="*/ 40134 h 56469"/>
                <a:gd name="connsiteX9" fmla="*/ 88374 w 92771"/>
                <a:gd name="connsiteY9" fmla="*/ 46426 h 56469"/>
                <a:gd name="connsiteX10" fmla="*/ 80670 w 92771"/>
                <a:gd name="connsiteY10" fmla="*/ 40699 h 56469"/>
                <a:gd name="connsiteX11" fmla="*/ 82970 w 92771"/>
                <a:gd name="connsiteY11" fmla="*/ 52396 h 56469"/>
                <a:gd name="connsiteX12" fmla="*/ 71272 w 92771"/>
                <a:gd name="connsiteY12" fmla="*/ 54413 h 56469"/>
                <a:gd name="connsiteX13" fmla="*/ 39569 w 92771"/>
                <a:gd name="connsiteY13" fmla="*/ 51549 h 56469"/>
                <a:gd name="connsiteX14" fmla="*/ 40133 w 92771"/>
                <a:gd name="connsiteY14" fmla="*/ 45539 h 56469"/>
                <a:gd name="connsiteX15" fmla="*/ 53283 w 92771"/>
                <a:gd name="connsiteY15" fmla="*/ 32672 h 56469"/>
                <a:gd name="connsiteX16" fmla="*/ 48725 w 92771"/>
                <a:gd name="connsiteY16" fmla="*/ 29243 h 56469"/>
                <a:gd name="connsiteX17" fmla="*/ 41021 w 92771"/>
                <a:gd name="connsiteY17" fmla="*/ 30655 h 56469"/>
                <a:gd name="connsiteX18" fmla="*/ 34164 w 92771"/>
                <a:gd name="connsiteY18" fmla="*/ 45498 h 56469"/>
                <a:gd name="connsiteX19" fmla="*/ 13593 w 92771"/>
                <a:gd name="connsiteY19" fmla="*/ 45781 h 56469"/>
                <a:gd name="connsiteX20" fmla="*/ 3025 w 92771"/>
                <a:gd name="connsiteY20" fmla="*/ 32632 h 56469"/>
                <a:gd name="connsiteX21" fmla="*/ 7865 w 92771"/>
                <a:gd name="connsiteY21" fmla="*/ 24081 h 56469"/>
                <a:gd name="connsiteX22" fmla="*/ 9842 w 92771"/>
                <a:gd name="connsiteY22" fmla="*/ 21015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771" h="56469">
                  <a:moveTo>
                    <a:pt x="9842" y="21015"/>
                  </a:moveTo>
                  <a:lnTo>
                    <a:pt x="22991" y="20732"/>
                  </a:lnTo>
                  <a:lnTo>
                    <a:pt x="34971" y="13876"/>
                  </a:lnTo>
                  <a:lnTo>
                    <a:pt x="34971" y="4719"/>
                  </a:lnTo>
                  <a:lnTo>
                    <a:pt x="54695" y="3025"/>
                  </a:lnTo>
                  <a:lnTo>
                    <a:pt x="60987" y="7301"/>
                  </a:lnTo>
                  <a:lnTo>
                    <a:pt x="62116" y="17304"/>
                  </a:lnTo>
                  <a:lnTo>
                    <a:pt x="78694" y="22427"/>
                  </a:lnTo>
                  <a:lnTo>
                    <a:pt x="90956" y="40134"/>
                  </a:lnTo>
                  <a:lnTo>
                    <a:pt x="88374" y="46426"/>
                  </a:lnTo>
                  <a:lnTo>
                    <a:pt x="80670" y="40699"/>
                  </a:lnTo>
                  <a:lnTo>
                    <a:pt x="82970" y="52396"/>
                  </a:lnTo>
                  <a:lnTo>
                    <a:pt x="71272" y="54413"/>
                  </a:lnTo>
                  <a:lnTo>
                    <a:pt x="39569" y="51549"/>
                  </a:lnTo>
                  <a:lnTo>
                    <a:pt x="40133" y="45539"/>
                  </a:lnTo>
                  <a:lnTo>
                    <a:pt x="53283" y="32672"/>
                  </a:lnTo>
                  <a:cubicBezTo>
                    <a:pt x="53283" y="32672"/>
                    <a:pt x="49854" y="29243"/>
                    <a:pt x="48725" y="29243"/>
                  </a:cubicBezTo>
                  <a:cubicBezTo>
                    <a:pt x="47596" y="29243"/>
                    <a:pt x="41021" y="30655"/>
                    <a:pt x="41021" y="30655"/>
                  </a:cubicBezTo>
                  <a:lnTo>
                    <a:pt x="34164" y="45498"/>
                  </a:lnTo>
                  <a:lnTo>
                    <a:pt x="13593" y="45781"/>
                  </a:lnTo>
                  <a:lnTo>
                    <a:pt x="3025" y="32632"/>
                  </a:lnTo>
                  <a:lnTo>
                    <a:pt x="7865" y="24081"/>
                  </a:lnTo>
                  <a:lnTo>
                    <a:pt x="9842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orme libre : forme 4633">
              <a:extLst>
                <a:ext uri="{FF2B5EF4-FFF2-40B4-BE49-F238E27FC236}">
                  <a16:creationId xmlns:a16="http://schemas.microsoft.com/office/drawing/2014/main" id="{59A45A94-B306-44E8-A234-CB45BA11424E}"/>
                </a:ext>
              </a:extLst>
            </p:cNvPr>
            <p:cNvSpPr/>
            <p:nvPr/>
          </p:nvSpPr>
          <p:spPr>
            <a:xfrm>
              <a:off x="9401633" y="5071814"/>
              <a:ext cx="20168" cy="16134"/>
            </a:xfrm>
            <a:custGeom>
              <a:avLst/>
              <a:gdLst>
                <a:gd name="connsiteX0" fmla="*/ 20450 w 20167"/>
                <a:gd name="connsiteY0" fmla="*/ 9035 h 16134"/>
                <a:gd name="connsiteX1" fmla="*/ 11738 w 20167"/>
                <a:gd name="connsiteY1" fmla="*/ 16053 h 16134"/>
                <a:gd name="connsiteX2" fmla="*/ 3025 w 20167"/>
                <a:gd name="connsiteY2" fmla="*/ 14077 h 16134"/>
                <a:gd name="connsiteX3" fmla="*/ 4679 w 20167"/>
                <a:gd name="connsiteY3" fmla="*/ 6010 h 16134"/>
                <a:gd name="connsiteX4" fmla="*/ 12746 w 20167"/>
                <a:gd name="connsiteY4" fmla="*/ 3025 h 16134"/>
                <a:gd name="connsiteX5" fmla="*/ 20773 w 20167"/>
                <a:gd name="connsiteY5" fmla="*/ 500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16134">
                  <a:moveTo>
                    <a:pt x="20450" y="9035"/>
                  </a:moveTo>
                  <a:lnTo>
                    <a:pt x="11738" y="16053"/>
                  </a:lnTo>
                  <a:lnTo>
                    <a:pt x="3025" y="14077"/>
                  </a:lnTo>
                  <a:lnTo>
                    <a:pt x="4679" y="6010"/>
                  </a:lnTo>
                  <a:lnTo>
                    <a:pt x="12746" y="3025"/>
                  </a:lnTo>
                  <a:lnTo>
                    <a:pt x="20773" y="50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orme libre : forme 4634">
              <a:extLst>
                <a:ext uri="{FF2B5EF4-FFF2-40B4-BE49-F238E27FC236}">
                  <a16:creationId xmlns:a16="http://schemas.microsoft.com/office/drawing/2014/main" id="{8FFA078F-1939-49E4-8734-26CB26CE4A64}"/>
                </a:ext>
              </a:extLst>
            </p:cNvPr>
            <p:cNvSpPr/>
            <p:nvPr/>
          </p:nvSpPr>
          <p:spPr>
            <a:xfrm>
              <a:off x="9273851" y="4419875"/>
              <a:ext cx="2073231" cy="1222158"/>
            </a:xfrm>
            <a:custGeom>
              <a:avLst/>
              <a:gdLst>
                <a:gd name="connsiteX0" fmla="*/ 168642 w 2073231"/>
                <a:gd name="connsiteY0" fmla="*/ 687111 h 1222157"/>
                <a:gd name="connsiteX1" fmla="*/ 158921 w 2073231"/>
                <a:gd name="connsiteY1" fmla="*/ 687433 h 1222157"/>
                <a:gd name="connsiteX2" fmla="*/ 150894 w 2073231"/>
                <a:gd name="connsiteY2" fmla="*/ 677390 h 1222157"/>
                <a:gd name="connsiteX3" fmla="*/ 154242 w 2073231"/>
                <a:gd name="connsiteY3" fmla="*/ 670694 h 1222157"/>
                <a:gd name="connsiteX4" fmla="*/ 184735 w 2073231"/>
                <a:gd name="connsiteY4" fmla="*/ 670694 h 1222157"/>
                <a:gd name="connsiteX5" fmla="*/ 185744 w 2073231"/>
                <a:gd name="connsiteY5" fmla="*/ 678076 h 1222157"/>
                <a:gd name="connsiteX6" fmla="*/ 178040 w 2073231"/>
                <a:gd name="connsiteY6" fmla="*/ 681424 h 1222157"/>
                <a:gd name="connsiteX7" fmla="*/ 177031 w 2073231"/>
                <a:gd name="connsiteY7" fmla="*/ 690136 h 1222157"/>
                <a:gd name="connsiteX8" fmla="*/ 189092 w 2073231"/>
                <a:gd name="connsiteY8" fmla="*/ 689128 h 1222157"/>
                <a:gd name="connsiteX9" fmla="*/ 200143 w 2073231"/>
                <a:gd name="connsiteY9" fmla="*/ 677067 h 1222157"/>
                <a:gd name="connsiteX10" fmla="*/ 240963 w 2073231"/>
                <a:gd name="connsiteY10" fmla="*/ 671299 h 1222157"/>
                <a:gd name="connsiteX11" fmla="*/ 260848 w 2073231"/>
                <a:gd name="connsiteY11" fmla="*/ 669888 h 1222157"/>
                <a:gd name="connsiteX12" fmla="*/ 269359 w 2073231"/>
                <a:gd name="connsiteY12" fmla="*/ 665168 h 1222157"/>
                <a:gd name="connsiteX13" fmla="*/ 294931 w 2073231"/>
                <a:gd name="connsiteY13" fmla="*/ 664241 h 1222157"/>
                <a:gd name="connsiteX14" fmla="*/ 303442 w 2073231"/>
                <a:gd name="connsiteY14" fmla="*/ 649075 h 1222157"/>
                <a:gd name="connsiteX15" fmla="*/ 300135 w 2073231"/>
                <a:gd name="connsiteY15" fmla="*/ 642904 h 1222157"/>
                <a:gd name="connsiteX16" fmla="*/ 286421 w 2073231"/>
                <a:gd name="connsiteY16" fmla="*/ 648591 h 1222157"/>
                <a:gd name="connsiteX17" fmla="*/ 267019 w 2073231"/>
                <a:gd name="connsiteY17" fmla="*/ 644799 h 1222157"/>
                <a:gd name="connsiteX18" fmla="*/ 267503 w 2073231"/>
                <a:gd name="connsiteY18" fmla="*/ 638184 h 1222157"/>
                <a:gd name="connsiteX19" fmla="*/ 280774 w 2073231"/>
                <a:gd name="connsiteY19" fmla="*/ 621607 h 1222157"/>
                <a:gd name="connsiteX20" fmla="*/ 319132 w 2073231"/>
                <a:gd name="connsiteY20" fmla="*/ 610232 h 1222157"/>
                <a:gd name="connsiteX21" fmla="*/ 333330 w 2073231"/>
                <a:gd name="connsiteY21" fmla="*/ 599341 h 1222157"/>
                <a:gd name="connsiteX22" fmla="*/ 339946 w 2073231"/>
                <a:gd name="connsiteY22" fmla="*/ 600269 h 1222157"/>
                <a:gd name="connsiteX23" fmla="*/ 362211 w 2073231"/>
                <a:gd name="connsiteY23" fmla="*/ 591274 h 1222157"/>
                <a:gd name="connsiteX24" fmla="*/ 374513 w 2073231"/>
                <a:gd name="connsiteY24" fmla="*/ 589379 h 1222157"/>
                <a:gd name="connsiteX25" fmla="*/ 374997 w 2073231"/>
                <a:gd name="connsiteY25" fmla="*/ 584175 h 1222157"/>
                <a:gd name="connsiteX26" fmla="*/ 363622 w 2073231"/>
                <a:gd name="connsiteY26" fmla="*/ 585587 h 1222157"/>
                <a:gd name="connsiteX27" fmla="*/ 342809 w 2073231"/>
                <a:gd name="connsiteY27" fmla="*/ 585103 h 1222157"/>
                <a:gd name="connsiteX28" fmla="*/ 318205 w 2073231"/>
                <a:gd name="connsiteY28" fmla="*/ 596921 h 1222157"/>
                <a:gd name="connsiteX29" fmla="*/ 307314 w 2073231"/>
                <a:gd name="connsiteY29" fmla="*/ 591718 h 1222157"/>
                <a:gd name="connsiteX30" fmla="*/ 304934 w 2073231"/>
                <a:gd name="connsiteY30" fmla="*/ 586031 h 1222157"/>
                <a:gd name="connsiteX31" fmla="*/ 285533 w 2073231"/>
                <a:gd name="connsiteY31" fmla="*/ 581312 h 1222157"/>
                <a:gd name="connsiteX32" fmla="*/ 272747 w 2073231"/>
                <a:gd name="connsiteY32" fmla="*/ 571833 h 1222157"/>
                <a:gd name="connsiteX33" fmla="*/ 276055 w 2073231"/>
                <a:gd name="connsiteY33" fmla="*/ 562838 h 1222157"/>
                <a:gd name="connsiteX34" fmla="*/ 275570 w 2073231"/>
                <a:gd name="connsiteY34" fmla="*/ 544848 h 1222157"/>
                <a:gd name="connsiteX35" fmla="*/ 284565 w 2073231"/>
                <a:gd name="connsiteY35" fmla="*/ 533958 h 1222157"/>
                <a:gd name="connsiteX36" fmla="*/ 352731 w 2073231"/>
                <a:gd name="connsiteY36" fmla="*/ 533030 h 1222157"/>
                <a:gd name="connsiteX37" fmla="*/ 387783 w 2073231"/>
                <a:gd name="connsiteY37" fmla="*/ 522140 h 1222157"/>
                <a:gd name="connsiteX38" fmla="*/ 396778 w 2073231"/>
                <a:gd name="connsiteY38" fmla="*/ 511733 h 1222157"/>
                <a:gd name="connsiteX39" fmla="*/ 439856 w 2073231"/>
                <a:gd name="connsiteY39" fmla="*/ 511249 h 1222157"/>
                <a:gd name="connsiteX40" fmla="*/ 450746 w 2073231"/>
                <a:gd name="connsiteY40" fmla="*/ 513629 h 1222157"/>
                <a:gd name="connsiteX41" fmla="*/ 485798 w 2073231"/>
                <a:gd name="connsiteY41" fmla="*/ 501327 h 1222157"/>
                <a:gd name="connsiteX42" fmla="*/ 497616 w 2073231"/>
                <a:gd name="connsiteY42" fmla="*/ 498947 h 1222157"/>
                <a:gd name="connsiteX43" fmla="*/ 511330 w 2073231"/>
                <a:gd name="connsiteY43" fmla="*/ 483337 h 1222157"/>
                <a:gd name="connsiteX44" fmla="*/ 511330 w 2073231"/>
                <a:gd name="connsiteY44" fmla="*/ 460144 h 1222157"/>
                <a:gd name="connsiteX45" fmla="*/ 557715 w 2073231"/>
                <a:gd name="connsiteY45" fmla="*/ 412791 h 1222157"/>
                <a:gd name="connsiteX46" fmla="*/ 570986 w 2073231"/>
                <a:gd name="connsiteY46" fmla="*/ 401416 h 1222157"/>
                <a:gd name="connsiteX47" fmla="*/ 578084 w 2073231"/>
                <a:gd name="connsiteY47" fmla="*/ 383427 h 1222157"/>
                <a:gd name="connsiteX48" fmla="*/ 588491 w 2073231"/>
                <a:gd name="connsiteY48" fmla="*/ 374916 h 1222157"/>
                <a:gd name="connsiteX49" fmla="*/ 593695 w 2073231"/>
                <a:gd name="connsiteY49" fmla="*/ 373020 h 1222157"/>
                <a:gd name="connsiteX50" fmla="*/ 599866 w 2073231"/>
                <a:gd name="connsiteY50" fmla="*/ 364953 h 1222157"/>
                <a:gd name="connsiteX51" fmla="*/ 628262 w 2073231"/>
                <a:gd name="connsiteY51" fmla="*/ 346964 h 1222157"/>
                <a:gd name="connsiteX52" fmla="*/ 648147 w 2073231"/>
                <a:gd name="connsiteY52" fmla="*/ 334178 h 1222157"/>
                <a:gd name="connsiteX53" fmla="*/ 678923 w 2073231"/>
                <a:gd name="connsiteY53" fmla="*/ 303402 h 1222157"/>
                <a:gd name="connsiteX54" fmla="*/ 721073 w 2073231"/>
                <a:gd name="connsiteY54" fmla="*/ 300094 h 1222157"/>
                <a:gd name="connsiteX55" fmla="*/ 751365 w 2073231"/>
                <a:gd name="connsiteY55" fmla="*/ 287308 h 1222157"/>
                <a:gd name="connsiteX56" fmla="*/ 779761 w 2073231"/>
                <a:gd name="connsiteY56" fmla="*/ 285896 h 1222157"/>
                <a:gd name="connsiteX57" fmla="*/ 790167 w 2073231"/>
                <a:gd name="connsiteY57" fmla="*/ 275490 h 1222157"/>
                <a:gd name="connsiteX58" fmla="*/ 820459 w 2073231"/>
                <a:gd name="connsiteY58" fmla="*/ 273110 h 1222157"/>
                <a:gd name="connsiteX59" fmla="*/ 832761 w 2073231"/>
                <a:gd name="connsiteY59" fmla="*/ 252297 h 1222157"/>
                <a:gd name="connsiteX60" fmla="*/ 833689 w 2073231"/>
                <a:gd name="connsiteY60" fmla="*/ 239027 h 1222157"/>
                <a:gd name="connsiteX61" fmla="*/ 842684 w 2073231"/>
                <a:gd name="connsiteY61" fmla="*/ 239027 h 1222157"/>
                <a:gd name="connsiteX62" fmla="*/ 848371 w 2073231"/>
                <a:gd name="connsiteY62" fmla="*/ 246610 h 1222157"/>
                <a:gd name="connsiteX63" fmla="*/ 852163 w 2073231"/>
                <a:gd name="connsiteY63" fmla="*/ 246610 h 1222157"/>
                <a:gd name="connsiteX64" fmla="*/ 856882 w 2073231"/>
                <a:gd name="connsiteY64" fmla="*/ 244230 h 1222157"/>
                <a:gd name="connsiteX65" fmla="*/ 858294 w 2073231"/>
                <a:gd name="connsiteY65" fmla="*/ 246610 h 1222157"/>
                <a:gd name="connsiteX66" fmla="*/ 854986 w 2073231"/>
                <a:gd name="connsiteY66" fmla="*/ 251813 h 1222157"/>
                <a:gd name="connsiteX67" fmla="*/ 856882 w 2073231"/>
                <a:gd name="connsiteY67" fmla="*/ 263187 h 1222157"/>
                <a:gd name="connsiteX68" fmla="*/ 882938 w 2073231"/>
                <a:gd name="connsiteY68" fmla="*/ 280249 h 1222157"/>
                <a:gd name="connsiteX69" fmla="*/ 913714 w 2073231"/>
                <a:gd name="connsiteY69" fmla="*/ 283073 h 1222157"/>
                <a:gd name="connsiteX70" fmla="*/ 954412 w 2073231"/>
                <a:gd name="connsiteY70" fmla="*/ 257016 h 1222157"/>
                <a:gd name="connsiteX71" fmla="*/ 975226 w 2073231"/>
                <a:gd name="connsiteY71" fmla="*/ 267423 h 1222157"/>
                <a:gd name="connsiteX72" fmla="*/ 975226 w 2073231"/>
                <a:gd name="connsiteY72" fmla="*/ 282589 h 1222157"/>
                <a:gd name="connsiteX73" fmla="*/ 996039 w 2073231"/>
                <a:gd name="connsiteY73" fmla="*/ 296787 h 1222157"/>
                <a:gd name="connsiteX74" fmla="*/ 1004106 w 2073231"/>
                <a:gd name="connsiteY74" fmla="*/ 296787 h 1222157"/>
                <a:gd name="connsiteX75" fmla="*/ 1011204 w 2073231"/>
                <a:gd name="connsiteY75" fmla="*/ 301990 h 1222157"/>
                <a:gd name="connsiteX76" fmla="*/ 1025886 w 2073231"/>
                <a:gd name="connsiteY76" fmla="*/ 302918 h 1222157"/>
                <a:gd name="connsiteX77" fmla="*/ 1032501 w 2073231"/>
                <a:gd name="connsiteY77" fmla="*/ 291543 h 1222157"/>
                <a:gd name="connsiteX78" fmla="*/ 1032017 w 2073231"/>
                <a:gd name="connsiteY78" fmla="*/ 278757 h 1222157"/>
                <a:gd name="connsiteX79" fmla="*/ 1059486 w 2073231"/>
                <a:gd name="connsiteY79" fmla="*/ 275449 h 1222157"/>
                <a:gd name="connsiteX80" fmla="*/ 1078443 w 2073231"/>
                <a:gd name="connsiteY80" fmla="*/ 279241 h 1222157"/>
                <a:gd name="connsiteX81" fmla="*/ 1079855 w 2073231"/>
                <a:gd name="connsiteY81" fmla="*/ 288720 h 1222157"/>
                <a:gd name="connsiteX82" fmla="*/ 1089778 w 2073231"/>
                <a:gd name="connsiteY82" fmla="*/ 288720 h 1222157"/>
                <a:gd name="connsiteX83" fmla="*/ 1107767 w 2073231"/>
                <a:gd name="connsiteY83" fmla="*/ 286824 h 1222157"/>
                <a:gd name="connsiteX84" fmla="*/ 1131928 w 2073231"/>
                <a:gd name="connsiteY84" fmla="*/ 289647 h 1222157"/>
                <a:gd name="connsiteX85" fmla="*/ 1144230 w 2073231"/>
                <a:gd name="connsiteY85" fmla="*/ 288236 h 1222157"/>
                <a:gd name="connsiteX86" fmla="*/ 1145642 w 2073231"/>
                <a:gd name="connsiteY86" fmla="*/ 274522 h 1222157"/>
                <a:gd name="connsiteX87" fmla="*/ 1154637 w 2073231"/>
                <a:gd name="connsiteY87" fmla="*/ 272142 h 1222157"/>
                <a:gd name="connsiteX88" fmla="*/ 1165527 w 2073231"/>
                <a:gd name="connsiteY88" fmla="*/ 277829 h 1222157"/>
                <a:gd name="connsiteX89" fmla="*/ 1196303 w 2073231"/>
                <a:gd name="connsiteY89" fmla="*/ 279241 h 1222157"/>
                <a:gd name="connsiteX90" fmla="*/ 1217600 w 2073231"/>
                <a:gd name="connsiteY90" fmla="*/ 272626 h 1222157"/>
                <a:gd name="connsiteX91" fmla="*/ 1233694 w 2073231"/>
                <a:gd name="connsiteY91" fmla="*/ 270246 h 1222157"/>
                <a:gd name="connsiteX92" fmla="*/ 1241761 w 2073231"/>
                <a:gd name="connsiteY92" fmla="*/ 265043 h 1222157"/>
                <a:gd name="connsiteX93" fmla="*/ 1247448 w 2073231"/>
                <a:gd name="connsiteY93" fmla="*/ 254636 h 1222157"/>
                <a:gd name="connsiteX94" fmla="*/ 1259266 w 2073231"/>
                <a:gd name="connsiteY94" fmla="*/ 253225 h 1222157"/>
                <a:gd name="connsiteX95" fmla="*/ 1263058 w 2073231"/>
                <a:gd name="connsiteY95" fmla="*/ 243262 h 1222157"/>
                <a:gd name="connsiteX96" fmla="*/ 1278667 w 2073231"/>
                <a:gd name="connsiteY96" fmla="*/ 232371 h 1222157"/>
                <a:gd name="connsiteX97" fmla="*/ 1286250 w 2073231"/>
                <a:gd name="connsiteY97" fmla="*/ 230960 h 1222157"/>
                <a:gd name="connsiteX98" fmla="*/ 1295729 w 2073231"/>
                <a:gd name="connsiteY98" fmla="*/ 218657 h 1222157"/>
                <a:gd name="connsiteX99" fmla="*/ 1312307 w 2073231"/>
                <a:gd name="connsiteY99" fmla="*/ 218657 h 1222157"/>
                <a:gd name="connsiteX100" fmla="*/ 1321302 w 2073231"/>
                <a:gd name="connsiteY100" fmla="*/ 204943 h 1222157"/>
                <a:gd name="connsiteX101" fmla="*/ 1327917 w 2073231"/>
                <a:gd name="connsiteY101" fmla="*/ 203532 h 1222157"/>
                <a:gd name="connsiteX102" fmla="*/ 1335984 w 2073231"/>
                <a:gd name="connsiteY102" fmla="*/ 210147 h 1222157"/>
                <a:gd name="connsiteX103" fmla="*/ 1344494 w 2073231"/>
                <a:gd name="connsiteY103" fmla="*/ 210147 h 1222157"/>
                <a:gd name="connsiteX104" fmla="*/ 1353490 w 2073231"/>
                <a:gd name="connsiteY104" fmla="*/ 205428 h 1222157"/>
                <a:gd name="connsiteX105" fmla="*/ 1375270 w 2073231"/>
                <a:gd name="connsiteY105" fmla="*/ 205428 h 1222157"/>
                <a:gd name="connsiteX106" fmla="*/ 1384749 w 2073231"/>
                <a:gd name="connsiteY106" fmla="*/ 198813 h 1222157"/>
                <a:gd name="connsiteX107" fmla="*/ 1394672 w 2073231"/>
                <a:gd name="connsiteY107" fmla="*/ 201192 h 1222157"/>
                <a:gd name="connsiteX108" fmla="*/ 1400359 w 2073231"/>
                <a:gd name="connsiteY108" fmla="*/ 200708 h 1222157"/>
                <a:gd name="connsiteX109" fmla="*/ 1424963 w 2073231"/>
                <a:gd name="connsiteY109" fmla="*/ 169932 h 1222157"/>
                <a:gd name="connsiteX110" fmla="*/ 1434442 w 2073231"/>
                <a:gd name="connsiteY110" fmla="*/ 167109 h 1222157"/>
                <a:gd name="connsiteX111" fmla="*/ 1447229 w 2073231"/>
                <a:gd name="connsiteY111" fmla="*/ 154807 h 1222157"/>
                <a:gd name="connsiteX112" fmla="*/ 1447713 w 2073231"/>
                <a:gd name="connsiteY112" fmla="*/ 142988 h 1222157"/>
                <a:gd name="connsiteX113" fmla="*/ 1454812 w 2073231"/>
                <a:gd name="connsiteY113" fmla="*/ 132582 h 1222157"/>
                <a:gd name="connsiteX114" fmla="*/ 1463806 w 2073231"/>
                <a:gd name="connsiteY114" fmla="*/ 132098 h 1222157"/>
                <a:gd name="connsiteX115" fmla="*/ 1476108 w 2073231"/>
                <a:gd name="connsiteY115" fmla="*/ 116932 h 1222157"/>
                <a:gd name="connsiteX116" fmla="*/ 1480828 w 2073231"/>
                <a:gd name="connsiteY116" fmla="*/ 107937 h 1222157"/>
                <a:gd name="connsiteX117" fmla="*/ 1499301 w 2073231"/>
                <a:gd name="connsiteY117" fmla="*/ 87568 h 1222157"/>
                <a:gd name="connsiteX118" fmla="*/ 1500713 w 2073231"/>
                <a:gd name="connsiteY118" fmla="*/ 69578 h 1222157"/>
                <a:gd name="connsiteX119" fmla="*/ 1539273 w 2073231"/>
                <a:gd name="connsiteY119" fmla="*/ 64980 h 1222157"/>
                <a:gd name="connsiteX120" fmla="*/ 1570654 w 2073231"/>
                <a:gd name="connsiteY120" fmla="*/ 42231 h 1222157"/>
                <a:gd name="connsiteX121" fmla="*/ 1602035 w 2073231"/>
                <a:gd name="connsiteY121" fmla="*/ 38318 h 1222157"/>
                <a:gd name="connsiteX122" fmla="*/ 1613813 w 2073231"/>
                <a:gd name="connsiteY122" fmla="*/ 8511 h 1222157"/>
                <a:gd name="connsiteX123" fmla="*/ 1632650 w 2073231"/>
                <a:gd name="connsiteY123" fmla="*/ 3025 h 1222157"/>
                <a:gd name="connsiteX124" fmla="*/ 1631883 w 2073231"/>
                <a:gd name="connsiteY124" fmla="*/ 14803 h 1222157"/>
                <a:gd name="connsiteX125" fmla="*/ 1667983 w 2073231"/>
                <a:gd name="connsiteY125" fmla="*/ 22669 h 1222157"/>
                <a:gd name="connsiteX126" fmla="*/ 1682101 w 2073231"/>
                <a:gd name="connsiteY126" fmla="*/ 28961 h 1222157"/>
                <a:gd name="connsiteX127" fmla="*/ 1713481 w 2073231"/>
                <a:gd name="connsiteY127" fmla="*/ 25048 h 1222157"/>
                <a:gd name="connsiteX128" fmla="*/ 1720540 w 2073231"/>
                <a:gd name="connsiteY128" fmla="*/ 39972 h 1222157"/>
                <a:gd name="connsiteX129" fmla="*/ 1749581 w 2073231"/>
                <a:gd name="connsiteY129" fmla="*/ 51750 h 1222157"/>
                <a:gd name="connsiteX130" fmla="*/ 1771564 w 2073231"/>
                <a:gd name="connsiteY130" fmla="*/ 89423 h 1222157"/>
                <a:gd name="connsiteX131" fmla="*/ 1769225 w 2073231"/>
                <a:gd name="connsiteY131" fmla="*/ 110599 h 1222157"/>
                <a:gd name="connsiteX132" fmla="*/ 1799839 w 2073231"/>
                <a:gd name="connsiteY132" fmla="*/ 140407 h 1222157"/>
                <a:gd name="connsiteX133" fmla="*/ 1802179 w 2073231"/>
                <a:gd name="connsiteY133" fmla="*/ 149805 h 1222157"/>
                <a:gd name="connsiteX134" fmla="*/ 1844571 w 2073231"/>
                <a:gd name="connsiteY134" fmla="*/ 148232 h 1222157"/>
                <a:gd name="connsiteX135" fmla="*/ 1863407 w 2073231"/>
                <a:gd name="connsiteY135" fmla="*/ 137261 h 1222157"/>
                <a:gd name="connsiteX136" fmla="*/ 1903420 w 2073231"/>
                <a:gd name="connsiteY136" fmla="*/ 151378 h 1222157"/>
                <a:gd name="connsiteX137" fmla="*/ 1899508 w 2073231"/>
                <a:gd name="connsiteY137" fmla="*/ 182759 h 1222157"/>
                <a:gd name="connsiteX138" fmla="*/ 1905800 w 2073231"/>
                <a:gd name="connsiteY138" fmla="*/ 207081 h 1222157"/>
                <a:gd name="connsiteX139" fmla="*/ 1896402 w 2073231"/>
                <a:gd name="connsiteY139" fmla="*/ 221199 h 1222157"/>
                <a:gd name="connsiteX140" fmla="*/ 1877565 w 2073231"/>
                <a:gd name="connsiteY140" fmla="*/ 227491 h 1222157"/>
                <a:gd name="connsiteX141" fmla="*/ 1869700 w 2073231"/>
                <a:gd name="connsiteY141" fmla="*/ 237696 h 1222157"/>
                <a:gd name="connsiteX142" fmla="*/ 1884624 w 2073231"/>
                <a:gd name="connsiteY142" fmla="*/ 254959 h 1222157"/>
                <a:gd name="connsiteX143" fmla="*/ 1897975 w 2073231"/>
                <a:gd name="connsiteY143" fmla="*/ 254959 h 1222157"/>
                <a:gd name="connsiteX144" fmla="*/ 1905033 w 2073231"/>
                <a:gd name="connsiteY144" fmla="*/ 280854 h 1222157"/>
                <a:gd name="connsiteX145" fmla="*/ 1921530 w 2073231"/>
                <a:gd name="connsiteY145" fmla="*/ 286340 h 1222157"/>
                <a:gd name="connsiteX146" fmla="*/ 1954485 w 2073231"/>
                <a:gd name="connsiteY146" fmla="*/ 350675 h 1222157"/>
                <a:gd name="connsiteX147" fmla="*/ 1973321 w 2073231"/>
                <a:gd name="connsiteY147" fmla="*/ 346762 h 1222157"/>
                <a:gd name="connsiteX148" fmla="*/ 1970175 w 2073231"/>
                <a:gd name="connsiteY148" fmla="*/ 364026 h 1222157"/>
                <a:gd name="connsiteX149" fmla="*/ 1968602 w 2073231"/>
                <a:gd name="connsiteY149" fmla="*/ 411097 h 1222157"/>
                <a:gd name="connsiteX150" fmla="*/ 1978000 w 2073231"/>
                <a:gd name="connsiteY150" fmla="*/ 417389 h 1222157"/>
                <a:gd name="connsiteX151" fmla="*/ 2007808 w 2073231"/>
                <a:gd name="connsiteY151" fmla="*/ 419728 h 1222157"/>
                <a:gd name="connsiteX152" fmla="*/ 2022731 w 2073231"/>
                <a:gd name="connsiteY152" fmla="*/ 426021 h 1222157"/>
                <a:gd name="connsiteX153" fmla="*/ 2035276 w 2073231"/>
                <a:gd name="connsiteY153" fmla="*/ 463694 h 1222157"/>
                <a:gd name="connsiteX154" fmla="*/ 2051773 w 2073231"/>
                <a:gd name="connsiteY154" fmla="*/ 463694 h 1222157"/>
                <a:gd name="connsiteX155" fmla="*/ 2070609 w 2073231"/>
                <a:gd name="connsiteY155" fmla="*/ 488016 h 1222157"/>
                <a:gd name="connsiteX156" fmla="*/ 2051006 w 2073231"/>
                <a:gd name="connsiteY156" fmla="*/ 492735 h 1222157"/>
                <a:gd name="connsiteX157" fmla="*/ 2038462 w 2073231"/>
                <a:gd name="connsiteY157" fmla="*/ 518631 h 1222157"/>
                <a:gd name="connsiteX158" fmla="*/ 2026684 w 2073231"/>
                <a:gd name="connsiteY158" fmla="*/ 533555 h 1222157"/>
                <a:gd name="connsiteX159" fmla="*/ 2010187 w 2073231"/>
                <a:gd name="connsiteY159" fmla="*/ 522583 h 1222157"/>
                <a:gd name="connsiteX160" fmla="*/ 2007041 w 2073231"/>
                <a:gd name="connsiteY160" fmla="*/ 502980 h 1222157"/>
                <a:gd name="connsiteX161" fmla="*/ 1999176 w 2073231"/>
                <a:gd name="connsiteY161" fmla="*/ 499834 h 1222157"/>
                <a:gd name="connsiteX162" fmla="*/ 1981146 w 2073231"/>
                <a:gd name="connsiteY162" fmla="*/ 505320 h 1222157"/>
                <a:gd name="connsiteX163" fmla="*/ 1974087 w 2073231"/>
                <a:gd name="connsiteY163" fmla="*/ 518671 h 1222157"/>
                <a:gd name="connsiteX164" fmla="*/ 1940327 w 2073231"/>
                <a:gd name="connsiteY164" fmla="*/ 535168 h 1222157"/>
                <a:gd name="connsiteX165" fmla="*/ 1915198 w 2073231"/>
                <a:gd name="connsiteY165" fmla="*/ 538314 h 1222157"/>
                <a:gd name="connsiteX166" fmla="*/ 1887730 w 2073231"/>
                <a:gd name="connsiteY166" fmla="*/ 543800 h 1222157"/>
                <a:gd name="connsiteX167" fmla="*/ 1874378 w 2073231"/>
                <a:gd name="connsiteY167" fmla="*/ 555578 h 1222157"/>
                <a:gd name="connsiteX168" fmla="*/ 1862601 w 2073231"/>
                <a:gd name="connsiteY168" fmla="*/ 555578 h 1222157"/>
                <a:gd name="connsiteX169" fmla="*/ 1849250 w 2073231"/>
                <a:gd name="connsiteY169" fmla="*/ 562636 h 1222157"/>
                <a:gd name="connsiteX170" fmla="*/ 1845337 w 2073231"/>
                <a:gd name="connsiteY170" fmla="*/ 597970 h 1222157"/>
                <a:gd name="connsiteX171" fmla="*/ 1828074 w 2073231"/>
                <a:gd name="connsiteY171" fmla="*/ 607368 h 1222157"/>
                <a:gd name="connsiteX172" fmla="*/ 1815529 w 2073231"/>
                <a:gd name="connsiteY172" fmla="*/ 590105 h 1222157"/>
                <a:gd name="connsiteX173" fmla="*/ 1806131 w 2073231"/>
                <a:gd name="connsiteY173" fmla="*/ 593251 h 1222157"/>
                <a:gd name="connsiteX174" fmla="*/ 1791207 w 2073231"/>
                <a:gd name="connsiteY174" fmla="*/ 608941 h 1222157"/>
                <a:gd name="connsiteX175" fmla="*/ 1789634 w 2073231"/>
                <a:gd name="connsiteY175" fmla="*/ 617573 h 1222157"/>
                <a:gd name="connsiteX176" fmla="*/ 1726832 w 2073231"/>
                <a:gd name="connsiteY176" fmla="*/ 662305 h 1222157"/>
                <a:gd name="connsiteX177" fmla="*/ 1664837 w 2073231"/>
                <a:gd name="connsiteY177" fmla="*/ 678802 h 1222157"/>
                <a:gd name="connsiteX178" fmla="*/ 1638135 w 2073231"/>
                <a:gd name="connsiteY178" fmla="*/ 702358 h 1222157"/>
                <a:gd name="connsiteX179" fmla="*/ 1594170 w 2073231"/>
                <a:gd name="connsiteY179" fmla="*/ 759634 h 1222157"/>
                <a:gd name="connsiteX180" fmla="*/ 1520397 w 2073231"/>
                <a:gd name="connsiteY180" fmla="*/ 812231 h 1222157"/>
                <a:gd name="connsiteX181" fmla="*/ 1496074 w 2073231"/>
                <a:gd name="connsiteY181" fmla="*/ 817716 h 1222157"/>
                <a:gd name="connsiteX182" fmla="*/ 1470179 w 2073231"/>
                <a:gd name="connsiteY182" fmla="*/ 827114 h 1222157"/>
                <a:gd name="connsiteX183" fmla="*/ 1456062 w 2073231"/>
                <a:gd name="connsiteY183" fmla="*/ 827114 h 1222157"/>
                <a:gd name="connsiteX184" fmla="*/ 1434886 w 2073231"/>
                <a:gd name="connsiteY184" fmla="*/ 816909 h 1222157"/>
                <a:gd name="connsiteX185" fmla="*/ 1402698 w 2073231"/>
                <a:gd name="connsiteY185" fmla="*/ 816909 h 1222157"/>
                <a:gd name="connsiteX186" fmla="*/ 1385435 w 2073231"/>
                <a:gd name="connsiteY186" fmla="*/ 837319 h 1222157"/>
                <a:gd name="connsiteX187" fmla="*/ 1365025 w 2073231"/>
                <a:gd name="connsiteY187" fmla="*/ 860068 h 1222157"/>
                <a:gd name="connsiteX188" fmla="*/ 1344615 w 2073231"/>
                <a:gd name="connsiteY188" fmla="*/ 871039 h 1222157"/>
                <a:gd name="connsiteX189" fmla="*/ 1327352 w 2073231"/>
                <a:gd name="connsiteY189" fmla="*/ 890642 h 1222157"/>
                <a:gd name="connsiteX190" fmla="*/ 1309322 w 2073231"/>
                <a:gd name="connsiteY190" fmla="*/ 890642 h 1222157"/>
                <a:gd name="connsiteX191" fmla="*/ 1288146 w 2073231"/>
                <a:gd name="connsiteY191" fmla="*/ 903187 h 1222157"/>
                <a:gd name="connsiteX192" fmla="*/ 1279514 w 2073231"/>
                <a:gd name="connsiteY192" fmla="*/ 887496 h 1222157"/>
                <a:gd name="connsiteX193" fmla="*/ 1240268 w 2073231"/>
                <a:gd name="connsiteY193" fmla="*/ 907099 h 1222157"/>
                <a:gd name="connsiteX194" fmla="*/ 1242607 w 2073231"/>
                <a:gd name="connsiteY194" fmla="*/ 947919 h 1222157"/>
                <a:gd name="connsiteX195" fmla="*/ 1263783 w 2073231"/>
                <a:gd name="connsiteY195" fmla="*/ 965182 h 1222157"/>
                <a:gd name="connsiteX196" fmla="*/ 1261444 w 2073231"/>
                <a:gd name="connsiteY196" fmla="*/ 977726 h 1222157"/>
                <a:gd name="connsiteX197" fmla="*/ 1243374 w 2073231"/>
                <a:gd name="connsiteY197" fmla="*/ 986358 h 1222157"/>
                <a:gd name="connsiteX198" fmla="*/ 1235509 w 2073231"/>
                <a:gd name="connsiteY198" fmla="*/ 992650 h 1222157"/>
                <a:gd name="connsiteX199" fmla="*/ 1238655 w 2073231"/>
                <a:gd name="connsiteY199" fmla="*/ 1019352 h 1222157"/>
                <a:gd name="connsiteX200" fmla="*/ 1231596 w 2073231"/>
                <a:gd name="connsiteY200" fmla="*/ 1031130 h 1222157"/>
                <a:gd name="connsiteX201" fmla="*/ 1226111 w 2073231"/>
                <a:gd name="connsiteY201" fmla="*/ 1053113 h 1222157"/>
                <a:gd name="connsiteX202" fmla="*/ 1190011 w 2073231"/>
                <a:gd name="connsiteY202" fmla="*/ 1045248 h 1222157"/>
                <a:gd name="connsiteX203" fmla="*/ 1197876 w 2073231"/>
                <a:gd name="connsiteY203" fmla="*/ 1017779 h 1222157"/>
                <a:gd name="connsiteX204" fmla="*/ 1165688 w 2073231"/>
                <a:gd name="connsiteY204" fmla="*/ 993457 h 1222157"/>
                <a:gd name="connsiteX205" fmla="*/ 1182185 w 2073231"/>
                <a:gd name="connsiteY205" fmla="*/ 954211 h 1222157"/>
                <a:gd name="connsiteX206" fmla="*/ 1201022 w 2073231"/>
                <a:gd name="connsiteY206" fmla="*/ 930655 h 1222157"/>
                <a:gd name="connsiteX207" fmla="*/ 1186098 w 2073231"/>
                <a:gd name="connsiteY207" fmla="*/ 905526 h 1222157"/>
                <a:gd name="connsiteX208" fmla="*/ 1163349 w 2073231"/>
                <a:gd name="connsiteY208" fmla="*/ 900807 h 1222157"/>
                <a:gd name="connsiteX209" fmla="*/ 1147659 w 2073231"/>
                <a:gd name="connsiteY209" fmla="*/ 925129 h 1222157"/>
                <a:gd name="connsiteX210" fmla="*/ 1131162 w 2073231"/>
                <a:gd name="connsiteY210" fmla="*/ 937673 h 1222157"/>
                <a:gd name="connsiteX211" fmla="*/ 1126442 w 2073231"/>
                <a:gd name="connsiteY211" fmla="*/ 948644 h 1222157"/>
                <a:gd name="connsiteX212" fmla="*/ 1134307 w 2073231"/>
                <a:gd name="connsiteY212" fmla="*/ 946305 h 1222157"/>
                <a:gd name="connsiteX213" fmla="*/ 1133541 w 2073231"/>
                <a:gd name="connsiteY213" fmla="*/ 965141 h 1222157"/>
                <a:gd name="connsiteX214" fmla="*/ 1117851 w 2073231"/>
                <a:gd name="connsiteY214" fmla="*/ 968288 h 1222157"/>
                <a:gd name="connsiteX215" fmla="*/ 1103734 w 2073231"/>
                <a:gd name="connsiteY215" fmla="*/ 976919 h 1222157"/>
                <a:gd name="connsiteX216" fmla="*/ 1058235 w 2073231"/>
                <a:gd name="connsiteY216" fmla="*/ 965948 h 1222157"/>
                <a:gd name="connsiteX217" fmla="*/ 1024475 w 2073231"/>
                <a:gd name="connsiteY217" fmla="*/ 962802 h 1222157"/>
                <a:gd name="connsiteX218" fmla="*/ 989141 w 2073231"/>
                <a:gd name="connsiteY218" fmla="*/ 1005961 h 1222157"/>
                <a:gd name="connsiteX219" fmla="*/ 973450 w 2073231"/>
                <a:gd name="connsiteY219" fmla="*/ 1045207 h 1222157"/>
                <a:gd name="connsiteX220" fmla="*/ 975790 w 2073231"/>
                <a:gd name="connsiteY220" fmla="*/ 1053072 h 1222157"/>
                <a:gd name="connsiteX221" fmla="*/ 968732 w 2073231"/>
                <a:gd name="connsiteY221" fmla="*/ 1069569 h 1222157"/>
                <a:gd name="connsiteX222" fmla="*/ 957760 w 2073231"/>
                <a:gd name="connsiteY222" fmla="*/ 1063277 h 1222157"/>
                <a:gd name="connsiteX223" fmla="*/ 942836 w 2073231"/>
                <a:gd name="connsiteY223" fmla="*/ 1087600 h 1222157"/>
                <a:gd name="connsiteX224" fmla="*/ 927146 w 2073231"/>
                <a:gd name="connsiteY224" fmla="*/ 1092319 h 1222157"/>
                <a:gd name="connsiteX225" fmla="*/ 880075 w 2073231"/>
                <a:gd name="connsiteY225" fmla="*/ 1119020 h 1222157"/>
                <a:gd name="connsiteX226" fmla="*/ 855753 w 2073231"/>
                <a:gd name="connsiteY226" fmla="*/ 1128419 h 1222157"/>
                <a:gd name="connsiteX227" fmla="*/ 843208 w 2073231"/>
                <a:gd name="connsiteY227" fmla="*/ 1138623 h 1222157"/>
                <a:gd name="connsiteX228" fmla="*/ 792184 w 2073231"/>
                <a:gd name="connsiteY228" fmla="*/ 1131565 h 1222157"/>
                <a:gd name="connsiteX229" fmla="*/ 749792 w 2073231"/>
                <a:gd name="connsiteY229" fmla="*/ 1097038 h 1222157"/>
                <a:gd name="connsiteX230" fmla="*/ 671300 w 2073231"/>
                <a:gd name="connsiteY230" fmla="*/ 1085260 h 1222157"/>
                <a:gd name="connsiteX231" fmla="*/ 657948 w 2073231"/>
                <a:gd name="connsiteY231" fmla="*/ 1079774 h 1222157"/>
                <a:gd name="connsiteX232" fmla="*/ 599099 w 2073231"/>
                <a:gd name="connsiteY232" fmla="*/ 1092319 h 1222157"/>
                <a:gd name="connsiteX233" fmla="*/ 584175 w 2073231"/>
                <a:gd name="connsiteY233" fmla="*/ 1090745 h 1222157"/>
                <a:gd name="connsiteX234" fmla="*/ 578690 w 2073231"/>
                <a:gd name="connsiteY234" fmla="*/ 1103290 h 1222157"/>
                <a:gd name="connsiteX235" fmla="*/ 581836 w 2073231"/>
                <a:gd name="connsiteY235" fmla="*/ 1124466 h 1222157"/>
                <a:gd name="connsiteX236" fmla="*/ 587321 w 2073231"/>
                <a:gd name="connsiteY236" fmla="*/ 1133097 h 1222157"/>
                <a:gd name="connsiteX237" fmla="*/ 584175 w 2073231"/>
                <a:gd name="connsiteY237" fmla="*/ 1141729 h 1222157"/>
                <a:gd name="connsiteX238" fmla="*/ 579456 w 2073231"/>
                <a:gd name="connsiteY238" fmla="*/ 1155080 h 1222157"/>
                <a:gd name="connsiteX239" fmla="*/ 580222 w 2073231"/>
                <a:gd name="connsiteY239" fmla="*/ 1163712 h 1222157"/>
                <a:gd name="connsiteX240" fmla="*/ 584942 w 2073231"/>
                <a:gd name="connsiteY240" fmla="*/ 1169198 h 1222157"/>
                <a:gd name="connsiteX241" fmla="*/ 580222 w 2073231"/>
                <a:gd name="connsiteY241" fmla="*/ 1186461 h 1222157"/>
                <a:gd name="connsiteX242" fmla="*/ 555094 w 2073231"/>
                <a:gd name="connsiteY242" fmla="*/ 1183315 h 1222157"/>
                <a:gd name="connsiteX243" fmla="*/ 509595 w 2073231"/>
                <a:gd name="connsiteY243" fmla="*/ 1219415 h 1222157"/>
                <a:gd name="connsiteX244" fmla="*/ 496245 w 2073231"/>
                <a:gd name="connsiteY244" fmla="*/ 1222561 h 1222157"/>
                <a:gd name="connsiteX245" fmla="*/ 491525 w 2073231"/>
                <a:gd name="connsiteY245" fmla="*/ 1213929 h 1222157"/>
                <a:gd name="connsiteX246" fmla="*/ 455425 w 2073231"/>
                <a:gd name="connsiteY246" fmla="*/ 1213929 h 1222157"/>
                <a:gd name="connsiteX247" fmla="*/ 433442 w 2073231"/>
                <a:gd name="connsiteY247" fmla="*/ 1205298 h 1222157"/>
                <a:gd name="connsiteX248" fmla="*/ 424811 w 2073231"/>
                <a:gd name="connsiteY248" fmla="*/ 1184122 h 1222157"/>
                <a:gd name="connsiteX249" fmla="*/ 415413 w 2073231"/>
                <a:gd name="connsiteY249" fmla="*/ 1180975 h 1222157"/>
                <a:gd name="connsiteX250" fmla="*/ 414646 w 2073231"/>
                <a:gd name="connsiteY250" fmla="*/ 1175490 h 1222157"/>
                <a:gd name="connsiteX251" fmla="*/ 420938 w 2073231"/>
                <a:gd name="connsiteY251" fmla="*/ 1168431 h 1222157"/>
                <a:gd name="connsiteX252" fmla="*/ 417026 w 2073231"/>
                <a:gd name="connsiteY252" fmla="*/ 1164519 h 1222157"/>
                <a:gd name="connsiteX253" fmla="*/ 397423 w 2073231"/>
                <a:gd name="connsiteY253" fmla="*/ 1159799 h 1222157"/>
                <a:gd name="connsiteX254" fmla="*/ 395083 w 2073231"/>
                <a:gd name="connsiteY254" fmla="*/ 1168431 h 1222157"/>
                <a:gd name="connsiteX255" fmla="*/ 395083 w 2073231"/>
                <a:gd name="connsiteY255" fmla="*/ 1177063 h 1222157"/>
                <a:gd name="connsiteX256" fmla="*/ 388025 w 2073231"/>
                <a:gd name="connsiteY256" fmla="*/ 1180209 h 1222157"/>
                <a:gd name="connsiteX257" fmla="*/ 383306 w 2073231"/>
                <a:gd name="connsiteY257" fmla="*/ 1169238 h 1222157"/>
                <a:gd name="connsiteX258" fmla="*/ 366042 w 2073231"/>
                <a:gd name="connsiteY258" fmla="*/ 1171577 h 1222157"/>
                <a:gd name="connsiteX259" fmla="*/ 358177 w 2073231"/>
                <a:gd name="connsiteY259" fmla="*/ 1159033 h 1222157"/>
                <a:gd name="connsiteX260" fmla="*/ 346399 w 2073231"/>
                <a:gd name="connsiteY260" fmla="*/ 1162946 h 1222157"/>
                <a:gd name="connsiteX261" fmla="*/ 343253 w 2073231"/>
                <a:gd name="connsiteY261" fmla="*/ 1155887 h 1222157"/>
                <a:gd name="connsiteX262" fmla="*/ 338534 w 2073231"/>
                <a:gd name="connsiteY262" fmla="*/ 1157460 h 1222157"/>
                <a:gd name="connsiteX263" fmla="*/ 338534 w 2073231"/>
                <a:gd name="connsiteY263" fmla="*/ 1166092 h 1222157"/>
                <a:gd name="connsiteX264" fmla="*/ 329135 w 2073231"/>
                <a:gd name="connsiteY264" fmla="*/ 1166092 h 1222157"/>
                <a:gd name="connsiteX265" fmla="*/ 321270 w 2073231"/>
                <a:gd name="connsiteY265" fmla="*/ 1165325 h 1222157"/>
                <a:gd name="connsiteX266" fmla="*/ 322843 w 2073231"/>
                <a:gd name="connsiteY266" fmla="*/ 1183396 h 1222157"/>
                <a:gd name="connsiteX267" fmla="*/ 308040 w 2073231"/>
                <a:gd name="connsiteY267" fmla="*/ 1203604 h 1222157"/>
                <a:gd name="connsiteX268" fmla="*/ 299812 w 2073231"/>
                <a:gd name="connsiteY268" fmla="*/ 1207718 h 1222157"/>
                <a:gd name="connsiteX269" fmla="*/ 296827 w 2073231"/>
                <a:gd name="connsiteY269" fmla="*/ 1206951 h 1222157"/>
                <a:gd name="connsiteX270" fmla="*/ 304693 w 2073231"/>
                <a:gd name="connsiteY270" fmla="*/ 1200982 h 1222157"/>
                <a:gd name="connsiteX271" fmla="*/ 305459 w 2073231"/>
                <a:gd name="connsiteY271" fmla="*/ 1194609 h 1222157"/>
                <a:gd name="connsiteX272" fmla="*/ 296867 w 2073231"/>
                <a:gd name="connsiteY272" fmla="*/ 1194609 h 1222157"/>
                <a:gd name="connsiteX273" fmla="*/ 299489 w 2073231"/>
                <a:gd name="connsiteY273" fmla="*/ 1188236 h 1222157"/>
                <a:gd name="connsiteX274" fmla="*/ 308081 w 2073231"/>
                <a:gd name="connsiteY274" fmla="*/ 1185977 h 1222157"/>
                <a:gd name="connsiteX275" fmla="*/ 307314 w 2073231"/>
                <a:gd name="connsiteY275" fmla="*/ 1176982 h 1222157"/>
                <a:gd name="connsiteX276" fmla="*/ 298723 w 2073231"/>
                <a:gd name="connsiteY276" fmla="*/ 1181459 h 1222157"/>
                <a:gd name="connsiteX277" fmla="*/ 274764 w 2073231"/>
                <a:gd name="connsiteY277" fmla="*/ 1189325 h 1222157"/>
                <a:gd name="connsiteX278" fmla="*/ 266535 w 2073231"/>
                <a:gd name="connsiteY278" fmla="*/ 1190454 h 1222157"/>
                <a:gd name="connsiteX279" fmla="*/ 260929 w 2073231"/>
                <a:gd name="connsiteY279" fmla="*/ 1205419 h 1222157"/>
                <a:gd name="connsiteX280" fmla="*/ 242979 w 2073231"/>
                <a:gd name="connsiteY280" fmla="*/ 1208807 h 1222157"/>
                <a:gd name="connsiteX281" fmla="*/ 232855 w 2073231"/>
                <a:gd name="connsiteY281" fmla="*/ 1214051 h 1222157"/>
                <a:gd name="connsiteX282" fmla="*/ 226482 w 2073231"/>
                <a:gd name="connsiteY282" fmla="*/ 1212921 h 1222157"/>
                <a:gd name="connsiteX283" fmla="*/ 226482 w 2073231"/>
                <a:gd name="connsiteY283" fmla="*/ 1204330 h 1222157"/>
                <a:gd name="connsiteX284" fmla="*/ 258670 w 2073231"/>
                <a:gd name="connsiteY284" fmla="*/ 1187873 h 1222157"/>
                <a:gd name="connsiteX285" fmla="*/ 265043 w 2073231"/>
                <a:gd name="connsiteY285" fmla="*/ 1187873 h 1222157"/>
                <a:gd name="connsiteX286" fmla="*/ 272545 w 2073231"/>
                <a:gd name="connsiteY286" fmla="*/ 1181137 h 1222157"/>
                <a:gd name="connsiteX287" fmla="*/ 296867 w 2073231"/>
                <a:gd name="connsiteY287" fmla="*/ 1177386 h 1222157"/>
                <a:gd name="connsiteX288" fmla="*/ 292753 w 2073231"/>
                <a:gd name="connsiteY288" fmla="*/ 1159436 h 1222157"/>
                <a:gd name="connsiteX289" fmla="*/ 307718 w 2073231"/>
                <a:gd name="connsiteY289" fmla="*/ 1157581 h 1222157"/>
                <a:gd name="connsiteX290" fmla="*/ 311106 w 2073231"/>
                <a:gd name="connsiteY290" fmla="*/ 1145965 h 1222157"/>
                <a:gd name="connsiteX291" fmla="*/ 317842 w 2073231"/>
                <a:gd name="connsiteY291" fmla="*/ 1136607 h 1222157"/>
                <a:gd name="connsiteX292" fmla="*/ 299892 w 2073231"/>
                <a:gd name="connsiteY292" fmla="*/ 1144109 h 1222157"/>
                <a:gd name="connsiteX293" fmla="*/ 278192 w 2073231"/>
                <a:gd name="connsiteY293" fmla="*/ 1150482 h 1222157"/>
                <a:gd name="connsiteX294" fmla="*/ 246005 w 2073231"/>
                <a:gd name="connsiteY294" fmla="*/ 1160606 h 1222157"/>
                <a:gd name="connsiteX295" fmla="*/ 241124 w 2073231"/>
                <a:gd name="connsiteY295" fmla="*/ 1166576 h 1222157"/>
                <a:gd name="connsiteX296" fmla="*/ 229508 w 2073231"/>
                <a:gd name="connsiteY296" fmla="*/ 1166576 h 1222157"/>
                <a:gd name="connsiteX297" fmla="*/ 223538 w 2073231"/>
                <a:gd name="connsiteY297" fmla="*/ 1162099 h 1222157"/>
                <a:gd name="connsiteX298" fmla="*/ 216802 w 2073231"/>
                <a:gd name="connsiteY298" fmla="*/ 1162462 h 1222157"/>
                <a:gd name="connsiteX299" fmla="*/ 208936 w 2073231"/>
                <a:gd name="connsiteY299" fmla="*/ 1172949 h 1222157"/>
                <a:gd name="connsiteX300" fmla="*/ 204459 w 2073231"/>
                <a:gd name="connsiteY300" fmla="*/ 1170327 h 1222157"/>
                <a:gd name="connsiteX301" fmla="*/ 203693 w 2073231"/>
                <a:gd name="connsiteY301" fmla="*/ 1158711 h 1222157"/>
                <a:gd name="connsiteX302" fmla="*/ 211921 w 2073231"/>
                <a:gd name="connsiteY302" fmla="*/ 1148990 h 1222157"/>
                <a:gd name="connsiteX303" fmla="*/ 227652 w 2073231"/>
                <a:gd name="connsiteY303" fmla="*/ 1151248 h 1222157"/>
                <a:gd name="connsiteX304" fmla="*/ 233622 w 2073231"/>
                <a:gd name="connsiteY304" fmla="*/ 1143746 h 1222157"/>
                <a:gd name="connsiteX305" fmla="*/ 232129 w 2073231"/>
                <a:gd name="connsiteY305" fmla="*/ 1138866 h 1222157"/>
                <a:gd name="connsiteX306" fmla="*/ 237010 w 2073231"/>
                <a:gd name="connsiteY306" fmla="*/ 1132129 h 1222157"/>
                <a:gd name="connsiteX307" fmla="*/ 235880 w 2073231"/>
                <a:gd name="connsiteY307" fmla="*/ 1126886 h 1222157"/>
                <a:gd name="connsiteX308" fmla="*/ 231766 w 2073231"/>
                <a:gd name="connsiteY308" fmla="*/ 1126886 h 1222157"/>
                <a:gd name="connsiteX309" fmla="*/ 225030 w 2073231"/>
                <a:gd name="connsiteY309" fmla="*/ 1129871 h 1222157"/>
                <a:gd name="connsiteX310" fmla="*/ 213414 w 2073231"/>
                <a:gd name="connsiteY310" fmla="*/ 1120513 h 1222157"/>
                <a:gd name="connsiteX311" fmla="*/ 210792 w 2073231"/>
                <a:gd name="connsiteY311" fmla="*/ 1114543 h 1222157"/>
                <a:gd name="connsiteX312" fmla="*/ 207041 w 2073231"/>
                <a:gd name="connsiteY312" fmla="*/ 1114543 h 1222157"/>
                <a:gd name="connsiteX313" fmla="*/ 202927 w 2073231"/>
                <a:gd name="connsiteY313" fmla="*/ 1121279 h 1222157"/>
                <a:gd name="connsiteX314" fmla="*/ 188688 w 2073231"/>
                <a:gd name="connsiteY314" fmla="*/ 1122046 h 1222157"/>
                <a:gd name="connsiteX315" fmla="*/ 187922 w 2073231"/>
                <a:gd name="connsiteY315" fmla="*/ 1108574 h 1222157"/>
                <a:gd name="connsiteX316" fmla="*/ 183808 w 2073231"/>
                <a:gd name="connsiteY316" fmla="*/ 1103693 h 1222157"/>
                <a:gd name="connsiteX317" fmla="*/ 183041 w 2073231"/>
                <a:gd name="connsiteY317" fmla="*/ 1090584 h 1222157"/>
                <a:gd name="connsiteX318" fmla="*/ 174450 w 2073231"/>
                <a:gd name="connsiteY318" fmla="*/ 1084211 h 1222157"/>
                <a:gd name="connsiteX319" fmla="*/ 163600 w 2073231"/>
                <a:gd name="connsiteY319" fmla="*/ 1084211 h 1222157"/>
                <a:gd name="connsiteX320" fmla="*/ 163600 w 2073231"/>
                <a:gd name="connsiteY320" fmla="*/ 1080097 h 1222157"/>
                <a:gd name="connsiteX321" fmla="*/ 172958 w 2073231"/>
                <a:gd name="connsiteY321" fmla="*/ 1078968 h 1222157"/>
                <a:gd name="connsiteX322" fmla="*/ 184574 w 2073231"/>
                <a:gd name="connsiteY322" fmla="*/ 1068844 h 1222157"/>
                <a:gd name="connsiteX323" fmla="*/ 177072 w 2073231"/>
                <a:gd name="connsiteY323" fmla="*/ 1038511 h 1222157"/>
                <a:gd name="connsiteX324" fmla="*/ 161704 w 2073231"/>
                <a:gd name="connsiteY324" fmla="*/ 1037019 h 1222157"/>
                <a:gd name="connsiteX325" fmla="*/ 153476 w 2073231"/>
                <a:gd name="connsiteY325" fmla="*/ 1031412 h 1222157"/>
                <a:gd name="connsiteX326" fmla="*/ 141859 w 2073231"/>
                <a:gd name="connsiteY326" fmla="*/ 1031775 h 1222157"/>
                <a:gd name="connsiteX327" fmla="*/ 133268 w 2073231"/>
                <a:gd name="connsiteY327" fmla="*/ 1036252 h 1222157"/>
                <a:gd name="connsiteX328" fmla="*/ 117537 w 2073231"/>
                <a:gd name="connsiteY328" fmla="*/ 1017900 h 1222157"/>
                <a:gd name="connsiteX329" fmla="*/ 113786 w 2073231"/>
                <a:gd name="connsiteY329" fmla="*/ 1017900 h 1222157"/>
                <a:gd name="connsiteX330" fmla="*/ 102936 w 2073231"/>
                <a:gd name="connsiteY330" fmla="*/ 1020522 h 1222157"/>
                <a:gd name="connsiteX331" fmla="*/ 101806 w 2073231"/>
                <a:gd name="connsiteY331" fmla="*/ 1033631 h 1222157"/>
                <a:gd name="connsiteX332" fmla="*/ 87971 w 2073231"/>
                <a:gd name="connsiteY332" fmla="*/ 1024636 h 1222157"/>
                <a:gd name="connsiteX333" fmla="*/ 59535 w 2073231"/>
                <a:gd name="connsiteY333" fmla="*/ 1019393 h 1222157"/>
                <a:gd name="connsiteX334" fmla="*/ 61390 w 2073231"/>
                <a:gd name="connsiteY334" fmla="*/ 1009268 h 1222157"/>
                <a:gd name="connsiteX335" fmla="*/ 73370 w 2073231"/>
                <a:gd name="connsiteY335" fmla="*/ 1009268 h 1222157"/>
                <a:gd name="connsiteX336" fmla="*/ 80872 w 2073231"/>
                <a:gd name="connsiteY336" fmla="*/ 1005154 h 1222157"/>
                <a:gd name="connsiteX337" fmla="*/ 80509 w 2073231"/>
                <a:gd name="connsiteY337" fmla="*/ 990916 h 1222157"/>
                <a:gd name="connsiteX338" fmla="*/ 67763 w 2073231"/>
                <a:gd name="connsiteY338" fmla="*/ 985672 h 1222157"/>
                <a:gd name="connsiteX339" fmla="*/ 60261 w 2073231"/>
                <a:gd name="connsiteY339" fmla="*/ 966190 h 1222157"/>
                <a:gd name="connsiteX340" fmla="*/ 62116 w 2073231"/>
                <a:gd name="connsiteY340" fmla="*/ 963205 h 1222157"/>
                <a:gd name="connsiteX341" fmla="*/ 76355 w 2073231"/>
                <a:gd name="connsiteY341" fmla="*/ 961350 h 1222157"/>
                <a:gd name="connsiteX342" fmla="*/ 96199 w 2073231"/>
                <a:gd name="connsiteY342" fmla="*/ 980066 h 1222157"/>
                <a:gd name="connsiteX343" fmla="*/ 92448 w 2073231"/>
                <a:gd name="connsiteY343" fmla="*/ 989060 h 1222157"/>
                <a:gd name="connsiteX344" fmla="*/ 101806 w 2073231"/>
                <a:gd name="connsiteY344" fmla="*/ 1002169 h 1222157"/>
                <a:gd name="connsiteX345" fmla="*/ 102572 w 2073231"/>
                <a:gd name="connsiteY345" fmla="*/ 988334 h 1222157"/>
                <a:gd name="connsiteX346" fmla="*/ 105961 w 2073231"/>
                <a:gd name="connsiteY346" fmla="*/ 986842 h 1222157"/>
                <a:gd name="connsiteX347" fmla="*/ 114552 w 2073231"/>
                <a:gd name="connsiteY347" fmla="*/ 995070 h 1222157"/>
                <a:gd name="connsiteX348" fmla="*/ 140004 w 2073231"/>
                <a:gd name="connsiteY348" fmla="*/ 981236 h 1222157"/>
                <a:gd name="connsiteX349" fmla="*/ 149724 w 2073231"/>
                <a:gd name="connsiteY349" fmla="*/ 979743 h 1222157"/>
                <a:gd name="connsiteX350" fmla="*/ 150854 w 2073231"/>
                <a:gd name="connsiteY350" fmla="*/ 972644 h 1222157"/>
                <a:gd name="connsiteX351" fmla="*/ 125765 w 2073231"/>
                <a:gd name="connsiteY351" fmla="*/ 977525 h 1222157"/>
                <a:gd name="connsiteX352" fmla="*/ 111527 w 2073231"/>
                <a:gd name="connsiteY352" fmla="*/ 958809 h 1222157"/>
                <a:gd name="connsiteX353" fmla="*/ 102936 w 2073231"/>
                <a:gd name="connsiteY353" fmla="*/ 958809 h 1222157"/>
                <a:gd name="connsiteX354" fmla="*/ 100314 w 2073231"/>
                <a:gd name="connsiteY354" fmla="*/ 943845 h 1222157"/>
                <a:gd name="connsiteX355" fmla="*/ 117900 w 2073231"/>
                <a:gd name="connsiteY355" fmla="*/ 938238 h 1222157"/>
                <a:gd name="connsiteX356" fmla="*/ 116045 w 2073231"/>
                <a:gd name="connsiteY356" fmla="*/ 928880 h 1222157"/>
                <a:gd name="connsiteX357" fmla="*/ 127661 w 2073231"/>
                <a:gd name="connsiteY357" fmla="*/ 916134 h 1222157"/>
                <a:gd name="connsiteX358" fmla="*/ 125402 w 2073231"/>
                <a:gd name="connsiteY358" fmla="*/ 910891 h 1222157"/>
                <a:gd name="connsiteX359" fmla="*/ 107050 w 2073231"/>
                <a:gd name="connsiteY359" fmla="*/ 915368 h 1222157"/>
                <a:gd name="connsiteX360" fmla="*/ 98055 w 2073231"/>
                <a:gd name="connsiteY360" fmla="*/ 910891 h 1222157"/>
                <a:gd name="connsiteX361" fmla="*/ 98055 w 2073231"/>
                <a:gd name="connsiteY361" fmla="*/ 901533 h 1222157"/>
                <a:gd name="connsiteX362" fmla="*/ 104428 w 2073231"/>
                <a:gd name="connsiteY362" fmla="*/ 890683 h 1222157"/>
                <a:gd name="connsiteX363" fmla="*/ 76355 w 2073231"/>
                <a:gd name="connsiteY363" fmla="*/ 867853 h 1222157"/>
                <a:gd name="connsiteX364" fmla="*/ 86842 w 2073231"/>
                <a:gd name="connsiteY364" fmla="*/ 847282 h 1222157"/>
                <a:gd name="connsiteX365" fmla="*/ 100314 w 2073231"/>
                <a:gd name="connsiteY365" fmla="*/ 832681 h 1222157"/>
                <a:gd name="connsiteX366" fmla="*/ 97692 w 2073231"/>
                <a:gd name="connsiteY366" fmla="*/ 822556 h 1222157"/>
                <a:gd name="connsiteX367" fmla="*/ 49411 w 2073231"/>
                <a:gd name="connsiteY367" fmla="*/ 840506 h 1222157"/>
                <a:gd name="connsiteX368" fmla="*/ 40819 w 2073231"/>
                <a:gd name="connsiteY368" fmla="*/ 849097 h 1222157"/>
                <a:gd name="connsiteX369" fmla="*/ 29606 w 2073231"/>
                <a:gd name="connsiteY369" fmla="*/ 851719 h 1222157"/>
                <a:gd name="connsiteX370" fmla="*/ 13875 w 2073231"/>
                <a:gd name="connsiteY370" fmla="*/ 859222 h 1222157"/>
                <a:gd name="connsiteX371" fmla="*/ 4881 w 2073231"/>
                <a:gd name="connsiteY371" fmla="*/ 855833 h 1222157"/>
                <a:gd name="connsiteX372" fmla="*/ 10850 w 2073231"/>
                <a:gd name="connsiteY372" fmla="*/ 836755 h 1222157"/>
                <a:gd name="connsiteX373" fmla="*/ 11617 w 2073231"/>
                <a:gd name="connsiteY373" fmla="*/ 826267 h 1222157"/>
                <a:gd name="connsiteX374" fmla="*/ 3025 w 2073231"/>
                <a:gd name="connsiteY374" fmla="*/ 794443 h 1222157"/>
                <a:gd name="connsiteX375" fmla="*/ 6010 w 2073231"/>
                <a:gd name="connsiteY375" fmla="*/ 782101 h 1222157"/>
                <a:gd name="connsiteX376" fmla="*/ 17223 w 2073231"/>
                <a:gd name="connsiteY376" fmla="*/ 781334 h 1222157"/>
                <a:gd name="connsiteX377" fmla="*/ 21700 w 2073231"/>
                <a:gd name="connsiteY377" fmla="*/ 772339 h 1222157"/>
                <a:gd name="connsiteX378" fmla="*/ 26178 w 2073231"/>
                <a:gd name="connsiteY378" fmla="*/ 751002 h 1222157"/>
                <a:gd name="connsiteX379" fmla="*/ 40012 w 2073231"/>
                <a:gd name="connsiteY379" fmla="*/ 734142 h 1222157"/>
                <a:gd name="connsiteX380" fmla="*/ 52355 w 2073231"/>
                <a:gd name="connsiteY380" fmla="*/ 713934 h 1222157"/>
                <a:gd name="connsiteX381" fmla="*/ 80792 w 2073231"/>
                <a:gd name="connsiteY381" fmla="*/ 711675 h 1222157"/>
                <a:gd name="connsiteX382" fmla="*/ 90512 w 2073231"/>
                <a:gd name="connsiteY382" fmla="*/ 697840 h 1222157"/>
                <a:gd name="connsiteX383" fmla="*/ 100636 w 2073231"/>
                <a:gd name="connsiteY383" fmla="*/ 697477 h 1222157"/>
                <a:gd name="connsiteX384" fmla="*/ 107010 w 2073231"/>
                <a:gd name="connsiteY384" fmla="*/ 692234 h 1222157"/>
                <a:gd name="connsiteX385" fmla="*/ 112253 w 2073231"/>
                <a:gd name="connsiteY385" fmla="*/ 693363 h 1222157"/>
                <a:gd name="connsiteX386" fmla="*/ 115238 w 2073231"/>
                <a:gd name="connsiteY386" fmla="*/ 701954 h 1222157"/>
                <a:gd name="connsiteX387" fmla="*/ 123829 w 2073231"/>
                <a:gd name="connsiteY387" fmla="*/ 706432 h 1222157"/>
                <a:gd name="connsiteX388" fmla="*/ 137301 w 2073231"/>
                <a:gd name="connsiteY388" fmla="*/ 708287 h 1222157"/>
                <a:gd name="connsiteX389" fmla="*/ 152266 w 2073231"/>
                <a:gd name="connsiteY389" fmla="*/ 702317 h 1222157"/>
                <a:gd name="connsiteX390" fmla="*/ 164245 w 2073231"/>
                <a:gd name="connsiteY390" fmla="*/ 701551 h 1222157"/>
                <a:gd name="connsiteX391" fmla="*/ 169126 w 2073231"/>
                <a:gd name="connsiteY391" fmla="*/ 693686 h 1222157"/>
                <a:gd name="connsiteX392" fmla="*/ 168642 w 2073231"/>
                <a:gd name="connsiteY392" fmla="*/ 687111 h 12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2073231" h="1222157">
                  <a:moveTo>
                    <a:pt x="168642" y="687111"/>
                  </a:moveTo>
                  <a:lnTo>
                    <a:pt x="158921" y="687433"/>
                  </a:lnTo>
                  <a:lnTo>
                    <a:pt x="150894" y="677390"/>
                  </a:lnTo>
                  <a:lnTo>
                    <a:pt x="154242" y="670694"/>
                  </a:lnTo>
                  <a:lnTo>
                    <a:pt x="184735" y="670694"/>
                  </a:lnTo>
                  <a:lnTo>
                    <a:pt x="185744" y="678076"/>
                  </a:lnTo>
                  <a:lnTo>
                    <a:pt x="178040" y="681424"/>
                  </a:lnTo>
                  <a:lnTo>
                    <a:pt x="177031" y="690136"/>
                  </a:lnTo>
                  <a:lnTo>
                    <a:pt x="189092" y="689128"/>
                  </a:lnTo>
                  <a:lnTo>
                    <a:pt x="200143" y="677067"/>
                  </a:lnTo>
                  <a:lnTo>
                    <a:pt x="240963" y="671299"/>
                  </a:lnTo>
                  <a:lnTo>
                    <a:pt x="260848" y="669888"/>
                  </a:lnTo>
                  <a:lnTo>
                    <a:pt x="269359" y="665168"/>
                  </a:lnTo>
                  <a:lnTo>
                    <a:pt x="294931" y="664241"/>
                  </a:lnTo>
                  <a:lnTo>
                    <a:pt x="303442" y="649075"/>
                  </a:lnTo>
                  <a:lnTo>
                    <a:pt x="300135" y="642904"/>
                  </a:lnTo>
                  <a:lnTo>
                    <a:pt x="286421" y="648591"/>
                  </a:lnTo>
                  <a:lnTo>
                    <a:pt x="267019" y="644799"/>
                  </a:lnTo>
                  <a:lnTo>
                    <a:pt x="267503" y="638184"/>
                  </a:lnTo>
                  <a:lnTo>
                    <a:pt x="280774" y="621607"/>
                  </a:lnTo>
                  <a:lnTo>
                    <a:pt x="319132" y="610232"/>
                  </a:lnTo>
                  <a:lnTo>
                    <a:pt x="333330" y="599341"/>
                  </a:lnTo>
                  <a:lnTo>
                    <a:pt x="339946" y="600269"/>
                  </a:lnTo>
                  <a:lnTo>
                    <a:pt x="362211" y="591274"/>
                  </a:lnTo>
                  <a:lnTo>
                    <a:pt x="374513" y="589379"/>
                  </a:lnTo>
                  <a:lnTo>
                    <a:pt x="374997" y="584175"/>
                  </a:lnTo>
                  <a:lnTo>
                    <a:pt x="363622" y="585587"/>
                  </a:lnTo>
                  <a:lnTo>
                    <a:pt x="342809" y="585103"/>
                  </a:lnTo>
                  <a:lnTo>
                    <a:pt x="318205" y="596921"/>
                  </a:lnTo>
                  <a:lnTo>
                    <a:pt x="307314" y="591718"/>
                  </a:lnTo>
                  <a:lnTo>
                    <a:pt x="304934" y="586031"/>
                  </a:lnTo>
                  <a:lnTo>
                    <a:pt x="285533" y="581312"/>
                  </a:lnTo>
                  <a:lnTo>
                    <a:pt x="272747" y="571833"/>
                  </a:lnTo>
                  <a:lnTo>
                    <a:pt x="276055" y="562838"/>
                  </a:lnTo>
                  <a:lnTo>
                    <a:pt x="275570" y="544848"/>
                  </a:lnTo>
                  <a:lnTo>
                    <a:pt x="284565" y="533958"/>
                  </a:lnTo>
                  <a:lnTo>
                    <a:pt x="352731" y="533030"/>
                  </a:lnTo>
                  <a:lnTo>
                    <a:pt x="387783" y="522140"/>
                  </a:lnTo>
                  <a:lnTo>
                    <a:pt x="396778" y="511733"/>
                  </a:lnTo>
                  <a:lnTo>
                    <a:pt x="439856" y="511249"/>
                  </a:lnTo>
                  <a:lnTo>
                    <a:pt x="450746" y="513629"/>
                  </a:lnTo>
                  <a:lnTo>
                    <a:pt x="485798" y="501327"/>
                  </a:lnTo>
                  <a:lnTo>
                    <a:pt x="497616" y="498947"/>
                  </a:lnTo>
                  <a:lnTo>
                    <a:pt x="511330" y="483337"/>
                  </a:lnTo>
                  <a:lnTo>
                    <a:pt x="511330" y="460144"/>
                  </a:lnTo>
                  <a:lnTo>
                    <a:pt x="557715" y="412791"/>
                  </a:lnTo>
                  <a:lnTo>
                    <a:pt x="570986" y="401416"/>
                  </a:lnTo>
                  <a:lnTo>
                    <a:pt x="578084" y="383427"/>
                  </a:lnTo>
                  <a:lnTo>
                    <a:pt x="588491" y="374916"/>
                  </a:lnTo>
                  <a:lnTo>
                    <a:pt x="593695" y="373020"/>
                  </a:lnTo>
                  <a:lnTo>
                    <a:pt x="599866" y="364953"/>
                  </a:lnTo>
                  <a:lnTo>
                    <a:pt x="628262" y="346964"/>
                  </a:lnTo>
                  <a:lnTo>
                    <a:pt x="648147" y="334178"/>
                  </a:lnTo>
                  <a:lnTo>
                    <a:pt x="678923" y="303402"/>
                  </a:lnTo>
                  <a:lnTo>
                    <a:pt x="721073" y="300094"/>
                  </a:lnTo>
                  <a:lnTo>
                    <a:pt x="751365" y="287308"/>
                  </a:lnTo>
                  <a:lnTo>
                    <a:pt x="779761" y="285896"/>
                  </a:lnTo>
                  <a:lnTo>
                    <a:pt x="790167" y="275490"/>
                  </a:lnTo>
                  <a:lnTo>
                    <a:pt x="820459" y="273110"/>
                  </a:lnTo>
                  <a:lnTo>
                    <a:pt x="832761" y="252297"/>
                  </a:lnTo>
                  <a:lnTo>
                    <a:pt x="833689" y="239027"/>
                  </a:lnTo>
                  <a:lnTo>
                    <a:pt x="842684" y="239027"/>
                  </a:lnTo>
                  <a:lnTo>
                    <a:pt x="848371" y="246610"/>
                  </a:lnTo>
                  <a:lnTo>
                    <a:pt x="852163" y="246610"/>
                  </a:lnTo>
                  <a:lnTo>
                    <a:pt x="856882" y="244230"/>
                  </a:lnTo>
                  <a:lnTo>
                    <a:pt x="858294" y="246610"/>
                  </a:lnTo>
                  <a:lnTo>
                    <a:pt x="854986" y="251813"/>
                  </a:lnTo>
                  <a:lnTo>
                    <a:pt x="856882" y="263187"/>
                  </a:lnTo>
                  <a:lnTo>
                    <a:pt x="882938" y="280249"/>
                  </a:lnTo>
                  <a:lnTo>
                    <a:pt x="913714" y="283073"/>
                  </a:lnTo>
                  <a:lnTo>
                    <a:pt x="954412" y="257016"/>
                  </a:lnTo>
                  <a:lnTo>
                    <a:pt x="975226" y="267423"/>
                  </a:lnTo>
                  <a:lnTo>
                    <a:pt x="975226" y="282589"/>
                  </a:lnTo>
                  <a:lnTo>
                    <a:pt x="996039" y="296787"/>
                  </a:lnTo>
                  <a:lnTo>
                    <a:pt x="1004106" y="296787"/>
                  </a:lnTo>
                  <a:lnTo>
                    <a:pt x="1011204" y="301990"/>
                  </a:lnTo>
                  <a:lnTo>
                    <a:pt x="1025886" y="302918"/>
                  </a:lnTo>
                  <a:lnTo>
                    <a:pt x="1032501" y="291543"/>
                  </a:lnTo>
                  <a:lnTo>
                    <a:pt x="1032017" y="278757"/>
                  </a:lnTo>
                  <a:lnTo>
                    <a:pt x="1059486" y="275449"/>
                  </a:lnTo>
                  <a:lnTo>
                    <a:pt x="1078443" y="279241"/>
                  </a:lnTo>
                  <a:lnTo>
                    <a:pt x="1079855" y="288720"/>
                  </a:lnTo>
                  <a:lnTo>
                    <a:pt x="1089778" y="288720"/>
                  </a:lnTo>
                  <a:lnTo>
                    <a:pt x="1107767" y="286824"/>
                  </a:lnTo>
                  <a:lnTo>
                    <a:pt x="1131928" y="289647"/>
                  </a:lnTo>
                  <a:lnTo>
                    <a:pt x="1144230" y="288236"/>
                  </a:lnTo>
                  <a:lnTo>
                    <a:pt x="1145642" y="274522"/>
                  </a:lnTo>
                  <a:lnTo>
                    <a:pt x="1154637" y="272142"/>
                  </a:lnTo>
                  <a:lnTo>
                    <a:pt x="1165527" y="277829"/>
                  </a:lnTo>
                  <a:lnTo>
                    <a:pt x="1196303" y="279241"/>
                  </a:lnTo>
                  <a:lnTo>
                    <a:pt x="1217600" y="272626"/>
                  </a:lnTo>
                  <a:lnTo>
                    <a:pt x="1233694" y="270246"/>
                  </a:lnTo>
                  <a:lnTo>
                    <a:pt x="1241761" y="265043"/>
                  </a:lnTo>
                  <a:lnTo>
                    <a:pt x="1247448" y="254636"/>
                  </a:lnTo>
                  <a:lnTo>
                    <a:pt x="1259266" y="253225"/>
                  </a:lnTo>
                  <a:lnTo>
                    <a:pt x="1263058" y="243262"/>
                  </a:lnTo>
                  <a:lnTo>
                    <a:pt x="1278667" y="232371"/>
                  </a:lnTo>
                  <a:lnTo>
                    <a:pt x="1286250" y="230960"/>
                  </a:lnTo>
                  <a:lnTo>
                    <a:pt x="1295729" y="218657"/>
                  </a:lnTo>
                  <a:lnTo>
                    <a:pt x="1312307" y="218657"/>
                  </a:lnTo>
                  <a:lnTo>
                    <a:pt x="1321302" y="204943"/>
                  </a:lnTo>
                  <a:lnTo>
                    <a:pt x="1327917" y="203532"/>
                  </a:lnTo>
                  <a:lnTo>
                    <a:pt x="1335984" y="210147"/>
                  </a:lnTo>
                  <a:lnTo>
                    <a:pt x="1344494" y="210147"/>
                  </a:lnTo>
                  <a:lnTo>
                    <a:pt x="1353490" y="205428"/>
                  </a:lnTo>
                  <a:lnTo>
                    <a:pt x="1375270" y="205428"/>
                  </a:lnTo>
                  <a:lnTo>
                    <a:pt x="1384749" y="198813"/>
                  </a:lnTo>
                  <a:lnTo>
                    <a:pt x="1394672" y="201192"/>
                  </a:lnTo>
                  <a:lnTo>
                    <a:pt x="1400359" y="200708"/>
                  </a:lnTo>
                  <a:lnTo>
                    <a:pt x="1424963" y="169932"/>
                  </a:lnTo>
                  <a:lnTo>
                    <a:pt x="1434442" y="167109"/>
                  </a:lnTo>
                  <a:lnTo>
                    <a:pt x="1447229" y="154807"/>
                  </a:lnTo>
                  <a:lnTo>
                    <a:pt x="1447713" y="142988"/>
                  </a:lnTo>
                  <a:lnTo>
                    <a:pt x="1454812" y="132582"/>
                  </a:lnTo>
                  <a:lnTo>
                    <a:pt x="1463806" y="132098"/>
                  </a:lnTo>
                  <a:lnTo>
                    <a:pt x="1476108" y="116932"/>
                  </a:lnTo>
                  <a:lnTo>
                    <a:pt x="1480828" y="107937"/>
                  </a:lnTo>
                  <a:lnTo>
                    <a:pt x="1499301" y="87568"/>
                  </a:lnTo>
                  <a:lnTo>
                    <a:pt x="1500713" y="69578"/>
                  </a:lnTo>
                  <a:lnTo>
                    <a:pt x="1539273" y="64980"/>
                  </a:lnTo>
                  <a:lnTo>
                    <a:pt x="1570654" y="42231"/>
                  </a:lnTo>
                  <a:lnTo>
                    <a:pt x="1602035" y="38318"/>
                  </a:lnTo>
                  <a:lnTo>
                    <a:pt x="1613813" y="8511"/>
                  </a:lnTo>
                  <a:lnTo>
                    <a:pt x="1632650" y="3025"/>
                  </a:lnTo>
                  <a:lnTo>
                    <a:pt x="1631883" y="14803"/>
                  </a:lnTo>
                  <a:lnTo>
                    <a:pt x="1667983" y="22669"/>
                  </a:lnTo>
                  <a:lnTo>
                    <a:pt x="1682101" y="28961"/>
                  </a:lnTo>
                  <a:lnTo>
                    <a:pt x="1713481" y="25048"/>
                  </a:lnTo>
                  <a:lnTo>
                    <a:pt x="1720540" y="39972"/>
                  </a:lnTo>
                  <a:lnTo>
                    <a:pt x="1749581" y="51750"/>
                  </a:lnTo>
                  <a:lnTo>
                    <a:pt x="1771564" y="89423"/>
                  </a:lnTo>
                  <a:lnTo>
                    <a:pt x="1769225" y="110599"/>
                  </a:lnTo>
                  <a:lnTo>
                    <a:pt x="1799839" y="140407"/>
                  </a:lnTo>
                  <a:lnTo>
                    <a:pt x="1802179" y="149805"/>
                  </a:lnTo>
                  <a:lnTo>
                    <a:pt x="1844571" y="148232"/>
                  </a:lnTo>
                  <a:lnTo>
                    <a:pt x="1863407" y="137261"/>
                  </a:lnTo>
                  <a:lnTo>
                    <a:pt x="1903420" y="151378"/>
                  </a:lnTo>
                  <a:lnTo>
                    <a:pt x="1899508" y="182759"/>
                  </a:lnTo>
                  <a:lnTo>
                    <a:pt x="1905800" y="207081"/>
                  </a:lnTo>
                  <a:lnTo>
                    <a:pt x="1896402" y="221199"/>
                  </a:lnTo>
                  <a:lnTo>
                    <a:pt x="1877565" y="227491"/>
                  </a:lnTo>
                  <a:lnTo>
                    <a:pt x="1869700" y="237696"/>
                  </a:lnTo>
                  <a:lnTo>
                    <a:pt x="1884624" y="254959"/>
                  </a:lnTo>
                  <a:lnTo>
                    <a:pt x="1897975" y="254959"/>
                  </a:lnTo>
                  <a:lnTo>
                    <a:pt x="1905033" y="280854"/>
                  </a:lnTo>
                  <a:lnTo>
                    <a:pt x="1921530" y="286340"/>
                  </a:lnTo>
                  <a:lnTo>
                    <a:pt x="1954485" y="350675"/>
                  </a:lnTo>
                  <a:lnTo>
                    <a:pt x="1973321" y="346762"/>
                  </a:lnTo>
                  <a:lnTo>
                    <a:pt x="1970175" y="364026"/>
                  </a:lnTo>
                  <a:lnTo>
                    <a:pt x="1968602" y="411097"/>
                  </a:lnTo>
                  <a:lnTo>
                    <a:pt x="1978000" y="417389"/>
                  </a:lnTo>
                  <a:lnTo>
                    <a:pt x="2007808" y="419728"/>
                  </a:lnTo>
                  <a:lnTo>
                    <a:pt x="2022731" y="426021"/>
                  </a:lnTo>
                  <a:lnTo>
                    <a:pt x="2035276" y="463694"/>
                  </a:lnTo>
                  <a:lnTo>
                    <a:pt x="2051773" y="463694"/>
                  </a:lnTo>
                  <a:lnTo>
                    <a:pt x="2070609" y="488016"/>
                  </a:lnTo>
                  <a:lnTo>
                    <a:pt x="2051006" y="492735"/>
                  </a:lnTo>
                  <a:lnTo>
                    <a:pt x="2038462" y="518631"/>
                  </a:lnTo>
                  <a:lnTo>
                    <a:pt x="2026684" y="533555"/>
                  </a:lnTo>
                  <a:lnTo>
                    <a:pt x="2010187" y="522583"/>
                  </a:lnTo>
                  <a:lnTo>
                    <a:pt x="2007041" y="502980"/>
                  </a:lnTo>
                  <a:lnTo>
                    <a:pt x="1999176" y="499834"/>
                  </a:lnTo>
                  <a:lnTo>
                    <a:pt x="1981146" y="505320"/>
                  </a:lnTo>
                  <a:lnTo>
                    <a:pt x="1974087" y="518671"/>
                  </a:lnTo>
                  <a:lnTo>
                    <a:pt x="1940327" y="535168"/>
                  </a:lnTo>
                  <a:lnTo>
                    <a:pt x="1915198" y="538314"/>
                  </a:lnTo>
                  <a:lnTo>
                    <a:pt x="1887730" y="543800"/>
                  </a:lnTo>
                  <a:lnTo>
                    <a:pt x="1874378" y="555578"/>
                  </a:lnTo>
                  <a:lnTo>
                    <a:pt x="1862601" y="555578"/>
                  </a:lnTo>
                  <a:lnTo>
                    <a:pt x="1849250" y="562636"/>
                  </a:lnTo>
                  <a:lnTo>
                    <a:pt x="1845337" y="597970"/>
                  </a:lnTo>
                  <a:lnTo>
                    <a:pt x="1828074" y="607368"/>
                  </a:lnTo>
                  <a:lnTo>
                    <a:pt x="1815529" y="590105"/>
                  </a:lnTo>
                  <a:lnTo>
                    <a:pt x="1806131" y="593251"/>
                  </a:lnTo>
                  <a:lnTo>
                    <a:pt x="1791207" y="608941"/>
                  </a:lnTo>
                  <a:lnTo>
                    <a:pt x="1789634" y="617573"/>
                  </a:lnTo>
                  <a:lnTo>
                    <a:pt x="1726832" y="662305"/>
                  </a:lnTo>
                  <a:lnTo>
                    <a:pt x="1664837" y="678802"/>
                  </a:lnTo>
                  <a:lnTo>
                    <a:pt x="1638135" y="702358"/>
                  </a:lnTo>
                  <a:lnTo>
                    <a:pt x="1594170" y="759634"/>
                  </a:lnTo>
                  <a:lnTo>
                    <a:pt x="1520397" y="812231"/>
                  </a:lnTo>
                  <a:lnTo>
                    <a:pt x="1496074" y="817716"/>
                  </a:lnTo>
                  <a:lnTo>
                    <a:pt x="1470179" y="827114"/>
                  </a:lnTo>
                  <a:lnTo>
                    <a:pt x="1456062" y="827114"/>
                  </a:lnTo>
                  <a:lnTo>
                    <a:pt x="1434886" y="816909"/>
                  </a:lnTo>
                  <a:lnTo>
                    <a:pt x="1402698" y="816909"/>
                  </a:lnTo>
                  <a:lnTo>
                    <a:pt x="1385435" y="837319"/>
                  </a:lnTo>
                  <a:lnTo>
                    <a:pt x="1365025" y="860068"/>
                  </a:lnTo>
                  <a:lnTo>
                    <a:pt x="1344615" y="871039"/>
                  </a:lnTo>
                  <a:lnTo>
                    <a:pt x="1327352" y="890642"/>
                  </a:lnTo>
                  <a:lnTo>
                    <a:pt x="1309322" y="890642"/>
                  </a:lnTo>
                  <a:lnTo>
                    <a:pt x="1288146" y="903187"/>
                  </a:lnTo>
                  <a:lnTo>
                    <a:pt x="1279514" y="887496"/>
                  </a:lnTo>
                  <a:lnTo>
                    <a:pt x="1240268" y="907099"/>
                  </a:lnTo>
                  <a:lnTo>
                    <a:pt x="1242607" y="947919"/>
                  </a:lnTo>
                  <a:lnTo>
                    <a:pt x="1263783" y="965182"/>
                  </a:lnTo>
                  <a:lnTo>
                    <a:pt x="1261444" y="977726"/>
                  </a:lnTo>
                  <a:lnTo>
                    <a:pt x="1243374" y="986358"/>
                  </a:lnTo>
                  <a:lnTo>
                    <a:pt x="1235509" y="992650"/>
                  </a:lnTo>
                  <a:lnTo>
                    <a:pt x="1238655" y="1019352"/>
                  </a:lnTo>
                  <a:lnTo>
                    <a:pt x="1231596" y="1031130"/>
                  </a:lnTo>
                  <a:lnTo>
                    <a:pt x="1226111" y="1053113"/>
                  </a:lnTo>
                  <a:lnTo>
                    <a:pt x="1190011" y="1045248"/>
                  </a:lnTo>
                  <a:lnTo>
                    <a:pt x="1197876" y="1017779"/>
                  </a:lnTo>
                  <a:lnTo>
                    <a:pt x="1165688" y="993457"/>
                  </a:lnTo>
                  <a:lnTo>
                    <a:pt x="1182185" y="954211"/>
                  </a:lnTo>
                  <a:lnTo>
                    <a:pt x="1201022" y="930655"/>
                  </a:lnTo>
                  <a:lnTo>
                    <a:pt x="1186098" y="905526"/>
                  </a:lnTo>
                  <a:lnTo>
                    <a:pt x="1163349" y="900807"/>
                  </a:lnTo>
                  <a:lnTo>
                    <a:pt x="1147659" y="925129"/>
                  </a:lnTo>
                  <a:lnTo>
                    <a:pt x="1131162" y="937673"/>
                  </a:lnTo>
                  <a:lnTo>
                    <a:pt x="1126442" y="948644"/>
                  </a:lnTo>
                  <a:lnTo>
                    <a:pt x="1134307" y="946305"/>
                  </a:lnTo>
                  <a:lnTo>
                    <a:pt x="1133541" y="965141"/>
                  </a:lnTo>
                  <a:lnTo>
                    <a:pt x="1117851" y="968288"/>
                  </a:lnTo>
                  <a:lnTo>
                    <a:pt x="1103734" y="976919"/>
                  </a:lnTo>
                  <a:lnTo>
                    <a:pt x="1058235" y="965948"/>
                  </a:lnTo>
                  <a:lnTo>
                    <a:pt x="1024475" y="962802"/>
                  </a:lnTo>
                  <a:lnTo>
                    <a:pt x="989141" y="1005961"/>
                  </a:lnTo>
                  <a:lnTo>
                    <a:pt x="973450" y="1045207"/>
                  </a:lnTo>
                  <a:lnTo>
                    <a:pt x="975790" y="1053072"/>
                  </a:lnTo>
                  <a:lnTo>
                    <a:pt x="968732" y="1069569"/>
                  </a:lnTo>
                  <a:lnTo>
                    <a:pt x="957760" y="1063277"/>
                  </a:lnTo>
                  <a:lnTo>
                    <a:pt x="942836" y="1087600"/>
                  </a:lnTo>
                  <a:lnTo>
                    <a:pt x="927146" y="1092319"/>
                  </a:lnTo>
                  <a:lnTo>
                    <a:pt x="880075" y="1119020"/>
                  </a:lnTo>
                  <a:lnTo>
                    <a:pt x="855753" y="1128419"/>
                  </a:lnTo>
                  <a:lnTo>
                    <a:pt x="843208" y="1138623"/>
                  </a:lnTo>
                  <a:lnTo>
                    <a:pt x="792184" y="1131565"/>
                  </a:lnTo>
                  <a:lnTo>
                    <a:pt x="749792" y="1097038"/>
                  </a:lnTo>
                  <a:lnTo>
                    <a:pt x="671300" y="1085260"/>
                  </a:lnTo>
                  <a:lnTo>
                    <a:pt x="657948" y="1079774"/>
                  </a:lnTo>
                  <a:lnTo>
                    <a:pt x="599099" y="1092319"/>
                  </a:lnTo>
                  <a:lnTo>
                    <a:pt x="584175" y="1090745"/>
                  </a:lnTo>
                  <a:lnTo>
                    <a:pt x="578690" y="1103290"/>
                  </a:lnTo>
                  <a:lnTo>
                    <a:pt x="581836" y="1124466"/>
                  </a:lnTo>
                  <a:lnTo>
                    <a:pt x="587321" y="1133097"/>
                  </a:lnTo>
                  <a:lnTo>
                    <a:pt x="584175" y="1141729"/>
                  </a:lnTo>
                  <a:lnTo>
                    <a:pt x="579456" y="1155080"/>
                  </a:lnTo>
                  <a:lnTo>
                    <a:pt x="580222" y="1163712"/>
                  </a:lnTo>
                  <a:lnTo>
                    <a:pt x="584942" y="1169198"/>
                  </a:lnTo>
                  <a:lnTo>
                    <a:pt x="580222" y="1186461"/>
                  </a:lnTo>
                  <a:lnTo>
                    <a:pt x="555094" y="1183315"/>
                  </a:lnTo>
                  <a:lnTo>
                    <a:pt x="509595" y="1219415"/>
                  </a:lnTo>
                  <a:lnTo>
                    <a:pt x="496245" y="1222561"/>
                  </a:lnTo>
                  <a:lnTo>
                    <a:pt x="491525" y="1213929"/>
                  </a:lnTo>
                  <a:lnTo>
                    <a:pt x="455425" y="1213929"/>
                  </a:lnTo>
                  <a:lnTo>
                    <a:pt x="433442" y="1205298"/>
                  </a:lnTo>
                  <a:lnTo>
                    <a:pt x="424811" y="1184122"/>
                  </a:lnTo>
                  <a:lnTo>
                    <a:pt x="415413" y="1180975"/>
                  </a:lnTo>
                  <a:lnTo>
                    <a:pt x="414646" y="1175490"/>
                  </a:lnTo>
                  <a:lnTo>
                    <a:pt x="420938" y="1168431"/>
                  </a:lnTo>
                  <a:lnTo>
                    <a:pt x="417026" y="1164519"/>
                  </a:lnTo>
                  <a:lnTo>
                    <a:pt x="397423" y="1159799"/>
                  </a:lnTo>
                  <a:lnTo>
                    <a:pt x="395083" y="1168431"/>
                  </a:lnTo>
                  <a:lnTo>
                    <a:pt x="395083" y="1177063"/>
                  </a:lnTo>
                  <a:lnTo>
                    <a:pt x="388025" y="1180209"/>
                  </a:lnTo>
                  <a:lnTo>
                    <a:pt x="383306" y="1169238"/>
                  </a:lnTo>
                  <a:lnTo>
                    <a:pt x="366042" y="1171577"/>
                  </a:lnTo>
                  <a:lnTo>
                    <a:pt x="358177" y="1159033"/>
                  </a:lnTo>
                  <a:lnTo>
                    <a:pt x="346399" y="1162946"/>
                  </a:lnTo>
                  <a:lnTo>
                    <a:pt x="343253" y="1155887"/>
                  </a:lnTo>
                  <a:lnTo>
                    <a:pt x="338534" y="1157460"/>
                  </a:lnTo>
                  <a:lnTo>
                    <a:pt x="338534" y="1166092"/>
                  </a:lnTo>
                  <a:lnTo>
                    <a:pt x="329135" y="1166092"/>
                  </a:lnTo>
                  <a:lnTo>
                    <a:pt x="321270" y="1165325"/>
                  </a:lnTo>
                  <a:lnTo>
                    <a:pt x="322843" y="1183396"/>
                  </a:lnTo>
                  <a:lnTo>
                    <a:pt x="308040" y="1203604"/>
                  </a:lnTo>
                  <a:lnTo>
                    <a:pt x="299812" y="1207718"/>
                  </a:lnTo>
                  <a:lnTo>
                    <a:pt x="296827" y="1206951"/>
                  </a:lnTo>
                  <a:lnTo>
                    <a:pt x="304693" y="1200982"/>
                  </a:lnTo>
                  <a:lnTo>
                    <a:pt x="305459" y="1194609"/>
                  </a:lnTo>
                  <a:lnTo>
                    <a:pt x="296867" y="1194609"/>
                  </a:lnTo>
                  <a:lnTo>
                    <a:pt x="299489" y="1188236"/>
                  </a:lnTo>
                  <a:lnTo>
                    <a:pt x="308081" y="1185977"/>
                  </a:lnTo>
                  <a:lnTo>
                    <a:pt x="307314" y="1176982"/>
                  </a:lnTo>
                  <a:lnTo>
                    <a:pt x="298723" y="1181459"/>
                  </a:lnTo>
                  <a:lnTo>
                    <a:pt x="274764" y="1189325"/>
                  </a:lnTo>
                  <a:lnTo>
                    <a:pt x="266535" y="1190454"/>
                  </a:lnTo>
                  <a:lnTo>
                    <a:pt x="260929" y="1205419"/>
                  </a:lnTo>
                  <a:lnTo>
                    <a:pt x="242979" y="1208807"/>
                  </a:lnTo>
                  <a:lnTo>
                    <a:pt x="232855" y="1214051"/>
                  </a:lnTo>
                  <a:lnTo>
                    <a:pt x="226482" y="1212921"/>
                  </a:lnTo>
                  <a:lnTo>
                    <a:pt x="226482" y="1204330"/>
                  </a:lnTo>
                  <a:lnTo>
                    <a:pt x="258670" y="1187873"/>
                  </a:lnTo>
                  <a:lnTo>
                    <a:pt x="265043" y="1187873"/>
                  </a:lnTo>
                  <a:lnTo>
                    <a:pt x="272545" y="1181137"/>
                  </a:lnTo>
                  <a:lnTo>
                    <a:pt x="296867" y="1177386"/>
                  </a:lnTo>
                  <a:lnTo>
                    <a:pt x="292753" y="1159436"/>
                  </a:lnTo>
                  <a:lnTo>
                    <a:pt x="307718" y="1157581"/>
                  </a:lnTo>
                  <a:lnTo>
                    <a:pt x="311106" y="1145965"/>
                  </a:lnTo>
                  <a:lnTo>
                    <a:pt x="317842" y="1136607"/>
                  </a:lnTo>
                  <a:lnTo>
                    <a:pt x="299892" y="1144109"/>
                  </a:lnTo>
                  <a:lnTo>
                    <a:pt x="278192" y="1150482"/>
                  </a:lnTo>
                  <a:lnTo>
                    <a:pt x="246005" y="1160606"/>
                  </a:lnTo>
                  <a:lnTo>
                    <a:pt x="241124" y="1166576"/>
                  </a:lnTo>
                  <a:lnTo>
                    <a:pt x="229508" y="1166576"/>
                  </a:lnTo>
                  <a:lnTo>
                    <a:pt x="223538" y="1162099"/>
                  </a:lnTo>
                  <a:lnTo>
                    <a:pt x="216802" y="1162462"/>
                  </a:lnTo>
                  <a:lnTo>
                    <a:pt x="208936" y="1172949"/>
                  </a:lnTo>
                  <a:lnTo>
                    <a:pt x="204459" y="1170327"/>
                  </a:lnTo>
                  <a:lnTo>
                    <a:pt x="203693" y="1158711"/>
                  </a:lnTo>
                  <a:lnTo>
                    <a:pt x="211921" y="1148990"/>
                  </a:lnTo>
                  <a:lnTo>
                    <a:pt x="227652" y="1151248"/>
                  </a:lnTo>
                  <a:lnTo>
                    <a:pt x="233622" y="1143746"/>
                  </a:lnTo>
                  <a:lnTo>
                    <a:pt x="232129" y="1138866"/>
                  </a:lnTo>
                  <a:lnTo>
                    <a:pt x="237010" y="1132129"/>
                  </a:lnTo>
                  <a:lnTo>
                    <a:pt x="235880" y="1126886"/>
                  </a:lnTo>
                  <a:lnTo>
                    <a:pt x="231766" y="1126886"/>
                  </a:lnTo>
                  <a:lnTo>
                    <a:pt x="225030" y="1129871"/>
                  </a:lnTo>
                  <a:lnTo>
                    <a:pt x="213414" y="1120513"/>
                  </a:lnTo>
                  <a:lnTo>
                    <a:pt x="210792" y="1114543"/>
                  </a:lnTo>
                  <a:lnTo>
                    <a:pt x="207041" y="1114543"/>
                  </a:lnTo>
                  <a:lnTo>
                    <a:pt x="202927" y="1121279"/>
                  </a:lnTo>
                  <a:lnTo>
                    <a:pt x="188688" y="1122046"/>
                  </a:lnTo>
                  <a:lnTo>
                    <a:pt x="187922" y="1108574"/>
                  </a:lnTo>
                  <a:lnTo>
                    <a:pt x="183808" y="1103693"/>
                  </a:lnTo>
                  <a:lnTo>
                    <a:pt x="183041" y="1090584"/>
                  </a:lnTo>
                  <a:lnTo>
                    <a:pt x="174450" y="1084211"/>
                  </a:lnTo>
                  <a:lnTo>
                    <a:pt x="163600" y="1084211"/>
                  </a:lnTo>
                  <a:lnTo>
                    <a:pt x="163600" y="1080097"/>
                  </a:lnTo>
                  <a:lnTo>
                    <a:pt x="172958" y="1078968"/>
                  </a:lnTo>
                  <a:lnTo>
                    <a:pt x="184574" y="1068844"/>
                  </a:lnTo>
                  <a:lnTo>
                    <a:pt x="177072" y="1038511"/>
                  </a:lnTo>
                  <a:lnTo>
                    <a:pt x="161704" y="1037019"/>
                  </a:lnTo>
                  <a:cubicBezTo>
                    <a:pt x="161704" y="1037019"/>
                    <a:pt x="154605" y="1031412"/>
                    <a:pt x="153476" y="1031412"/>
                  </a:cubicBezTo>
                  <a:cubicBezTo>
                    <a:pt x="152346" y="1031412"/>
                    <a:pt x="141859" y="1031775"/>
                    <a:pt x="141859" y="1031775"/>
                  </a:cubicBezTo>
                  <a:lnTo>
                    <a:pt x="133268" y="1036252"/>
                  </a:lnTo>
                  <a:lnTo>
                    <a:pt x="117537" y="1017900"/>
                  </a:lnTo>
                  <a:lnTo>
                    <a:pt x="113786" y="1017900"/>
                  </a:lnTo>
                  <a:lnTo>
                    <a:pt x="102936" y="1020522"/>
                  </a:lnTo>
                  <a:lnTo>
                    <a:pt x="101806" y="1033631"/>
                  </a:lnTo>
                  <a:lnTo>
                    <a:pt x="87971" y="1024636"/>
                  </a:lnTo>
                  <a:lnTo>
                    <a:pt x="59535" y="1019393"/>
                  </a:lnTo>
                  <a:lnTo>
                    <a:pt x="61390" y="1009268"/>
                  </a:lnTo>
                  <a:lnTo>
                    <a:pt x="73370" y="1009268"/>
                  </a:lnTo>
                  <a:lnTo>
                    <a:pt x="80872" y="1005154"/>
                  </a:lnTo>
                  <a:lnTo>
                    <a:pt x="80509" y="990916"/>
                  </a:lnTo>
                  <a:lnTo>
                    <a:pt x="67763" y="985672"/>
                  </a:lnTo>
                  <a:lnTo>
                    <a:pt x="60261" y="966190"/>
                  </a:lnTo>
                  <a:lnTo>
                    <a:pt x="62116" y="963205"/>
                  </a:lnTo>
                  <a:lnTo>
                    <a:pt x="76355" y="961350"/>
                  </a:lnTo>
                  <a:lnTo>
                    <a:pt x="96199" y="980066"/>
                  </a:lnTo>
                  <a:lnTo>
                    <a:pt x="92448" y="989060"/>
                  </a:lnTo>
                  <a:lnTo>
                    <a:pt x="101806" y="1002169"/>
                  </a:lnTo>
                  <a:lnTo>
                    <a:pt x="102572" y="988334"/>
                  </a:lnTo>
                  <a:lnTo>
                    <a:pt x="105961" y="986842"/>
                  </a:lnTo>
                  <a:lnTo>
                    <a:pt x="114552" y="995070"/>
                  </a:lnTo>
                  <a:lnTo>
                    <a:pt x="140004" y="981236"/>
                  </a:lnTo>
                  <a:lnTo>
                    <a:pt x="149724" y="979743"/>
                  </a:lnTo>
                  <a:lnTo>
                    <a:pt x="150854" y="972644"/>
                  </a:lnTo>
                  <a:lnTo>
                    <a:pt x="125765" y="977525"/>
                  </a:lnTo>
                  <a:lnTo>
                    <a:pt x="111527" y="958809"/>
                  </a:lnTo>
                  <a:lnTo>
                    <a:pt x="102936" y="958809"/>
                  </a:lnTo>
                  <a:lnTo>
                    <a:pt x="100314" y="943845"/>
                  </a:lnTo>
                  <a:lnTo>
                    <a:pt x="117900" y="938238"/>
                  </a:lnTo>
                  <a:lnTo>
                    <a:pt x="116045" y="928880"/>
                  </a:lnTo>
                  <a:lnTo>
                    <a:pt x="127661" y="916134"/>
                  </a:lnTo>
                  <a:lnTo>
                    <a:pt x="125402" y="910891"/>
                  </a:lnTo>
                  <a:lnTo>
                    <a:pt x="107050" y="915368"/>
                  </a:lnTo>
                  <a:lnTo>
                    <a:pt x="98055" y="910891"/>
                  </a:lnTo>
                  <a:lnTo>
                    <a:pt x="98055" y="901533"/>
                  </a:lnTo>
                  <a:lnTo>
                    <a:pt x="104428" y="890683"/>
                  </a:lnTo>
                  <a:lnTo>
                    <a:pt x="76355" y="867853"/>
                  </a:lnTo>
                  <a:lnTo>
                    <a:pt x="86842" y="847282"/>
                  </a:lnTo>
                  <a:lnTo>
                    <a:pt x="100314" y="832681"/>
                  </a:lnTo>
                  <a:lnTo>
                    <a:pt x="97692" y="822556"/>
                  </a:lnTo>
                  <a:lnTo>
                    <a:pt x="49411" y="840506"/>
                  </a:lnTo>
                  <a:lnTo>
                    <a:pt x="40819" y="849097"/>
                  </a:lnTo>
                  <a:lnTo>
                    <a:pt x="29606" y="851719"/>
                  </a:lnTo>
                  <a:lnTo>
                    <a:pt x="13875" y="859222"/>
                  </a:lnTo>
                  <a:lnTo>
                    <a:pt x="4881" y="855833"/>
                  </a:lnTo>
                  <a:lnTo>
                    <a:pt x="10850" y="836755"/>
                  </a:lnTo>
                  <a:lnTo>
                    <a:pt x="11617" y="826267"/>
                  </a:lnTo>
                  <a:lnTo>
                    <a:pt x="3025" y="794443"/>
                  </a:lnTo>
                  <a:lnTo>
                    <a:pt x="6010" y="782101"/>
                  </a:lnTo>
                  <a:lnTo>
                    <a:pt x="17223" y="781334"/>
                  </a:lnTo>
                  <a:lnTo>
                    <a:pt x="21700" y="772339"/>
                  </a:lnTo>
                  <a:lnTo>
                    <a:pt x="26178" y="751002"/>
                  </a:lnTo>
                  <a:lnTo>
                    <a:pt x="40012" y="734142"/>
                  </a:lnTo>
                  <a:lnTo>
                    <a:pt x="52355" y="713934"/>
                  </a:lnTo>
                  <a:lnTo>
                    <a:pt x="80792" y="711675"/>
                  </a:lnTo>
                  <a:lnTo>
                    <a:pt x="90512" y="697840"/>
                  </a:lnTo>
                  <a:lnTo>
                    <a:pt x="100636" y="697477"/>
                  </a:lnTo>
                  <a:lnTo>
                    <a:pt x="107010" y="692234"/>
                  </a:lnTo>
                  <a:lnTo>
                    <a:pt x="112253" y="693363"/>
                  </a:lnTo>
                  <a:lnTo>
                    <a:pt x="115238" y="701954"/>
                  </a:lnTo>
                  <a:lnTo>
                    <a:pt x="123829" y="706432"/>
                  </a:lnTo>
                  <a:lnTo>
                    <a:pt x="137301" y="708287"/>
                  </a:lnTo>
                  <a:lnTo>
                    <a:pt x="152266" y="702317"/>
                  </a:lnTo>
                  <a:lnTo>
                    <a:pt x="164245" y="701551"/>
                  </a:lnTo>
                  <a:lnTo>
                    <a:pt x="169126" y="693686"/>
                  </a:lnTo>
                  <a:lnTo>
                    <a:pt x="168642" y="6871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orme libre : forme 4635">
              <a:extLst>
                <a:ext uri="{FF2B5EF4-FFF2-40B4-BE49-F238E27FC236}">
                  <a16:creationId xmlns:a16="http://schemas.microsoft.com/office/drawing/2014/main" id="{0BABD211-ABE0-45D9-9B35-F4D7CE0F2A7F}"/>
                </a:ext>
              </a:extLst>
            </p:cNvPr>
            <p:cNvSpPr/>
            <p:nvPr/>
          </p:nvSpPr>
          <p:spPr>
            <a:xfrm>
              <a:off x="9548574" y="5640500"/>
              <a:ext cx="56469" cy="88738"/>
            </a:xfrm>
            <a:custGeom>
              <a:avLst/>
              <a:gdLst>
                <a:gd name="connsiteX0" fmla="*/ 3025 w 56469"/>
                <a:gd name="connsiteY0" fmla="*/ 52839 h 88737"/>
                <a:gd name="connsiteX1" fmla="*/ 10891 w 56469"/>
                <a:gd name="connsiteY1" fmla="*/ 44328 h 88737"/>
                <a:gd name="connsiteX2" fmla="*/ 12181 w 56469"/>
                <a:gd name="connsiteY2" fmla="*/ 32510 h 88737"/>
                <a:gd name="connsiteX3" fmla="*/ 41021 w 56469"/>
                <a:gd name="connsiteY3" fmla="*/ 5647 h 88737"/>
                <a:gd name="connsiteX4" fmla="*/ 54815 w 56469"/>
                <a:gd name="connsiteY4" fmla="*/ 3025 h 88737"/>
                <a:gd name="connsiteX5" fmla="*/ 54815 w 56469"/>
                <a:gd name="connsiteY5" fmla="*/ 37108 h 88737"/>
                <a:gd name="connsiteX6" fmla="*/ 46950 w 56469"/>
                <a:gd name="connsiteY6" fmla="*/ 43683 h 88737"/>
                <a:gd name="connsiteX7" fmla="*/ 44974 w 56469"/>
                <a:gd name="connsiteY7" fmla="*/ 48241 h 88737"/>
                <a:gd name="connsiteX8" fmla="*/ 48886 w 56469"/>
                <a:gd name="connsiteY8" fmla="*/ 50863 h 88737"/>
                <a:gd name="connsiteX9" fmla="*/ 48241 w 56469"/>
                <a:gd name="connsiteY9" fmla="*/ 55461 h 88737"/>
                <a:gd name="connsiteX10" fmla="*/ 40376 w 56469"/>
                <a:gd name="connsiteY10" fmla="*/ 56106 h 88737"/>
                <a:gd name="connsiteX11" fmla="*/ 22023 w 56469"/>
                <a:gd name="connsiteY11" fmla="*/ 87568 h 88737"/>
                <a:gd name="connsiteX12" fmla="*/ 12867 w 56469"/>
                <a:gd name="connsiteY12" fmla="*/ 84301 h 88737"/>
                <a:gd name="connsiteX13" fmla="*/ 12181 w 56469"/>
                <a:gd name="connsiteY13" fmla="*/ 60059 h 8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469" h="88737">
                  <a:moveTo>
                    <a:pt x="3025" y="52839"/>
                  </a:moveTo>
                  <a:lnTo>
                    <a:pt x="10891" y="44328"/>
                  </a:lnTo>
                  <a:lnTo>
                    <a:pt x="12181" y="32510"/>
                  </a:lnTo>
                  <a:lnTo>
                    <a:pt x="41021" y="5647"/>
                  </a:lnTo>
                  <a:lnTo>
                    <a:pt x="54815" y="3025"/>
                  </a:lnTo>
                  <a:lnTo>
                    <a:pt x="54815" y="37108"/>
                  </a:lnTo>
                  <a:lnTo>
                    <a:pt x="46950" y="43683"/>
                  </a:lnTo>
                  <a:lnTo>
                    <a:pt x="44974" y="48241"/>
                  </a:lnTo>
                  <a:lnTo>
                    <a:pt x="48886" y="50863"/>
                  </a:lnTo>
                  <a:lnTo>
                    <a:pt x="48241" y="55461"/>
                  </a:lnTo>
                  <a:lnTo>
                    <a:pt x="40376" y="56106"/>
                  </a:lnTo>
                  <a:lnTo>
                    <a:pt x="22023" y="87568"/>
                  </a:lnTo>
                  <a:lnTo>
                    <a:pt x="12867" y="84301"/>
                  </a:lnTo>
                  <a:lnTo>
                    <a:pt x="12181" y="600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orme libre : forme 4636">
              <a:extLst>
                <a:ext uri="{FF2B5EF4-FFF2-40B4-BE49-F238E27FC236}">
                  <a16:creationId xmlns:a16="http://schemas.microsoft.com/office/drawing/2014/main" id="{09887920-27A1-4C3A-A37D-46166AB7D6BF}"/>
                </a:ext>
              </a:extLst>
            </p:cNvPr>
            <p:cNvSpPr/>
            <p:nvPr/>
          </p:nvSpPr>
          <p:spPr>
            <a:xfrm>
              <a:off x="9097908" y="5847743"/>
              <a:ext cx="326715" cy="84704"/>
            </a:xfrm>
            <a:custGeom>
              <a:avLst/>
              <a:gdLst>
                <a:gd name="connsiteX0" fmla="*/ 267786 w 326715"/>
                <a:gd name="connsiteY0" fmla="*/ 38278 h 84703"/>
                <a:gd name="connsiteX1" fmla="*/ 275812 w 326715"/>
                <a:gd name="connsiteY1" fmla="*/ 24887 h 84703"/>
                <a:gd name="connsiteX2" fmla="*/ 291906 w 326715"/>
                <a:gd name="connsiteY2" fmla="*/ 14642 h 84703"/>
                <a:gd name="connsiteX3" fmla="*/ 303523 w 326715"/>
                <a:gd name="connsiteY3" fmla="*/ 16416 h 84703"/>
                <a:gd name="connsiteX4" fmla="*/ 316026 w 326715"/>
                <a:gd name="connsiteY4" fmla="*/ 3025 h 84703"/>
                <a:gd name="connsiteX5" fmla="*/ 319576 w 326715"/>
                <a:gd name="connsiteY5" fmla="*/ 11052 h 84703"/>
                <a:gd name="connsiteX6" fmla="*/ 324497 w 326715"/>
                <a:gd name="connsiteY6" fmla="*/ 13714 h 84703"/>
                <a:gd name="connsiteX7" fmla="*/ 318245 w 326715"/>
                <a:gd name="connsiteY7" fmla="*/ 39165 h 84703"/>
                <a:gd name="connsiteX8" fmla="*/ 306185 w 326715"/>
                <a:gd name="connsiteY8" fmla="*/ 45418 h 84703"/>
                <a:gd name="connsiteX9" fmla="*/ 285211 w 326715"/>
                <a:gd name="connsiteY9" fmla="*/ 45418 h 84703"/>
                <a:gd name="connsiteX10" fmla="*/ 267786 w 326715"/>
                <a:gd name="connsiteY10" fmla="*/ 51669 h 84703"/>
                <a:gd name="connsiteX11" fmla="*/ 252620 w 326715"/>
                <a:gd name="connsiteY11" fmla="*/ 53928 h 84703"/>
                <a:gd name="connsiteX12" fmla="*/ 235195 w 326715"/>
                <a:gd name="connsiteY12" fmla="*/ 63286 h 84703"/>
                <a:gd name="connsiteX13" fmla="*/ 217770 w 326715"/>
                <a:gd name="connsiteY13" fmla="*/ 65545 h 84703"/>
                <a:gd name="connsiteX14" fmla="*/ 177596 w 326715"/>
                <a:gd name="connsiteY14" fmla="*/ 82485 h 84703"/>
                <a:gd name="connsiteX15" fmla="*/ 149039 w 326715"/>
                <a:gd name="connsiteY15" fmla="*/ 82485 h 84703"/>
                <a:gd name="connsiteX16" fmla="*/ 147667 w 326715"/>
                <a:gd name="connsiteY16" fmla="*/ 69094 h 84703"/>
                <a:gd name="connsiteX17" fmla="*/ 136091 w 326715"/>
                <a:gd name="connsiteY17" fmla="*/ 64617 h 84703"/>
                <a:gd name="connsiteX18" fmla="*/ 121772 w 326715"/>
                <a:gd name="connsiteY18" fmla="*/ 64617 h 84703"/>
                <a:gd name="connsiteX19" fmla="*/ 108381 w 326715"/>
                <a:gd name="connsiteY19" fmla="*/ 59736 h 84703"/>
                <a:gd name="connsiteX20" fmla="*/ 62398 w 326715"/>
                <a:gd name="connsiteY20" fmla="*/ 66432 h 84703"/>
                <a:gd name="connsiteX21" fmla="*/ 54372 w 326715"/>
                <a:gd name="connsiteY21" fmla="*/ 62398 h 84703"/>
                <a:gd name="connsiteX22" fmla="*/ 12827 w 326715"/>
                <a:gd name="connsiteY22" fmla="*/ 69982 h 84703"/>
                <a:gd name="connsiteX23" fmla="*/ 3025 w 326715"/>
                <a:gd name="connsiteY23" fmla="*/ 66876 h 84703"/>
                <a:gd name="connsiteX24" fmla="*/ 3025 w 326715"/>
                <a:gd name="connsiteY24" fmla="*/ 20450 h 84703"/>
                <a:gd name="connsiteX25" fmla="*/ 7946 w 326715"/>
                <a:gd name="connsiteY25" fmla="*/ 29364 h 84703"/>
                <a:gd name="connsiteX26" fmla="*/ 15529 w 326715"/>
                <a:gd name="connsiteY26" fmla="*/ 30251 h 84703"/>
                <a:gd name="connsiteX27" fmla="*/ 16860 w 326715"/>
                <a:gd name="connsiteY27" fmla="*/ 22225 h 84703"/>
                <a:gd name="connsiteX28" fmla="*/ 14642 w 326715"/>
                <a:gd name="connsiteY28" fmla="*/ 10165 h 84703"/>
                <a:gd name="connsiteX29" fmla="*/ 19562 w 326715"/>
                <a:gd name="connsiteY29" fmla="*/ 4800 h 84703"/>
                <a:gd name="connsiteX30" fmla="*/ 25774 w 326715"/>
                <a:gd name="connsiteY30" fmla="*/ 22225 h 84703"/>
                <a:gd name="connsiteX31" fmla="*/ 50782 w 326715"/>
                <a:gd name="connsiteY31" fmla="*/ 21781 h 84703"/>
                <a:gd name="connsiteX32" fmla="*/ 66876 w 326715"/>
                <a:gd name="connsiteY32" fmla="*/ 7946 h 84703"/>
                <a:gd name="connsiteX33" fmla="*/ 74015 w 326715"/>
                <a:gd name="connsiteY33" fmla="*/ 11052 h 84703"/>
                <a:gd name="connsiteX34" fmla="*/ 73128 w 326715"/>
                <a:gd name="connsiteY34" fmla="*/ 14642 h 84703"/>
                <a:gd name="connsiteX35" fmla="*/ 64173 w 326715"/>
                <a:gd name="connsiteY35" fmla="*/ 24887 h 84703"/>
                <a:gd name="connsiteX36" fmla="*/ 82042 w 326715"/>
                <a:gd name="connsiteY36" fmla="*/ 24443 h 84703"/>
                <a:gd name="connsiteX37" fmla="*/ 84301 w 326715"/>
                <a:gd name="connsiteY37" fmla="*/ 36503 h 84703"/>
                <a:gd name="connsiteX38" fmla="*/ 100354 w 326715"/>
                <a:gd name="connsiteY38" fmla="*/ 35172 h 84703"/>
                <a:gd name="connsiteX39" fmla="*/ 131170 w 326715"/>
                <a:gd name="connsiteY39" fmla="*/ 21781 h 84703"/>
                <a:gd name="connsiteX40" fmla="*/ 149039 w 326715"/>
                <a:gd name="connsiteY40" fmla="*/ 17748 h 84703"/>
                <a:gd name="connsiteX41" fmla="*/ 160171 w 326715"/>
                <a:gd name="connsiteY41" fmla="*/ 13714 h 84703"/>
                <a:gd name="connsiteX42" fmla="*/ 168682 w 326715"/>
                <a:gd name="connsiteY42" fmla="*/ 13270 h 84703"/>
                <a:gd name="connsiteX43" fmla="*/ 174490 w 326715"/>
                <a:gd name="connsiteY43" fmla="*/ 22668 h 84703"/>
                <a:gd name="connsiteX44" fmla="*/ 213333 w 326715"/>
                <a:gd name="connsiteY44" fmla="*/ 16416 h 84703"/>
                <a:gd name="connsiteX45" fmla="*/ 223578 w 326715"/>
                <a:gd name="connsiteY45" fmla="*/ 21781 h 84703"/>
                <a:gd name="connsiteX46" fmla="*/ 245924 w 326715"/>
                <a:gd name="connsiteY46" fmla="*/ 8833 h 84703"/>
                <a:gd name="connsiteX47" fmla="*/ 257097 w 326715"/>
                <a:gd name="connsiteY47" fmla="*/ 10165 h 84703"/>
                <a:gd name="connsiteX48" fmla="*/ 254394 w 326715"/>
                <a:gd name="connsiteY48" fmla="*/ 34729 h 84703"/>
                <a:gd name="connsiteX49" fmla="*/ 259315 w 326715"/>
                <a:gd name="connsiteY49" fmla="*/ 38722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6715" h="84703">
                  <a:moveTo>
                    <a:pt x="267786" y="38278"/>
                  </a:moveTo>
                  <a:lnTo>
                    <a:pt x="275812" y="24887"/>
                  </a:lnTo>
                  <a:lnTo>
                    <a:pt x="291906" y="14642"/>
                  </a:lnTo>
                  <a:lnTo>
                    <a:pt x="303523" y="16416"/>
                  </a:lnTo>
                  <a:lnTo>
                    <a:pt x="316026" y="3025"/>
                  </a:lnTo>
                  <a:lnTo>
                    <a:pt x="319576" y="11052"/>
                  </a:lnTo>
                  <a:lnTo>
                    <a:pt x="324497" y="13714"/>
                  </a:lnTo>
                  <a:lnTo>
                    <a:pt x="318245" y="39165"/>
                  </a:lnTo>
                  <a:lnTo>
                    <a:pt x="306185" y="45418"/>
                  </a:lnTo>
                  <a:lnTo>
                    <a:pt x="285211" y="45418"/>
                  </a:lnTo>
                  <a:lnTo>
                    <a:pt x="267786" y="51669"/>
                  </a:lnTo>
                  <a:lnTo>
                    <a:pt x="252620" y="53928"/>
                  </a:lnTo>
                  <a:lnTo>
                    <a:pt x="235195" y="63286"/>
                  </a:lnTo>
                  <a:lnTo>
                    <a:pt x="217770" y="65545"/>
                  </a:lnTo>
                  <a:lnTo>
                    <a:pt x="177596" y="82485"/>
                  </a:lnTo>
                  <a:lnTo>
                    <a:pt x="149039" y="82485"/>
                  </a:lnTo>
                  <a:lnTo>
                    <a:pt x="147667" y="69094"/>
                  </a:lnTo>
                  <a:lnTo>
                    <a:pt x="136091" y="64617"/>
                  </a:lnTo>
                  <a:lnTo>
                    <a:pt x="121772" y="64617"/>
                  </a:lnTo>
                  <a:lnTo>
                    <a:pt x="108381" y="59736"/>
                  </a:lnTo>
                  <a:lnTo>
                    <a:pt x="62398" y="66432"/>
                  </a:lnTo>
                  <a:lnTo>
                    <a:pt x="54372" y="62398"/>
                  </a:lnTo>
                  <a:lnTo>
                    <a:pt x="12827" y="69982"/>
                  </a:lnTo>
                  <a:lnTo>
                    <a:pt x="3025" y="66876"/>
                  </a:lnTo>
                  <a:lnTo>
                    <a:pt x="3025" y="20450"/>
                  </a:lnTo>
                  <a:lnTo>
                    <a:pt x="7946" y="29364"/>
                  </a:lnTo>
                  <a:lnTo>
                    <a:pt x="15529" y="30251"/>
                  </a:lnTo>
                  <a:lnTo>
                    <a:pt x="16860" y="22225"/>
                  </a:lnTo>
                  <a:lnTo>
                    <a:pt x="14642" y="10165"/>
                  </a:lnTo>
                  <a:lnTo>
                    <a:pt x="19562" y="4800"/>
                  </a:lnTo>
                  <a:lnTo>
                    <a:pt x="25774" y="22225"/>
                  </a:lnTo>
                  <a:lnTo>
                    <a:pt x="50782" y="21781"/>
                  </a:lnTo>
                  <a:lnTo>
                    <a:pt x="66876" y="7946"/>
                  </a:lnTo>
                  <a:lnTo>
                    <a:pt x="74015" y="11052"/>
                  </a:lnTo>
                  <a:lnTo>
                    <a:pt x="73128" y="14642"/>
                  </a:lnTo>
                  <a:lnTo>
                    <a:pt x="64173" y="24887"/>
                  </a:lnTo>
                  <a:lnTo>
                    <a:pt x="82042" y="24443"/>
                  </a:lnTo>
                  <a:lnTo>
                    <a:pt x="84301" y="36503"/>
                  </a:lnTo>
                  <a:lnTo>
                    <a:pt x="100354" y="35172"/>
                  </a:lnTo>
                  <a:lnTo>
                    <a:pt x="131170" y="21781"/>
                  </a:lnTo>
                  <a:lnTo>
                    <a:pt x="149039" y="17748"/>
                  </a:lnTo>
                  <a:lnTo>
                    <a:pt x="160171" y="13714"/>
                  </a:lnTo>
                  <a:lnTo>
                    <a:pt x="168682" y="13270"/>
                  </a:lnTo>
                  <a:lnTo>
                    <a:pt x="174490" y="22668"/>
                  </a:lnTo>
                  <a:lnTo>
                    <a:pt x="213333" y="16416"/>
                  </a:lnTo>
                  <a:lnTo>
                    <a:pt x="223578" y="21781"/>
                  </a:lnTo>
                  <a:lnTo>
                    <a:pt x="245924" y="8833"/>
                  </a:lnTo>
                  <a:lnTo>
                    <a:pt x="257097" y="10165"/>
                  </a:lnTo>
                  <a:lnTo>
                    <a:pt x="254394" y="34729"/>
                  </a:lnTo>
                  <a:lnTo>
                    <a:pt x="259315" y="38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orme libre : forme 4637">
              <a:extLst>
                <a:ext uri="{FF2B5EF4-FFF2-40B4-BE49-F238E27FC236}">
                  <a16:creationId xmlns:a16="http://schemas.microsoft.com/office/drawing/2014/main" id="{07060598-DF0D-479A-B8B5-23F439E3D4C1}"/>
                </a:ext>
              </a:extLst>
            </p:cNvPr>
            <p:cNvSpPr/>
            <p:nvPr/>
          </p:nvSpPr>
          <p:spPr>
            <a:xfrm>
              <a:off x="9286314" y="5706650"/>
              <a:ext cx="12101" cy="20168"/>
            </a:xfrm>
            <a:custGeom>
              <a:avLst/>
              <a:gdLst>
                <a:gd name="connsiteX0" fmla="*/ 3025 w 12100"/>
                <a:gd name="connsiteY0" fmla="*/ 3469 h 20167"/>
                <a:gd name="connsiteX1" fmla="*/ 3025 w 12100"/>
                <a:gd name="connsiteY1" fmla="*/ 17747 h 20167"/>
                <a:gd name="connsiteX2" fmla="*/ 10164 w 12100"/>
                <a:gd name="connsiteY2" fmla="*/ 18635 h 20167"/>
                <a:gd name="connsiteX3" fmla="*/ 12867 w 12100"/>
                <a:gd name="connsiteY3" fmla="*/ 9720 h 20167"/>
                <a:gd name="connsiteX4" fmla="*/ 6615 w 12100"/>
                <a:gd name="connsiteY4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3469"/>
                  </a:moveTo>
                  <a:lnTo>
                    <a:pt x="3025" y="17747"/>
                  </a:lnTo>
                  <a:lnTo>
                    <a:pt x="10164" y="18635"/>
                  </a:lnTo>
                  <a:lnTo>
                    <a:pt x="12867" y="9720"/>
                  </a:lnTo>
                  <a:lnTo>
                    <a:pt x="661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orme libre : forme 4638">
              <a:extLst>
                <a:ext uri="{FF2B5EF4-FFF2-40B4-BE49-F238E27FC236}">
                  <a16:creationId xmlns:a16="http://schemas.microsoft.com/office/drawing/2014/main" id="{06B4F559-45CF-4C21-BE8C-DE8E6031B0CB}"/>
                </a:ext>
              </a:extLst>
            </p:cNvPr>
            <p:cNvSpPr/>
            <p:nvPr/>
          </p:nvSpPr>
          <p:spPr>
            <a:xfrm>
              <a:off x="9325157" y="5624931"/>
              <a:ext cx="24201" cy="28235"/>
            </a:xfrm>
            <a:custGeom>
              <a:avLst/>
              <a:gdLst>
                <a:gd name="connsiteX0" fmla="*/ 3025 w 24201"/>
                <a:gd name="connsiteY0" fmla="*/ 19562 h 28234"/>
                <a:gd name="connsiteX1" fmla="*/ 17788 w 24201"/>
                <a:gd name="connsiteY1" fmla="*/ 3025 h 28234"/>
                <a:gd name="connsiteX2" fmla="*/ 21781 w 24201"/>
                <a:gd name="connsiteY2" fmla="*/ 8390 h 28234"/>
                <a:gd name="connsiteX3" fmla="*/ 5284 w 24201"/>
                <a:gd name="connsiteY3" fmla="*/ 2537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8234">
                  <a:moveTo>
                    <a:pt x="3025" y="19562"/>
                  </a:moveTo>
                  <a:lnTo>
                    <a:pt x="17788" y="3025"/>
                  </a:lnTo>
                  <a:lnTo>
                    <a:pt x="21781" y="8390"/>
                  </a:lnTo>
                  <a:lnTo>
                    <a:pt x="5284" y="2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orme libre : forme 4639">
              <a:extLst>
                <a:ext uri="{FF2B5EF4-FFF2-40B4-BE49-F238E27FC236}">
                  <a16:creationId xmlns:a16="http://schemas.microsoft.com/office/drawing/2014/main" id="{A724E8CE-A499-4324-B8FE-F6BFA322E000}"/>
                </a:ext>
              </a:extLst>
            </p:cNvPr>
            <p:cNvSpPr/>
            <p:nvPr/>
          </p:nvSpPr>
          <p:spPr>
            <a:xfrm>
              <a:off x="9474680" y="5809626"/>
              <a:ext cx="20168" cy="16134"/>
            </a:xfrm>
            <a:custGeom>
              <a:avLst/>
              <a:gdLst>
                <a:gd name="connsiteX0" fmla="*/ 3025 w 20167"/>
                <a:gd name="connsiteY0" fmla="*/ 10891 h 16134"/>
                <a:gd name="connsiteX1" fmla="*/ 14359 w 20167"/>
                <a:gd name="connsiteY1" fmla="*/ 3025 h 16134"/>
                <a:gd name="connsiteX2" fmla="*/ 18474 w 20167"/>
                <a:gd name="connsiteY2" fmla="*/ 6777 h 16134"/>
                <a:gd name="connsiteX3" fmla="*/ 7462 w 20167"/>
                <a:gd name="connsiteY3" fmla="*/ 1621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0891"/>
                  </a:moveTo>
                  <a:lnTo>
                    <a:pt x="14359" y="3025"/>
                  </a:lnTo>
                  <a:lnTo>
                    <a:pt x="18474" y="6777"/>
                  </a:lnTo>
                  <a:lnTo>
                    <a:pt x="7462" y="16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orme libre : forme 4640">
              <a:extLst>
                <a:ext uri="{FF2B5EF4-FFF2-40B4-BE49-F238E27FC236}">
                  <a16:creationId xmlns:a16="http://schemas.microsoft.com/office/drawing/2014/main" id="{FE8F7DC9-211A-4836-BF30-AD18456A419B}"/>
                </a:ext>
              </a:extLst>
            </p:cNvPr>
            <p:cNvSpPr/>
            <p:nvPr/>
          </p:nvSpPr>
          <p:spPr>
            <a:xfrm>
              <a:off x="9491056" y="5752350"/>
              <a:ext cx="24201" cy="56469"/>
            </a:xfrm>
            <a:custGeom>
              <a:avLst/>
              <a:gdLst>
                <a:gd name="connsiteX0" fmla="*/ 9640 w 24201"/>
                <a:gd name="connsiteY0" fmla="*/ 21257 h 56469"/>
                <a:gd name="connsiteX1" fmla="*/ 11536 w 24201"/>
                <a:gd name="connsiteY1" fmla="*/ 5848 h 56469"/>
                <a:gd name="connsiteX2" fmla="*/ 16255 w 24201"/>
                <a:gd name="connsiteY2" fmla="*/ 3025 h 56469"/>
                <a:gd name="connsiteX3" fmla="*/ 19079 w 24201"/>
                <a:gd name="connsiteY3" fmla="*/ 15610 h 56469"/>
                <a:gd name="connsiteX4" fmla="*/ 14360 w 24201"/>
                <a:gd name="connsiteY4" fmla="*/ 23798 h 56469"/>
                <a:gd name="connsiteX5" fmla="*/ 15932 w 24201"/>
                <a:gd name="connsiteY5" fmla="*/ 30090 h 56469"/>
                <a:gd name="connsiteX6" fmla="*/ 24120 w 24201"/>
                <a:gd name="connsiteY6" fmla="*/ 36988 h 56469"/>
                <a:gd name="connsiteX7" fmla="*/ 23475 w 24201"/>
                <a:gd name="connsiteY7" fmla="*/ 48644 h 56469"/>
                <a:gd name="connsiteX8" fmla="*/ 20974 w 24201"/>
                <a:gd name="connsiteY8" fmla="*/ 50217 h 56469"/>
                <a:gd name="connsiteX9" fmla="*/ 20047 w 24201"/>
                <a:gd name="connsiteY9" fmla="*/ 57155 h 56469"/>
                <a:gd name="connsiteX10" fmla="*/ 13432 w 24201"/>
                <a:gd name="connsiteY10" fmla="*/ 53686 h 56469"/>
                <a:gd name="connsiteX11" fmla="*/ 12786 w 24201"/>
                <a:gd name="connsiteY11" fmla="*/ 47394 h 56469"/>
                <a:gd name="connsiteX12" fmla="*/ 8713 w 24201"/>
                <a:gd name="connsiteY12" fmla="*/ 37633 h 56469"/>
                <a:gd name="connsiteX13" fmla="*/ 3025 w 24201"/>
                <a:gd name="connsiteY13" fmla="*/ 31986 h 56469"/>
                <a:gd name="connsiteX14" fmla="*/ 8995 w 24201"/>
                <a:gd name="connsiteY14" fmla="*/ 27267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201" h="56469">
                  <a:moveTo>
                    <a:pt x="9640" y="21257"/>
                  </a:moveTo>
                  <a:lnTo>
                    <a:pt x="11536" y="5848"/>
                  </a:lnTo>
                  <a:lnTo>
                    <a:pt x="16255" y="3025"/>
                  </a:lnTo>
                  <a:lnTo>
                    <a:pt x="19079" y="15610"/>
                  </a:lnTo>
                  <a:lnTo>
                    <a:pt x="14360" y="23798"/>
                  </a:lnTo>
                  <a:lnTo>
                    <a:pt x="15932" y="30090"/>
                  </a:lnTo>
                  <a:lnTo>
                    <a:pt x="24120" y="36988"/>
                  </a:lnTo>
                  <a:lnTo>
                    <a:pt x="23475" y="48644"/>
                  </a:lnTo>
                  <a:lnTo>
                    <a:pt x="20974" y="50217"/>
                  </a:lnTo>
                  <a:lnTo>
                    <a:pt x="20047" y="57155"/>
                  </a:lnTo>
                  <a:lnTo>
                    <a:pt x="13432" y="53686"/>
                  </a:lnTo>
                  <a:lnTo>
                    <a:pt x="12786" y="47394"/>
                  </a:lnTo>
                  <a:lnTo>
                    <a:pt x="8713" y="37633"/>
                  </a:lnTo>
                  <a:lnTo>
                    <a:pt x="3025" y="31986"/>
                  </a:lnTo>
                  <a:lnTo>
                    <a:pt x="899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orme libre : forme 4641">
              <a:extLst>
                <a:ext uri="{FF2B5EF4-FFF2-40B4-BE49-F238E27FC236}">
                  <a16:creationId xmlns:a16="http://schemas.microsoft.com/office/drawing/2014/main" id="{D8E14C00-F8B0-4F13-993F-98349DDCC4FF}"/>
                </a:ext>
              </a:extLst>
            </p:cNvPr>
            <p:cNvSpPr/>
            <p:nvPr/>
          </p:nvSpPr>
          <p:spPr>
            <a:xfrm>
              <a:off x="9374608" y="5657602"/>
              <a:ext cx="28235" cy="24201"/>
            </a:xfrm>
            <a:custGeom>
              <a:avLst/>
              <a:gdLst>
                <a:gd name="connsiteX0" fmla="*/ 13754 w 28234"/>
                <a:gd name="connsiteY0" fmla="*/ 10890 h 24201"/>
                <a:gd name="connsiteX1" fmla="*/ 17183 w 28234"/>
                <a:gd name="connsiteY1" fmla="*/ 3025 h 24201"/>
                <a:gd name="connsiteX2" fmla="*/ 27912 w 28234"/>
                <a:gd name="connsiteY2" fmla="*/ 9963 h 24201"/>
                <a:gd name="connsiteX3" fmla="*/ 17183 w 28234"/>
                <a:gd name="connsiteY3" fmla="*/ 12463 h 24201"/>
                <a:gd name="connsiteX4" fmla="*/ 14037 w 28234"/>
                <a:gd name="connsiteY4" fmla="*/ 19078 h 24201"/>
                <a:gd name="connsiteX5" fmla="*/ 10891 w 28234"/>
                <a:gd name="connsiteY5" fmla="*/ 23475 h 24201"/>
                <a:gd name="connsiteX6" fmla="*/ 3025 w 28234"/>
                <a:gd name="connsiteY6" fmla="*/ 16860 h 24201"/>
                <a:gd name="connsiteX7" fmla="*/ 5566 w 28234"/>
                <a:gd name="connsiteY7" fmla="*/ 11858 h 24201"/>
                <a:gd name="connsiteX8" fmla="*/ 9963 w 28234"/>
                <a:gd name="connsiteY8" fmla="*/ 1310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4201">
                  <a:moveTo>
                    <a:pt x="13754" y="10890"/>
                  </a:moveTo>
                  <a:lnTo>
                    <a:pt x="17183" y="3025"/>
                  </a:lnTo>
                  <a:lnTo>
                    <a:pt x="27912" y="9963"/>
                  </a:lnTo>
                  <a:lnTo>
                    <a:pt x="17183" y="12463"/>
                  </a:lnTo>
                  <a:lnTo>
                    <a:pt x="14037" y="19078"/>
                  </a:lnTo>
                  <a:lnTo>
                    <a:pt x="10891" y="23475"/>
                  </a:lnTo>
                  <a:lnTo>
                    <a:pt x="3025" y="16860"/>
                  </a:lnTo>
                  <a:lnTo>
                    <a:pt x="5566" y="11858"/>
                  </a:lnTo>
                  <a:lnTo>
                    <a:pt x="9963" y="131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orme libre : forme 4642">
              <a:extLst>
                <a:ext uri="{FF2B5EF4-FFF2-40B4-BE49-F238E27FC236}">
                  <a16:creationId xmlns:a16="http://schemas.microsoft.com/office/drawing/2014/main" id="{5EF5443E-1135-4DEF-836A-EDCA5448E390}"/>
                </a:ext>
              </a:extLst>
            </p:cNvPr>
            <p:cNvSpPr/>
            <p:nvPr/>
          </p:nvSpPr>
          <p:spPr>
            <a:xfrm>
              <a:off x="9319550" y="5516631"/>
              <a:ext cx="40335" cy="32268"/>
            </a:xfrm>
            <a:custGeom>
              <a:avLst/>
              <a:gdLst>
                <a:gd name="connsiteX0" fmla="*/ 12141 w 40335"/>
                <a:gd name="connsiteY0" fmla="*/ 14360 h 32268"/>
                <a:gd name="connsiteX1" fmla="*/ 24403 w 40335"/>
                <a:gd name="connsiteY1" fmla="*/ 13392 h 32268"/>
                <a:gd name="connsiteX2" fmla="*/ 37955 w 40335"/>
                <a:gd name="connsiteY2" fmla="*/ 3025 h 32268"/>
                <a:gd name="connsiteX3" fmla="*/ 39528 w 40335"/>
                <a:gd name="connsiteY3" fmla="*/ 7422 h 32268"/>
                <a:gd name="connsiteX4" fmla="*/ 27872 w 40335"/>
                <a:gd name="connsiteY4" fmla="*/ 22507 h 32268"/>
                <a:gd name="connsiteX5" fmla="*/ 19401 w 40335"/>
                <a:gd name="connsiteY5" fmla="*/ 24726 h 32268"/>
                <a:gd name="connsiteX6" fmla="*/ 10891 w 40335"/>
                <a:gd name="connsiteY6" fmla="*/ 31018 h 32268"/>
                <a:gd name="connsiteX7" fmla="*/ 3953 w 40335"/>
                <a:gd name="connsiteY7" fmla="*/ 31018 h 32268"/>
                <a:gd name="connsiteX8" fmla="*/ 3025 w 40335"/>
                <a:gd name="connsiteY8" fmla="*/ 27226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2268">
                  <a:moveTo>
                    <a:pt x="12141" y="14360"/>
                  </a:moveTo>
                  <a:lnTo>
                    <a:pt x="24403" y="13392"/>
                  </a:lnTo>
                  <a:lnTo>
                    <a:pt x="37955" y="3025"/>
                  </a:lnTo>
                  <a:lnTo>
                    <a:pt x="39528" y="7422"/>
                  </a:lnTo>
                  <a:lnTo>
                    <a:pt x="27872" y="22507"/>
                  </a:lnTo>
                  <a:lnTo>
                    <a:pt x="19401" y="24726"/>
                  </a:lnTo>
                  <a:lnTo>
                    <a:pt x="10891" y="31018"/>
                  </a:lnTo>
                  <a:lnTo>
                    <a:pt x="3953" y="31018"/>
                  </a:lnTo>
                  <a:lnTo>
                    <a:pt x="3025" y="272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orme libre : forme 4643">
              <a:extLst>
                <a:ext uri="{FF2B5EF4-FFF2-40B4-BE49-F238E27FC236}">
                  <a16:creationId xmlns:a16="http://schemas.microsoft.com/office/drawing/2014/main" id="{3F1F1E35-6B41-4C89-9ADA-5001781028FC}"/>
                </a:ext>
              </a:extLst>
            </p:cNvPr>
            <p:cNvSpPr/>
            <p:nvPr/>
          </p:nvSpPr>
          <p:spPr>
            <a:xfrm>
              <a:off x="9380900" y="5485129"/>
              <a:ext cx="52436" cy="28235"/>
            </a:xfrm>
            <a:custGeom>
              <a:avLst/>
              <a:gdLst>
                <a:gd name="connsiteX0" fmla="*/ 3025 w 52435"/>
                <a:gd name="connsiteY0" fmla="*/ 24120 h 28234"/>
                <a:gd name="connsiteX1" fmla="*/ 3348 w 52435"/>
                <a:gd name="connsiteY1" fmla="*/ 15005 h 28234"/>
                <a:gd name="connsiteX2" fmla="*/ 23516 w 52435"/>
                <a:gd name="connsiteY2" fmla="*/ 3025 h 28234"/>
                <a:gd name="connsiteX3" fmla="*/ 40174 w 52435"/>
                <a:gd name="connsiteY3" fmla="*/ 6494 h 28234"/>
                <a:gd name="connsiteX4" fmla="*/ 52759 w 52435"/>
                <a:gd name="connsiteY4" fmla="*/ 5566 h 28234"/>
                <a:gd name="connsiteX5" fmla="*/ 52759 w 52435"/>
                <a:gd name="connsiteY5" fmla="*/ 12786 h 28234"/>
                <a:gd name="connsiteX6" fmla="*/ 42998 w 52435"/>
                <a:gd name="connsiteY6" fmla="*/ 17223 h 28234"/>
                <a:gd name="connsiteX7" fmla="*/ 32631 w 52435"/>
                <a:gd name="connsiteY7" fmla="*/ 25371 h 28234"/>
                <a:gd name="connsiteX8" fmla="*/ 20329 w 52435"/>
                <a:gd name="connsiteY8" fmla="*/ 21297 h 28234"/>
                <a:gd name="connsiteX9" fmla="*/ 12181 w 52435"/>
                <a:gd name="connsiteY9" fmla="*/ 23193 h 28234"/>
                <a:gd name="connsiteX10" fmla="*/ 9035 w 52435"/>
                <a:gd name="connsiteY10" fmla="*/ 2726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435" h="28234">
                  <a:moveTo>
                    <a:pt x="3025" y="24120"/>
                  </a:moveTo>
                  <a:lnTo>
                    <a:pt x="3348" y="15005"/>
                  </a:lnTo>
                  <a:lnTo>
                    <a:pt x="23516" y="3025"/>
                  </a:lnTo>
                  <a:lnTo>
                    <a:pt x="40174" y="6494"/>
                  </a:lnTo>
                  <a:lnTo>
                    <a:pt x="52759" y="5566"/>
                  </a:lnTo>
                  <a:lnTo>
                    <a:pt x="52759" y="12786"/>
                  </a:lnTo>
                  <a:lnTo>
                    <a:pt x="42998" y="17223"/>
                  </a:lnTo>
                  <a:lnTo>
                    <a:pt x="32631" y="25371"/>
                  </a:lnTo>
                  <a:lnTo>
                    <a:pt x="20329" y="21297"/>
                  </a:lnTo>
                  <a:lnTo>
                    <a:pt x="12181" y="23193"/>
                  </a:lnTo>
                  <a:lnTo>
                    <a:pt x="903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orme libre : forme 4644">
              <a:extLst>
                <a:ext uri="{FF2B5EF4-FFF2-40B4-BE49-F238E27FC236}">
                  <a16:creationId xmlns:a16="http://schemas.microsoft.com/office/drawing/2014/main" id="{7F696FF1-3270-41BD-9A87-06080C2EC968}"/>
                </a:ext>
              </a:extLst>
            </p:cNvPr>
            <p:cNvSpPr/>
            <p:nvPr/>
          </p:nvSpPr>
          <p:spPr>
            <a:xfrm>
              <a:off x="9446364" y="5601577"/>
              <a:ext cx="48402" cy="40335"/>
            </a:xfrm>
            <a:custGeom>
              <a:avLst/>
              <a:gdLst>
                <a:gd name="connsiteX0" fmla="*/ 12463 w 48402"/>
                <a:gd name="connsiteY0" fmla="*/ 25371 h 40335"/>
                <a:gd name="connsiteX1" fmla="*/ 10608 w 48402"/>
                <a:gd name="connsiteY1" fmla="*/ 27912 h 40335"/>
                <a:gd name="connsiteX2" fmla="*/ 8390 w 48402"/>
                <a:gd name="connsiteY2" fmla="*/ 37673 h 40335"/>
                <a:gd name="connsiteX3" fmla="*/ 3025 w 48402"/>
                <a:gd name="connsiteY3" fmla="*/ 33559 h 40335"/>
                <a:gd name="connsiteX4" fmla="*/ 3025 w 48402"/>
                <a:gd name="connsiteY4" fmla="*/ 29162 h 40335"/>
                <a:gd name="connsiteX5" fmla="*/ 22225 w 48402"/>
                <a:gd name="connsiteY5" fmla="*/ 10286 h 40335"/>
                <a:gd name="connsiteX6" fmla="*/ 33559 w 48402"/>
                <a:gd name="connsiteY6" fmla="*/ 3348 h 40335"/>
                <a:gd name="connsiteX7" fmla="*/ 45821 w 48402"/>
                <a:gd name="connsiteY7" fmla="*/ 3025 h 40335"/>
                <a:gd name="connsiteX8" fmla="*/ 44248 w 48402"/>
                <a:gd name="connsiteY8" fmla="*/ 8390 h 40335"/>
                <a:gd name="connsiteX9" fmla="*/ 32913 w 48402"/>
                <a:gd name="connsiteY9" fmla="*/ 13109 h 40335"/>
                <a:gd name="connsiteX10" fmla="*/ 25694 w 48402"/>
                <a:gd name="connsiteY10" fmla="*/ 2254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02" h="40335">
                  <a:moveTo>
                    <a:pt x="12463" y="25371"/>
                  </a:moveTo>
                  <a:lnTo>
                    <a:pt x="10608" y="27912"/>
                  </a:lnTo>
                  <a:lnTo>
                    <a:pt x="8390" y="37673"/>
                  </a:lnTo>
                  <a:lnTo>
                    <a:pt x="3025" y="33559"/>
                  </a:lnTo>
                  <a:lnTo>
                    <a:pt x="3025" y="29162"/>
                  </a:lnTo>
                  <a:lnTo>
                    <a:pt x="22225" y="10286"/>
                  </a:lnTo>
                  <a:lnTo>
                    <a:pt x="33559" y="3348"/>
                  </a:lnTo>
                  <a:lnTo>
                    <a:pt x="45821" y="3025"/>
                  </a:lnTo>
                  <a:lnTo>
                    <a:pt x="44248" y="8390"/>
                  </a:lnTo>
                  <a:lnTo>
                    <a:pt x="32913" y="13109"/>
                  </a:lnTo>
                  <a:lnTo>
                    <a:pt x="25694" y="22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orme libre : forme 4645">
              <a:extLst>
                <a:ext uri="{FF2B5EF4-FFF2-40B4-BE49-F238E27FC236}">
                  <a16:creationId xmlns:a16="http://schemas.microsoft.com/office/drawing/2014/main" id="{54E976C8-AFDA-4D97-95A4-4C11C11C5A18}"/>
                </a:ext>
              </a:extLst>
            </p:cNvPr>
            <p:cNvSpPr/>
            <p:nvPr/>
          </p:nvSpPr>
          <p:spPr>
            <a:xfrm>
              <a:off x="9441040" y="5588387"/>
              <a:ext cx="16134" cy="20168"/>
            </a:xfrm>
            <a:custGeom>
              <a:avLst/>
              <a:gdLst>
                <a:gd name="connsiteX0" fmla="*/ 3025 w 16134"/>
                <a:gd name="connsiteY0" fmla="*/ 18433 h 20167"/>
                <a:gd name="connsiteX1" fmla="*/ 3025 w 16134"/>
                <a:gd name="connsiteY1" fmla="*/ 4598 h 20167"/>
                <a:gd name="connsiteX2" fmla="*/ 10245 w 16134"/>
                <a:gd name="connsiteY2" fmla="*/ 3025 h 20167"/>
                <a:gd name="connsiteX3" fmla="*/ 15932 w 16134"/>
                <a:gd name="connsiteY3" fmla="*/ 7422 h 20167"/>
                <a:gd name="connsiteX4" fmla="*/ 14964 w 16134"/>
                <a:gd name="connsiteY4" fmla="*/ 14642 h 20167"/>
                <a:gd name="connsiteX5" fmla="*/ 7744 w 16134"/>
                <a:gd name="connsiteY5" fmla="*/ 1718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0167">
                  <a:moveTo>
                    <a:pt x="3025" y="18433"/>
                  </a:moveTo>
                  <a:lnTo>
                    <a:pt x="3025" y="4598"/>
                  </a:lnTo>
                  <a:lnTo>
                    <a:pt x="10245" y="3025"/>
                  </a:lnTo>
                  <a:lnTo>
                    <a:pt x="15932" y="7422"/>
                  </a:lnTo>
                  <a:lnTo>
                    <a:pt x="14964" y="14642"/>
                  </a:lnTo>
                  <a:lnTo>
                    <a:pt x="7744" y="171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orme libre : forme 4646">
              <a:extLst>
                <a:ext uri="{FF2B5EF4-FFF2-40B4-BE49-F238E27FC236}">
                  <a16:creationId xmlns:a16="http://schemas.microsoft.com/office/drawing/2014/main" id="{0AB10DF0-86EE-4D8A-AA84-AF097A6F3996}"/>
                </a:ext>
              </a:extLst>
            </p:cNvPr>
            <p:cNvSpPr/>
            <p:nvPr/>
          </p:nvSpPr>
          <p:spPr>
            <a:xfrm>
              <a:off x="9244567" y="5405346"/>
              <a:ext cx="12101" cy="16134"/>
            </a:xfrm>
            <a:custGeom>
              <a:avLst/>
              <a:gdLst>
                <a:gd name="connsiteX0" fmla="*/ 3025 w 12100"/>
                <a:gd name="connsiteY0" fmla="*/ 3025 h 16134"/>
                <a:gd name="connsiteX1" fmla="*/ 4195 w 12100"/>
                <a:gd name="connsiteY1" fmla="*/ 14077 h 16134"/>
                <a:gd name="connsiteX2" fmla="*/ 10285 w 12100"/>
                <a:gd name="connsiteY2" fmla="*/ 12908 h 16134"/>
                <a:gd name="connsiteX3" fmla="*/ 11455 w 12100"/>
                <a:gd name="connsiteY3" fmla="*/ 33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3025"/>
                  </a:moveTo>
                  <a:lnTo>
                    <a:pt x="4195" y="14077"/>
                  </a:lnTo>
                  <a:lnTo>
                    <a:pt x="10285" y="12908"/>
                  </a:lnTo>
                  <a:lnTo>
                    <a:pt x="11455" y="3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orme libre : forme 4647">
              <a:extLst>
                <a:ext uri="{FF2B5EF4-FFF2-40B4-BE49-F238E27FC236}">
                  <a16:creationId xmlns:a16="http://schemas.microsoft.com/office/drawing/2014/main" id="{73CE3223-FA27-4207-9F9B-CF73F8441642}"/>
                </a:ext>
              </a:extLst>
            </p:cNvPr>
            <p:cNvSpPr/>
            <p:nvPr/>
          </p:nvSpPr>
          <p:spPr>
            <a:xfrm>
              <a:off x="9276876" y="5397198"/>
              <a:ext cx="44369" cy="64536"/>
            </a:xfrm>
            <a:custGeom>
              <a:avLst/>
              <a:gdLst>
                <a:gd name="connsiteX0" fmla="*/ 4477 w 44368"/>
                <a:gd name="connsiteY0" fmla="*/ 9156 h 64536"/>
                <a:gd name="connsiteX1" fmla="*/ 20168 w 44368"/>
                <a:gd name="connsiteY1" fmla="*/ 3025 h 64536"/>
                <a:gd name="connsiteX2" fmla="*/ 40254 w 44368"/>
                <a:gd name="connsiteY2" fmla="*/ 7986 h 64536"/>
                <a:gd name="connsiteX3" fmla="*/ 43764 w 44368"/>
                <a:gd name="connsiteY3" fmla="*/ 38520 h 64536"/>
                <a:gd name="connsiteX4" fmla="*/ 40254 w 44368"/>
                <a:gd name="connsiteY4" fmla="*/ 49572 h 64536"/>
                <a:gd name="connsiteX5" fmla="*/ 39690 w 44368"/>
                <a:gd name="connsiteY5" fmla="*/ 56268 h 64536"/>
                <a:gd name="connsiteX6" fmla="*/ 32712 w 44368"/>
                <a:gd name="connsiteY6" fmla="*/ 60342 h 64536"/>
                <a:gd name="connsiteX7" fmla="*/ 28920 w 44368"/>
                <a:gd name="connsiteY7" fmla="*/ 62963 h 64536"/>
                <a:gd name="connsiteX8" fmla="*/ 22790 w 44368"/>
                <a:gd name="connsiteY8" fmla="*/ 61229 h 64536"/>
                <a:gd name="connsiteX9" fmla="*/ 15811 w 44368"/>
                <a:gd name="connsiteY9" fmla="*/ 55138 h 64536"/>
                <a:gd name="connsiteX10" fmla="*/ 15529 w 44368"/>
                <a:gd name="connsiteY10" fmla="*/ 49895 h 64536"/>
                <a:gd name="connsiteX11" fmla="*/ 24242 w 44368"/>
                <a:gd name="connsiteY11" fmla="*/ 44651 h 64536"/>
                <a:gd name="connsiteX12" fmla="*/ 24847 w 44368"/>
                <a:gd name="connsiteY12" fmla="*/ 34769 h 64536"/>
                <a:gd name="connsiteX13" fmla="*/ 14642 w 44368"/>
                <a:gd name="connsiteY13" fmla="*/ 23112 h 64536"/>
                <a:gd name="connsiteX14" fmla="*/ 3025 w 44368"/>
                <a:gd name="connsiteY14" fmla="*/ 17022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64536">
                  <a:moveTo>
                    <a:pt x="4477" y="9156"/>
                  </a:moveTo>
                  <a:lnTo>
                    <a:pt x="20168" y="3025"/>
                  </a:lnTo>
                  <a:lnTo>
                    <a:pt x="40254" y="7986"/>
                  </a:lnTo>
                  <a:lnTo>
                    <a:pt x="43764" y="38520"/>
                  </a:lnTo>
                  <a:lnTo>
                    <a:pt x="40254" y="49572"/>
                  </a:lnTo>
                  <a:lnTo>
                    <a:pt x="39690" y="56268"/>
                  </a:lnTo>
                  <a:lnTo>
                    <a:pt x="32712" y="60342"/>
                  </a:lnTo>
                  <a:lnTo>
                    <a:pt x="28920" y="62963"/>
                  </a:lnTo>
                  <a:lnTo>
                    <a:pt x="22790" y="61229"/>
                  </a:lnTo>
                  <a:lnTo>
                    <a:pt x="15811" y="55138"/>
                  </a:lnTo>
                  <a:lnTo>
                    <a:pt x="15529" y="49895"/>
                  </a:lnTo>
                  <a:lnTo>
                    <a:pt x="24242" y="44651"/>
                  </a:lnTo>
                  <a:lnTo>
                    <a:pt x="24847" y="34769"/>
                  </a:lnTo>
                  <a:lnTo>
                    <a:pt x="14642" y="23112"/>
                  </a:lnTo>
                  <a:lnTo>
                    <a:pt x="3025" y="17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orme libre : forme 4648">
              <a:extLst>
                <a:ext uri="{FF2B5EF4-FFF2-40B4-BE49-F238E27FC236}">
                  <a16:creationId xmlns:a16="http://schemas.microsoft.com/office/drawing/2014/main" id="{821897EE-28A1-4A1B-AB89-8F75CD9E2CA0}"/>
                </a:ext>
              </a:extLst>
            </p:cNvPr>
            <p:cNvSpPr/>
            <p:nvPr/>
          </p:nvSpPr>
          <p:spPr>
            <a:xfrm>
              <a:off x="10094794" y="5539098"/>
              <a:ext cx="237978" cy="213777"/>
            </a:xfrm>
            <a:custGeom>
              <a:avLst/>
              <a:gdLst>
                <a:gd name="connsiteX0" fmla="*/ 3025 w 237977"/>
                <a:gd name="connsiteY0" fmla="*/ 165132 h 213776"/>
                <a:gd name="connsiteX1" fmla="*/ 5768 w 237977"/>
                <a:gd name="connsiteY1" fmla="*/ 164769 h 213776"/>
                <a:gd name="connsiteX2" fmla="*/ 13915 w 237977"/>
                <a:gd name="connsiteY2" fmla="*/ 168521 h 213776"/>
                <a:gd name="connsiteX3" fmla="*/ 21095 w 237977"/>
                <a:gd name="connsiteY3" fmla="*/ 167149 h 213776"/>
                <a:gd name="connsiteX4" fmla="*/ 28235 w 237977"/>
                <a:gd name="connsiteY4" fmla="*/ 153879 h 213776"/>
                <a:gd name="connsiteX5" fmla="*/ 31300 w 237977"/>
                <a:gd name="connsiteY5" fmla="*/ 143674 h 213776"/>
                <a:gd name="connsiteX6" fmla="*/ 41182 w 237977"/>
                <a:gd name="connsiteY6" fmla="*/ 137866 h 213776"/>
                <a:gd name="connsiteX7" fmla="*/ 64658 w 237977"/>
                <a:gd name="connsiteY7" fmla="*/ 136172 h 213776"/>
                <a:gd name="connsiteX8" fmla="*/ 72845 w 237977"/>
                <a:gd name="connsiteY8" fmla="*/ 124596 h 213776"/>
                <a:gd name="connsiteX9" fmla="*/ 67400 w 237977"/>
                <a:gd name="connsiteY9" fmla="*/ 100394 h 213776"/>
                <a:gd name="connsiteX10" fmla="*/ 110317 w 237977"/>
                <a:gd name="connsiteY10" fmla="*/ 94949 h 213776"/>
                <a:gd name="connsiteX11" fmla="*/ 136212 w 237977"/>
                <a:gd name="connsiteY11" fmla="*/ 85430 h 213776"/>
                <a:gd name="connsiteX12" fmla="*/ 158316 w 237977"/>
                <a:gd name="connsiteY12" fmla="*/ 71474 h 213776"/>
                <a:gd name="connsiteX13" fmla="*/ 181146 w 237977"/>
                <a:gd name="connsiteY13" fmla="*/ 57841 h 213776"/>
                <a:gd name="connsiteX14" fmla="*/ 197481 w 237977"/>
                <a:gd name="connsiteY14" fmla="*/ 34325 h 213776"/>
                <a:gd name="connsiteX15" fmla="*/ 207726 w 237977"/>
                <a:gd name="connsiteY15" fmla="*/ 28557 h 213776"/>
                <a:gd name="connsiteX16" fmla="*/ 233621 w 237977"/>
                <a:gd name="connsiteY16" fmla="*/ 3025 h 213776"/>
                <a:gd name="connsiteX17" fmla="*/ 238018 w 237977"/>
                <a:gd name="connsiteY17" fmla="*/ 5042 h 213776"/>
                <a:gd name="connsiteX18" fmla="*/ 200910 w 237977"/>
                <a:gd name="connsiteY18" fmla="*/ 54090 h 213776"/>
                <a:gd name="connsiteX19" fmla="*/ 190705 w 237977"/>
                <a:gd name="connsiteY19" fmla="*/ 74539 h 213776"/>
                <a:gd name="connsiteX20" fmla="*/ 182154 w 237977"/>
                <a:gd name="connsiteY20" fmla="*/ 75870 h 213776"/>
                <a:gd name="connsiteX21" fmla="*/ 181831 w 237977"/>
                <a:gd name="connsiteY21" fmla="*/ 81679 h 213776"/>
                <a:gd name="connsiteX22" fmla="*/ 183888 w 237977"/>
                <a:gd name="connsiteY22" fmla="*/ 97006 h 213776"/>
                <a:gd name="connsiteX23" fmla="*/ 210429 w 237977"/>
                <a:gd name="connsiteY23" fmla="*/ 113019 h 213776"/>
                <a:gd name="connsiteX24" fmla="*/ 210792 w 237977"/>
                <a:gd name="connsiteY24" fmla="*/ 117456 h 213776"/>
                <a:gd name="connsiteX25" fmla="*/ 196473 w 237977"/>
                <a:gd name="connsiteY25" fmla="*/ 118465 h 213776"/>
                <a:gd name="connsiteX26" fmla="*/ 186268 w 237977"/>
                <a:gd name="connsiteY26" fmla="*/ 131735 h 213776"/>
                <a:gd name="connsiteX27" fmla="*/ 169932 w 237977"/>
                <a:gd name="connsiteY27" fmla="*/ 129718 h 213776"/>
                <a:gd name="connsiteX28" fmla="*/ 161381 w 237977"/>
                <a:gd name="connsiteY28" fmla="*/ 135849 h 213776"/>
                <a:gd name="connsiteX29" fmla="*/ 163438 w 237977"/>
                <a:gd name="connsiteY29" fmla="*/ 153556 h 213776"/>
                <a:gd name="connsiteX30" fmla="*/ 147788 w 237977"/>
                <a:gd name="connsiteY30" fmla="*/ 166826 h 213776"/>
                <a:gd name="connsiteX31" fmla="*/ 141980 w 237977"/>
                <a:gd name="connsiteY31" fmla="*/ 168884 h 213776"/>
                <a:gd name="connsiteX32" fmla="*/ 137221 w 237977"/>
                <a:gd name="connsiteY32" fmla="*/ 179411 h 213776"/>
                <a:gd name="connsiteX33" fmla="*/ 103500 w 237977"/>
                <a:gd name="connsiteY33" fmla="*/ 191350 h 213776"/>
                <a:gd name="connsiteX34" fmla="*/ 102129 w 237977"/>
                <a:gd name="connsiteY34" fmla="*/ 208049 h 213776"/>
                <a:gd name="connsiteX35" fmla="*/ 98055 w 237977"/>
                <a:gd name="connsiteY35" fmla="*/ 208049 h 213776"/>
                <a:gd name="connsiteX36" fmla="*/ 91561 w 237977"/>
                <a:gd name="connsiteY36" fmla="*/ 200869 h 213776"/>
                <a:gd name="connsiteX37" fmla="*/ 85107 w 237977"/>
                <a:gd name="connsiteY37" fmla="*/ 201233 h 213776"/>
                <a:gd name="connsiteX38" fmla="*/ 67037 w 237977"/>
                <a:gd name="connsiteY38" fmla="*/ 212123 h 213776"/>
                <a:gd name="connsiteX39" fmla="*/ 30292 w 237977"/>
                <a:gd name="connsiteY39" fmla="*/ 207364 h 213776"/>
                <a:gd name="connsiteX40" fmla="*/ 7099 w 237977"/>
                <a:gd name="connsiteY40" fmla="*/ 176346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7977" h="213776">
                  <a:moveTo>
                    <a:pt x="3025" y="165132"/>
                  </a:moveTo>
                  <a:lnTo>
                    <a:pt x="5768" y="164769"/>
                  </a:lnTo>
                  <a:lnTo>
                    <a:pt x="13915" y="168521"/>
                  </a:lnTo>
                  <a:lnTo>
                    <a:pt x="21095" y="167149"/>
                  </a:lnTo>
                  <a:lnTo>
                    <a:pt x="28235" y="153879"/>
                  </a:lnTo>
                  <a:lnTo>
                    <a:pt x="31300" y="143674"/>
                  </a:lnTo>
                  <a:lnTo>
                    <a:pt x="41182" y="137866"/>
                  </a:lnTo>
                  <a:lnTo>
                    <a:pt x="64658" y="136172"/>
                  </a:lnTo>
                  <a:lnTo>
                    <a:pt x="72845" y="124596"/>
                  </a:lnTo>
                  <a:lnTo>
                    <a:pt x="67400" y="100394"/>
                  </a:lnTo>
                  <a:lnTo>
                    <a:pt x="110317" y="94949"/>
                  </a:lnTo>
                  <a:lnTo>
                    <a:pt x="136212" y="85430"/>
                  </a:lnTo>
                  <a:lnTo>
                    <a:pt x="158316" y="71474"/>
                  </a:lnTo>
                  <a:lnTo>
                    <a:pt x="181146" y="57841"/>
                  </a:lnTo>
                  <a:lnTo>
                    <a:pt x="197481" y="34325"/>
                  </a:lnTo>
                  <a:lnTo>
                    <a:pt x="207726" y="28557"/>
                  </a:lnTo>
                  <a:lnTo>
                    <a:pt x="233621" y="3025"/>
                  </a:lnTo>
                  <a:lnTo>
                    <a:pt x="238018" y="5042"/>
                  </a:lnTo>
                  <a:lnTo>
                    <a:pt x="200910" y="54090"/>
                  </a:lnTo>
                  <a:lnTo>
                    <a:pt x="190705" y="74539"/>
                  </a:lnTo>
                  <a:lnTo>
                    <a:pt x="182154" y="75870"/>
                  </a:lnTo>
                  <a:lnTo>
                    <a:pt x="181831" y="81679"/>
                  </a:lnTo>
                  <a:lnTo>
                    <a:pt x="183888" y="97006"/>
                  </a:lnTo>
                  <a:lnTo>
                    <a:pt x="210429" y="113019"/>
                  </a:lnTo>
                  <a:lnTo>
                    <a:pt x="210792" y="117456"/>
                  </a:lnTo>
                  <a:lnTo>
                    <a:pt x="196473" y="118465"/>
                  </a:lnTo>
                  <a:lnTo>
                    <a:pt x="186268" y="131735"/>
                  </a:lnTo>
                  <a:lnTo>
                    <a:pt x="169932" y="129718"/>
                  </a:lnTo>
                  <a:lnTo>
                    <a:pt x="161381" y="135849"/>
                  </a:lnTo>
                  <a:lnTo>
                    <a:pt x="163438" y="153556"/>
                  </a:lnTo>
                  <a:lnTo>
                    <a:pt x="147788" y="166826"/>
                  </a:lnTo>
                  <a:lnTo>
                    <a:pt x="141980" y="168884"/>
                  </a:lnTo>
                  <a:lnTo>
                    <a:pt x="137221" y="179411"/>
                  </a:lnTo>
                  <a:lnTo>
                    <a:pt x="103500" y="191350"/>
                  </a:lnTo>
                  <a:lnTo>
                    <a:pt x="102129" y="208049"/>
                  </a:lnTo>
                  <a:lnTo>
                    <a:pt x="98055" y="208049"/>
                  </a:lnTo>
                  <a:lnTo>
                    <a:pt x="91561" y="200869"/>
                  </a:lnTo>
                  <a:lnTo>
                    <a:pt x="85107" y="201233"/>
                  </a:lnTo>
                  <a:lnTo>
                    <a:pt x="67037" y="212123"/>
                  </a:lnTo>
                  <a:lnTo>
                    <a:pt x="30292" y="207364"/>
                  </a:lnTo>
                  <a:lnTo>
                    <a:pt x="7099" y="176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orme libre : forme 4649">
              <a:extLst>
                <a:ext uri="{FF2B5EF4-FFF2-40B4-BE49-F238E27FC236}">
                  <a16:creationId xmlns:a16="http://schemas.microsoft.com/office/drawing/2014/main" id="{5A545D21-3ECE-43CD-9695-CF9A046345B8}"/>
                </a:ext>
              </a:extLst>
            </p:cNvPr>
            <p:cNvSpPr/>
            <p:nvPr/>
          </p:nvSpPr>
          <p:spPr>
            <a:xfrm>
              <a:off x="6490034" y="3791049"/>
              <a:ext cx="48402" cy="32268"/>
            </a:xfrm>
            <a:custGeom>
              <a:avLst/>
              <a:gdLst>
                <a:gd name="connsiteX0" fmla="*/ 3025 w 48402"/>
                <a:gd name="connsiteY0" fmla="*/ 12786 h 32268"/>
                <a:gd name="connsiteX1" fmla="*/ 6050 w 48402"/>
                <a:gd name="connsiteY1" fmla="*/ 8390 h 32268"/>
                <a:gd name="connsiteX2" fmla="*/ 18191 w 48402"/>
                <a:gd name="connsiteY2" fmla="*/ 7381 h 32268"/>
                <a:gd name="connsiteX3" fmla="*/ 28638 w 48402"/>
                <a:gd name="connsiteY3" fmla="*/ 3025 h 32268"/>
                <a:gd name="connsiteX4" fmla="*/ 47192 w 48402"/>
                <a:gd name="connsiteY4" fmla="*/ 12463 h 32268"/>
                <a:gd name="connsiteX5" fmla="*/ 47192 w 48402"/>
                <a:gd name="connsiteY5" fmla="*/ 20208 h 32268"/>
                <a:gd name="connsiteX6" fmla="*/ 36382 w 48402"/>
                <a:gd name="connsiteY6" fmla="*/ 21902 h 32268"/>
                <a:gd name="connsiteX7" fmla="*/ 34043 w 48402"/>
                <a:gd name="connsiteY7" fmla="*/ 29324 h 32268"/>
                <a:gd name="connsiteX8" fmla="*/ 21539 w 48402"/>
                <a:gd name="connsiteY8" fmla="*/ 26299 h 32268"/>
                <a:gd name="connsiteX9" fmla="*/ 11778 w 48402"/>
                <a:gd name="connsiteY9" fmla="*/ 1581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32268">
                  <a:moveTo>
                    <a:pt x="3025" y="12786"/>
                  </a:moveTo>
                  <a:lnTo>
                    <a:pt x="6050" y="8390"/>
                  </a:lnTo>
                  <a:lnTo>
                    <a:pt x="18191" y="7381"/>
                  </a:lnTo>
                  <a:lnTo>
                    <a:pt x="28638" y="3025"/>
                  </a:lnTo>
                  <a:lnTo>
                    <a:pt x="47192" y="12463"/>
                  </a:lnTo>
                  <a:lnTo>
                    <a:pt x="47192" y="20208"/>
                  </a:lnTo>
                  <a:lnTo>
                    <a:pt x="36382" y="21902"/>
                  </a:lnTo>
                  <a:lnTo>
                    <a:pt x="34043" y="29324"/>
                  </a:lnTo>
                  <a:lnTo>
                    <a:pt x="21539" y="26299"/>
                  </a:lnTo>
                  <a:lnTo>
                    <a:pt x="11778" y="15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orme libre : forme 4650">
              <a:extLst>
                <a:ext uri="{FF2B5EF4-FFF2-40B4-BE49-F238E27FC236}">
                  <a16:creationId xmlns:a16="http://schemas.microsoft.com/office/drawing/2014/main" id="{5C312272-D2FE-42F8-924C-5D2ED04BA823}"/>
                </a:ext>
              </a:extLst>
            </p:cNvPr>
            <p:cNvSpPr/>
            <p:nvPr/>
          </p:nvSpPr>
          <p:spPr>
            <a:xfrm>
              <a:off x="5861691" y="3179164"/>
              <a:ext cx="24201" cy="24201"/>
            </a:xfrm>
            <a:custGeom>
              <a:avLst/>
              <a:gdLst>
                <a:gd name="connsiteX0" fmla="*/ 5889 w 24201"/>
                <a:gd name="connsiteY0" fmla="*/ 3025 h 24201"/>
                <a:gd name="connsiteX1" fmla="*/ 23838 w 24201"/>
                <a:gd name="connsiteY1" fmla="*/ 5405 h 24201"/>
                <a:gd name="connsiteX2" fmla="*/ 20732 w 24201"/>
                <a:gd name="connsiteY2" fmla="*/ 21700 h 24201"/>
                <a:gd name="connsiteX3" fmla="*/ 16174 w 24201"/>
                <a:gd name="connsiteY3" fmla="*/ 19038 h 24201"/>
                <a:gd name="connsiteX4" fmla="*/ 13311 w 24201"/>
                <a:gd name="connsiteY4" fmla="*/ 7543 h 24201"/>
                <a:gd name="connsiteX5" fmla="*/ 3025 w 24201"/>
                <a:gd name="connsiteY5" fmla="*/ 4921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4201">
                  <a:moveTo>
                    <a:pt x="5889" y="3025"/>
                  </a:moveTo>
                  <a:lnTo>
                    <a:pt x="23838" y="5405"/>
                  </a:lnTo>
                  <a:lnTo>
                    <a:pt x="20732" y="21700"/>
                  </a:lnTo>
                  <a:lnTo>
                    <a:pt x="16174" y="19038"/>
                  </a:lnTo>
                  <a:lnTo>
                    <a:pt x="13311" y="7543"/>
                  </a:lnTo>
                  <a:lnTo>
                    <a:pt x="3025" y="49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orme libre : forme 4651">
              <a:extLst>
                <a:ext uri="{FF2B5EF4-FFF2-40B4-BE49-F238E27FC236}">
                  <a16:creationId xmlns:a16="http://schemas.microsoft.com/office/drawing/2014/main" id="{8D0EA7F7-1162-4033-97B6-08F847507AA5}"/>
                </a:ext>
              </a:extLst>
            </p:cNvPr>
            <p:cNvSpPr/>
            <p:nvPr/>
          </p:nvSpPr>
          <p:spPr>
            <a:xfrm>
              <a:off x="6291141" y="3372481"/>
              <a:ext cx="48402" cy="44369"/>
            </a:xfrm>
            <a:custGeom>
              <a:avLst/>
              <a:gdLst>
                <a:gd name="connsiteX0" fmla="*/ 18917 w 48402"/>
                <a:gd name="connsiteY0" fmla="*/ 42562 h 44368"/>
                <a:gd name="connsiteX1" fmla="*/ 29001 w 48402"/>
                <a:gd name="connsiteY1" fmla="*/ 42401 h 44368"/>
                <a:gd name="connsiteX2" fmla="*/ 40053 w 48402"/>
                <a:gd name="connsiteY2" fmla="*/ 33649 h 44368"/>
                <a:gd name="connsiteX3" fmla="*/ 48322 w 48402"/>
                <a:gd name="connsiteY3" fmla="*/ 31228 h 44368"/>
                <a:gd name="connsiteX4" fmla="*/ 48806 w 48402"/>
                <a:gd name="connsiteY4" fmla="*/ 25541 h 44368"/>
                <a:gd name="connsiteX5" fmla="*/ 43118 w 48402"/>
                <a:gd name="connsiteY5" fmla="*/ 24412 h 44368"/>
                <a:gd name="connsiteX6" fmla="*/ 31421 w 48402"/>
                <a:gd name="connsiteY6" fmla="*/ 3115 h 44368"/>
                <a:gd name="connsiteX7" fmla="*/ 13714 w 48402"/>
                <a:gd name="connsiteY7" fmla="*/ 3115 h 44368"/>
                <a:gd name="connsiteX8" fmla="*/ 11778 w 48402"/>
                <a:gd name="connsiteY8" fmla="*/ 10254 h 44368"/>
                <a:gd name="connsiteX9" fmla="*/ 9519 w 48402"/>
                <a:gd name="connsiteY9" fmla="*/ 15135 h 44368"/>
                <a:gd name="connsiteX10" fmla="*/ 5123 w 48402"/>
                <a:gd name="connsiteY10" fmla="*/ 15780 h 44368"/>
                <a:gd name="connsiteX11" fmla="*/ 3025 w 48402"/>
                <a:gd name="connsiteY11" fmla="*/ 17071 h 44368"/>
                <a:gd name="connsiteX12" fmla="*/ 6776 w 48402"/>
                <a:gd name="connsiteY12" fmla="*/ 22435 h 44368"/>
                <a:gd name="connsiteX13" fmla="*/ 11657 w 48402"/>
                <a:gd name="connsiteY13" fmla="*/ 31188 h 44368"/>
                <a:gd name="connsiteX14" fmla="*/ 17183 w 48402"/>
                <a:gd name="connsiteY14" fmla="*/ 41272 h 44368"/>
                <a:gd name="connsiteX15" fmla="*/ 18917 w 48402"/>
                <a:gd name="connsiteY15" fmla="*/ 42562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44368">
                  <a:moveTo>
                    <a:pt x="18917" y="42562"/>
                  </a:moveTo>
                  <a:lnTo>
                    <a:pt x="29001" y="42401"/>
                  </a:lnTo>
                  <a:lnTo>
                    <a:pt x="40053" y="33649"/>
                  </a:lnTo>
                  <a:lnTo>
                    <a:pt x="48322" y="31228"/>
                  </a:lnTo>
                  <a:lnTo>
                    <a:pt x="48806" y="25541"/>
                  </a:lnTo>
                  <a:lnTo>
                    <a:pt x="43118" y="24412"/>
                  </a:lnTo>
                  <a:cubicBezTo>
                    <a:pt x="43118" y="24412"/>
                    <a:pt x="31905" y="3316"/>
                    <a:pt x="31421" y="3115"/>
                  </a:cubicBezTo>
                  <a:cubicBezTo>
                    <a:pt x="30937" y="2913"/>
                    <a:pt x="13714" y="3115"/>
                    <a:pt x="13714" y="3115"/>
                  </a:cubicBezTo>
                  <a:lnTo>
                    <a:pt x="11778" y="10254"/>
                  </a:lnTo>
                  <a:lnTo>
                    <a:pt x="9519" y="15135"/>
                  </a:lnTo>
                  <a:lnTo>
                    <a:pt x="5123" y="15780"/>
                  </a:lnTo>
                  <a:lnTo>
                    <a:pt x="3025" y="17071"/>
                  </a:lnTo>
                  <a:lnTo>
                    <a:pt x="6776" y="22435"/>
                  </a:lnTo>
                  <a:lnTo>
                    <a:pt x="11657" y="31188"/>
                  </a:lnTo>
                  <a:lnTo>
                    <a:pt x="17183" y="41272"/>
                  </a:lnTo>
                  <a:lnTo>
                    <a:pt x="18917" y="425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orme libre : forme 4652">
              <a:extLst>
                <a:ext uri="{FF2B5EF4-FFF2-40B4-BE49-F238E27FC236}">
                  <a16:creationId xmlns:a16="http://schemas.microsoft.com/office/drawing/2014/main" id="{79995075-19E0-49CF-BD1D-207157BED565}"/>
                </a:ext>
              </a:extLst>
            </p:cNvPr>
            <p:cNvSpPr/>
            <p:nvPr/>
          </p:nvSpPr>
          <p:spPr>
            <a:xfrm>
              <a:off x="6302596" y="3236924"/>
              <a:ext cx="48402" cy="44369"/>
            </a:xfrm>
            <a:custGeom>
              <a:avLst/>
              <a:gdLst>
                <a:gd name="connsiteX0" fmla="*/ 3025 w 48402"/>
                <a:gd name="connsiteY0" fmla="*/ 41747 h 44368"/>
                <a:gd name="connsiteX1" fmla="*/ 9035 w 48402"/>
                <a:gd name="connsiteY1" fmla="*/ 34124 h 44368"/>
                <a:gd name="connsiteX2" fmla="*/ 10326 w 48402"/>
                <a:gd name="connsiteY2" fmla="*/ 26500 h 44368"/>
                <a:gd name="connsiteX3" fmla="*/ 34446 w 48402"/>
                <a:gd name="connsiteY3" fmla="*/ 3630 h 44368"/>
                <a:gd name="connsiteX4" fmla="*/ 45861 w 48402"/>
                <a:gd name="connsiteY4" fmla="*/ 3025 h 44368"/>
                <a:gd name="connsiteX5" fmla="*/ 45539 w 48402"/>
                <a:gd name="connsiteY5" fmla="*/ 12544 h 44368"/>
                <a:gd name="connsiteX6" fmla="*/ 45539 w 48402"/>
                <a:gd name="connsiteY6" fmla="*/ 20773 h 44368"/>
                <a:gd name="connsiteX7" fmla="*/ 31582 w 48402"/>
                <a:gd name="connsiteY7" fmla="*/ 35092 h 44368"/>
                <a:gd name="connsiteX8" fmla="*/ 16336 w 48402"/>
                <a:gd name="connsiteY8" fmla="*/ 44934 h 44368"/>
                <a:gd name="connsiteX9" fmla="*/ 6817 w 48402"/>
                <a:gd name="connsiteY9" fmla="*/ 439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44368">
                  <a:moveTo>
                    <a:pt x="3025" y="41747"/>
                  </a:moveTo>
                  <a:lnTo>
                    <a:pt x="9035" y="34124"/>
                  </a:lnTo>
                  <a:lnTo>
                    <a:pt x="10326" y="26500"/>
                  </a:lnTo>
                  <a:lnTo>
                    <a:pt x="34446" y="3630"/>
                  </a:lnTo>
                  <a:lnTo>
                    <a:pt x="45861" y="3025"/>
                  </a:lnTo>
                  <a:lnTo>
                    <a:pt x="45539" y="12544"/>
                  </a:lnTo>
                  <a:lnTo>
                    <a:pt x="45539" y="20773"/>
                  </a:lnTo>
                  <a:lnTo>
                    <a:pt x="31582" y="35092"/>
                  </a:lnTo>
                  <a:lnTo>
                    <a:pt x="16336" y="44934"/>
                  </a:lnTo>
                  <a:lnTo>
                    <a:pt x="6817" y="43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orme libre : forme 4653">
              <a:extLst>
                <a:ext uri="{FF2B5EF4-FFF2-40B4-BE49-F238E27FC236}">
                  <a16:creationId xmlns:a16="http://schemas.microsoft.com/office/drawing/2014/main" id="{0BD18394-8821-4855-887B-0297F23EA1C4}"/>
                </a:ext>
              </a:extLst>
            </p:cNvPr>
            <p:cNvSpPr/>
            <p:nvPr/>
          </p:nvSpPr>
          <p:spPr>
            <a:xfrm>
              <a:off x="6299409" y="3037869"/>
              <a:ext cx="24201" cy="48402"/>
            </a:xfrm>
            <a:custGeom>
              <a:avLst/>
              <a:gdLst>
                <a:gd name="connsiteX0" fmla="*/ 4316 w 24201"/>
                <a:gd name="connsiteY0" fmla="*/ 12544 h 48402"/>
                <a:gd name="connsiteX1" fmla="*/ 12544 w 24201"/>
                <a:gd name="connsiteY1" fmla="*/ 3025 h 48402"/>
                <a:gd name="connsiteX2" fmla="*/ 22709 w 24201"/>
                <a:gd name="connsiteY2" fmla="*/ 7502 h 48402"/>
                <a:gd name="connsiteX3" fmla="*/ 22386 w 24201"/>
                <a:gd name="connsiteY3" fmla="*/ 23354 h 48402"/>
                <a:gd name="connsiteX4" fmla="*/ 23677 w 24201"/>
                <a:gd name="connsiteY4" fmla="*/ 27146 h 48402"/>
                <a:gd name="connsiteX5" fmla="*/ 22386 w 24201"/>
                <a:gd name="connsiteY5" fmla="*/ 45579 h 48402"/>
                <a:gd name="connsiteX6" fmla="*/ 13512 w 24201"/>
                <a:gd name="connsiteY6" fmla="*/ 44611 h 48402"/>
                <a:gd name="connsiteX7" fmla="*/ 3025 w 24201"/>
                <a:gd name="connsiteY7" fmla="*/ 3698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48402">
                  <a:moveTo>
                    <a:pt x="4316" y="12544"/>
                  </a:moveTo>
                  <a:lnTo>
                    <a:pt x="12544" y="3025"/>
                  </a:lnTo>
                  <a:lnTo>
                    <a:pt x="22709" y="7502"/>
                  </a:lnTo>
                  <a:lnTo>
                    <a:pt x="22386" y="23354"/>
                  </a:lnTo>
                  <a:lnTo>
                    <a:pt x="23677" y="27146"/>
                  </a:lnTo>
                  <a:lnTo>
                    <a:pt x="22386" y="45579"/>
                  </a:lnTo>
                  <a:lnTo>
                    <a:pt x="13512" y="44611"/>
                  </a:lnTo>
                  <a:lnTo>
                    <a:pt x="3025" y="369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orme libre : forme 4654">
              <a:extLst>
                <a:ext uri="{FF2B5EF4-FFF2-40B4-BE49-F238E27FC236}">
                  <a16:creationId xmlns:a16="http://schemas.microsoft.com/office/drawing/2014/main" id="{7098B44D-3866-4742-9B18-C0C4244E4CAB}"/>
                </a:ext>
              </a:extLst>
            </p:cNvPr>
            <p:cNvSpPr/>
            <p:nvPr/>
          </p:nvSpPr>
          <p:spPr>
            <a:xfrm>
              <a:off x="6254960" y="2974381"/>
              <a:ext cx="40335" cy="44369"/>
            </a:xfrm>
            <a:custGeom>
              <a:avLst/>
              <a:gdLst>
                <a:gd name="connsiteX0" fmla="*/ 3993 w 40335"/>
                <a:gd name="connsiteY0" fmla="*/ 42070 h 44368"/>
                <a:gd name="connsiteX1" fmla="*/ 3025 w 40335"/>
                <a:gd name="connsiteY1" fmla="*/ 29082 h 44368"/>
                <a:gd name="connsiteX2" fmla="*/ 16699 w 40335"/>
                <a:gd name="connsiteY2" fmla="*/ 23032 h 44368"/>
                <a:gd name="connsiteX3" fmla="*/ 15408 w 40335"/>
                <a:gd name="connsiteY3" fmla="*/ 16376 h 44368"/>
                <a:gd name="connsiteX4" fmla="*/ 21136 w 40335"/>
                <a:gd name="connsiteY4" fmla="*/ 9398 h 44368"/>
                <a:gd name="connsiteX5" fmla="*/ 26218 w 40335"/>
                <a:gd name="connsiteY5" fmla="*/ 7785 h 44368"/>
                <a:gd name="connsiteX6" fmla="*/ 33196 w 40335"/>
                <a:gd name="connsiteY6" fmla="*/ 3025 h 44368"/>
                <a:gd name="connsiteX7" fmla="*/ 40174 w 40335"/>
                <a:gd name="connsiteY7" fmla="*/ 3671 h 44368"/>
                <a:gd name="connsiteX8" fmla="*/ 39529 w 40335"/>
                <a:gd name="connsiteY8" fmla="*/ 8753 h 44368"/>
                <a:gd name="connsiteX9" fmla="*/ 6534 w 40335"/>
                <a:gd name="connsiteY9" fmla="*/ 4271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35" h="44368">
                  <a:moveTo>
                    <a:pt x="3993" y="42070"/>
                  </a:moveTo>
                  <a:lnTo>
                    <a:pt x="3025" y="29082"/>
                  </a:lnTo>
                  <a:lnTo>
                    <a:pt x="16699" y="23032"/>
                  </a:lnTo>
                  <a:lnTo>
                    <a:pt x="15408" y="16376"/>
                  </a:lnTo>
                  <a:lnTo>
                    <a:pt x="21136" y="9398"/>
                  </a:lnTo>
                  <a:lnTo>
                    <a:pt x="26218" y="7785"/>
                  </a:lnTo>
                  <a:lnTo>
                    <a:pt x="33196" y="3025"/>
                  </a:lnTo>
                  <a:lnTo>
                    <a:pt x="40174" y="3671"/>
                  </a:lnTo>
                  <a:lnTo>
                    <a:pt x="39529" y="8753"/>
                  </a:lnTo>
                  <a:lnTo>
                    <a:pt x="6534" y="42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orme libre : forme 4655">
              <a:extLst>
                <a:ext uri="{FF2B5EF4-FFF2-40B4-BE49-F238E27FC236}">
                  <a16:creationId xmlns:a16="http://schemas.microsoft.com/office/drawing/2014/main" id="{D46E8D8A-658F-41A2-B293-5EEDD3C6C926}"/>
                </a:ext>
              </a:extLst>
            </p:cNvPr>
            <p:cNvSpPr/>
            <p:nvPr/>
          </p:nvSpPr>
          <p:spPr>
            <a:xfrm>
              <a:off x="6219102" y="2996001"/>
              <a:ext cx="40335" cy="48402"/>
            </a:xfrm>
            <a:custGeom>
              <a:avLst/>
              <a:gdLst>
                <a:gd name="connsiteX0" fmla="*/ 36987 w 40335"/>
                <a:gd name="connsiteY0" fmla="*/ 38883 h 48402"/>
                <a:gd name="connsiteX1" fmla="*/ 31905 w 40335"/>
                <a:gd name="connsiteY1" fmla="*/ 42675 h 48402"/>
                <a:gd name="connsiteX2" fmla="*/ 20168 w 40335"/>
                <a:gd name="connsiteY2" fmla="*/ 42997 h 48402"/>
                <a:gd name="connsiteX3" fmla="*/ 13835 w 40335"/>
                <a:gd name="connsiteY3" fmla="*/ 49370 h 48402"/>
                <a:gd name="connsiteX4" fmla="*/ 10971 w 40335"/>
                <a:gd name="connsiteY4" fmla="*/ 43965 h 48402"/>
                <a:gd name="connsiteX5" fmla="*/ 19200 w 40335"/>
                <a:gd name="connsiteY5" fmla="*/ 34446 h 48402"/>
                <a:gd name="connsiteX6" fmla="*/ 17304 w 40335"/>
                <a:gd name="connsiteY6" fmla="*/ 27468 h 48402"/>
                <a:gd name="connsiteX7" fmla="*/ 21418 w 40335"/>
                <a:gd name="connsiteY7" fmla="*/ 22668 h 48402"/>
                <a:gd name="connsiteX8" fmla="*/ 18917 w 40335"/>
                <a:gd name="connsiteY8" fmla="*/ 19845 h 48402"/>
                <a:gd name="connsiteX9" fmla="*/ 3025 w 40335"/>
                <a:gd name="connsiteY9" fmla="*/ 32833 h 48402"/>
                <a:gd name="connsiteX10" fmla="*/ 3348 w 40335"/>
                <a:gd name="connsiteY10" fmla="*/ 25532 h 48402"/>
                <a:gd name="connsiteX11" fmla="*/ 8430 w 40335"/>
                <a:gd name="connsiteY11" fmla="*/ 18231 h 48402"/>
                <a:gd name="connsiteX12" fmla="*/ 9075 w 40335"/>
                <a:gd name="connsiteY12" fmla="*/ 9680 h 48402"/>
                <a:gd name="connsiteX13" fmla="*/ 13190 w 40335"/>
                <a:gd name="connsiteY13" fmla="*/ 5244 h 48402"/>
                <a:gd name="connsiteX14" fmla="*/ 20168 w 40335"/>
                <a:gd name="connsiteY14" fmla="*/ 8390 h 48402"/>
                <a:gd name="connsiteX15" fmla="*/ 30332 w 40335"/>
                <a:gd name="connsiteY15" fmla="*/ 3025 h 48402"/>
                <a:gd name="connsiteX16" fmla="*/ 36060 w 40335"/>
                <a:gd name="connsiteY16" fmla="*/ 3307 h 48402"/>
                <a:gd name="connsiteX17" fmla="*/ 34769 w 40335"/>
                <a:gd name="connsiteY17" fmla="*/ 22063 h 48402"/>
                <a:gd name="connsiteX18" fmla="*/ 37633 w 40335"/>
                <a:gd name="connsiteY18" fmla="*/ 3093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335" h="48402">
                  <a:moveTo>
                    <a:pt x="36987" y="38883"/>
                  </a:moveTo>
                  <a:lnTo>
                    <a:pt x="31905" y="42675"/>
                  </a:lnTo>
                  <a:lnTo>
                    <a:pt x="20168" y="42997"/>
                  </a:lnTo>
                  <a:lnTo>
                    <a:pt x="13835" y="49370"/>
                  </a:lnTo>
                  <a:lnTo>
                    <a:pt x="10971" y="43965"/>
                  </a:lnTo>
                  <a:lnTo>
                    <a:pt x="19200" y="34446"/>
                  </a:lnTo>
                  <a:lnTo>
                    <a:pt x="17304" y="27468"/>
                  </a:lnTo>
                  <a:lnTo>
                    <a:pt x="21418" y="22668"/>
                  </a:lnTo>
                  <a:lnTo>
                    <a:pt x="18917" y="19845"/>
                  </a:lnTo>
                  <a:lnTo>
                    <a:pt x="3025" y="32833"/>
                  </a:lnTo>
                  <a:lnTo>
                    <a:pt x="3348" y="25532"/>
                  </a:lnTo>
                  <a:lnTo>
                    <a:pt x="8430" y="18231"/>
                  </a:lnTo>
                  <a:lnTo>
                    <a:pt x="9075" y="9680"/>
                  </a:lnTo>
                  <a:lnTo>
                    <a:pt x="13190" y="5244"/>
                  </a:lnTo>
                  <a:lnTo>
                    <a:pt x="20168" y="8390"/>
                  </a:lnTo>
                  <a:lnTo>
                    <a:pt x="30332" y="3025"/>
                  </a:lnTo>
                  <a:lnTo>
                    <a:pt x="36060" y="3307"/>
                  </a:lnTo>
                  <a:lnTo>
                    <a:pt x="34769" y="22063"/>
                  </a:lnTo>
                  <a:lnTo>
                    <a:pt x="37633" y="309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orme libre : forme 4656">
              <a:extLst>
                <a:ext uri="{FF2B5EF4-FFF2-40B4-BE49-F238E27FC236}">
                  <a16:creationId xmlns:a16="http://schemas.microsoft.com/office/drawing/2014/main" id="{E5CE2890-7545-40A2-BC40-CB9A5E3BC24D}"/>
                </a:ext>
              </a:extLst>
            </p:cNvPr>
            <p:cNvSpPr/>
            <p:nvPr/>
          </p:nvSpPr>
          <p:spPr>
            <a:xfrm>
              <a:off x="6247659" y="2897583"/>
              <a:ext cx="60503" cy="52436"/>
            </a:xfrm>
            <a:custGeom>
              <a:avLst/>
              <a:gdLst>
                <a:gd name="connsiteX0" fmla="*/ 25895 w 60502"/>
                <a:gd name="connsiteY0" fmla="*/ 22709 h 52435"/>
                <a:gd name="connsiteX1" fmla="*/ 13835 w 60502"/>
                <a:gd name="connsiteY1" fmla="*/ 10971 h 52435"/>
                <a:gd name="connsiteX2" fmla="*/ 14803 w 60502"/>
                <a:gd name="connsiteY2" fmla="*/ 6494 h 52435"/>
                <a:gd name="connsiteX3" fmla="*/ 30332 w 60502"/>
                <a:gd name="connsiteY3" fmla="*/ 3025 h 52435"/>
                <a:gd name="connsiteX4" fmla="*/ 38601 w 60502"/>
                <a:gd name="connsiteY4" fmla="*/ 8107 h 52435"/>
                <a:gd name="connsiteX5" fmla="*/ 42070 w 60502"/>
                <a:gd name="connsiteY5" fmla="*/ 22386 h 52435"/>
                <a:gd name="connsiteX6" fmla="*/ 50338 w 60502"/>
                <a:gd name="connsiteY6" fmla="*/ 26500 h 52435"/>
                <a:gd name="connsiteX7" fmla="*/ 60503 w 60502"/>
                <a:gd name="connsiteY7" fmla="*/ 35697 h 52435"/>
                <a:gd name="connsiteX8" fmla="*/ 60503 w 60502"/>
                <a:gd name="connsiteY8" fmla="*/ 41424 h 52435"/>
                <a:gd name="connsiteX9" fmla="*/ 52234 w 60502"/>
                <a:gd name="connsiteY9" fmla="*/ 44611 h 52435"/>
                <a:gd name="connsiteX10" fmla="*/ 51306 w 60502"/>
                <a:gd name="connsiteY10" fmla="*/ 52234 h 52435"/>
                <a:gd name="connsiteX11" fmla="*/ 44611 w 60502"/>
                <a:gd name="connsiteY11" fmla="*/ 51589 h 52435"/>
                <a:gd name="connsiteX12" fmla="*/ 40497 w 60502"/>
                <a:gd name="connsiteY12" fmla="*/ 47475 h 52435"/>
                <a:gd name="connsiteX13" fmla="*/ 13835 w 60502"/>
                <a:gd name="connsiteY13" fmla="*/ 52839 h 52435"/>
                <a:gd name="connsiteX14" fmla="*/ 6857 w 60502"/>
                <a:gd name="connsiteY14" fmla="*/ 51589 h 52435"/>
                <a:gd name="connsiteX15" fmla="*/ 3025 w 60502"/>
                <a:gd name="connsiteY15" fmla="*/ 41424 h 52435"/>
                <a:gd name="connsiteX16" fmla="*/ 20168 w 60502"/>
                <a:gd name="connsiteY16" fmla="*/ 41424 h 52435"/>
                <a:gd name="connsiteX17" fmla="*/ 28114 w 60502"/>
                <a:gd name="connsiteY17" fmla="*/ 42715 h 52435"/>
                <a:gd name="connsiteX18" fmla="*/ 27791 w 60502"/>
                <a:gd name="connsiteY18" fmla="*/ 38238 h 52435"/>
                <a:gd name="connsiteX19" fmla="*/ 19563 w 60502"/>
                <a:gd name="connsiteY19" fmla="*/ 37310 h 52435"/>
                <a:gd name="connsiteX20" fmla="*/ 21781 w 60502"/>
                <a:gd name="connsiteY20" fmla="*/ 31582 h 52435"/>
                <a:gd name="connsiteX21" fmla="*/ 33841 w 60502"/>
                <a:gd name="connsiteY21" fmla="*/ 29041 h 52435"/>
                <a:gd name="connsiteX22" fmla="*/ 33841 w 60502"/>
                <a:gd name="connsiteY22" fmla="*/ 22709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02" h="52435">
                  <a:moveTo>
                    <a:pt x="25895" y="22709"/>
                  </a:moveTo>
                  <a:lnTo>
                    <a:pt x="13835" y="10971"/>
                  </a:lnTo>
                  <a:lnTo>
                    <a:pt x="14803" y="6494"/>
                  </a:lnTo>
                  <a:lnTo>
                    <a:pt x="30332" y="3025"/>
                  </a:lnTo>
                  <a:lnTo>
                    <a:pt x="38601" y="8107"/>
                  </a:lnTo>
                  <a:lnTo>
                    <a:pt x="42070" y="22386"/>
                  </a:lnTo>
                  <a:lnTo>
                    <a:pt x="50338" y="26500"/>
                  </a:lnTo>
                  <a:lnTo>
                    <a:pt x="60503" y="35697"/>
                  </a:lnTo>
                  <a:lnTo>
                    <a:pt x="60503" y="41424"/>
                  </a:lnTo>
                  <a:lnTo>
                    <a:pt x="52234" y="44611"/>
                  </a:lnTo>
                  <a:lnTo>
                    <a:pt x="51306" y="52234"/>
                  </a:lnTo>
                  <a:lnTo>
                    <a:pt x="44611" y="51589"/>
                  </a:lnTo>
                  <a:lnTo>
                    <a:pt x="40497" y="47475"/>
                  </a:lnTo>
                  <a:lnTo>
                    <a:pt x="13835" y="52839"/>
                  </a:lnTo>
                  <a:lnTo>
                    <a:pt x="6857" y="51589"/>
                  </a:lnTo>
                  <a:lnTo>
                    <a:pt x="3025" y="41424"/>
                  </a:lnTo>
                  <a:lnTo>
                    <a:pt x="20168" y="41424"/>
                  </a:lnTo>
                  <a:lnTo>
                    <a:pt x="28114" y="42715"/>
                  </a:lnTo>
                  <a:lnTo>
                    <a:pt x="27791" y="38238"/>
                  </a:lnTo>
                  <a:lnTo>
                    <a:pt x="19563" y="37310"/>
                  </a:lnTo>
                  <a:lnTo>
                    <a:pt x="21781" y="31582"/>
                  </a:lnTo>
                  <a:lnTo>
                    <a:pt x="33841" y="29041"/>
                  </a:lnTo>
                  <a:lnTo>
                    <a:pt x="33841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orme libre : forme 4657">
              <a:extLst>
                <a:ext uri="{FF2B5EF4-FFF2-40B4-BE49-F238E27FC236}">
                  <a16:creationId xmlns:a16="http://schemas.microsoft.com/office/drawing/2014/main" id="{C2DFC6CE-6C13-4E23-ABB2-DBA1A2C80D67}"/>
                </a:ext>
              </a:extLst>
            </p:cNvPr>
            <p:cNvSpPr/>
            <p:nvPr/>
          </p:nvSpPr>
          <p:spPr>
            <a:xfrm>
              <a:off x="6232735" y="2886168"/>
              <a:ext cx="20168" cy="16134"/>
            </a:xfrm>
            <a:custGeom>
              <a:avLst/>
              <a:gdLst>
                <a:gd name="connsiteX0" fmla="*/ 3025 w 20167"/>
                <a:gd name="connsiteY0" fmla="*/ 11899 h 16134"/>
                <a:gd name="connsiteX1" fmla="*/ 13835 w 20167"/>
                <a:gd name="connsiteY1" fmla="*/ 3025 h 16134"/>
                <a:gd name="connsiteX2" fmla="*/ 19563 w 20167"/>
                <a:gd name="connsiteY2" fmla="*/ 3025 h 16134"/>
                <a:gd name="connsiteX3" fmla="*/ 7502 w 20167"/>
                <a:gd name="connsiteY3" fmla="*/ 137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1899"/>
                  </a:moveTo>
                  <a:lnTo>
                    <a:pt x="13835" y="3025"/>
                  </a:lnTo>
                  <a:lnTo>
                    <a:pt x="19563" y="3025"/>
                  </a:lnTo>
                  <a:lnTo>
                    <a:pt x="7502" y="13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orme libre : forme 4658">
              <a:extLst>
                <a:ext uri="{FF2B5EF4-FFF2-40B4-BE49-F238E27FC236}">
                  <a16:creationId xmlns:a16="http://schemas.microsoft.com/office/drawing/2014/main" id="{D0A94F38-70DD-4BD2-A855-D5416406482A}"/>
                </a:ext>
              </a:extLst>
            </p:cNvPr>
            <p:cNvSpPr/>
            <p:nvPr/>
          </p:nvSpPr>
          <p:spPr>
            <a:xfrm>
              <a:off x="6205146" y="2900770"/>
              <a:ext cx="24201" cy="12101"/>
            </a:xfrm>
            <a:custGeom>
              <a:avLst/>
              <a:gdLst>
                <a:gd name="connsiteX0" fmla="*/ 7139 w 24201"/>
                <a:gd name="connsiteY0" fmla="*/ 3025 h 12100"/>
                <a:gd name="connsiteX1" fmla="*/ 24604 w 24201"/>
                <a:gd name="connsiteY1" fmla="*/ 3025 h 12100"/>
                <a:gd name="connsiteX2" fmla="*/ 19200 w 24201"/>
                <a:gd name="connsiteY2" fmla="*/ 6817 h 12100"/>
                <a:gd name="connsiteX3" fmla="*/ 12544 w 24201"/>
                <a:gd name="connsiteY3" fmla="*/ 8390 h 12100"/>
                <a:gd name="connsiteX4" fmla="*/ 8430 w 24201"/>
                <a:gd name="connsiteY4" fmla="*/ 11576 h 12100"/>
                <a:gd name="connsiteX5" fmla="*/ 3025 w 24201"/>
                <a:gd name="connsiteY5" fmla="*/ 935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12100">
                  <a:moveTo>
                    <a:pt x="7139" y="3025"/>
                  </a:moveTo>
                  <a:lnTo>
                    <a:pt x="24604" y="3025"/>
                  </a:lnTo>
                  <a:lnTo>
                    <a:pt x="19200" y="6817"/>
                  </a:lnTo>
                  <a:lnTo>
                    <a:pt x="12544" y="8390"/>
                  </a:lnTo>
                  <a:lnTo>
                    <a:pt x="8430" y="11576"/>
                  </a:lnTo>
                  <a:lnTo>
                    <a:pt x="3025" y="9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orme libre : forme 4659">
              <a:extLst>
                <a:ext uri="{FF2B5EF4-FFF2-40B4-BE49-F238E27FC236}">
                  <a16:creationId xmlns:a16="http://schemas.microsoft.com/office/drawing/2014/main" id="{F6CD97DF-C6B2-4778-BBBD-BB067127E1EF}"/>
                </a:ext>
              </a:extLst>
            </p:cNvPr>
            <p:cNvSpPr/>
            <p:nvPr/>
          </p:nvSpPr>
          <p:spPr>
            <a:xfrm>
              <a:off x="6263874" y="2835669"/>
              <a:ext cx="20168" cy="20168"/>
            </a:xfrm>
            <a:custGeom>
              <a:avLst/>
              <a:gdLst>
                <a:gd name="connsiteX0" fmla="*/ 9358 w 20167"/>
                <a:gd name="connsiteY0" fmla="*/ 15731 h 20167"/>
                <a:gd name="connsiteX1" fmla="*/ 3025 w 20167"/>
                <a:gd name="connsiteY1" fmla="*/ 7180 h 20167"/>
                <a:gd name="connsiteX2" fmla="*/ 10003 w 20167"/>
                <a:gd name="connsiteY2" fmla="*/ 3025 h 20167"/>
                <a:gd name="connsiteX3" fmla="*/ 16658 w 20167"/>
                <a:gd name="connsiteY3" fmla="*/ 4639 h 20167"/>
                <a:gd name="connsiteX4" fmla="*/ 18231 w 20167"/>
                <a:gd name="connsiteY4" fmla="*/ 15731 h 20167"/>
                <a:gd name="connsiteX5" fmla="*/ 12867 w 20167"/>
                <a:gd name="connsiteY5" fmla="*/ 1859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9358" y="15731"/>
                  </a:moveTo>
                  <a:lnTo>
                    <a:pt x="3025" y="7180"/>
                  </a:lnTo>
                  <a:lnTo>
                    <a:pt x="10003" y="3025"/>
                  </a:lnTo>
                  <a:lnTo>
                    <a:pt x="16658" y="4639"/>
                  </a:lnTo>
                  <a:lnTo>
                    <a:pt x="18231" y="15731"/>
                  </a:lnTo>
                  <a:lnTo>
                    <a:pt x="12867" y="185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orme libre : forme 4660">
              <a:extLst>
                <a:ext uri="{FF2B5EF4-FFF2-40B4-BE49-F238E27FC236}">
                  <a16:creationId xmlns:a16="http://schemas.microsoft.com/office/drawing/2014/main" id="{173A0A14-C064-4CF7-A8B4-2FC41973C9E5}"/>
                </a:ext>
              </a:extLst>
            </p:cNvPr>
            <p:cNvSpPr/>
            <p:nvPr/>
          </p:nvSpPr>
          <p:spPr>
            <a:xfrm>
              <a:off x="6256936" y="2750642"/>
              <a:ext cx="76637" cy="100838"/>
            </a:xfrm>
            <a:custGeom>
              <a:avLst/>
              <a:gdLst>
                <a:gd name="connsiteX0" fmla="*/ 55985 w 76636"/>
                <a:gd name="connsiteY0" fmla="*/ 69659 h 100838"/>
                <a:gd name="connsiteX1" fmla="*/ 76314 w 76636"/>
                <a:gd name="connsiteY1" fmla="*/ 69982 h 100838"/>
                <a:gd name="connsiteX2" fmla="*/ 75992 w 76636"/>
                <a:gd name="connsiteY2" fmla="*/ 78533 h 100838"/>
                <a:gd name="connsiteX3" fmla="*/ 63609 w 76636"/>
                <a:gd name="connsiteY3" fmla="*/ 81396 h 100838"/>
                <a:gd name="connsiteX4" fmla="*/ 49975 w 76636"/>
                <a:gd name="connsiteY4" fmla="*/ 99184 h 100838"/>
                <a:gd name="connsiteX5" fmla="*/ 42997 w 76636"/>
                <a:gd name="connsiteY5" fmla="*/ 95675 h 100838"/>
                <a:gd name="connsiteX6" fmla="*/ 58889 w 76636"/>
                <a:gd name="connsiteY6" fmla="*/ 79178 h 100838"/>
                <a:gd name="connsiteX7" fmla="*/ 51589 w 76636"/>
                <a:gd name="connsiteY7" fmla="*/ 74741 h 100838"/>
                <a:gd name="connsiteX8" fmla="*/ 43320 w 76636"/>
                <a:gd name="connsiteY8" fmla="*/ 78855 h 100838"/>
                <a:gd name="connsiteX9" fmla="*/ 34769 w 76636"/>
                <a:gd name="connsiteY9" fmla="*/ 74096 h 100838"/>
                <a:gd name="connsiteX10" fmla="*/ 25573 w 76636"/>
                <a:gd name="connsiteY10" fmla="*/ 71232 h 100838"/>
                <a:gd name="connsiteX11" fmla="*/ 18272 w 76636"/>
                <a:gd name="connsiteY11" fmla="*/ 53444 h 100838"/>
                <a:gd name="connsiteX12" fmla="*/ 21136 w 76636"/>
                <a:gd name="connsiteY12" fmla="*/ 50580 h 100838"/>
                <a:gd name="connsiteX13" fmla="*/ 28759 w 76636"/>
                <a:gd name="connsiteY13" fmla="*/ 53121 h 100838"/>
                <a:gd name="connsiteX14" fmla="*/ 15408 w 76636"/>
                <a:gd name="connsiteY14" fmla="*/ 36947 h 100838"/>
                <a:gd name="connsiteX15" fmla="*/ 10971 w 76636"/>
                <a:gd name="connsiteY15" fmla="*/ 42675 h 100838"/>
                <a:gd name="connsiteX16" fmla="*/ 5244 w 76636"/>
                <a:gd name="connsiteY16" fmla="*/ 41102 h 100838"/>
                <a:gd name="connsiteX17" fmla="*/ 3025 w 76636"/>
                <a:gd name="connsiteY17" fmla="*/ 22063 h 100838"/>
                <a:gd name="connsiteX18" fmla="*/ 6817 w 76636"/>
                <a:gd name="connsiteY18" fmla="*/ 19845 h 100838"/>
                <a:gd name="connsiteX19" fmla="*/ 12222 w 76636"/>
                <a:gd name="connsiteY19" fmla="*/ 25895 h 100838"/>
                <a:gd name="connsiteX20" fmla="*/ 17304 w 76636"/>
                <a:gd name="connsiteY20" fmla="*/ 17021 h 100838"/>
                <a:gd name="connsiteX21" fmla="*/ 25250 w 76636"/>
                <a:gd name="connsiteY21" fmla="*/ 21136 h 100838"/>
                <a:gd name="connsiteX22" fmla="*/ 32873 w 76636"/>
                <a:gd name="connsiteY22" fmla="*/ 28436 h 100838"/>
                <a:gd name="connsiteX23" fmla="*/ 35414 w 76636"/>
                <a:gd name="connsiteY23" fmla="*/ 3348 h 100838"/>
                <a:gd name="connsiteX24" fmla="*/ 41747 w 76636"/>
                <a:gd name="connsiteY24" fmla="*/ 3025 h 100838"/>
                <a:gd name="connsiteX25" fmla="*/ 50621 w 76636"/>
                <a:gd name="connsiteY25" fmla="*/ 14763 h 100838"/>
                <a:gd name="connsiteX26" fmla="*/ 49048 w 76636"/>
                <a:gd name="connsiteY26" fmla="*/ 39851 h 100838"/>
                <a:gd name="connsiteX27" fmla="*/ 47152 w 76636"/>
                <a:gd name="connsiteY27" fmla="*/ 54775 h 100838"/>
                <a:gd name="connsiteX28" fmla="*/ 50661 w 76636"/>
                <a:gd name="connsiteY28" fmla="*/ 61753 h 100838"/>
                <a:gd name="connsiteX29" fmla="*/ 55985 w 76636"/>
                <a:gd name="connsiteY29" fmla="*/ 69659 h 1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36" h="100838">
                  <a:moveTo>
                    <a:pt x="55985" y="69659"/>
                  </a:moveTo>
                  <a:lnTo>
                    <a:pt x="76314" y="69982"/>
                  </a:lnTo>
                  <a:cubicBezTo>
                    <a:pt x="76314" y="69982"/>
                    <a:pt x="77282" y="78533"/>
                    <a:pt x="75992" y="78533"/>
                  </a:cubicBezTo>
                  <a:cubicBezTo>
                    <a:pt x="74701" y="78533"/>
                    <a:pt x="63609" y="81396"/>
                    <a:pt x="63609" y="81396"/>
                  </a:cubicBezTo>
                  <a:lnTo>
                    <a:pt x="49975" y="99184"/>
                  </a:lnTo>
                  <a:lnTo>
                    <a:pt x="42997" y="95675"/>
                  </a:lnTo>
                  <a:lnTo>
                    <a:pt x="58889" y="79178"/>
                  </a:lnTo>
                  <a:lnTo>
                    <a:pt x="51589" y="74741"/>
                  </a:lnTo>
                  <a:lnTo>
                    <a:pt x="43320" y="78855"/>
                  </a:lnTo>
                  <a:lnTo>
                    <a:pt x="34769" y="74096"/>
                  </a:lnTo>
                  <a:lnTo>
                    <a:pt x="25573" y="71232"/>
                  </a:lnTo>
                  <a:lnTo>
                    <a:pt x="18272" y="53444"/>
                  </a:lnTo>
                  <a:lnTo>
                    <a:pt x="21136" y="50580"/>
                  </a:lnTo>
                  <a:lnTo>
                    <a:pt x="28759" y="53121"/>
                  </a:lnTo>
                  <a:lnTo>
                    <a:pt x="15408" y="36947"/>
                  </a:lnTo>
                  <a:lnTo>
                    <a:pt x="10971" y="42675"/>
                  </a:lnTo>
                  <a:lnTo>
                    <a:pt x="5244" y="41102"/>
                  </a:lnTo>
                  <a:lnTo>
                    <a:pt x="3025" y="22063"/>
                  </a:lnTo>
                  <a:lnTo>
                    <a:pt x="6817" y="19845"/>
                  </a:lnTo>
                  <a:lnTo>
                    <a:pt x="12222" y="25895"/>
                  </a:lnTo>
                  <a:lnTo>
                    <a:pt x="17304" y="17021"/>
                  </a:lnTo>
                  <a:lnTo>
                    <a:pt x="25250" y="21136"/>
                  </a:lnTo>
                  <a:lnTo>
                    <a:pt x="32873" y="28436"/>
                  </a:lnTo>
                  <a:lnTo>
                    <a:pt x="35414" y="3348"/>
                  </a:lnTo>
                  <a:lnTo>
                    <a:pt x="41747" y="3025"/>
                  </a:lnTo>
                  <a:lnTo>
                    <a:pt x="50621" y="14763"/>
                  </a:lnTo>
                  <a:lnTo>
                    <a:pt x="49048" y="39851"/>
                  </a:lnTo>
                  <a:lnTo>
                    <a:pt x="47152" y="54775"/>
                  </a:lnTo>
                  <a:lnTo>
                    <a:pt x="50661" y="61753"/>
                  </a:lnTo>
                  <a:lnTo>
                    <a:pt x="55985" y="6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orme libre : forme 4661">
              <a:extLst>
                <a:ext uri="{FF2B5EF4-FFF2-40B4-BE49-F238E27FC236}">
                  <a16:creationId xmlns:a16="http://schemas.microsoft.com/office/drawing/2014/main" id="{099ADD6E-BBA1-4571-88BA-BF053B04670F}"/>
                </a:ext>
              </a:extLst>
            </p:cNvPr>
            <p:cNvSpPr/>
            <p:nvPr/>
          </p:nvSpPr>
          <p:spPr>
            <a:xfrm>
              <a:off x="6210551" y="2759798"/>
              <a:ext cx="20168" cy="16134"/>
            </a:xfrm>
            <a:custGeom>
              <a:avLst/>
              <a:gdLst>
                <a:gd name="connsiteX0" fmla="*/ 3630 w 20167"/>
                <a:gd name="connsiteY0" fmla="*/ 11294 h 16134"/>
                <a:gd name="connsiteX1" fmla="*/ 3025 w 20167"/>
                <a:gd name="connsiteY1" fmla="*/ 4961 h 16134"/>
                <a:gd name="connsiteX2" fmla="*/ 13795 w 20167"/>
                <a:gd name="connsiteY2" fmla="*/ 3025 h 16134"/>
                <a:gd name="connsiteX3" fmla="*/ 17909 w 20167"/>
                <a:gd name="connsiteY3" fmla="*/ 1415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630" y="11294"/>
                  </a:moveTo>
                  <a:lnTo>
                    <a:pt x="3025" y="4961"/>
                  </a:lnTo>
                  <a:lnTo>
                    <a:pt x="13795" y="3025"/>
                  </a:lnTo>
                  <a:lnTo>
                    <a:pt x="17909" y="141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orme libre : forme 4662">
              <a:extLst>
                <a:ext uri="{FF2B5EF4-FFF2-40B4-BE49-F238E27FC236}">
                  <a16:creationId xmlns:a16="http://schemas.microsoft.com/office/drawing/2014/main" id="{C71F03F5-B7DE-4666-8420-FA7F30287919}"/>
                </a:ext>
              </a:extLst>
            </p:cNvPr>
            <p:cNvSpPr/>
            <p:nvPr/>
          </p:nvSpPr>
          <p:spPr>
            <a:xfrm>
              <a:off x="6205468" y="2735073"/>
              <a:ext cx="32268" cy="24201"/>
            </a:xfrm>
            <a:custGeom>
              <a:avLst/>
              <a:gdLst>
                <a:gd name="connsiteX0" fmla="*/ 22709 w 32268"/>
                <a:gd name="connsiteY0" fmla="*/ 21741 h 24201"/>
                <a:gd name="connsiteX1" fmla="*/ 3025 w 32268"/>
                <a:gd name="connsiteY1" fmla="*/ 11254 h 24201"/>
                <a:gd name="connsiteX2" fmla="*/ 5849 w 32268"/>
                <a:gd name="connsiteY2" fmla="*/ 6494 h 24201"/>
                <a:gd name="connsiteX3" fmla="*/ 30937 w 32268"/>
                <a:gd name="connsiteY3" fmla="*/ 3025 h 24201"/>
                <a:gd name="connsiteX4" fmla="*/ 30614 w 32268"/>
                <a:gd name="connsiteY4" fmla="*/ 1665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22709" y="21741"/>
                  </a:moveTo>
                  <a:lnTo>
                    <a:pt x="3025" y="11254"/>
                  </a:lnTo>
                  <a:lnTo>
                    <a:pt x="5849" y="6494"/>
                  </a:lnTo>
                  <a:lnTo>
                    <a:pt x="30937" y="3025"/>
                  </a:lnTo>
                  <a:lnTo>
                    <a:pt x="30614" y="166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orme libre : forme 4663">
              <a:extLst>
                <a:ext uri="{FF2B5EF4-FFF2-40B4-BE49-F238E27FC236}">
                  <a16:creationId xmlns:a16="http://schemas.microsoft.com/office/drawing/2014/main" id="{6B8A1BB5-4BEA-4926-A05C-BD7D12A51BBF}"/>
                </a:ext>
              </a:extLst>
            </p:cNvPr>
            <p:cNvSpPr/>
            <p:nvPr/>
          </p:nvSpPr>
          <p:spPr>
            <a:xfrm>
              <a:off x="6197522" y="2779482"/>
              <a:ext cx="24201" cy="36302"/>
            </a:xfrm>
            <a:custGeom>
              <a:avLst/>
              <a:gdLst>
                <a:gd name="connsiteX0" fmla="*/ 3025 w 24201"/>
                <a:gd name="connsiteY0" fmla="*/ 35414 h 36301"/>
                <a:gd name="connsiteX1" fmla="*/ 4921 w 24201"/>
                <a:gd name="connsiteY1" fmla="*/ 10326 h 36301"/>
                <a:gd name="connsiteX2" fmla="*/ 12222 w 24201"/>
                <a:gd name="connsiteY2" fmla="*/ 3025 h 36301"/>
                <a:gd name="connsiteX3" fmla="*/ 19522 w 24201"/>
                <a:gd name="connsiteY3" fmla="*/ 5889 h 36301"/>
                <a:gd name="connsiteX4" fmla="*/ 23354 w 24201"/>
                <a:gd name="connsiteY4" fmla="*/ 7785 h 36301"/>
                <a:gd name="connsiteX5" fmla="*/ 21418 w 24201"/>
                <a:gd name="connsiteY5" fmla="*/ 17304 h 36301"/>
                <a:gd name="connsiteX6" fmla="*/ 14763 w 24201"/>
                <a:gd name="connsiteY6" fmla="*/ 21458 h 36301"/>
                <a:gd name="connsiteX7" fmla="*/ 11294 w 24201"/>
                <a:gd name="connsiteY7" fmla="*/ 3476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6301">
                  <a:moveTo>
                    <a:pt x="3025" y="35414"/>
                  </a:moveTo>
                  <a:lnTo>
                    <a:pt x="4921" y="10326"/>
                  </a:lnTo>
                  <a:lnTo>
                    <a:pt x="12222" y="3025"/>
                  </a:lnTo>
                  <a:lnTo>
                    <a:pt x="19522" y="5889"/>
                  </a:lnTo>
                  <a:lnTo>
                    <a:pt x="23354" y="7785"/>
                  </a:lnTo>
                  <a:lnTo>
                    <a:pt x="21418" y="17304"/>
                  </a:lnTo>
                  <a:lnTo>
                    <a:pt x="14763" y="21458"/>
                  </a:lnTo>
                  <a:lnTo>
                    <a:pt x="11294" y="347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orme libre : forme 4664">
              <a:extLst>
                <a:ext uri="{FF2B5EF4-FFF2-40B4-BE49-F238E27FC236}">
                  <a16:creationId xmlns:a16="http://schemas.microsoft.com/office/drawing/2014/main" id="{D81EC655-A234-4EF4-A849-F547216B3395}"/>
                </a:ext>
              </a:extLst>
            </p:cNvPr>
            <p:cNvSpPr/>
            <p:nvPr/>
          </p:nvSpPr>
          <p:spPr>
            <a:xfrm>
              <a:off x="6181953" y="2818526"/>
              <a:ext cx="16134" cy="16134"/>
            </a:xfrm>
            <a:custGeom>
              <a:avLst/>
              <a:gdLst>
                <a:gd name="connsiteX0" fmla="*/ 3025 w 16134"/>
                <a:gd name="connsiteY0" fmla="*/ 12544 h 16134"/>
                <a:gd name="connsiteX1" fmla="*/ 11294 w 16134"/>
                <a:gd name="connsiteY1" fmla="*/ 3025 h 16134"/>
                <a:gd name="connsiteX2" fmla="*/ 14480 w 16134"/>
                <a:gd name="connsiteY2" fmla="*/ 4961 h 16134"/>
                <a:gd name="connsiteX3" fmla="*/ 13190 w 16134"/>
                <a:gd name="connsiteY3" fmla="*/ 11294 h 16134"/>
                <a:gd name="connsiteX4" fmla="*/ 5889 w 16134"/>
                <a:gd name="connsiteY4" fmla="*/ 154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2544"/>
                  </a:moveTo>
                  <a:lnTo>
                    <a:pt x="11294" y="3025"/>
                  </a:lnTo>
                  <a:lnTo>
                    <a:pt x="14480" y="4961"/>
                  </a:lnTo>
                  <a:lnTo>
                    <a:pt x="13190" y="11294"/>
                  </a:lnTo>
                  <a:lnTo>
                    <a:pt x="5889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orme libre : forme 4665">
              <a:extLst>
                <a:ext uri="{FF2B5EF4-FFF2-40B4-BE49-F238E27FC236}">
                  <a16:creationId xmlns:a16="http://schemas.microsoft.com/office/drawing/2014/main" id="{81E86D7E-6BE5-4303-ADD9-97D9A511EEF4}"/>
                </a:ext>
              </a:extLst>
            </p:cNvPr>
            <p:cNvSpPr/>
            <p:nvPr/>
          </p:nvSpPr>
          <p:spPr>
            <a:xfrm>
              <a:off x="6247659" y="2638228"/>
              <a:ext cx="88738" cy="92771"/>
            </a:xfrm>
            <a:custGeom>
              <a:avLst/>
              <a:gdLst>
                <a:gd name="connsiteX0" fmla="*/ 59212 w 88737"/>
                <a:gd name="connsiteY0" fmla="*/ 51266 h 92771"/>
                <a:gd name="connsiteX1" fmla="*/ 56671 w 88737"/>
                <a:gd name="connsiteY1" fmla="*/ 64617 h 92771"/>
                <a:gd name="connsiteX2" fmla="*/ 46547 w 88737"/>
                <a:gd name="connsiteY2" fmla="*/ 75427 h 92771"/>
                <a:gd name="connsiteX3" fmla="*/ 34769 w 88737"/>
                <a:gd name="connsiteY3" fmla="*/ 76032 h 92771"/>
                <a:gd name="connsiteX4" fmla="*/ 7502 w 88737"/>
                <a:gd name="connsiteY4" fmla="*/ 92569 h 92771"/>
                <a:gd name="connsiteX5" fmla="*/ 3025 w 88737"/>
                <a:gd name="connsiteY5" fmla="*/ 86842 h 92771"/>
                <a:gd name="connsiteX6" fmla="*/ 10971 w 88737"/>
                <a:gd name="connsiteY6" fmla="*/ 77323 h 92771"/>
                <a:gd name="connsiteX7" fmla="*/ 22104 w 88737"/>
                <a:gd name="connsiteY7" fmla="*/ 70950 h 92771"/>
                <a:gd name="connsiteX8" fmla="*/ 6534 w 88737"/>
                <a:gd name="connsiteY8" fmla="*/ 61430 h 92771"/>
                <a:gd name="connsiteX9" fmla="*/ 7785 w 88737"/>
                <a:gd name="connsiteY9" fmla="*/ 56348 h 92771"/>
                <a:gd name="connsiteX10" fmla="*/ 18272 w 88737"/>
                <a:gd name="connsiteY10" fmla="*/ 53525 h 92771"/>
                <a:gd name="connsiteX11" fmla="*/ 8430 w 88737"/>
                <a:gd name="connsiteY11" fmla="*/ 44611 h 92771"/>
                <a:gd name="connsiteX12" fmla="*/ 10649 w 88737"/>
                <a:gd name="connsiteY12" fmla="*/ 32873 h 92771"/>
                <a:gd name="connsiteX13" fmla="*/ 20490 w 88737"/>
                <a:gd name="connsiteY13" fmla="*/ 29687 h 92771"/>
                <a:gd name="connsiteX14" fmla="*/ 23677 w 88737"/>
                <a:gd name="connsiteY14" fmla="*/ 31300 h 92771"/>
                <a:gd name="connsiteX15" fmla="*/ 24927 w 88737"/>
                <a:gd name="connsiteY15" fmla="*/ 41424 h 92771"/>
                <a:gd name="connsiteX16" fmla="*/ 28759 w 88737"/>
                <a:gd name="connsiteY16" fmla="*/ 43038 h 92771"/>
                <a:gd name="connsiteX17" fmla="*/ 29687 w 88737"/>
                <a:gd name="connsiteY17" fmla="*/ 38278 h 92771"/>
                <a:gd name="connsiteX18" fmla="*/ 36705 w 88737"/>
                <a:gd name="connsiteY18" fmla="*/ 39206 h 92771"/>
                <a:gd name="connsiteX19" fmla="*/ 37955 w 88737"/>
                <a:gd name="connsiteY19" fmla="*/ 19522 h 92771"/>
                <a:gd name="connsiteX20" fmla="*/ 55098 w 88737"/>
                <a:gd name="connsiteY20" fmla="*/ 16053 h 92771"/>
                <a:gd name="connsiteX21" fmla="*/ 80791 w 88737"/>
                <a:gd name="connsiteY21" fmla="*/ 3025 h 92771"/>
                <a:gd name="connsiteX22" fmla="*/ 85874 w 88737"/>
                <a:gd name="connsiteY22" fmla="*/ 3670 h 92771"/>
                <a:gd name="connsiteX23" fmla="*/ 84301 w 88737"/>
                <a:gd name="connsiteY23" fmla="*/ 24604 h 92771"/>
                <a:gd name="connsiteX24" fmla="*/ 71918 w 88737"/>
                <a:gd name="connsiteY24" fmla="*/ 36987 h 92771"/>
                <a:gd name="connsiteX25" fmla="*/ 69377 w 88737"/>
                <a:gd name="connsiteY25" fmla="*/ 40496 h 92771"/>
                <a:gd name="connsiteX26" fmla="*/ 77968 w 88737"/>
                <a:gd name="connsiteY26" fmla="*/ 41424 h 92771"/>
                <a:gd name="connsiteX27" fmla="*/ 76677 w 88737"/>
                <a:gd name="connsiteY27" fmla="*/ 44933 h 92771"/>
                <a:gd name="connsiteX28" fmla="*/ 62721 w 88737"/>
                <a:gd name="connsiteY28" fmla="*/ 43360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737" h="92771">
                  <a:moveTo>
                    <a:pt x="59212" y="51266"/>
                  </a:moveTo>
                  <a:lnTo>
                    <a:pt x="56671" y="64617"/>
                  </a:lnTo>
                  <a:lnTo>
                    <a:pt x="46547" y="75427"/>
                  </a:lnTo>
                  <a:lnTo>
                    <a:pt x="34769" y="76032"/>
                  </a:lnTo>
                  <a:lnTo>
                    <a:pt x="7502" y="92569"/>
                  </a:lnTo>
                  <a:lnTo>
                    <a:pt x="3025" y="86842"/>
                  </a:lnTo>
                  <a:lnTo>
                    <a:pt x="10971" y="77323"/>
                  </a:lnTo>
                  <a:lnTo>
                    <a:pt x="22104" y="70950"/>
                  </a:lnTo>
                  <a:lnTo>
                    <a:pt x="6534" y="61430"/>
                  </a:lnTo>
                  <a:lnTo>
                    <a:pt x="7785" y="56348"/>
                  </a:lnTo>
                  <a:lnTo>
                    <a:pt x="18272" y="53525"/>
                  </a:lnTo>
                  <a:lnTo>
                    <a:pt x="8430" y="44611"/>
                  </a:lnTo>
                  <a:lnTo>
                    <a:pt x="10649" y="32873"/>
                  </a:lnTo>
                  <a:lnTo>
                    <a:pt x="20490" y="29687"/>
                  </a:lnTo>
                  <a:lnTo>
                    <a:pt x="23677" y="31300"/>
                  </a:lnTo>
                  <a:lnTo>
                    <a:pt x="24927" y="41424"/>
                  </a:lnTo>
                  <a:lnTo>
                    <a:pt x="28759" y="43038"/>
                  </a:lnTo>
                  <a:lnTo>
                    <a:pt x="29687" y="38278"/>
                  </a:lnTo>
                  <a:lnTo>
                    <a:pt x="36705" y="39206"/>
                  </a:lnTo>
                  <a:lnTo>
                    <a:pt x="37955" y="19522"/>
                  </a:lnTo>
                  <a:lnTo>
                    <a:pt x="55098" y="16053"/>
                  </a:lnTo>
                  <a:lnTo>
                    <a:pt x="80791" y="3025"/>
                  </a:lnTo>
                  <a:lnTo>
                    <a:pt x="85874" y="3670"/>
                  </a:lnTo>
                  <a:lnTo>
                    <a:pt x="84301" y="24604"/>
                  </a:lnTo>
                  <a:lnTo>
                    <a:pt x="71918" y="36987"/>
                  </a:lnTo>
                  <a:lnTo>
                    <a:pt x="69377" y="40496"/>
                  </a:lnTo>
                  <a:lnTo>
                    <a:pt x="77968" y="41424"/>
                  </a:lnTo>
                  <a:lnTo>
                    <a:pt x="76677" y="44933"/>
                  </a:lnTo>
                  <a:lnTo>
                    <a:pt x="62721" y="43360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orme libre : forme 4666">
              <a:extLst>
                <a:ext uri="{FF2B5EF4-FFF2-40B4-BE49-F238E27FC236}">
                  <a16:creationId xmlns:a16="http://schemas.microsoft.com/office/drawing/2014/main" id="{F0CDC251-09AE-45C1-8DB4-B00D22FE31FF}"/>
                </a:ext>
              </a:extLst>
            </p:cNvPr>
            <p:cNvSpPr/>
            <p:nvPr/>
          </p:nvSpPr>
          <p:spPr>
            <a:xfrm>
              <a:off x="6543034" y="2623344"/>
              <a:ext cx="20168" cy="28235"/>
            </a:xfrm>
            <a:custGeom>
              <a:avLst/>
              <a:gdLst>
                <a:gd name="connsiteX0" fmla="*/ 10689 w 20167"/>
                <a:gd name="connsiteY0" fmla="*/ 22104 h 28234"/>
                <a:gd name="connsiteX1" fmla="*/ 6857 w 20167"/>
                <a:gd name="connsiteY1" fmla="*/ 13916 h 28234"/>
                <a:gd name="connsiteX2" fmla="*/ 3025 w 20167"/>
                <a:gd name="connsiteY2" fmla="*/ 5486 h 28234"/>
                <a:gd name="connsiteX3" fmla="*/ 11496 w 20167"/>
                <a:gd name="connsiteY3" fmla="*/ 3025 h 28234"/>
                <a:gd name="connsiteX4" fmla="*/ 20773 w 20167"/>
                <a:gd name="connsiteY4" fmla="*/ 13391 h 28234"/>
                <a:gd name="connsiteX5" fmla="*/ 17747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10689" y="22104"/>
                  </a:moveTo>
                  <a:lnTo>
                    <a:pt x="6857" y="13916"/>
                  </a:lnTo>
                  <a:lnTo>
                    <a:pt x="3025" y="5486"/>
                  </a:lnTo>
                  <a:lnTo>
                    <a:pt x="11496" y="3025"/>
                  </a:lnTo>
                  <a:lnTo>
                    <a:pt x="20773" y="13391"/>
                  </a:lnTo>
                  <a:lnTo>
                    <a:pt x="17747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orme libre : forme 4667">
              <a:extLst>
                <a:ext uri="{FF2B5EF4-FFF2-40B4-BE49-F238E27FC236}">
                  <a16:creationId xmlns:a16="http://schemas.microsoft.com/office/drawing/2014/main" id="{44F31B50-96CC-405A-B28C-D9BC200B3E76}"/>
                </a:ext>
              </a:extLst>
            </p:cNvPr>
            <p:cNvSpPr/>
            <p:nvPr/>
          </p:nvSpPr>
          <p:spPr>
            <a:xfrm>
              <a:off x="6572479" y="2640809"/>
              <a:ext cx="12101" cy="16134"/>
            </a:xfrm>
            <a:custGeom>
              <a:avLst/>
              <a:gdLst>
                <a:gd name="connsiteX0" fmla="*/ 5768 w 12100"/>
                <a:gd name="connsiteY0" fmla="*/ 14440 h 16134"/>
                <a:gd name="connsiteX1" fmla="*/ 3025 w 12100"/>
                <a:gd name="connsiteY1" fmla="*/ 3025 h 16134"/>
                <a:gd name="connsiteX2" fmla="*/ 9317 w 12100"/>
                <a:gd name="connsiteY2" fmla="*/ 3025 h 16134"/>
                <a:gd name="connsiteX3" fmla="*/ 10406 w 12100"/>
                <a:gd name="connsiteY3" fmla="*/ 89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5768" y="14440"/>
                  </a:moveTo>
                  <a:lnTo>
                    <a:pt x="3025" y="3025"/>
                  </a:lnTo>
                  <a:lnTo>
                    <a:pt x="9317" y="3025"/>
                  </a:lnTo>
                  <a:lnTo>
                    <a:pt x="10406" y="89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orme libre : forme 4668">
              <a:extLst>
                <a:ext uri="{FF2B5EF4-FFF2-40B4-BE49-F238E27FC236}">
                  <a16:creationId xmlns:a16="http://schemas.microsoft.com/office/drawing/2014/main" id="{51D0B4FC-CF81-4274-83DF-893A22B85388}"/>
                </a:ext>
              </a:extLst>
            </p:cNvPr>
            <p:cNvSpPr/>
            <p:nvPr/>
          </p:nvSpPr>
          <p:spPr>
            <a:xfrm>
              <a:off x="6551222" y="2593617"/>
              <a:ext cx="44369" cy="44369"/>
            </a:xfrm>
            <a:custGeom>
              <a:avLst/>
              <a:gdLst>
                <a:gd name="connsiteX0" fmla="*/ 11738 w 44368"/>
                <a:gd name="connsiteY0" fmla="*/ 33034 h 44368"/>
                <a:gd name="connsiteX1" fmla="*/ 11496 w 44368"/>
                <a:gd name="connsiteY1" fmla="*/ 24564 h 44368"/>
                <a:gd name="connsiteX2" fmla="*/ 7099 w 44368"/>
                <a:gd name="connsiteY2" fmla="*/ 25411 h 44368"/>
                <a:gd name="connsiteX3" fmla="*/ 3025 w 44368"/>
                <a:gd name="connsiteY3" fmla="*/ 25129 h 44368"/>
                <a:gd name="connsiteX4" fmla="*/ 8753 w 44368"/>
                <a:gd name="connsiteY4" fmla="*/ 3590 h 44368"/>
                <a:gd name="connsiteX5" fmla="*/ 18030 w 44368"/>
                <a:gd name="connsiteY5" fmla="*/ 3025 h 44368"/>
                <a:gd name="connsiteX6" fmla="*/ 29727 w 44368"/>
                <a:gd name="connsiteY6" fmla="*/ 18030 h 44368"/>
                <a:gd name="connsiteX7" fmla="*/ 25129 w 44368"/>
                <a:gd name="connsiteY7" fmla="*/ 24322 h 44368"/>
                <a:gd name="connsiteX8" fmla="*/ 30816 w 44368"/>
                <a:gd name="connsiteY8" fmla="*/ 25411 h 44368"/>
                <a:gd name="connsiteX9" fmla="*/ 44207 w 44368"/>
                <a:gd name="connsiteY9" fmla="*/ 38197 h 44368"/>
                <a:gd name="connsiteX10" fmla="*/ 39286 w 44368"/>
                <a:gd name="connsiteY10" fmla="*/ 45014 h 44368"/>
                <a:gd name="connsiteX11" fmla="*/ 34366 w 44368"/>
                <a:gd name="connsiteY11" fmla="*/ 43925 h 44368"/>
                <a:gd name="connsiteX12" fmla="*/ 29203 w 44368"/>
                <a:gd name="connsiteY12" fmla="*/ 36826 h 44368"/>
                <a:gd name="connsiteX13" fmla="*/ 15005 w 44368"/>
                <a:gd name="connsiteY13" fmla="*/ 3355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368" h="44368">
                  <a:moveTo>
                    <a:pt x="11738" y="33034"/>
                  </a:moveTo>
                  <a:lnTo>
                    <a:pt x="11496" y="24564"/>
                  </a:lnTo>
                  <a:lnTo>
                    <a:pt x="7099" y="25411"/>
                  </a:lnTo>
                  <a:lnTo>
                    <a:pt x="3025" y="25129"/>
                  </a:lnTo>
                  <a:lnTo>
                    <a:pt x="8753" y="3590"/>
                  </a:lnTo>
                  <a:lnTo>
                    <a:pt x="18030" y="3025"/>
                  </a:lnTo>
                  <a:lnTo>
                    <a:pt x="29727" y="18030"/>
                  </a:lnTo>
                  <a:lnTo>
                    <a:pt x="25129" y="24322"/>
                  </a:lnTo>
                  <a:lnTo>
                    <a:pt x="30816" y="25411"/>
                  </a:lnTo>
                  <a:lnTo>
                    <a:pt x="44207" y="38197"/>
                  </a:lnTo>
                  <a:lnTo>
                    <a:pt x="39286" y="45014"/>
                  </a:lnTo>
                  <a:lnTo>
                    <a:pt x="34366" y="43925"/>
                  </a:lnTo>
                  <a:lnTo>
                    <a:pt x="29203" y="36826"/>
                  </a:lnTo>
                  <a:lnTo>
                    <a:pt x="15005" y="335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orme libre : forme 4669">
              <a:extLst>
                <a:ext uri="{FF2B5EF4-FFF2-40B4-BE49-F238E27FC236}">
                  <a16:creationId xmlns:a16="http://schemas.microsoft.com/office/drawing/2014/main" id="{56C546C4-62D6-4B8D-85EF-91F66DC77B01}"/>
                </a:ext>
              </a:extLst>
            </p:cNvPr>
            <p:cNvSpPr/>
            <p:nvPr/>
          </p:nvSpPr>
          <p:spPr>
            <a:xfrm>
              <a:off x="5551070" y="1214797"/>
              <a:ext cx="609062" cy="504190"/>
            </a:xfrm>
            <a:custGeom>
              <a:avLst/>
              <a:gdLst>
                <a:gd name="connsiteX0" fmla="*/ 29566 w 609062"/>
                <a:gd name="connsiteY0" fmla="*/ 78250 h 504190"/>
                <a:gd name="connsiteX1" fmla="*/ 50338 w 609062"/>
                <a:gd name="connsiteY1" fmla="*/ 67723 h 504190"/>
                <a:gd name="connsiteX2" fmla="*/ 59938 w 609062"/>
                <a:gd name="connsiteY2" fmla="*/ 93134 h 504190"/>
                <a:gd name="connsiteX3" fmla="*/ 63367 w 609062"/>
                <a:gd name="connsiteY3" fmla="*/ 75145 h 504190"/>
                <a:gd name="connsiteX4" fmla="*/ 71111 w 609062"/>
                <a:gd name="connsiteY4" fmla="*/ 81033 h 504190"/>
                <a:gd name="connsiteX5" fmla="*/ 62116 w 609062"/>
                <a:gd name="connsiteY5" fmla="*/ 56832 h 504190"/>
                <a:gd name="connsiteX6" fmla="*/ 70183 w 609062"/>
                <a:gd name="connsiteY6" fmla="*/ 54049 h 504190"/>
                <a:gd name="connsiteX7" fmla="*/ 87850 w 609062"/>
                <a:gd name="connsiteY7" fmla="*/ 78533 h 504190"/>
                <a:gd name="connsiteX8" fmla="*/ 85349 w 609062"/>
                <a:gd name="connsiteY8" fmla="*/ 88778 h 504190"/>
                <a:gd name="connsiteX9" fmla="*/ 98700 w 609062"/>
                <a:gd name="connsiteY9" fmla="*/ 90956 h 504190"/>
                <a:gd name="connsiteX10" fmla="*/ 94062 w 609062"/>
                <a:gd name="connsiteY10" fmla="*/ 83212 h 504190"/>
                <a:gd name="connsiteX11" fmla="*/ 97168 w 609062"/>
                <a:gd name="connsiteY11" fmla="*/ 78855 h 504190"/>
                <a:gd name="connsiteX12" fmla="*/ 103057 w 609062"/>
                <a:gd name="connsiteY12" fmla="*/ 81356 h 504190"/>
                <a:gd name="connsiteX13" fmla="*/ 99628 w 609062"/>
                <a:gd name="connsiteY13" fmla="*/ 75145 h 504190"/>
                <a:gd name="connsiteX14" fmla="*/ 84422 w 609062"/>
                <a:gd name="connsiteY14" fmla="*/ 62439 h 504190"/>
                <a:gd name="connsiteX15" fmla="*/ 88132 w 609062"/>
                <a:gd name="connsiteY15" fmla="*/ 49733 h 504190"/>
                <a:gd name="connsiteX16" fmla="*/ 93094 w 609062"/>
                <a:gd name="connsiteY16" fmla="*/ 48483 h 504190"/>
                <a:gd name="connsiteX17" fmla="*/ 112334 w 609062"/>
                <a:gd name="connsiteY17" fmla="*/ 68933 h 504190"/>
                <a:gd name="connsiteX18" fmla="*/ 102411 w 609062"/>
                <a:gd name="connsiteY18" fmla="*/ 47555 h 504190"/>
                <a:gd name="connsiteX19" fmla="*/ 101161 w 609062"/>
                <a:gd name="connsiteY19" fmla="*/ 32994 h 504190"/>
                <a:gd name="connsiteX20" fmla="*/ 107372 w 609062"/>
                <a:gd name="connsiteY20" fmla="*/ 30816 h 504190"/>
                <a:gd name="connsiteX21" fmla="*/ 118223 w 609062"/>
                <a:gd name="connsiteY21" fmla="*/ 43522 h 504190"/>
                <a:gd name="connsiteX22" fmla="*/ 115117 w 609062"/>
                <a:gd name="connsiteY22" fmla="*/ 26460 h 504190"/>
                <a:gd name="connsiteX23" fmla="*/ 119755 w 609062"/>
                <a:gd name="connsiteY23" fmla="*/ 25855 h 504190"/>
                <a:gd name="connsiteX24" fmla="*/ 124112 w 609062"/>
                <a:gd name="connsiteY24" fmla="*/ 29283 h 504190"/>
                <a:gd name="connsiteX25" fmla="*/ 124434 w 609062"/>
                <a:gd name="connsiteY25" fmla="*/ 23072 h 504190"/>
                <a:gd name="connsiteX26" fmla="*/ 135284 w 609062"/>
                <a:gd name="connsiteY26" fmla="*/ 22749 h 504190"/>
                <a:gd name="connsiteX27" fmla="*/ 146135 w 609062"/>
                <a:gd name="connsiteY27" fmla="*/ 49733 h 504190"/>
                <a:gd name="connsiteX28" fmla="*/ 141173 w 609062"/>
                <a:gd name="connsiteY28" fmla="*/ 58123 h 504190"/>
                <a:gd name="connsiteX29" fmla="*/ 145207 w 609062"/>
                <a:gd name="connsiteY29" fmla="*/ 59051 h 504190"/>
                <a:gd name="connsiteX30" fmla="*/ 145207 w 609062"/>
                <a:gd name="connsiteY30" fmla="*/ 66513 h 504190"/>
                <a:gd name="connsiteX31" fmla="*/ 145207 w 609062"/>
                <a:gd name="connsiteY31" fmla="*/ 71797 h 504190"/>
                <a:gd name="connsiteX32" fmla="*/ 156662 w 609062"/>
                <a:gd name="connsiteY32" fmla="*/ 57518 h 504190"/>
                <a:gd name="connsiteX33" fmla="*/ 157590 w 609062"/>
                <a:gd name="connsiteY33" fmla="*/ 68691 h 504190"/>
                <a:gd name="connsiteX34" fmla="*/ 151701 w 609062"/>
                <a:gd name="connsiteY34" fmla="*/ 80469 h 504190"/>
                <a:gd name="connsiteX35" fmla="*/ 160696 w 609062"/>
                <a:gd name="connsiteY35" fmla="*/ 74580 h 504190"/>
                <a:gd name="connsiteX36" fmla="*/ 163156 w 609062"/>
                <a:gd name="connsiteY36" fmla="*/ 80791 h 504190"/>
                <a:gd name="connsiteX37" fmla="*/ 157590 w 609062"/>
                <a:gd name="connsiteY37" fmla="*/ 91964 h 504190"/>
                <a:gd name="connsiteX38" fmla="*/ 167190 w 609062"/>
                <a:gd name="connsiteY38" fmla="*/ 82042 h 504190"/>
                <a:gd name="connsiteX39" fmla="*/ 170295 w 609062"/>
                <a:gd name="connsiteY39" fmla="*/ 68086 h 504190"/>
                <a:gd name="connsiteX40" fmla="*/ 173401 w 609062"/>
                <a:gd name="connsiteY40" fmla="*/ 61269 h 504190"/>
                <a:gd name="connsiteX41" fmla="*/ 156339 w 609062"/>
                <a:gd name="connsiteY41" fmla="*/ 40174 h 504190"/>
                <a:gd name="connsiteX42" fmla="*/ 156339 w 609062"/>
                <a:gd name="connsiteY42" fmla="*/ 28719 h 504190"/>
                <a:gd name="connsiteX43" fmla="*/ 168117 w 609062"/>
                <a:gd name="connsiteY43" fmla="*/ 29969 h 504190"/>
                <a:gd name="connsiteX44" fmla="*/ 177435 w 609062"/>
                <a:gd name="connsiteY44" fmla="*/ 41747 h 504190"/>
                <a:gd name="connsiteX45" fmla="*/ 183929 w 609062"/>
                <a:gd name="connsiteY45" fmla="*/ 40214 h 504190"/>
                <a:gd name="connsiteX46" fmla="*/ 185179 w 609062"/>
                <a:gd name="connsiteY46" fmla="*/ 32752 h 504190"/>
                <a:gd name="connsiteX47" fmla="*/ 179895 w 609062"/>
                <a:gd name="connsiteY47" fmla="*/ 29969 h 504190"/>
                <a:gd name="connsiteX48" fmla="*/ 178362 w 609062"/>
                <a:gd name="connsiteY48" fmla="*/ 26863 h 504190"/>
                <a:gd name="connsiteX49" fmla="*/ 178685 w 609062"/>
                <a:gd name="connsiteY49" fmla="*/ 24080 h 504190"/>
                <a:gd name="connsiteX50" fmla="*/ 171868 w 609062"/>
                <a:gd name="connsiteY50" fmla="*/ 21902 h 504190"/>
                <a:gd name="connsiteX51" fmla="*/ 162551 w 609062"/>
                <a:gd name="connsiteY51" fmla="*/ 20652 h 504190"/>
                <a:gd name="connsiteX52" fmla="*/ 156057 w 609062"/>
                <a:gd name="connsiteY52" fmla="*/ 14763 h 504190"/>
                <a:gd name="connsiteX53" fmla="*/ 156985 w 609062"/>
                <a:gd name="connsiteY53" fmla="*/ 8874 h 504190"/>
                <a:gd name="connsiteX54" fmla="*/ 162874 w 609062"/>
                <a:gd name="connsiteY54" fmla="*/ 12585 h 504190"/>
                <a:gd name="connsiteX55" fmla="*/ 167230 w 609062"/>
                <a:gd name="connsiteY55" fmla="*/ 7946 h 504190"/>
                <a:gd name="connsiteX56" fmla="*/ 166907 w 609062"/>
                <a:gd name="connsiteY56" fmla="*/ 3307 h 504190"/>
                <a:gd name="connsiteX57" fmla="*/ 170013 w 609062"/>
                <a:gd name="connsiteY57" fmla="*/ 4558 h 504190"/>
                <a:gd name="connsiteX58" fmla="*/ 175579 w 609062"/>
                <a:gd name="connsiteY58" fmla="*/ 3025 h 504190"/>
                <a:gd name="connsiteX59" fmla="*/ 181468 w 609062"/>
                <a:gd name="connsiteY59" fmla="*/ 3025 h 504190"/>
                <a:gd name="connsiteX60" fmla="*/ 185502 w 609062"/>
                <a:gd name="connsiteY60" fmla="*/ 11415 h 504190"/>
                <a:gd name="connsiteX61" fmla="*/ 195424 w 609062"/>
                <a:gd name="connsiteY61" fmla="*/ 12020 h 504190"/>
                <a:gd name="connsiteX62" fmla="*/ 203491 w 609062"/>
                <a:gd name="connsiteY62" fmla="*/ 26904 h 504190"/>
                <a:gd name="connsiteX63" fmla="*/ 200385 w 609062"/>
                <a:gd name="connsiteY63" fmla="*/ 43038 h 504190"/>
                <a:gd name="connsiteX64" fmla="*/ 209380 w 609062"/>
                <a:gd name="connsiteY64" fmla="*/ 49249 h 504190"/>
                <a:gd name="connsiteX65" fmla="*/ 209985 w 609062"/>
                <a:gd name="connsiteY65" fmla="*/ 55461 h 504190"/>
                <a:gd name="connsiteX66" fmla="*/ 207525 w 609062"/>
                <a:gd name="connsiteY66" fmla="*/ 58567 h 504190"/>
                <a:gd name="connsiteX67" fmla="*/ 215592 w 609062"/>
                <a:gd name="connsiteY67" fmla="*/ 66956 h 504190"/>
                <a:gd name="connsiteX68" fmla="*/ 216197 w 609062"/>
                <a:gd name="connsiteY68" fmla="*/ 72523 h 504190"/>
                <a:gd name="connsiteX69" fmla="*/ 211558 w 609062"/>
                <a:gd name="connsiteY69" fmla="*/ 78734 h 504190"/>
                <a:gd name="connsiteX70" fmla="*/ 212809 w 609062"/>
                <a:gd name="connsiteY70" fmla="*/ 84623 h 504190"/>
                <a:gd name="connsiteX71" fmla="*/ 219948 w 609062"/>
                <a:gd name="connsiteY71" fmla="*/ 84301 h 504190"/>
                <a:gd name="connsiteX72" fmla="*/ 219948 w 609062"/>
                <a:gd name="connsiteY72" fmla="*/ 89262 h 504190"/>
                <a:gd name="connsiteX73" fmla="*/ 219020 w 609062"/>
                <a:gd name="connsiteY73" fmla="*/ 92973 h 504190"/>
                <a:gd name="connsiteX74" fmla="*/ 222449 w 609062"/>
                <a:gd name="connsiteY74" fmla="*/ 97611 h 504190"/>
                <a:gd name="connsiteX75" fmla="*/ 221844 w 609062"/>
                <a:gd name="connsiteY75" fmla="*/ 101040 h 504190"/>
                <a:gd name="connsiteX76" fmla="*/ 218738 w 609062"/>
                <a:gd name="connsiteY76" fmla="*/ 102895 h 504190"/>
                <a:gd name="connsiteX77" fmla="*/ 223094 w 609062"/>
                <a:gd name="connsiteY77" fmla="*/ 110357 h 504190"/>
                <a:gd name="connsiteX78" fmla="*/ 219666 w 609062"/>
                <a:gd name="connsiteY78" fmla="*/ 117497 h 504190"/>
                <a:gd name="connsiteX79" fmla="*/ 212849 w 609062"/>
                <a:gd name="connsiteY79" fmla="*/ 124959 h 504190"/>
                <a:gd name="connsiteX80" fmla="*/ 206637 w 609062"/>
                <a:gd name="connsiteY80" fmla="*/ 127742 h 504190"/>
                <a:gd name="connsiteX81" fmla="*/ 203854 w 609062"/>
                <a:gd name="connsiteY81" fmla="*/ 135204 h 504190"/>
                <a:gd name="connsiteX82" fmla="*/ 192399 w 609062"/>
                <a:gd name="connsiteY82" fmla="*/ 133671 h 504190"/>
                <a:gd name="connsiteX83" fmla="*/ 189616 w 609062"/>
                <a:gd name="connsiteY83" fmla="*/ 120965 h 504190"/>
                <a:gd name="connsiteX84" fmla="*/ 187115 w 609062"/>
                <a:gd name="connsiteY84" fmla="*/ 134316 h 504190"/>
                <a:gd name="connsiteX85" fmla="*/ 187115 w 609062"/>
                <a:gd name="connsiteY85" fmla="*/ 139883 h 504190"/>
                <a:gd name="connsiteX86" fmla="*/ 194577 w 609062"/>
                <a:gd name="connsiteY86" fmla="*/ 144239 h 504190"/>
                <a:gd name="connsiteX87" fmla="*/ 194577 w 609062"/>
                <a:gd name="connsiteY87" fmla="*/ 152629 h 504190"/>
                <a:gd name="connsiteX88" fmla="*/ 196110 w 609062"/>
                <a:gd name="connsiteY88" fmla="*/ 161018 h 504190"/>
                <a:gd name="connsiteX89" fmla="*/ 186792 w 609062"/>
                <a:gd name="connsiteY89" fmla="*/ 166585 h 504190"/>
                <a:gd name="connsiteX90" fmla="*/ 192076 w 609062"/>
                <a:gd name="connsiteY90" fmla="*/ 172796 h 504190"/>
                <a:gd name="connsiteX91" fmla="*/ 191471 w 609062"/>
                <a:gd name="connsiteY91" fmla="*/ 181186 h 504190"/>
                <a:gd name="connsiteX92" fmla="*/ 184009 w 609062"/>
                <a:gd name="connsiteY92" fmla="*/ 196392 h 504190"/>
                <a:gd name="connsiteX93" fmla="*/ 184009 w 609062"/>
                <a:gd name="connsiteY93" fmla="*/ 206637 h 504190"/>
                <a:gd name="connsiteX94" fmla="*/ 198288 w 609062"/>
                <a:gd name="connsiteY94" fmla="*/ 183364 h 504190"/>
                <a:gd name="connsiteX95" fmla="*/ 200466 w 609062"/>
                <a:gd name="connsiteY95" fmla="*/ 189858 h 504190"/>
                <a:gd name="connsiteX96" fmla="*/ 215673 w 609062"/>
                <a:gd name="connsiteY96" fmla="*/ 165052 h 504190"/>
                <a:gd name="connsiteX97" fmla="*/ 226523 w 609062"/>
                <a:gd name="connsiteY97" fmla="*/ 160413 h 504190"/>
                <a:gd name="connsiteX98" fmla="*/ 236768 w 609062"/>
                <a:gd name="connsiteY98" fmla="*/ 159486 h 504190"/>
                <a:gd name="connsiteX99" fmla="*/ 234307 w 609062"/>
                <a:gd name="connsiteY99" fmla="*/ 173764 h 504190"/>
                <a:gd name="connsiteX100" fmla="*/ 234307 w 609062"/>
                <a:gd name="connsiteY100" fmla="*/ 185542 h 504190"/>
                <a:gd name="connsiteX101" fmla="*/ 238341 w 609062"/>
                <a:gd name="connsiteY101" fmla="*/ 185219 h 504190"/>
                <a:gd name="connsiteX102" fmla="*/ 254757 w 609062"/>
                <a:gd name="connsiteY102" fmla="*/ 172191 h 504190"/>
                <a:gd name="connsiteX103" fmla="*/ 265608 w 609062"/>
                <a:gd name="connsiteY103" fmla="*/ 157307 h 504190"/>
                <a:gd name="connsiteX104" fmla="*/ 266213 w 609062"/>
                <a:gd name="connsiteY104" fmla="*/ 144602 h 504190"/>
                <a:gd name="connsiteX105" fmla="*/ 275207 w 609062"/>
                <a:gd name="connsiteY105" fmla="*/ 115157 h 504190"/>
                <a:gd name="connsiteX106" fmla="*/ 295980 w 609062"/>
                <a:gd name="connsiteY106" fmla="*/ 115762 h 504190"/>
                <a:gd name="connsiteX107" fmla="*/ 295657 w 609062"/>
                <a:gd name="connsiteY107" fmla="*/ 148030 h 504190"/>
                <a:gd name="connsiteX108" fmla="*/ 293802 w 609062"/>
                <a:gd name="connsiteY108" fmla="*/ 151136 h 504190"/>
                <a:gd name="connsiteX109" fmla="*/ 298763 w 609062"/>
                <a:gd name="connsiteY109" fmla="*/ 155775 h 504190"/>
                <a:gd name="connsiteX110" fmla="*/ 298158 w 609062"/>
                <a:gd name="connsiteY110" fmla="*/ 173442 h 504190"/>
                <a:gd name="connsiteX111" fmla="*/ 304370 w 609062"/>
                <a:gd name="connsiteY111" fmla="*/ 179935 h 504190"/>
                <a:gd name="connsiteX112" fmla="*/ 307476 w 609062"/>
                <a:gd name="connsiteY112" fmla="*/ 179935 h 504190"/>
                <a:gd name="connsiteX113" fmla="*/ 317075 w 609062"/>
                <a:gd name="connsiteY113" fmla="*/ 167835 h 504190"/>
                <a:gd name="connsiteX114" fmla="*/ 317680 w 609062"/>
                <a:gd name="connsiteY114" fmla="*/ 153274 h 504190"/>
                <a:gd name="connsiteX115" fmla="*/ 331314 w 609062"/>
                <a:gd name="connsiteY115" fmla="*/ 139923 h 504190"/>
                <a:gd name="connsiteX116" fmla="*/ 340631 w 609062"/>
                <a:gd name="connsiteY116" fmla="*/ 139923 h 504190"/>
                <a:gd name="connsiteX117" fmla="*/ 348375 w 609062"/>
                <a:gd name="connsiteY117" fmla="*/ 143956 h 504190"/>
                <a:gd name="connsiteX118" fmla="*/ 352086 w 609062"/>
                <a:gd name="connsiteY118" fmla="*/ 136212 h 504190"/>
                <a:gd name="connsiteX119" fmla="*/ 370399 w 609062"/>
                <a:gd name="connsiteY119" fmla="*/ 143956 h 504190"/>
                <a:gd name="connsiteX120" fmla="*/ 372859 w 609062"/>
                <a:gd name="connsiteY120" fmla="*/ 151096 h 504190"/>
                <a:gd name="connsiteX121" fmla="*/ 371609 w 609062"/>
                <a:gd name="connsiteY121" fmla="*/ 155452 h 504190"/>
                <a:gd name="connsiteX122" fmla="*/ 372859 w 609062"/>
                <a:gd name="connsiteY122" fmla="*/ 161946 h 504190"/>
                <a:gd name="connsiteX123" fmla="*/ 373182 w 609062"/>
                <a:gd name="connsiteY123" fmla="*/ 166302 h 504190"/>
                <a:gd name="connsiteX124" fmla="*/ 372577 w 609062"/>
                <a:gd name="connsiteY124" fmla="*/ 170658 h 504190"/>
                <a:gd name="connsiteX125" fmla="*/ 376287 w 609062"/>
                <a:gd name="connsiteY125" fmla="*/ 178725 h 504190"/>
                <a:gd name="connsiteX126" fmla="*/ 375965 w 609062"/>
                <a:gd name="connsiteY126" fmla="*/ 201999 h 504190"/>
                <a:gd name="connsiteX127" fmla="*/ 373787 w 609062"/>
                <a:gd name="connsiteY127" fmla="*/ 218133 h 504190"/>
                <a:gd name="connsiteX128" fmla="*/ 378748 w 609062"/>
                <a:gd name="connsiteY128" fmla="*/ 211921 h 504190"/>
                <a:gd name="connsiteX129" fmla="*/ 384637 w 609062"/>
                <a:gd name="connsiteY129" fmla="*/ 200748 h 504190"/>
                <a:gd name="connsiteX130" fmla="*/ 384314 w 609062"/>
                <a:gd name="connsiteY130" fmla="*/ 182759 h 504190"/>
                <a:gd name="connsiteX131" fmla="*/ 386170 w 609062"/>
                <a:gd name="connsiteY131" fmla="*/ 160413 h 504190"/>
                <a:gd name="connsiteX132" fmla="*/ 390526 w 609062"/>
                <a:gd name="connsiteY132" fmla="*/ 154202 h 504190"/>
                <a:gd name="connsiteX133" fmla="*/ 402304 w 609062"/>
                <a:gd name="connsiteY133" fmla="*/ 155452 h 504190"/>
                <a:gd name="connsiteX134" fmla="*/ 416582 w 609062"/>
                <a:gd name="connsiteY134" fmla="*/ 177152 h 504190"/>
                <a:gd name="connsiteX135" fmla="*/ 416905 w 609062"/>
                <a:gd name="connsiteY135" fmla="*/ 199498 h 504190"/>
                <a:gd name="connsiteX136" fmla="*/ 422794 w 609062"/>
                <a:gd name="connsiteY136" fmla="*/ 195787 h 504190"/>
                <a:gd name="connsiteX137" fmla="*/ 428683 w 609062"/>
                <a:gd name="connsiteY137" fmla="*/ 195787 h 504190"/>
                <a:gd name="connsiteX138" fmla="*/ 450061 w 609062"/>
                <a:gd name="connsiteY138" fmla="*/ 175337 h 504190"/>
                <a:gd name="connsiteX139" fmla="*/ 461233 w 609062"/>
                <a:gd name="connsiteY139" fmla="*/ 177193 h 504190"/>
                <a:gd name="connsiteX140" fmla="*/ 464944 w 609062"/>
                <a:gd name="connsiteY140" fmla="*/ 189293 h 504190"/>
                <a:gd name="connsiteX141" fmla="*/ 472084 w 609062"/>
                <a:gd name="connsiteY141" fmla="*/ 190826 h 504190"/>
                <a:gd name="connsiteX142" fmla="*/ 475189 w 609062"/>
                <a:gd name="connsiteY142" fmla="*/ 196715 h 504190"/>
                <a:gd name="connsiteX143" fmla="*/ 476722 w 609062"/>
                <a:gd name="connsiteY143" fmla="*/ 192076 h 504190"/>
                <a:gd name="connsiteX144" fmla="*/ 482934 w 609062"/>
                <a:gd name="connsiteY144" fmla="*/ 191471 h 504190"/>
                <a:gd name="connsiteX145" fmla="*/ 487895 w 609062"/>
                <a:gd name="connsiteY145" fmla="*/ 196110 h 504190"/>
                <a:gd name="connsiteX146" fmla="*/ 487290 w 609062"/>
                <a:gd name="connsiteY146" fmla="*/ 188971 h 504190"/>
                <a:gd name="connsiteX147" fmla="*/ 496890 w 609062"/>
                <a:gd name="connsiteY147" fmla="*/ 182477 h 504190"/>
                <a:gd name="connsiteX148" fmla="*/ 500318 w 609062"/>
                <a:gd name="connsiteY148" fmla="*/ 159526 h 504190"/>
                <a:gd name="connsiteX149" fmla="*/ 505279 w 609062"/>
                <a:gd name="connsiteY149" fmla="*/ 151459 h 504190"/>
                <a:gd name="connsiteX150" fmla="*/ 512419 w 609062"/>
                <a:gd name="connsiteY150" fmla="*/ 152064 h 504190"/>
                <a:gd name="connsiteX151" fmla="*/ 516130 w 609062"/>
                <a:gd name="connsiteY151" fmla="*/ 155492 h 504190"/>
                <a:gd name="connsiteX152" fmla="*/ 531941 w 609062"/>
                <a:gd name="connsiteY152" fmla="*/ 155492 h 504190"/>
                <a:gd name="connsiteX153" fmla="*/ 535047 w 609062"/>
                <a:gd name="connsiteY153" fmla="*/ 162309 h 504190"/>
                <a:gd name="connsiteX154" fmla="*/ 534442 w 609062"/>
                <a:gd name="connsiteY154" fmla="*/ 172836 h 504190"/>
                <a:gd name="connsiteX155" fmla="*/ 542509 w 609062"/>
                <a:gd name="connsiteY155" fmla="*/ 181831 h 504190"/>
                <a:gd name="connsiteX156" fmla="*/ 540331 w 609062"/>
                <a:gd name="connsiteY156" fmla="*/ 188043 h 504190"/>
                <a:gd name="connsiteX157" fmla="*/ 534765 w 609062"/>
                <a:gd name="connsiteY157" fmla="*/ 193327 h 504190"/>
                <a:gd name="connsiteX158" fmla="*/ 535370 w 609062"/>
                <a:gd name="connsiteY158" fmla="*/ 202644 h 504190"/>
                <a:gd name="connsiteX159" fmla="*/ 540008 w 609062"/>
                <a:gd name="connsiteY159" fmla="*/ 205145 h 504190"/>
                <a:gd name="connsiteX160" fmla="*/ 545897 w 609062"/>
                <a:gd name="connsiteY160" fmla="*/ 217568 h 504190"/>
                <a:gd name="connsiteX161" fmla="*/ 549326 w 609062"/>
                <a:gd name="connsiteY161" fmla="*/ 215713 h 504190"/>
                <a:gd name="connsiteX162" fmla="*/ 553036 w 609062"/>
                <a:gd name="connsiteY162" fmla="*/ 207646 h 504190"/>
                <a:gd name="connsiteX163" fmla="*/ 570098 w 609062"/>
                <a:gd name="connsiteY163" fmla="*/ 207968 h 504190"/>
                <a:gd name="connsiteX164" fmla="*/ 580948 w 609062"/>
                <a:gd name="connsiteY164" fmla="*/ 201152 h 504190"/>
                <a:gd name="connsiteX165" fmla="*/ 588410 w 609062"/>
                <a:gd name="connsiteY165" fmla="*/ 201757 h 504190"/>
                <a:gd name="connsiteX166" fmla="*/ 590911 w 609062"/>
                <a:gd name="connsiteY166" fmla="*/ 205468 h 504190"/>
                <a:gd name="connsiteX167" fmla="*/ 596800 w 609062"/>
                <a:gd name="connsiteY167" fmla="*/ 206073 h 504190"/>
                <a:gd name="connsiteX168" fmla="*/ 596800 w 609062"/>
                <a:gd name="connsiteY168" fmla="*/ 208251 h 504190"/>
                <a:gd name="connsiteX169" fmla="*/ 581311 w 609062"/>
                <a:gd name="connsiteY169" fmla="*/ 210106 h 504190"/>
                <a:gd name="connsiteX170" fmla="*/ 572922 w 609062"/>
                <a:gd name="connsiteY170" fmla="*/ 212889 h 504190"/>
                <a:gd name="connsiteX171" fmla="*/ 570744 w 609062"/>
                <a:gd name="connsiteY171" fmla="*/ 224062 h 504190"/>
                <a:gd name="connsiteX172" fmla="*/ 555860 w 609062"/>
                <a:gd name="connsiteY172" fmla="*/ 227773 h 504190"/>
                <a:gd name="connsiteX173" fmla="*/ 555860 w 609062"/>
                <a:gd name="connsiteY173" fmla="*/ 231726 h 504190"/>
                <a:gd name="connsiteX174" fmla="*/ 560821 w 609062"/>
                <a:gd name="connsiteY174" fmla="*/ 241326 h 504190"/>
                <a:gd name="connsiteX175" fmla="*/ 567638 w 609062"/>
                <a:gd name="connsiteY175" fmla="*/ 243786 h 504190"/>
                <a:gd name="connsiteX176" fmla="*/ 577560 w 609062"/>
                <a:gd name="connsiteY176" fmla="*/ 245319 h 504190"/>
                <a:gd name="connsiteX177" fmla="*/ 577883 w 609062"/>
                <a:gd name="connsiteY177" fmla="*/ 261130 h 504190"/>
                <a:gd name="connsiteX178" fmla="*/ 554610 w 609062"/>
                <a:gd name="connsiteY178" fmla="*/ 277264 h 504190"/>
                <a:gd name="connsiteX179" fmla="*/ 556142 w 609062"/>
                <a:gd name="connsiteY179" fmla="*/ 285936 h 504190"/>
                <a:gd name="connsiteX180" fmla="*/ 579093 w 609062"/>
                <a:gd name="connsiteY180" fmla="*/ 289365 h 504190"/>
                <a:gd name="connsiteX181" fmla="*/ 577843 w 609062"/>
                <a:gd name="connsiteY181" fmla="*/ 303321 h 504190"/>
                <a:gd name="connsiteX182" fmla="*/ 569171 w 609062"/>
                <a:gd name="connsiteY182" fmla="*/ 311388 h 504190"/>
                <a:gd name="connsiteX183" fmla="*/ 577843 w 609062"/>
                <a:gd name="connsiteY183" fmla="*/ 306427 h 504190"/>
                <a:gd name="connsiteX184" fmla="*/ 589298 w 609062"/>
                <a:gd name="connsiteY184" fmla="*/ 317277 h 504190"/>
                <a:gd name="connsiteX185" fmla="*/ 595509 w 609062"/>
                <a:gd name="connsiteY185" fmla="*/ 318527 h 504190"/>
                <a:gd name="connsiteX186" fmla="*/ 598615 w 609062"/>
                <a:gd name="connsiteY186" fmla="*/ 329983 h 504190"/>
                <a:gd name="connsiteX187" fmla="*/ 607933 w 609062"/>
                <a:gd name="connsiteY187" fmla="*/ 332766 h 504190"/>
                <a:gd name="connsiteX188" fmla="*/ 606400 w 609062"/>
                <a:gd name="connsiteY188" fmla="*/ 340228 h 504190"/>
                <a:gd name="connsiteX189" fmla="*/ 595872 w 609062"/>
                <a:gd name="connsiteY189" fmla="*/ 352933 h 504190"/>
                <a:gd name="connsiteX190" fmla="*/ 593089 w 609062"/>
                <a:gd name="connsiteY190" fmla="*/ 354184 h 504190"/>
                <a:gd name="connsiteX191" fmla="*/ 590306 w 609062"/>
                <a:gd name="connsiteY191" fmla="*/ 358217 h 504190"/>
                <a:gd name="connsiteX192" fmla="*/ 584740 w 609062"/>
                <a:gd name="connsiteY192" fmla="*/ 361000 h 504190"/>
                <a:gd name="connsiteX193" fmla="*/ 590629 w 609062"/>
                <a:gd name="connsiteY193" fmla="*/ 363178 h 504190"/>
                <a:gd name="connsiteX194" fmla="*/ 594985 w 609062"/>
                <a:gd name="connsiteY194" fmla="*/ 369672 h 504190"/>
                <a:gd name="connsiteX195" fmla="*/ 595308 w 609062"/>
                <a:gd name="connsiteY195" fmla="*/ 374956 h 504190"/>
                <a:gd name="connsiteX196" fmla="*/ 585708 w 609062"/>
                <a:gd name="connsiteY196" fmla="*/ 376812 h 504190"/>
                <a:gd name="connsiteX197" fmla="*/ 587886 w 609062"/>
                <a:gd name="connsiteY197" fmla="*/ 382096 h 504190"/>
                <a:gd name="connsiteX198" fmla="*/ 587563 w 609062"/>
                <a:gd name="connsiteY198" fmla="*/ 384879 h 504190"/>
                <a:gd name="connsiteX199" fmla="*/ 590992 w 609062"/>
                <a:gd name="connsiteY199" fmla="*/ 401618 h 504190"/>
                <a:gd name="connsiteX200" fmla="*/ 581392 w 609062"/>
                <a:gd name="connsiteY200" fmla="*/ 405651 h 504190"/>
                <a:gd name="connsiteX201" fmla="*/ 575180 w 609062"/>
                <a:gd name="connsiteY201" fmla="*/ 404724 h 504190"/>
                <a:gd name="connsiteX202" fmla="*/ 565581 w 609062"/>
                <a:gd name="connsiteY202" fmla="*/ 394479 h 504190"/>
                <a:gd name="connsiteX203" fmla="*/ 557191 w 609062"/>
                <a:gd name="connsiteY203" fmla="*/ 393228 h 504190"/>
                <a:gd name="connsiteX204" fmla="*/ 563080 w 609062"/>
                <a:gd name="connsiteY204" fmla="*/ 397262 h 504190"/>
                <a:gd name="connsiteX205" fmla="*/ 569292 w 609062"/>
                <a:gd name="connsiteY205" fmla="*/ 407507 h 504190"/>
                <a:gd name="connsiteX206" fmla="*/ 563403 w 609062"/>
                <a:gd name="connsiteY206" fmla="*/ 410613 h 504190"/>
                <a:gd name="connsiteX207" fmla="*/ 563725 w 609062"/>
                <a:gd name="connsiteY207" fmla="*/ 421140 h 504190"/>
                <a:gd name="connsiteX208" fmla="*/ 553480 w 609062"/>
                <a:gd name="connsiteY208" fmla="*/ 422996 h 504190"/>
                <a:gd name="connsiteX209" fmla="*/ 540775 w 609062"/>
                <a:gd name="connsiteY209" fmla="*/ 434168 h 504190"/>
                <a:gd name="connsiteX210" fmla="*/ 531175 w 609062"/>
                <a:gd name="connsiteY210" fmla="*/ 433241 h 504190"/>
                <a:gd name="connsiteX211" fmla="*/ 527141 w 609062"/>
                <a:gd name="connsiteY211" fmla="*/ 424246 h 504190"/>
                <a:gd name="connsiteX212" fmla="*/ 526536 w 609062"/>
                <a:gd name="connsiteY212" fmla="*/ 431990 h 504190"/>
                <a:gd name="connsiteX213" fmla="*/ 517541 w 609062"/>
                <a:gd name="connsiteY213" fmla="*/ 435096 h 504190"/>
                <a:gd name="connsiteX214" fmla="*/ 515686 w 609062"/>
                <a:gd name="connsiteY214" fmla="*/ 440380 h 504190"/>
                <a:gd name="connsiteX215" fmla="*/ 511330 w 609062"/>
                <a:gd name="connsiteY215" fmla="*/ 441630 h 504190"/>
                <a:gd name="connsiteX216" fmla="*/ 508224 w 609062"/>
                <a:gd name="connsiteY216" fmla="*/ 451876 h 504190"/>
                <a:gd name="connsiteX217" fmla="*/ 500480 w 609062"/>
                <a:gd name="connsiteY217" fmla="*/ 463976 h 504190"/>
                <a:gd name="connsiteX218" fmla="*/ 490557 w 609062"/>
                <a:gd name="connsiteY218" fmla="*/ 462121 h 504190"/>
                <a:gd name="connsiteX219" fmla="*/ 474423 w 609062"/>
                <a:gd name="connsiteY219" fmla="*/ 468332 h 504190"/>
                <a:gd name="connsiteX220" fmla="*/ 470390 w 609062"/>
                <a:gd name="connsiteY220" fmla="*/ 475794 h 504190"/>
                <a:gd name="connsiteX221" fmla="*/ 465751 w 609062"/>
                <a:gd name="connsiteY221" fmla="*/ 476117 h 504190"/>
                <a:gd name="connsiteX222" fmla="*/ 460790 w 609062"/>
                <a:gd name="connsiteY222" fmla="*/ 468655 h 504190"/>
                <a:gd name="connsiteX223" fmla="*/ 452118 w 609062"/>
                <a:gd name="connsiteY223" fmla="*/ 468332 h 504190"/>
                <a:gd name="connsiteX224" fmla="*/ 447761 w 609062"/>
                <a:gd name="connsiteY224" fmla="*/ 456232 h 504190"/>
                <a:gd name="connsiteX225" fmla="*/ 446229 w 609062"/>
                <a:gd name="connsiteY225" fmla="*/ 463694 h 504190"/>
                <a:gd name="connsiteX226" fmla="*/ 402183 w 609062"/>
                <a:gd name="connsiteY226" fmla="*/ 469906 h 504190"/>
                <a:gd name="connsiteX227" fmla="*/ 391655 w 609062"/>
                <a:gd name="connsiteY227" fmla="*/ 477045 h 504190"/>
                <a:gd name="connsiteX228" fmla="*/ 374271 w 609062"/>
                <a:gd name="connsiteY228" fmla="*/ 481401 h 504190"/>
                <a:gd name="connsiteX229" fmla="*/ 361847 w 609062"/>
                <a:gd name="connsiteY229" fmla="*/ 488540 h 504190"/>
                <a:gd name="connsiteX230" fmla="*/ 336436 w 609062"/>
                <a:gd name="connsiteY230" fmla="*/ 490396 h 504190"/>
                <a:gd name="connsiteX231" fmla="*/ 329297 w 609062"/>
                <a:gd name="connsiteY231" fmla="*/ 483579 h 504190"/>
                <a:gd name="connsiteX232" fmla="*/ 320625 w 609062"/>
                <a:gd name="connsiteY232" fmla="*/ 488863 h 504190"/>
                <a:gd name="connsiteX233" fmla="*/ 315986 w 609062"/>
                <a:gd name="connsiteY233" fmla="*/ 489186 h 504190"/>
                <a:gd name="connsiteX234" fmla="*/ 290252 w 609062"/>
                <a:gd name="connsiteY234" fmla="*/ 483297 h 504190"/>
                <a:gd name="connsiteX235" fmla="*/ 282790 w 609062"/>
                <a:gd name="connsiteY235" fmla="*/ 480514 h 504190"/>
                <a:gd name="connsiteX236" fmla="*/ 268834 w 609062"/>
                <a:gd name="connsiteY236" fmla="*/ 482692 h 504190"/>
                <a:gd name="connsiteX237" fmla="*/ 266979 w 609062"/>
                <a:gd name="connsiteY237" fmla="*/ 491364 h 504190"/>
                <a:gd name="connsiteX238" fmla="*/ 262340 w 609062"/>
                <a:gd name="connsiteY238" fmla="*/ 493219 h 504190"/>
                <a:gd name="connsiteX239" fmla="*/ 255846 w 609062"/>
                <a:gd name="connsiteY239" fmla="*/ 502537 h 504190"/>
                <a:gd name="connsiteX240" fmla="*/ 237534 w 609062"/>
                <a:gd name="connsiteY240" fmla="*/ 503464 h 504190"/>
                <a:gd name="connsiteX241" fmla="*/ 232896 w 609062"/>
                <a:gd name="connsiteY241" fmla="*/ 500681 h 504190"/>
                <a:gd name="connsiteX242" fmla="*/ 226079 w 609062"/>
                <a:gd name="connsiteY242" fmla="*/ 504392 h 504190"/>
                <a:gd name="connsiteX243" fmla="*/ 201596 w 609062"/>
                <a:gd name="connsiteY243" fmla="*/ 502537 h 504190"/>
                <a:gd name="connsiteX244" fmla="*/ 189818 w 609062"/>
                <a:gd name="connsiteY244" fmla="*/ 492292 h 504190"/>
                <a:gd name="connsiteX245" fmla="*/ 178645 w 609062"/>
                <a:gd name="connsiteY245" fmla="*/ 487935 h 504190"/>
                <a:gd name="connsiteX246" fmla="*/ 160655 w 609062"/>
                <a:gd name="connsiteY246" fmla="*/ 470269 h 504190"/>
                <a:gd name="connsiteX247" fmla="*/ 149805 w 609062"/>
                <a:gd name="connsiteY247" fmla="*/ 454457 h 504190"/>
                <a:gd name="connsiteX248" fmla="*/ 134599 w 609062"/>
                <a:gd name="connsiteY248" fmla="*/ 450101 h 504190"/>
                <a:gd name="connsiteX249" fmla="*/ 124676 w 609062"/>
                <a:gd name="connsiteY249" fmla="*/ 441711 h 504190"/>
                <a:gd name="connsiteX250" fmla="*/ 117255 w 609062"/>
                <a:gd name="connsiteY250" fmla="*/ 420939 h 504190"/>
                <a:gd name="connsiteX251" fmla="*/ 116932 w 609062"/>
                <a:gd name="connsiteY251" fmla="*/ 411016 h 504190"/>
                <a:gd name="connsiteX252" fmla="*/ 114754 w 609062"/>
                <a:gd name="connsiteY252" fmla="*/ 403877 h 504190"/>
                <a:gd name="connsiteX253" fmla="*/ 112576 w 609062"/>
                <a:gd name="connsiteY253" fmla="*/ 398310 h 504190"/>
                <a:gd name="connsiteX254" fmla="*/ 107937 w 609062"/>
                <a:gd name="connsiteY254" fmla="*/ 394600 h 504190"/>
                <a:gd name="connsiteX255" fmla="*/ 93053 w 609062"/>
                <a:gd name="connsiteY255" fmla="*/ 376005 h 504190"/>
                <a:gd name="connsiteX256" fmla="*/ 93981 w 609062"/>
                <a:gd name="connsiteY256" fmla="*/ 367938 h 504190"/>
                <a:gd name="connsiteX257" fmla="*/ 90553 w 609062"/>
                <a:gd name="connsiteY257" fmla="*/ 365760 h 504190"/>
                <a:gd name="connsiteX258" fmla="*/ 87124 w 609062"/>
                <a:gd name="connsiteY258" fmla="*/ 370721 h 504190"/>
                <a:gd name="connsiteX259" fmla="*/ 62318 w 609062"/>
                <a:gd name="connsiteY259" fmla="*/ 368543 h 504190"/>
                <a:gd name="connsiteX260" fmla="*/ 57962 w 609062"/>
                <a:gd name="connsiteY260" fmla="*/ 360799 h 504190"/>
                <a:gd name="connsiteX261" fmla="*/ 44328 w 609062"/>
                <a:gd name="connsiteY261" fmla="*/ 356442 h 504190"/>
                <a:gd name="connsiteX262" fmla="*/ 22628 w 609062"/>
                <a:gd name="connsiteY262" fmla="*/ 344665 h 504190"/>
                <a:gd name="connsiteX263" fmla="*/ 8995 w 609062"/>
                <a:gd name="connsiteY263" fmla="*/ 344060 h 504190"/>
                <a:gd name="connsiteX264" fmla="*/ 5284 w 609062"/>
                <a:gd name="connsiteY264" fmla="*/ 339098 h 504190"/>
                <a:gd name="connsiteX265" fmla="*/ 7744 w 609062"/>
                <a:gd name="connsiteY265" fmla="*/ 327925 h 504190"/>
                <a:gd name="connsiteX266" fmla="*/ 13956 w 609062"/>
                <a:gd name="connsiteY266" fmla="*/ 324497 h 504190"/>
                <a:gd name="connsiteX267" fmla="*/ 16416 w 609062"/>
                <a:gd name="connsiteY267" fmla="*/ 314252 h 504190"/>
                <a:gd name="connsiteX268" fmla="*/ 20127 w 609062"/>
                <a:gd name="connsiteY268" fmla="*/ 309896 h 504190"/>
                <a:gd name="connsiteX269" fmla="*/ 23838 w 609062"/>
                <a:gd name="connsiteY269" fmla="*/ 309896 h 504190"/>
                <a:gd name="connsiteX270" fmla="*/ 25694 w 609062"/>
                <a:gd name="connsiteY270" fmla="*/ 324174 h 504190"/>
                <a:gd name="connsiteX271" fmla="*/ 29727 w 609062"/>
                <a:gd name="connsiteY271" fmla="*/ 325707 h 504190"/>
                <a:gd name="connsiteX272" fmla="*/ 41182 w 609062"/>
                <a:gd name="connsiteY272" fmla="*/ 325707 h 504190"/>
                <a:gd name="connsiteX273" fmla="*/ 56994 w 609062"/>
                <a:gd name="connsiteY273" fmla="*/ 327562 h 504190"/>
                <a:gd name="connsiteX274" fmla="*/ 64415 w 609062"/>
                <a:gd name="connsiteY274" fmla="*/ 321674 h 504190"/>
                <a:gd name="connsiteX275" fmla="*/ 69699 w 609062"/>
                <a:gd name="connsiteY275" fmla="*/ 320423 h 504190"/>
                <a:gd name="connsiteX276" fmla="*/ 74983 w 609062"/>
                <a:gd name="connsiteY276" fmla="*/ 323529 h 504190"/>
                <a:gd name="connsiteX277" fmla="*/ 82123 w 609062"/>
                <a:gd name="connsiteY277" fmla="*/ 319495 h 504190"/>
                <a:gd name="connsiteX278" fmla="*/ 78089 w 609062"/>
                <a:gd name="connsiteY278" fmla="*/ 308968 h 504190"/>
                <a:gd name="connsiteX279" fmla="*/ 87084 w 609062"/>
                <a:gd name="connsiteY279" fmla="*/ 302756 h 504190"/>
                <a:gd name="connsiteX280" fmla="*/ 95756 w 609062"/>
                <a:gd name="connsiteY280" fmla="*/ 298723 h 504190"/>
                <a:gd name="connsiteX281" fmla="*/ 86156 w 609062"/>
                <a:gd name="connsiteY281" fmla="*/ 299045 h 504190"/>
                <a:gd name="connsiteX282" fmla="*/ 70950 w 609062"/>
                <a:gd name="connsiteY282" fmla="*/ 299045 h 504190"/>
                <a:gd name="connsiteX283" fmla="*/ 70950 w 609062"/>
                <a:gd name="connsiteY283" fmla="*/ 294407 h 504190"/>
                <a:gd name="connsiteX284" fmla="*/ 80872 w 609062"/>
                <a:gd name="connsiteY284" fmla="*/ 289768 h 504190"/>
                <a:gd name="connsiteX285" fmla="*/ 83050 w 609062"/>
                <a:gd name="connsiteY285" fmla="*/ 282024 h 504190"/>
                <a:gd name="connsiteX286" fmla="*/ 92368 w 609062"/>
                <a:gd name="connsiteY286" fmla="*/ 273029 h 504190"/>
                <a:gd name="connsiteX287" fmla="*/ 102895 w 609062"/>
                <a:gd name="connsiteY287" fmla="*/ 271779 h 504190"/>
                <a:gd name="connsiteX288" fmla="*/ 104428 w 609062"/>
                <a:gd name="connsiteY288" fmla="*/ 266213 h 504190"/>
                <a:gd name="connsiteX289" fmla="*/ 87043 w 609062"/>
                <a:gd name="connsiteY289" fmla="*/ 268996 h 504190"/>
                <a:gd name="connsiteX290" fmla="*/ 81154 w 609062"/>
                <a:gd name="connsiteY290" fmla="*/ 272707 h 504190"/>
                <a:gd name="connsiteX291" fmla="*/ 76516 w 609062"/>
                <a:gd name="connsiteY291" fmla="*/ 271456 h 504190"/>
                <a:gd name="connsiteX292" fmla="*/ 78049 w 609062"/>
                <a:gd name="connsiteY292" fmla="*/ 260283 h 504190"/>
                <a:gd name="connsiteX293" fmla="*/ 78049 w 609062"/>
                <a:gd name="connsiteY293" fmla="*/ 249756 h 504190"/>
                <a:gd name="connsiteX294" fmla="*/ 78654 w 609062"/>
                <a:gd name="connsiteY294" fmla="*/ 246327 h 504190"/>
                <a:gd name="connsiteX295" fmla="*/ 84865 w 609062"/>
                <a:gd name="connsiteY295" fmla="*/ 239188 h 504190"/>
                <a:gd name="connsiteX296" fmla="*/ 87043 w 609062"/>
                <a:gd name="connsiteY296" fmla="*/ 223376 h 504190"/>
                <a:gd name="connsiteX297" fmla="*/ 70627 w 609062"/>
                <a:gd name="connsiteY297" fmla="*/ 219343 h 504190"/>
                <a:gd name="connsiteX298" fmla="*/ 47354 w 609062"/>
                <a:gd name="connsiteY298" fmla="*/ 201958 h 504190"/>
                <a:gd name="connsiteX299" fmla="*/ 40860 w 609062"/>
                <a:gd name="connsiteY299" fmla="*/ 192964 h 504190"/>
                <a:gd name="connsiteX300" fmla="*/ 24726 w 609062"/>
                <a:gd name="connsiteY300" fmla="*/ 192036 h 504190"/>
                <a:gd name="connsiteX301" fmla="*/ 11092 w 609062"/>
                <a:gd name="connsiteY301" fmla="*/ 194214 h 504190"/>
                <a:gd name="connsiteX302" fmla="*/ 3025 w 609062"/>
                <a:gd name="connsiteY302" fmla="*/ 192964 h 504190"/>
                <a:gd name="connsiteX303" fmla="*/ 6736 w 609062"/>
                <a:gd name="connsiteY303" fmla="*/ 166907 h 504190"/>
                <a:gd name="connsiteX304" fmla="*/ 18514 w 609062"/>
                <a:gd name="connsiteY304" fmla="*/ 167230 h 504190"/>
                <a:gd name="connsiteX305" fmla="*/ 27831 w 609062"/>
                <a:gd name="connsiteY305" fmla="*/ 179330 h 504190"/>
                <a:gd name="connsiteX306" fmla="*/ 45821 w 609062"/>
                <a:gd name="connsiteY306" fmla="*/ 177798 h 504190"/>
                <a:gd name="connsiteX307" fmla="*/ 56994 w 609062"/>
                <a:gd name="connsiteY307" fmla="*/ 187398 h 504190"/>
                <a:gd name="connsiteX308" fmla="*/ 70627 w 609062"/>
                <a:gd name="connsiteY308" fmla="*/ 183364 h 504190"/>
                <a:gd name="connsiteX309" fmla="*/ 78694 w 609062"/>
                <a:gd name="connsiteY309" fmla="*/ 185542 h 504190"/>
                <a:gd name="connsiteX310" fmla="*/ 88011 w 609062"/>
                <a:gd name="connsiteY310" fmla="*/ 183364 h 504190"/>
                <a:gd name="connsiteX311" fmla="*/ 90795 w 609062"/>
                <a:gd name="connsiteY311" fmla="*/ 192036 h 504190"/>
                <a:gd name="connsiteX312" fmla="*/ 102572 w 609062"/>
                <a:gd name="connsiteY312" fmla="*/ 189576 h 504190"/>
                <a:gd name="connsiteX313" fmla="*/ 113745 w 609062"/>
                <a:gd name="connsiteY313" fmla="*/ 196070 h 504190"/>
                <a:gd name="connsiteX314" fmla="*/ 118102 w 609062"/>
                <a:gd name="connsiteY314" fmla="*/ 202886 h 504190"/>
                <a:gd name="connsiteX315" fmla="*/ 125564 w 609062"/>
                <a:gd name="connsiteY315" fmla="*/ 202281 h 504190"/>
                <a:gd name="connsiteX316" fmla="*/ 130848 w 609062"/>
                <a:gd name="connsiteY316" fmla="*/ 206637 h 504190"/>
                <a:gd name="connsiteX317" fmla="*/ 133308 w 609062"/>
                <a:gd name="connsiteY317" fmla="*/ 207565 h 504190"/>
                <a:gd name="connsiteX318" fmla="*/ 151297 w 609062"/>
                <a:gd name="connsiteY318" fmla="*/ 192359 h 504190"/>
                <a:gd name="connsiteX319" fmla="*/ 146336 w 609062"/>
                <a:gd name="connsiteY319" fmla="*/ 189253 h 504190"/>
                <a:gd name="connsiteX320" fmla="*/ 132703 w 609062"/>
                <a:gd name="connsiteY320" fmla="*/ 194214 h 504190"/>
                <a:gd name="connsiteX321" fmla="*/ 125886 w 609062"/>
                <a:gd name="connsiteY321" fmla="*/ 190503 h 504190"/>
                <a:gd name="connsiteX322" fmla="*/ 106646 w 609062"/>
                <a:gd name="connsiteY322" fmla="*/ 177798 h 504190"/>
                <a:gd name="connsiteX323" fmla="*/ 109107 w 609062"/>
                <a:gd name="connsiteY323" fmla="*/ 170336 h 504190"/>
                <a:gd name="connsiteX324" fmla="*/ 128024 w 609062"/>
                <a:gd name="connsiteY324" fmla="*/ 164769 h 504190"/>
                <a:gd name="connsiteX325" fmla="*/ 163358 w 609062"/>
                <a:gd name="connsiteY325" fmla="*/ 161341 h 504190"/>
                <a:gd name="connsiteX326" fmla="*/ 156864 w 609062"/>
                <a:gd name="connsiteY326" fmla="*/ 155775 h 504190"/>
                <a:gd name="connsiteX327" fmla="*/ 155331 w 609062"/>
                <a:gd name="connsiteY327" fmla="*/ 146457 h 504190"/>
                <a:gd name="connsiteX328" fmla="*/ 151903 w 609062"/>
                <a:gd name="connsiteY328" fmla="*/ 144279 h 504190"/>
                <a:gd name="connsiteX329" fmla="*/ 139197 w 609062"/>
                <a:gd name="connsiteY329" fmla="*/ 148313 h 504190"/>
                <a:gd name="connsiteX330" fmla="*/ 139197 w 609062"/>
                <a:gd name="connsiteY330" fmla="*/ 139923 h 504190"/>
                <a:gd name="connsiteX331" fmla="*/ 150370 w 609062"/>
                <a:gd name="connsiteY331" fmla="*/ 138673 h 504190"/>
                <a:gd name="connsiteX332" fmla="*/ 149119 w 609062"/>
                <a:gd name="connsiteY332" fmla="*/ 134316 h 504190"/>
                <a:gd name="connsiteX333" fmla="*/ 144158 w 609062"/>
                <a:gd name="connsiteY333" fmla="*/ 132138 h 504190"/>
                <a:gd name="connsiteX334" fmla="*/ 137664 w 609062"/>
                <a:gd name="connsiteY334" fmla="*/ 132138 h 504190"/>
                <a:gd name="connsiteX335" fmla="*/ 134881 w 609062"/>
                <a:gd name="connsiteY335" fmla="*/ 129032 h 504190"/>
                <a:gd name="connsiteX336" fmla="*/ 137987 w 609062"/>
                <a:gd name="connsiteY336" fmla="*/ 121893 h 504190"/>
                <a:gd name="connsiteX337" fmla="*/ 131775 w 609062"/>
                <a:gd name="connsiteY337" fmla="*/ 125927 h 504190"/>
                <a:gd name="connsiteX338" fmla="*/ 127419 w 609062"/>
                <a:gd name="connsiteY338" fmla="*/ 124071 h 504190"/>
                <a:gd name="connsiteX339" fmla="*/ 126169 w 609062"/>
                <a:gd name="connsiteY339" fmla="*/ 113221 h 504190"/>
                <a:gd name="connsiteX340" fmla="*/ 116246 w 609062"/>
                <a:gd name="connsiteY340" fmla="*/ 111971 h 504190"/>
                <a:gd name="connsiteX341" fmla="*/ 108502 w 609062"/>
                <a:gd name="connsiteY341" fmla="*/ 111971 h 504190"/>
                <a:gd name="connsiteX342" fmla="*/ 100435 w 609062"/>
                <a:gd name="connsiteY342" fmla="*/ 109792 h 504190"/>
                <a:gd name="connsiteX343" fmla="*/ 94223 w 609062"/>
                <a:gd name="connsiteY343" fmla="*/ 113503 h 504190"/>
                <a:gd name="connsiteX344" fmla="*/ 89867 w 609062"/>
                <a:gd name="connsiteY344" fmla="*/ 112898 h 504190"/>
                <a:gd name="connsiteX345" fmla="*/ 82405 w 609062"/>
                <a:gd name="connsiteY345" fmla="*/ 108865 h 504190"/>
                <a:gd name="connsiteX346" fmla="*/ 52194 w 609062"/>
                <a:gd name="connsiteY346" fmla="*/ 108865 h 504190"/>
                <a:gd name="connsiteX347" fmla="*/ 48483 w 609062"/>
                <a:gd name="connsiteY347" fmla="*/ 93658 h 504190"/>
                <a:gd name="connsiteX348" fmla="*/ 36382 w 609062"/>
                <a:gd name="connsiteY348" fmla="*/ 84986 h 504190"/>
                <a:gd name="connsiteX349" fmla="*/ 30816 w 609062"/>
                <a:gd name="connsiteY349" fmla="*/ 82889 h 504190"/>
                <a:gd name="connsiteX350" fmla="*/ 29566 w 609062"/>
                <a:gd name="connsiteY350" fmla="*/ 78250 h 50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609062" h="504190">
                  <a:moveTo>
                    <a:pt x="29566" y="78250"/>
                  </a:moveTo>
                  <a:lnTo>
                    <a:pt x="50338" y="67723"/>
                  </a:lnTo>
                  <a:lnTo>
                    <a:pt x="59938" y="93134"/>
                  </a:lnTo>
                  <a:lnTo>
                    <a:pt x="63367" y="75145"/>
                  </a:lnTo>
                  <a:lnTo>
                    <a:pt x="71111" y="81033"/>
                  </a:lnTo>
                  <a:lnTo>
                    <a:pt x="62116" y="56832"/>
                  </a:lnTo>
                  <a:lnTo>
                    <a:pt x="70183" y="54049"/>
                  </a:lnTo>
                  <a:lnTo>
                    <a:pt x="87850" y="78533"/>
                  </a:lnTo>
                  <a:lnTo>
                    <a:pt x="85349" y="88778"/>
                  </a:lnTo>
                  <a:lnTo>
                    <a:pt x="98700" y="90956"/>
                  </a:lnTo>
                  <a:lnTo>
                    <a:pt x="94062" y="83212"/>
                  </a:lnTo>
                  <a:lnTo>
                    <a:pt x="97168" y="78855"/>
                  </a:lnTo>
                  <a:lnTo>
                    <a:pt x="103057" y="81356"/>
                  </a:lnTo>
                  <a:lnTo>
                    <a:pt x="99628" y="75145"/>
                  </a:lnTo>
                  <a:lnTo>
                    <a:pt x="84422" y="62439"/>
                  </a:lnTo>
                  <a:lnTo>
                    <a:pt x="88132" y="49733"/>
                  </a:lnTo>
                  <a:lnTo>
                    <a:pt x="93094" y="48483"/>
                  </a:lnTo>
                  <a:lnTo>
                    <a:pt x="112334" y="68933"/>
                  </a:lnTo>
                  <a:lnTo>
                    <a:pt x="102411" y="47555"/>
                  </a:lnTo>
                  <a:lnTo>
                    <a:pt x="101161" y="32994"/>
                  </a:lnTo>
                  <a:lnTo>
                    <a:pt x="107372" y="30816"/>
                  </a:lnTo>
                  <a:lnTo>
                    <a:pt x="118223" y="43522"/>
                  </a:lnTo>
                  <a:lnTo>
                    <a:pt x="115117" y="26460"/>
                  </a:lnTo>
                  <a:lnTo>
                    <a:pt x="119755" y="25855"/>
                  </a:lnTo>
                  <a:lnTo>
                    <a:pt x="124112" y="29283"/>
                  </a:lnTo>
                  <a:lnTo>
                    <a:pt x="124434" y="23072"/>
                  </a:lnTo>
                  <a:lnTo>
                    <a:pt x="135284" y="22749"/>
                  </a:lnTo>
                  <a:lnTo>
                    <a:pt x="146135" y="49733"/>
                  </a:lnTo>
                  <a:lnTo>
                    <a:pt x="141173" y="58123"/>
                  </a:lnTo>
                  <a:lnTo>
                    <a:pt x="145207" y="59051"/>
                  </a:lnTo>
                  <a:lnTo>
                    <a:pt x="145207" y="66513"/>
                  </a:lnTo>
                  <a:lnTo>
                    <a:pt x="145207" y="71797"/>
                  </a:lnTo>
                  <a:lnTo>
                    <a:pt x="156662" y="57518"/>
                  </a:lnTo>
                  <a:lnTo>
                    <a:pt x="157590" y="68691"/>
                  </a:lnTo>
                  <a:lnTo>
                    <a:pt x="151701" y="80469"/>
                  </a:lnTo>
                  <a:lnTo>
                    <a:pt x="160696" y="74580"/>
                  </a:lnTo>
                  <a:lnTo>
                    <a:pt x="163156" y="80791"/>
                  </a:lnTo>
                  <a:lnTo>
                    <a:pt x="157590" y="91964"/>
                  </a:lnTo>
                  <a:lnTo>
                    <a:pt x="167190" y="82042"/>
                  </a:lnTo>
                  <a:lnTo>
                    <a:pt x="170295" y="68086"/>
                  </a:lnTo>
                  <a:lnTo>
                    <a:pt x="173401" y="61269"/>
                  </a:lnTo>
                  <a:lnTo>
                    <a:pt x="156339" y="40174"/>
                  </a:lnTo>
                  <a:lnTo>
                    <a:pt x="156339" y="28719"/>
                  </a:lnTo>
                  <a:lnTo>
                    <a:pt x="168117" y="29969"/>
                  </a:lnTo>
                  <a:lnTo>
                    <a:pt x="177435" y="41747"/>
                  </a:lnTo>
                  <a:lnTo>
                    <a:pt x="183929" y="40214"/>
                  </a:lnTo>
                  <a:lnTo>
                    <a:pt x="185179" y="32752"/>
                  </a:lnTo>
                  <a:lnTo>
                    <a:pt x="179895" y="29969"/>
                  </a:lnTo>
                  <a:lnTo>
                    <a:pt x="178362" y="26863"/>
                  </a:lnTo>
                  <a:lnTo>
                    <a:pt x="178685" y="24080"/>
                  </a:lnTo>
                  <a:lnTo>
                    <a:pt x="171868" y="21902"/>
                  </a:lnTo>
                  <a:lnTo>
                    <a:pt x="162551" y="20652"/>
                  </a:lnTo>
                  <a:lnTo>
                    <a:pt x="156057" y="14763"/>
                  </a:lnTo>
                  <a:lnTo>
                    <a:pt x="156985" y="8874"/>
                  </a:lnTo>
                  <a:lnTo>
                    <a:pt x="162874" y="12585"/>
                  </a:lnTo>
                  <a:lnTo>
                    <a:pt x="167230" y="7946"/>
                  </a:lnTo>
                  <a:lnTo>
                    <a:pt x="166907" y="3307"/>
                  </a:lnTo>
                  <a:lnTo>
                    <a:pt x="170013" y="4558"/>
                  </a:lnTo>
                  <a:lnTo>
                    <a:pt x="175579" y="3025"/>
                  </a:lnTo>
                  <a:lnTo>
                    <a:pt x="181468" y="3025"/>
                  </a:lnTo>
                  <a:lnTo>
                    <a:pt x="185502" y="11415"/>
                  </a:lnTo>
                  <a:lnTo>
                    <a:pt x="195424" y="12020"/>
                  </a:lnTo>
                  <a:lnTo>
                    <a:pt x="203491" y="26904"/>
                  </a:lnTo>
                  <a:lnTo>
                    <a:pt x="200385" y="43038"/>
                  </a:lnTo>
                  <a:lnTo>
                    <a:pt x="209380" y="49249"/>
                  </a:lnTo>
                  <a:lnTo>
                    <a:pt x="209985" y="55461"/>
                  </a:lnTo>
                  <a:lnTo>
                    <a:pt x="207525" y="58567"/>
                  </a:lnTo>
                  <a:lnTo>
                    <a:pt x="215592" y="66956"/>
                  </a:lnTo>
                  <a:lnTo>
                    <a:pt x="216197" y="72523"/>
                  </a:lnTo>
                  <a:lnTo>
                    <a:pt x="211558" y="78734"/>
                  </a:lnTo>
                  <a:lnTo>
                    <a:pt x="212809" y="84623"/>
                  </a:lnTo>
                  <a:lnTo>
                    <a:pt x="219948" y="84301"/>
                  </a:lnTo>
                  <a:lnTo>
                    <a:pt x="219948" y="89262"/>
                  </a:lnTo>
                  <a:lnTo>
                    <a:pt x="219020" y="92973"/>
                  </a:lnTo>
                  <a:lnTo>
                    <a:pt x="222449" y="97611"/>
                  </a:lnTo>
                  <a:lnTo>
                    <a:pt x="221844" y="101040"/>
                  </a:lnTo>
                  <a:lnTo>
                    <a:pt x="218738" y="102895"/>
                  </a:lnTo>
                  <a:lnTo>
                    <a:pt x="223094" y="110357"/>
                  </a:lnTo>
                  <a:lnTo>
                    <a:pt x="219666" y="117497"/>
                  </a:lnTo>
                  <a:lnTo>
                    <a:pt x="212849" y="124959"/>
                  </a:lnTo>
                  <a:lnTo>
                    <a:pt x="206637" y="127742"/>
                  </a:lnTo>
                  <a:lnTo>
                    <a:pt x="203854" y="135204"/>
                  </a:lnTo>
                  <a:lnTo>
                    <a:pt x="192399" y="133671"/>
                  </a:lnTo>
                  <a:lnTo>
                    <a:pt x="189616" y="120965"/>
                  </a:lnTo>
                  <a:lnTo>
                    <a:pt x="187115" y="134316"/>
                  </a:lnTo>
                  <a:lnTo>
                    <a:pt x="187115" y="139883"/>
                  </a:lnTo>
                  <a:lnTo>
                    <a:pt x="194577" y="144239"/>
                  </a:lnTo>
                  <a:lnTo>
                    <a:pt x="194577" y="152629"/>
                  </a:lnTo>
                  <a:lnTo>
                    <a:pt x="196110" y="161018"/>
                  </a:lnTo>
                  <a:lnTo>
                    <a:pt x="186792" y="166585"/>
                  </a:lnTo>
                  <a:lnTo>
                    <a:pt x="192076" y="172796"/>
                  </a:lnTo>
                  <a:lnTo>
                    <a:pt x="191471" y="181186"/>
                  </a:lnTo>
                  <a:lnTo>
                    <a:pt x="184009" y="196392"/>
                  </a:lnTo>
                  <a:lnTo>
                    <a:pt x="184009" y="206637"/>
                  </a:lnTo>
                  <a:lnTo>
                    <a:pt x="198288" y="183364"/>
                  </a:lnTo>
                  <a:lnTo>
                    <a:pt x="200466" y="189858"/>
                  </a:lnTo>
                  <a:lnTo>
                    <a:pt x="215673" y="165052"/>
                  </a:lnTo>
                  <a:lnTo>
                    <a:pt x="226523" y="160413"/>
                  </a:lnTo>
                  <a:lnTo>
                    <a:pt x="236768" y="159486"/>
                  </a:lnTo>
                  <a:lnTo>
                    <a:pt x="234307" y="173764"/>
                  </a:lnTo>
                  <a:lnTo>
                    <a:pt x="234307" y="185542"/>
                  </a:lnTo>
                  <a:lnTo>
                    <a:pt x="238341" y="185219"/>
                  </a:lnTo>
                  <a:lnTo>
                    <a:pt x="254757" y="172191"/>
                  </a:lnTo>
                  <a:lnTo>
                    <a:pt x="265608" y="157307"/>
                  </a:lnTo>
                  <a:lnTo>
                    <a:pt x="266213" y="144602"/>
                  </a:lnTo>
                  <a:lnTo>
                    <a:pt x="275207" y="115157"/>
                  </a:lnTo>
                  <a:lnTo>
                    <a:pt x="295980" y="115762"/>
                  </a:lnTo>
                  <a:lnTo>
                    <a:pt x="295657" y="148030"/>
                  </a:lnTo>
                  <a:lnTo>
                    <a:pt x="293802" y="151136"/>
                  </a:lnTo>
                  <a:lnTo>
                    <a:pt x="298763" y="155775"/>
                  </a:lnTo>
                  <a:lnTo>
                    <a:pt x="298158" y="173442"/>
                  </a:lnTo>
                  <a:lnTo>
                    <a:pt x="304370" y="179935"/>
                  </a:lnTo>
                  <a:lnTo>
                    <a:pt x="307476" y="179935"/>
                  </a:lnTo>
                  <a:lnTo>
                    <a:pt x="317075" y="167835"/>
                  </a:lnTo>
                  <a:lnTo>
                    <a:pt x="317680" y="153274"/>
                  </a:lnTo>
                  <a:lnTo>
                    <a:pt x="331314" y="139923"/>
                  </a:lnTo>
                  <a:lnTo>
                    <a:pt x="340631" y="139923"/>
                  </a:lnTo>
                  <a:lnTo>
                    <a:pt x="348375" y="143956"/>
                  </a:lnTo>
                  <a:lnTo>
                    <a:pt x="352086" y="136212"/>
                  </a:lnTo>
                  <a:lnTo>
                    <a:pt x="370399" y="143956"/>
                  </a:lnTo>
                  <a:lnTo>
                    <a:pt x="372859" y="151096"/>
                  </a:lnTo>
                  <a:lnTo>
                    <a:pt x="371609" y="155452"/>
                  </a:lnTo>
                  <a:lnTo>
                    <a:pt x="372859" y="161946"/>
                  </a:lnTo>
                  <a:lnTo>
                    <a:pt x="373182" y="166302"/>
                  </a:lnTo>
                  <a:lnTo>
                    <a:pt x="372577" y="170658"/>
                  </a:lnTo>
                  <a:lnTo>
                    <a:pt x="376287" y="178725"/>
                  </a:lnTo>
                  <a:lnTo>
                    <a:pt x="375965" y="201999"/>
                  </a:lnTo>
                  <a:lnTo>
                    <a:pt x="373787" y="218133"/>
                  </a:lnTo>
                  <a:lnTo>
                    <a:pt x="378748" y="211921"/>
                  </a:lnTo>
                  <a:lnTo>
                    <a:pt x="384637" y="200748"/>
                  </a:lnTo>
                  <a:lnTo>
                    <a:pt x="384314" y="182759"/>
                  </a:lnTo>
                  <a:lnTo>
                    <a:pt x="386170" y="160413"/>
                  </a:lnTo>
                  <a:lnTo>
                    <a:pt x="390526" y="154202"/>
                  </a:lnTo>
                  <a:lnTo>
                    <a:pt x="402304" y="155452"/>
                  </a:lnTo>
                  <a:lnTo>
                    <a:pt x="416582" y="177152"/>
                  </a:lnTo>
                  <a:lnTo>
                    <a:pt x="416905" y="199498"/>
                  </a:lnTo>
                  <a:lnTo>
                    <a:pt x="422794" y="195787"/>
                  </a:lnTo>
                  <a:lnTo>
                    <a:pt x="428683" y="195787"/>
                  </a:lnTo>
                  <a:lnTo>
                    <a:pt x="450061" y="175337"/>
                  </a:lnTo>
                  <a:lnTo>
                    <a:pt x="461233" y="177193"/>
                  </a:lnTo>
                  <a:lnTo>
                    <a:pt x="464944" y="189293"/>
                  </a:lnTo>
                  <a:lnTo>
                    <a:pt x="472084" y="190826"/>
                  </a:lnTo>
                  <a:lnTo>
                    <a:pt x="475189" y="196715"/>
                  </a:lnTo>
                  <a:lnTo>
                    <a:pt x="476722" y="192076"/>
                  </a:lnTo>
                  <a:lnTo>
                    <a:pt x="482934" y="191471"/>
                  </a:lnTo>
                  <a:lnTo>
                    <a:pt x="487895" y="196110"/>
                  </a:lnTo>
                  <a:lnTo>
                    <a:pt x="487290" y="188971"/>
                  </a:lnTo>
                  <a:lnTo>
                    <a:pt x="496890" y="182477"/>
                  </a:lnTo>
                  <a:lnTo>
                    <a:pt x="500318" y="159526"/>
                  </a:lnTo>
                  <a:lnTo>
                    <a:pt x="505279" y="151459"/>
                  </a:lnTo>
                  <a:lnTo>
                    <a:pt x="512419" y="152064"/>
                  </a:lnTo>
                  <a:lnTo>
                    <a:pt x="516130" y="155492"/>
                  </a:lnTo>
                  <a:lnTo>
                    <a:pt x="531941" y="155492"/>
                  </a:lnTo>
                  <a:lnTo>
                    <a:pt x="535047" y="162309"/>
                  </a:lnTo>
                  <a:lnTo>
                    <a:pt x="534442" y="172836"/>
                  </a:lnTo>
                  <a:lnTo>
                    <a:pt x="542509" y="181831"/>
                  </a:lnTo>
                  <a:lnTo>
                    <a:pt x="540331" y="188043"/>
                  </a:lnTo>
                  <a:lnTo>
                    <a:pt x="534765" y="193327"/>
                  </a:lnTo>
                  <a:lnTo>
                    <a:pt x="535370" y="202644"/>
                  </a:lnTo>
                  <a:lnTo>
                    <a:pt x="540008" y="205145"/>
                  </a:lnTo>
                  <a:lnTo>
                    <a:pt x="545897" y="217568"/>
                  </a:lnTo>
                  <a:lnTo>
                    <a:pt x="549326" y="215713"/>
                  </a:lnTo>
                  <a:lnTo>
                    <a:pt x="553036" y="207646"/>
                  </a:lnTo>
                  <a:lnTo>
                    <a:pt x="570098" y="207968"/>
                  </a:lnTo>
                  <a:lnTo>
                    <a:pt x="580948" y="201152"/>
                  </a:lnTo>
                  <a:lnTo>
                    <a:pt x="588410" y="201757"/>
                  </a:lnTo>
                  <a:lnTo>
                    <a:pt x="590911" y="205468"/>
                  </a:lnTo>
                  <a:lnTo>
                    <a:pt x="596800" y="206073"/>
                  </a:lnTo>
                  <a:lnTo>
                    <a:pt x="596800" y="208251"/>
                  </a:lnTo>
                  <a:lnTo>
                    <a:pt x="581311" y="210106"/>
                  </a:lnTo>
                  <a:lnTo>
                    <a:pt x="572922" y="212889"/>
                  </a:lnTo>
                  <a:lnTo>
                    <a:pt x="570744" y="224062"/>
                  </a:lnTo>
                  <a:lnTo>
                    <a:pt x="555860" y="227773"/>
                  </a:lnTo>
                  <a:lnTo>
                    <a:pt x="555860" y="231726"/>
                  </a:lnTo>
                  <a:lnTo>
                    <a:pt x="560821" y="241326"/>
                  </a:lnTo>
                  <a:lnTo>
                    <a:pt x="567638" y="243786"/>
                  </a:lnTo>
                  <a:lnTo>
                    <a:pt x="577560" y="245319"/>
                  </a:lnTo>
                  <a:lnTo>
                    <a:pt x="577883" y="261130"/>
                  </a:lnTo>
                  <a:lnTo>
                    <a:pt x="554610" y="277264"/>
                  </a:lnTo>
                  <a:lnTo>
                    <a:pt x="556142" y="285936"/>
                  </a:lnTo>
                  <a:lnTo>
                    <a:pt x="579093" y="289365"/>
                  </a:lnTo>
                  <a:lnTo>
                    <a:pt x="577843" y="303321"/>
                  </a:lnTo>
                  <a:lnTo>
                    <a:pt x="569171" y="311388"/>
                  </a:lnTo>
                  <a:lnTo>
                    <a:pt x="577843" y="306427"/>
                  </a:lnTo>
                  <a:lnTo>
                    <a:pt x="589298" y="317277"/>
                  </a:lnTo>
                  <a:lnTo>
                    <a:pt x="595509" y="318527"/>
                  </a:lnTo>
                  <a:lnTo>
                    <a:pt x="598615" y="329983"/>
                  </a:lnTo>
                  <a:lnTo>
                    <a:pt x="607933" y="332766"/>
                  </a:lnTo>
                  <a:lnTo>
                    <a:pt x="606400" y="340228"/>
                  </a:lnTo>
                  <a:lnTo>
                    <a:pt x="595872" y="352933"/>
                  </a:lnTo>
                  <a:cubicBezTo>
                    <a:pt x="595872" y="352933"/>
                    <a:pt x="593694" y="352933"/>
                    <a:pt x="593089" y="354184"/>
                  </a:cubicBezTo>
                  <a:cubicBezTo>
                    <a:pt x="592484" y="355434"/>
                    <a:pt x="590306" y="358217"/>
                    <a:pt x="590306" y="358217"/>
                  </a:cubicBezTo>
                  <a:lnTo>
                    <a:pt x="584740" y="361000"/>
                  </a:lnTo>
                  <a:lnTo>
                    <a:pt x="590629" y="363178"/>
                  </a:lnTo>
                  <a:lnTo>
                    <a:pt x="594985" y="369672"/>
                  </a:lnTo>
                  <a:lnTo>
                    <a:pt x="595308" y="374956"/>
                  </a:lnTo>
                  <a:lnTo>
                    <a:pt x="585708" y="376812"/>
                  </a:lnTo>
                  <a:lnTo>
                    <a:pt x="587886" y="382096"/>
                  </a:lnTo>
                  <a:lnTo>
                    <a:pt x="587563" y="384879"/>
                  </a:lnTo>
                  <a:lnTo>
                    <a:pt x="590992" y="401618"/>
                  </a:lnTo>
                  <a:lnTo>
                    <a:pt x="581392" y="405651"/>
                  </a:lnTo>
                  <a:lnTo>
                    <a:pt x="575180" y="404724"/>
                  </a:lnTo>
                  <a:lnTo>
                    <a:pt x="565581" y="394479"/>
                  </a:lnTo>
                  <a:lnTo>
                    <a:pt x="557191" y="393228"/>
                  </a:lnTo>
                  <a:lnTo>
                    <a:pt x="563080" y="397262"/>
                  </a:lnTo>
                  <a:lnTo>
                    <a:pt x="569292" y="407507"/>
                  </a:lnTo>
                  <a:lnTo>
                    <a:pt x="563403" y="410613"/>
                  </a:lnTo>
                  <a:lnTo>
                    <a:pt x="563725" y="421140"/>
                  </a:lnTo>
                  <a:lnTo>
                    <a:pt x="553480" y="422996"/>
                  </a:lnTo>
                  <a:lnTo>
                    <a:pt x="540775" y="434168"/>
                  </a:lnTo>
                  <a:lnTo>
                    <a:pt x="531175" y="433241"/>
                  </a:lnTo>
                  <a:lnTo>
                    <a:pt x="527141" y="424246"/>
                  </a:lnTo>
                  <a:lnTo>
                    <a:pt x="526536" y="431990"/>
                  </a:lnTo>
                  <a:lnTo>
                    <a:pt x="517541" y="435096"/>
                  </a:lnTo>
                  <a:lnTo>
                    <a:pt x="515686" y="440380"/>
                  </a:lnTo>
                  <a:lnTo>
                    <a:pt x="511330" y="441630"/>
                  </a:lnTo>
                  <a:lnTo>
                    <a:pt x="508224" y="451876"/>
                  </a:lnTo>
                  <a:lnTo>
                    <a:pt x="500480" y="463976"/>
                  </a:lnTo>
                  <a:lnTo>
                    <a:pt x="490557" y="462121"/>
                  </a:lnTo>
                  <a:lnTo>
                    <a:pt x="474423" y="468332"/>
                  </a:lnTo>
                  <a:lnTo>
                    <a:pt x="470390" y="475794"/>
                  </a:lnTo>
                  <a:lnTo>
                    <a:pt x="465751" y="476117"/>
                  </a:lnTo>
                  <a:lnTo>
                    <a:pt x="460790" y="468655"/>
                  </a:lnTo>
                  <a:lnTo>
                    <a:pt x="452118" y="468332"/>
                  </a:lnTo>
                  <a:lnTo>
                    <a:pt x="447761" y="456232"/>
                  </a:lnTo>
                  <a:lnTo>
                    <a:pt x="446229" y="463694"/>
                  </a:lnTo>
                  <a:lnTo>
                    <a:pt x="402183" y="469906"/>
                  </a:lnTo>
                  <a:lnTo>
                    <a:pt x="391655" y="477045"/>
                  </a:lnTo>
                  <a:lnTo>
                    <a:pt x="374271" y="481401"/>
                  </a:lnTo>
                  <a:lnTo>
                    <a:pt x="361847" y="488540"/>
                  </a:lnTo>
                  <a:lnTo>
                    <a:pt x="336436" y="490396"/>
                  </a:lnTo>
                  <a:lnTo>
                    <a:pt x="329297" y="483579"/>
                  </a:lnTo>
                  <a:lnTo>
                    <a:pt x="320625" y="488863"/>
                  </a:lnTo>
                  <a:lnTo>
                    <a:pt x="315986" y="489186"/>
                  </a:lnTo>
                  <a:lnTo>
                    <a:pt x="290252" y="483297"/>
                  </a:lnTo>
                  <a:lnTo>
                    <a:pt x="282790" y="480514"/>
                  </a:lnTo>
                  <a:lnTo>
                    <a:pt x="268834" y="482692"/>
                  </a:lnTo>
                  <a:lnTo>
                    <a:pt x="266979" y="491364"/>
                  </a:lnTo>
                  <a:lnTo>
                    <a:pt x="262340" y="493219"/>
                  </a:lnTo>
                  <a:lnTo>
                    <a:pt x="255846" y="502537"/>
                  </a:lnTo>
                  <a:lnTo>
                    <a:pt x="237534" y="503464"/>
                  </a:lnTo>
                  <a:lnTo>
                    <a:pt x="232896" y="500681"/>
                  </a:lnTo>
                  <a:lnTo>
                    <a:pt x="226079" y="504392"/>
                  </a:lnTo>
                  <a:lnTo>
                    <a:pt x="201596" y="502537"/>
                  </a:lnTo>
                  <a:lnTo>
                    <a:pt x="189818" y="492292"/>
                  </a:lnTo>
                  <a:lnTo>
                    <a:pt x="178645" y="487935"/>
                  </a:lnTo>
                  <a:lnTo>
                    <a:pt x="160655" y="470269"/>
                  </a:lnTo>
                  <a:lnTo>
                    <a:pt x="149805" y="454457"/>
                  </a:lnTo>
                  <a:lnTo>
                    <a:pt x="134599" y="450101"/>
                  </a:lnTo>
                  <a:lnTo>
                    <a:pt x="124676" y="441711"/>
                  </a:lnTo>
                  <a:lnTo>
                    <a:pt x="117255" y="420939"/>
                  </a:lnTo>
                  <a:lnTo>
                    <a:pt x="116932" y="411016"/>
                  </a:lnTo>
                  <a:lnTo>
                    <a:pt x="114754" y="403877"/>
                  </a:lnTo>
                  <a:lnTo>
                    <a:pt x="112576" y="398310"/>
                  </a:lnTo>
                  <a:lnTo>
                    <a:pt x="107937" y="394600"/>
                  </a:lnTo>
                  <a:lnTo>
                    <a:pt x="93053" y="376005"/>
                  </a:lnTo>
                  <a:lnTo>
                    <a:pt x="93981" y="367938"/>
                  </a:lnTo>
                  <a:lnTo>
                    <a:pt x="90553" y="365760"/>
                  </a:lnTo>
                  <a:lnTo>
                    <a:pt x="87124" y="370721"/>
                  </a:lnTo>
                  <a:lnTo>
                    <a:pt x="62318" y="368543"/>
                  </a:lnTo>
                  <a:lnTo>
                    <a:pt x="57962" y="360799"/>
                  </a:lnTo>
                  <a:lnTo>
                    <a:pt x="44328" y="356442"/>
                  </a:lnTo>
                  <a:lnTo>
                    <a:pt x="22628" y="344665"/>
                  </a:lnTo>
                  <a:lnTo>
                    <a:pt x="8995" y="344060"/>
                  </a:lnTo>
                  <a:lnTo>
                    <a:pt x="5284" y="339098"/>
                  </a:lnTo>
                  <a:lnTo>
                    <a:pt x="7744" y="327925"/>
                  </a:lnTo>
                  <a:lnTo>
                    <a:pt x="13956" y="324497"/>
                  </a:lnTo>
                  <a:lnTo>
                    <a:pt x="16416" y="314252"/>
                  </a:lnTo>
                  <a:lnTo>
                    <a:pt x="20127" y="309896"/>
                  </a:lnTo>
                  <a:lnTo>
                    <a:pt x="23838" y="309896"/>
                  </a:lnTo>
                  <a:lnTo>
                    <a:pt x="25694" y="324174"/>
                  </a:lnTo>
                  <a:lnTo>
                    <a:pt x="29727" y="325707"/>
                  </a:lnTo>
                  <a:lnTo>
                    <a:pt x="41182" y="325707"/>
                  </a:lnTo>
                  <a:lnTo>
                    <a:pt x="56994" y="327562"/>
                  </a:lnTo>
                  <a:lnTo>
                    <a:pt x="64415" y="321674"/>
                  </a:lnTo>
                  <a:lnTo>
                    <a:pt x="69699" y="320423"/>
                  </a:lnTo>
                  <a:lnTo>
                    <a:pt x="74983" y="323529"/>
                  </a:lnTo>
                  <a:lnTo>
                    <a:pt x="82123" y="319495"/>
                  </a:lnTo>
                  <a:lnTo>
                    <a:pt x="78089" y="308968"/>
                  </a:lnTo>
                  <a:lnTo>
                    <a:pt x="87084" y="302756"/>
                  </a:lnTo>
                  <a:lnTo>
                    <a:pt x="95756" y="298723"/>
                  </a:lnTo>
                  <a:lnTo>
                    <a:pt x="86156" y="299045"/>
                  </a:lnTo>
                  <a:lnTo>
                    <a:pt x="70950" y="299045"/>
                  </a:lnTo>
                  <a:lnTo>
                    <a:pt x="70950" y="294407"/>
                  </a:lnTo>
                  <a:lnTo>
                    <a:pt x="80872" y="289768"/>
                  </a:lnTo>
                  <a:lnTo>
                    <a:pt x="83050" y="282024"/>
                  </a:lnTo>
                  <a:lnTo>
                    <a:pt x="92368" y="273029"/>
                  </a:lnTo>
                  <a:lnTo>
                    <a:pt x="102895" y="271779"/>
                  </a:lnTo>
                  <a:lnTo>
                    <a:pt x="104428" y="266213"/>
                  </a:lnTo>
                  <a:lnTo>
                    <a:pt x="87043" y="268996"/>
                  </a:lnTo>
                  <a:lnTo>
                    <a:pt x="81154" y="272707"/>
                  </a:lnTo>
                  <a:lnTo>
                    <a:pt x="76516" y="271456"/>
                  </a:lnTo>
                  <a:lnTo>
                    <a:pt x="78049" y="260283"/>
                  </a:lnTo>
                  <a:lnTo>
                    <a:pt x="78049" y="249756"/>
                  </a:lnTo>
                  <a:lnTo>
                    <a:pt x="78654" y="246327"/>
                  </a:lnTo>
                  <a:lnTo>
                    <a:pt x="84865" y="239188"/>
                  </a:lnTo>
                  <a:cubicBezTo>
                    <a:pt x="84865" y="239188"/>
                    <a:pt x="87971" y="223376"/>
                    <a:pt x="87043" y="223376"/>
                  </a:cubicBezTo>
                  <a:cubicBezTo>
                    <a:pt x="86116" y="223376"/>
                    <a:pt x="70627" y="219343"/>
                    <a:pt x="70627" y="219343"/>
                  </a:cubicBezTo>
                  <a:lnTo>
                    <a:pt x="47354" y="201958"/>
                  </a:lnTo>
                  <a:lnTo>
                    <a:pt x="40860" y="192964"/>
                  </a:lnTo>
                  <a:lnTo>
                    <a:pt x="24726" y="192036"/>
                  </a:lnTo>
                  <a:lnTo>
                    <a:pt x="11092" y="194214"/>
                  </a:lnTo>
                  <a:lnTo>
                    <a:pt x="3025" y="192964"/>
                  </a:lnTo>
                  <a:lnTo>
                    <a:pt x="6736" y="166907"/>
                  </a:lnTo>
                  <a:lnTo>
                    <a:pt x="18514" y="167230"/>
                  </a:lnTo>
                  <a:lnTo>
                    <a:pt x="27831" y="179330"/>
                  </a:lnTo>
                  <a:lnTo>
                    <a:pt x="45821" y="177798"/>
                  </a:lnTo>
                  <a:lnTo>
                    <a:pt x="56994" y="187398"/>
                  </a:lnTo>
                  <a:lnTo>
                    <a:pt x="70627" y="183364"/>
                  </a:lnTo>
                  <a:lnTo>
                    <a:pt x="78694" y="185542"/>
                  </a:lnTo>
                  <a:lnTo>
                    <a:pt x="88011" y="183364"/>
                  </a:lnTo>
                  <a:lnTo>
                    <a:pt x="90795" y="192036"/>
                  </a:lnTo>
                  <a:lnTo>
                    <a:pt x="102572" y="189576"/>
                  </a:lnTo>
                  <a:lnTo>
                    <a:pt x="113745" y="196070"/>
                  </a:lnTo>
                  <a:lnTo>
                    <a:pt x="118102" y="202886"/>
                  </a:lnTo>
                  <a:lnTo>
                    <a:pt x="125564" y="202281"/>
                  </a:lnTo>
                  <a:lnTo>
                    <a:pt x="130848" y="206637"/>
                  </a:lnTo>
                  <a:lnTo>
                    <a:pt x="133308" y="207565"/>
                  </a:lnTo>
                  <a:lnTo>
                    <a:pt x="151297" y="192359"/>
                  </a:lnTo>
                  <a:lnTo>
                    <a:pt x="146336" y="189253"/>
                  </a:lnTo>
                  <a:lnTo>
                    <a:pt x="132703" y="194214"/>
                  </a:lnTo>
                  <a:lnTo>
                    <a:pt x="125886" y="190503"/>
                  </a:lnTo>
                  <a:lnTo>
                    <a:pt x="106646" y="177798"/>
                  </a:lnTo>
                  <a:lnTo>
                    <a:pt x="109107" y="170336"/>
                  </a:lnTo>
                  <a:lnTo>
                    <a:pt x="128024" y="164769"/>
                  </a:lnTo>
                  <a:lnTo>
                    <a:pt x="163358" y="161341"/>
                  </a:lnTo>
                  <a:lnTo>
                    <a:pt x="156864" y="155775"/>
                  </a:lnTo>
                  <a:lnTo>
                    <a:pt x="155331" y="146457"/>
                  </a:lnTo>
                  <a:lnTo>
                    <a:pt x="151903" y="144279"/>
                  </a:lnTo>
                  <a:lnTo>
                    <a:pt x="139197" y="148313"/>
                  </a:lnTo>
                  <a:lnTo>
                    <a:pt x="139197" y="139923"/>
                  </a:lnTo>
                  <a:lnTo>
                    <a:pt x="150370" y="138673"/>
                  </a:lnTo>
                  <a:lnTo>
                    <a:pt x="149119" y="134316"/>
                  </a:lnTo>
                  <a:lnTo>
                    <a:pt x="144158" y="132138"/>
                  </a:lnTo>
                  <a:lnTo>
                    <a:pt x="137664" y="132138"/>
                  </a:lnTo>
                  <a:lnTo>
                    <a:pt x="134881" y="129032"/>
                  </a:lnTo>
                  <a:lnTo>
                    <a:pt x="137987" y="121893"/>
                  </a:lnTo>
                  <a:lnTo>
                    <a:pt x="131775" y="125927"/>
                  </a:lnTo>
                  <a:lnTo>
                    <a:pt x="127419" y="124071"/>
                  </a:lnTo>
                  <a:lnTo>
                    <a:pt x="126169" y="113221"/>
                  </a:lnTo>
                  <a:lnTo>
                    <a:pt x="116246" y="111971"/>
                  </a:lnTo>
                  <a:lnTo>
                    <a:pt x="108502" y="111971"/>
                  </a:lnTo>
                  <a:lnTo>
                    <a:pt x="100435" y="109792"/>
                  </a:lnTo>
                  <a:lnTo>
                    <a:pt x="94223" y="113503"/>
                  </a:lnTo>
                  <a:lnTo>
                    <a:pt x="89867" y="112898"/>
                  </a:lnTo>
                  <a:lnTo>
                    <a:pt x="82405" y="108865"/>
                  </a:lnTo>
                  <a:lnTo>
                    <a:pt x="52194" y="108865"/>
                  </a:lnTo>
                  <a:lnTo>
                    <a:pt x="48483" y="93658"/>
                  </a:lnTo>
                  <a:lnTo>
                    <a:pt x="36382" y="84986"/>
                  </a:lnTo>
                  <a:lnTo>
                    <a:pt x="30816" y="82889"/>
                  </a:lnTo>
                  <a:lnTo>
                    <a:pt x="29566" y="78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orme libre : forme 4670">
              <a:extLst>
                <a:ext uri="{FF2B5EF4-FFF2-40B4-BE49-F238E27FC236}">
                  <a16:creationId xmlns:a16="http://schemas.microsoft.com/office/drawing/2014/main" id="{81BD2647-384A-4524-92D9-1E8B0D353118}"/>
                </a:ext>
              </a:extLst>
            </p:cNvPr>
            <p:cNvSpPr/>
            <p:nvPr/>
          </p:nvSpPr>
          <p:spPr>
            <a:xfrm>
              <a:off x="7384911" y="2880199"/>
              <a:ext cx="193609" cy="153274"/>
            </a:xfrm>
            <a:custGeom>
              <a:avLst/>
              <a:gdLst>
                <a:gd name="connsiteX0" fmla="*/ 158719 w 193609"/>
                <a:gd name="connsiteY0" fmla="*/ 25694 h 153273"/>
                <a:gd name="connsiteX1" fmla="*/ 183082 w 193609"/>
                <a:gd name="connsiteY1" fmla="*/ 3025 h 153273"/>
                <a:gd name="connsiteX2" fmla="*/ 191270 w 193609"/>
                <a:gd name="connsiteY2" fmla="*/ 5405 h 153273"/>
                <a:gd name="connsiteX3" fmla="*/ 173603 w 193609"/>
                <a:gd name="connsiteY3" fmla="*/ 25048 h 153273"/>
                <a:gd name="connsiteX4" fmla="*/ 176426 w 193609"/>
                <a:gd name="connsiteY4" fmla="*/ 37552 h 153273"/>
                <a:gd name="connsiteX5" fmla="*/ 183727 w 193609"/>
                <a:gd name="connsiteY5" fmla="*/ 48564 h 153273"/>
                <a:gd name="connsiteX6" fmla="*/ 181145 w 193609"/>
                <a:gd name="connsiteY6" fmla="*/ 79823 h 153273"/>
                <a:gd name="connsiteX7" fmla="*/ 173401 w 193609"/>
                <a:gd name="connsiteY7" fmla="*/ 89948 h 153273"/>
                <a:gd name="connsiteX8" fmla="*/ 172514 w 193609"/>
                <a:gd name="connsiteY8" fmla="*/ 104630 h 153273"/>
                <a:gd name="connsiteX9" fmla="*/ 166907 w 193609"/>
                <a:gd name="connsiteY9" fmla="*/ 109994 h 153273"/>
                <a:gd name="connsiteX10" fmla="*/ 158517 w 193609"/>
                <a:gd name="connsiteY10" fmla="*/ 109591 h 153273"/>
                <a:gd name="connsiteX11" fmla="*/ 140810 w 193609"/>
                <a:gd name="connsiteY11" fmla="*/ 97490 h 153273"/>
                <a:gd name="connsiteX12" fmla="*/ 135446 w 193609"/>
                <a:gd name="connsiteY12" fmla="*/ 98579 h 153273"/>
                <a:gd name="connsiteX13" fmla="*/ 127258 w 193609"/>
                <a:gd name="connsiteY13" fmla="*/ 96643 h 153273"/>
                <a:gd name="connsiteX14" fmla="*/ 84543 w 193609"/>
                <a:gd name="connsiteY14" fmla="*/ 108502 h 153273"/>
                <a:gd name="connsiteX15" fmla="*/ 72240 w 193609"/>
                <a:gd name="connsiteY15" fmla="*/ 102008 h 153273"/>
                <a:gd name="connsiteX16" fmla="*/ 64940 w 193609"/>
                <a:gd name="connsiteY16" fmla="*/ 106324 h 153273"/>
                <a:gd name="connsiteX17" fmla="*/ 50701 w 193609"/>
                <a:gd name="connsiteY17" fmla="*/ 111930 h 153273"/>
                <a:gd name="connsiteX18" fmla="*/ 39246 w 193609"/>
                <a:gd name="connsiteY18" fmla="*/ 117981 h 153273"/>
                <a:gd name="connsiteX19" fmla="*/ 22870 w 193609"/>
                <a:gd name="connsiteY19" fmla="*/ 141496 h 153273"/>
                <a:gd name="connsiteX20" fmla="*/ 24363 w 193609"/>
                <a:gd name="connsiteY20" fmla="*/ 150531 h 153273"/>
                <a:gd name="connsiteX21" fmla="*/ 16416 w 193609"/>
                <a:gd name="connsiteY21" fmla="*/ 152064 h 153273"/>
                <a:gd name="connsiteX22" fmla="*/ 3025 w 193609"/>
                <a:gd name="connsiteY22" fmla="*/ 136091 h 153273"/>
                <a:gd name="connsiteX23" fmla="*/ 35818 w 193609"/>
                <a:gd name="connsiteY23" fmla="*/ 92327 h 153273"/>
                <a:gd name="connsiteX24" fmla="*/ 47233 w 193609"/>
                <a:gd name="connsiteY24" fmla="*/ 94465 h 153273"/>
                <a:gd name="connsiteX25" fmla="*/ 59535 w 193609"/>
                <a:gd name="connsiteY25" fmla="*/ 87366 h 153273"/>
                <a:gd name="connsiteX26" fmla="*/ 88415 w 193609"/>
                <a:gd name="connsiteY26" fmla="*/ 89746 h 153273"/>
                <a:gd name="connsiteX27" fmla="*/ 103742 w 193609"/>
                <a:gd name="connsiteY27" fmla="*/ 83494 h 153273"/>
                <a:gd name="connsiteX28" fmla="*/ 139520 w 193609"/>
                <a:gd name="connsiteY28" fmla="*/ 27186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3609" h="153273">
                  <a:moveTo>
                    <a:pt x="158719" y="25694"/>
                  </a:moveTo>
                  <a:lnTo>
                    <a:pt x="183082" y="3025"/>
                  </a:lnTo>
                  <a:lnTo>
                    <a:pt x="191270" y="5405"/>
                  </a:lnTo>
                  <a:lnTo>
                    <a:pt x="173603" y="25048"/>
                  </a:lnTo>
                  <a:lnTo>
                    <a:pt x="176426" y="37552"/>
                  </a:lnTo>
                  <a:lnTo>
                    <a:pt x="183727" y="48564"/>
                  </a:lnTo>
                  <a:lnTo>
                    <a:pt x="181145" y="79823"/>
                  </a:lnTo>
                  <a:lnTo>
                    <a:pt x="173401" y="89948"/>
                  </a:lnTo>
                  <a:lnTo>
                    <a:pt x="172514" y="104630"/>
                  </a:lnTo>
                  <a:lnTo>
                    <a:pt x="166907" y="109994"/>
                  </a:lnTo>
                  <a:lnTo>
                    <a:pt x="158517" y="109591"/>
                  </a:lnTo>
                  <a:lnTo>
                    <a:pt x="140810" y="97490"/>
                  </a:lnTo>
                  <a:lnTo>
                    <a:pt x="135446" y="98579"/>
                  </a:lnTo>
                  <a:lnTo>
                    <a:pt x="127258" y="96643"/>
                  </a:lnTo>
                  <a:lnTo>
                    <a:pt x="84543" y="108502"/>
                  </a:lnTo>
                  <a:lnTo>
                    <a:pt x="72240" y="102008"/>
                  </a:lnTo>
                  <a:lnTo>
                    <a:pt x="64940" y="106324"/>
                  </a:lnTo>
                  <a:lnTo>
                    <a:pt x="50701" y="111930"/>
                  </a:lnTo>
                  <a:lnTo>
                    <a:pt x="39246" y="117981"/>
                  </a:lnTo>
                  <a:lnTo>
                    <a:pt x="22870" y="141496"/>
                  </a:lnTo>
                  <a:lnTo>
                    <a:pt x="24363" y="150531"/>
                  </a:lnTo>
                  <a:lnTo>
                    <a:pt x="16416" y="152064"/>
                  </a:lnTo>
                  <a:lnTo>
                    <a:pt x="3025" y="136091"/>
                  </a:lnTo>
                  <a:lnTo>
                    <a:pt x="35818" y="92327"/>
                  </a:lnTo>
                  <a:lnTo>
                    <a:pt x="47233" y="94465"/>
                  </a:lnTo>
                  <a:lnTo>
                    <a:pt x="59535" y="87366"/>
                  </a:lnTo>
                  <a:lnTo>
                    <a:pt x="88415" y="89746"/>
                  </a:lnTo>
                  <a:lnTo>
                    <a:pt x="103742" y="83494"/>
                  </a:lnTo>
                  <a:lnTo>
                    <a:pt x="139520" y="271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orme libre : forme 3071">
              <a:extLst>
                <a:ext uri="{FF2B5EF4-FFF2-40B4-BE49-F238E27FC236}">
                  <a16:creationId xmlns:a16="http://schemas.microsoft.com/office/drawing/2014/main" id="{73C47845-814D-4072-90A8-C3701B9111E3}"/>
                </a:ext>
              </a:extLst>
            </p:cNvPr>
            <p:cNvSpPr/>
            <p:nvPr/>
          </p:nvSpPr>
          <p:spPr>
            <a:xfrm>
              <a:off x="7592799" y="2939935"/>
              <a:ext cx="24201" cy="20168"/>
            </a:xfrm>
            <a:custGeom>
              <a:avLst/>
              <a:gdLst>
                <a:gd name="connsiteX0" fmla="*/ 3025 w 24201"/>
                <a:gd name="connsiteY0" fmla="*/ 14480 h 20167"/>
                <a:gd name="connsiteX1" fmla="*/ 3469 w 24201"/>
                <a:gd name="connsiteY1" fmla="*/ 10164 h 20167"/>
                <a:gd name="connsiteX2" fmla="*/ 16618 w 24201"/>
                <a:gd name="connsiteY2" fmla="*/ 3025 h 20167"/>
                <a:gd name="connsiteX3" fmla="*/ 22668 w 24201"/>
                <a:gd name="connsiteY3" fmla="*/ 4316 h 20167"/>
                <a:gd name="connsiteX4" fmla="*/ 12302 w 24201"/>
                <a:gd name="connsiteY4" fmla="*/ 18352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20167">
                  <a:moveTo>
                    <a:pt x="3025" y="14480"/>
                  </a:moveTo>
                  <a:lnTo>
                    <a:pt x="3469" y="10164"/>
                  </a:lnTo>
                  <a:lnTo>
                    <a:pt x="16618" y="3025"/>
                  </a:lnTo>
                  <a:lnTo>
                    <a:pt x="22668" y="4316"/>
                  </a:lnTo>
                  <a:lnTo>
                    <a:pt x="12302" y="18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orme libre : forme 3072">
              <a:extLst>
                <a:ext uri="{FF2B5EF4-FFF2-40B4-BE49-F238E27FC236}">
                  <a16:creationId xmlns:a16="http://schemas.microsoft.com/office/drawing/2014/main" id="{3B98971B-8500-4879-AA5C-F19A0A8DD90C}"/>
                </a:ext>
              </a:extLst>
            </p:cNvPr>
            <p:cNvSpPr/>
            <p:nvPr/>
          </p:nvSpPr>
          <p:spPr>
            <a:xfrm>
              <a:off x="7403022" y="3032021"/>
              <a:ext cx="16134" cy="16134"/>
            </a:xfrm>
            <a:custGeom>
              <a:avLst/>
              <a:gdLst>
                <a:gd name="connsiteX0" fmla="*/ 3025 w 16134"/>
                <a:gd name="connsiteY0" fmla="*/ 4760 h 16134"/>
                <a:gd name="connsiteX1" fmla="*/ 12302 w 16134"/>
                <a:gd name="connsiteY1" fmla="*/ 3025 h 16134"/>
                <a:gd name="connsiteX2" fmla="*/ 16174 w 16134"/>
                <a:gd name="connsiteY2" fmla="*/ 11011 h 16134"/>
                <a:gd name="connsiteX3" fmla="*/ 12746 w 16134"/>
                <a:gd name="connsiteY3" fmla="*/ 15126 h 16134"/>
                <a:gd name="connsiteX4" fmla="*/ 6696 w 16134"/>
                <a:gd name="connsiteY4" fmla="*/ 1318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4760"/>
                  </a:moveTo>
                  <a:lnTo>
                    <a:pt x="12302" y="3025"/>
                  </a:lnTo>
                  <a:lnTo>
                    <a:pt x="16174" y="11011"/>
                  </a:lnTo>
                  <a:lnTo>
                    <a:pt x="12746" y="15126"/>
                  </a:lnTo>
                  <a:lnTo>
                    <a:pt x="6696" y="131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orme libre : forme 3073">
              <a:extLst>
                <a:ext uri="{FF2B5EF4-FFF2-40B4-BE49-F238E27FC236}">
                  <a16:creationId xmlns:a16="http://schemas.microsoft.com/office/drawing/2014/main" id="{9EF287D9-130C-4FC1-AA81-CFABA8B0F9A4}"/>
                </a:ext>
              </a:extLst>
            </p:cNvPr>
            <p:cNvSpPr/>
            <p:nvPr/>
          </p:nvSpPr>
          <p:spPr>
            <a:xfrm>
              <a:off x="7409919" y="2997534"/>
              <a:ext cx="32268" cy="36302"/>
            </a:xfrm>
            <a:custGeom>
              <a:avLst/>
              <a:gdLst>
                <a:gd name="connsiteX0" fmla="*/ 12101 w 32268"/>
                <a:gd name="connsiteY0" fmla="*/ 35575 h 36301"/>
                <a:gd name="connsiteX1" fmla="*/ 3025 w 32268"/>
                <a:gd name="connsiteY1" fmla="*/ 25653 h 36301"/>
                <a:gd name="connsiteX2" fmla="*/ 10810 w 32268"/>
                <a:gd name="connsiteY2" fmla="*/ 19845 h 36301"/>
                <a:gd name="connsiteX3" fmla="*/ 13835 w 32268"/>
                <a:gd name="connsiteY3" fmla="*/ 7543 h 36301"/>
                <a:gd name="connsiteX4" fmla="*/ 22870 w 32268"/>
                <a:gd name="connsiteY4" fmla="*/ 5405 h 36301"/>
                <a:gd name="connsiteX5" fmla="*/ 28033 w 32268"/>
                <a:gd name="connsiteY5" fmla="*/ 3025 h 36301"/>
                <a:gd name="connsiteX6" fmla="*/ 30856 w 32268"/>
                <a:gd name="connsiteY6" fmla="*/ 5405 h 36301"/>
                <a:gd name="connsiteX7" fmla="*/ 25250 w 32268"/>
                <a:gd name="connsiteY7" fmla="*/ 9721 h 36301"/>
                <a:gd name="connsiteX8" fmla="*/ 23314 w 32268"/>
                <a:gd name="connsiteY8" fmla="*/ 28880 h 36301"/>
                <a:gd name="connsiteX9" fmla="*/ 18352 w 32268"/>
                <a:gd name="connsiteY9" fmla="*/ 3537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36301">
                  <a:moveTo>
                    <a:pt x="12101" y="35575"/>
                  </a:moveTo>
                  <a:lnTo>
                    <a:pt x="3025" y="25653"/>
                  </a:lnTo>
                  <a:lnTo>
                    <a:pt x="10810" y="19845"/>
                  </a:lnTo>
                  <a:lnTo>
                    <a:pt x="13835" y="7543"/>
                  </a:lnTo>
                  <a:lnTo>
                    <a:pt x="22870" y="5405"/>
                  </a:lnTo>
                  <a:lnTo>
                    <a:pt x="28033" y="3025"/>
                  </a:lnTo>
                  <a:lnTo>
                    <a:pt x="30856" y="5405"/>
                  </a:lnTo>
                  <a:lnTo>
                    <a:pt x="25250" y="9721"/>
                  </a:lnTo>
                  <a:lnTo>
                    <a:pt x="23314" y="28880"/>
                  </a:lnTo>
                  <a:lnTo>
                    <a:pt x="18352" y="35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orme libre : forme 3074">
              <a:extLst>
                <a:ext uri="{FF2B5EF4-FFF2-40B4-BE49-F238E27FC236}">
                  <a16:creationId xmlns:a16="http://schemas.microsoft.com/office/drawing/2014/main" id="{E5606D7F-BB26-4932-B065-DE8BA091AB81}"/>
                </a:ext>
              </a:extLst>
            </p:cNvPr>
            <p:cNvSpPr/>
            <p:nvPr/>
          </p:nvSpPr>
          <p:spPr>
            <a:xfrm>
              <a:off x="7606755" y="3336148"/>
              <a:ext cx="28235" cy="24201"/>
            </a:xfrm>
            <a:custGeom>
              <a:avLst/>
              <a:gdLst>
                <a:gd name="connsiteX0" fmla="*/ 10043 w 28234"/>
                <a:gd name="connsiteY0" fmla="*/ 22426 h 24201"/>
                <a:gd name="connsiteX1" fmla="*/ 3025 w 28234"/>
                <a:gd name="connsiteY1" fmla="*/ 13069 h 24201"/>
                <a:gd name="connsiteX2" fmla="*/ 10729 w 28234"/>
                <a:gd name="connsiteY2" fmla="*/ 3025 h 24201"/>
                <a:gd name="connsiteX3" fmla="*/ 27751 w 28234"/>
                <a:gd name="connsiteY3" fmla="*/ 17062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10043" y="22426"/>
                  </a:moveTo>
                  <a:lnTo>
                    <a:pt x="3025" y="13069"/>
                  </a:lnTo>
                  <a:lnTo>
                    <a:pt x="10729" y="3025"/>
                  </a:lnTo>
                  <a:lnTo>
                    <a:pt x="27751" y="170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orme libre : forme 3075">
              <a:extLst>
                <a:ext uri="{FF2B5EF4-FFF2-40B4-BE49-F238E27FC236}">
                  <a16:creationId xmlns:a16="http://schemas.microsoft.com/office/drawing/2014/main" id="{235955AF-392D-403F-AE3F-8566A6DD565D}"/>
                </a:ext>
              </a:extLst>
            </p:cNvPr>
            <p:cNvSpPr/>
            <p:nvPr/>
          </p:nvSpPr>
          <p:spPr>
            <a:xfrm>
              <a:off x="7574325" y="3256607"/>
              <a:ext cx="28235" cy="52436"/>
            </a:xfrm>
            <a:custGeom>
              <a:avLst/>
              <a:gdLst>
                <a:gd name="connsiteX0" fmla="*/ 9398 w 28234"/>
                <a:gd name="connsiteY0" fmla="*/ 50500 h 52435"/>
                <a:gd name="connsiteX1" fmla="*/ 3025 w 28234"/>
                <a:gd name="connsiteY1" fmla="*/ 39448 h 52435"/>
                <a:gd name="connsiteX2" fmla="*/ 25452 w 28234"/>
                <a:gd name="connsiteY2" fmla="*/ 3025 h 52435"/>
                <a:gd name="connsiteX3" fmla="*/ 26097 w 28234"/>
                <a:gd name="connsiteY3" fmla="*/ 15408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52435">
                  <a:moveTo>
                    <a:pt x="9398" y="50500"/>
                  </a:moveTo>
                  <a:lnTo>
                    <a:pt x="3025" y="39448"/>
                  </a:lnTo>
                  <a:lnTo>
                    <a:pt x="25452" y="3025"/>
                  </a:lnTo>
                  <a:lnTo>
                    <a:pt x="26097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orme libre : forme 3076">
              <a:extLst>
                <a:ext uri="{FF2B5EF4-FFF2-40B4-BE49-F238E27FC236}">
                  <a16:creationId xmlns:a16="http://schemas.microsoft.com/office/drawing/2014/main" id="{2059EF79-C431-420C-BE47-89937A89BFC4}"/>
                </a:ext>
              </a:extLst>
            </p:cNvPr>
            <p:cNvSpPr/>
            <p:nvPr/>
          </p:nvSpPr>
          <p:spPr>
            <a:xfrm>
              <a:off x="7541573" y="3276008"/>
              <a:ext cx="28235" cy="20168"/>
            </a:xfrm>
            <a:custGeom>
              <a:avLst/>
              <a:gdLst>
                <a:gd name="connsiteX0" fmla="*/ 16739 w 28234"/>
                <a:gd name="connsiteY0" fmla="*/ 19724 h 20167"/>
                <a:gd name="connsiteX1" fmla="*/ 3025 w 28234"/>
                <a:gd name="connsiteY1" fmla="*/ 7704 h 20167"/>
                <a:gd name="connsiteX2" fmla="*/ 3388 w 28234"/>
                <a:gd name="connsiteY2" fmla="*/ 3025 h 20167"/>
                <a:gd name="connsiteX3" fmla="*/ 26097 w 28234"/>
                <a:gd name="connsiteY3" fmla="*/ 13351 h 20167"/>
                <a:gd name="connsiteX4" fmla="*/ 26097 w 28234"/>
                <a:gd name="connsiteY4" fmla="*/ 1972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4" h="20167">
                  <a:moveTo>
                    <a:pt x="16739" y="19724"/>
                  </a:moveTo>
                  <a:lnTo>
                    <a:pt x="3025" y="7704"/>
                  </a:lnTo>
                  <a:lnTo>
                    <a:pt x="3388" y="3025"/>
                  </a:lnTo>
                  <a:lnTo>
                    <a:pt x="26097" y="13351"/>
                  </a:lnTo>
                  <a:lnTo>
                    <a:pt x="26097" y="197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orme libre : forme 3077">
              <a:extLst>
                <a:ext uri="{FF2B5EF4-FFF2-40B4-BE49-F238E27FC236}">
                  <a16:creationId xmlns:a16="http://schemas.microsoft.com/office/drawing/2014/main" id="{752005F4-0FA3-4B0D-B340-A54580C6B4C2}"/>
                </a:ext>
              </a:extLst>
            </p:cNvPr>
            <p:cNvSpPr/>
            <p:nvPr/>
          </p:nvSpPr>
          <p:spPr>
            <a:xfrm>
              <a:off x="7383499" y="3265965"/>
              <a:ext cx="20168" cy="36302"/>
            </a:xfrm>
            <a:custGeom>
              <a:avLst/>
              <a:gdLst>
                <a:gd name="connsiteX0" fmla="*/ 13391 w 20167"/>
                <a:gd name="connsiteY0" fmla="*/ 21055 h 36301"/>
                <a:gd name="connsiteX1" fmla="*/ 21055 w 20167"/>
                <a:gd name="connsiteY1" fmla="*/ 23072 h 36301"/>
                <a:gd name="connsiteX2" fmla="*/ 6696 w 20167"/>
                <a:gd name="connsiteY2" fmla="*/ 25088 h 36301"/>
                <a:gd name="connsiteX3" fmla="*/ 3025 w 20167"/>
                <a:gd name="connsiteY3" fmla="*/ 33761 h 36301"/>
                <a:gd name="connsiteX4" fmla="*/ 4679 w 20167"/>
                <a:gd name="connsiteY4" fmla="*/ 13391 h 36301"/>
                <a:gd name="connsiteX5" fmla="*/ 11697 w 20167"/>
                <a:gd name="connsiteY5" fmla="*/ 3025 h 36301"/>
                <a:gd name="connsiteX6" fmla="*/ 9680 w 20167"/>
                <a:gd name="connsiteY6" fmla="*/ 13714 h 36301"/>
                <a:gd name="connsiteX7" fmla="*/ 9035 w 20167"/>
                <a:gd name="connsiteY7" fmla="*/ 187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36301">
                  <a:moveTo>
                    <a:pt x="13391" y="21055"/>
                  </a:moveTo>
                  <a:lnTo>
                    <a:pt x="21055" y="23072"/>
                  </a:lnTo>
                  <a:lnTo>
                    <a:pt x="6696" y="25088"/>
                  </a:lnTo>
                  <a:lnTo>
                    <a:pt x="3025" y="33761"/>
                  </a:lnTo>
                  <a:lnTo>
                    <a:pt x="4679" y="13391"/>
                  </a:lnTo>
                  <a:lnTo>
                    <a:pt x="11697" y="3025"/>
                  </a:lnTo>
                  <a:lnTo>
                    <a:pt x="9680" y="13714"/>
                  </a:lnTo>
                  <a:lnTo>
                    <a:pt x="9035" y="18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orme libre : forme 3078">
              <a:extLst>
                <a:ext uri="{FF2B5EF4-FFF2-40B4-BE49-F238E27FC236}">
                  <a16:creationId xmlns:a16="http://schemas.microsoft.com/office/drawing/2014/main" id="{53CCE30F-280F-479F-A379-5E3A3C6E9906}"/>
                </a:ext>
              </a:extLst>
            </p:cNvPr>
            <p:cNvSpPr/>
            <p:nvPr/>
          </p:nvSpPr>
          <p:spPr>
            <a:xfrm>
              <a:off x="7394834" y="3304727"/>
              <a:ext cx="16134" cy="12101"/>
            </a:xfrm>
            <a:custGeom>
              <a:avLst/>
              <a:gdLst>
                <a:gd name="connsiteX0" fmla="*/ 3711 w 16134"/>
                <a:gd name="connsiteY0" fmla="*/ 11737 h 12100"/>
                <a:gd name="connsiteX1" fmla="*/ 3025 w 16134"/>
                <a:gd name="connsiteY1" fmla="*/ 3025 h 12100"/>
                <a:gd name="connsiteX2" fmla="*/ 15085 w 16134"/>
                <a:gd name="connsiteY2" fmla="*/ 3388 h 12100"/>
                <a:gd name="connsiteX3" fmla="*/ 16094 w 16134"/>
                <a:gd name="connsiteY3" fmla="*/ 10407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711" y="11737"/>
                  </a:moveTo>
                  <a:lnTo>
                    <a:pt x="3025" y="3025"/>
                  </a:lnTo>
                  <a:lnTo>
                    <a:pt x="15085" y="3388"/>
                  </a:lnTo>
                  <a:lnTo>
                    <a:pt x="16094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orme libre : forme 3079">
              <a:extLst>
                <a:ext uri="{FF2B5EF4-FFF2-40B4-BE49-F238E27FC236}">
                  <a16:creationId xmlns:a16="http://schemas.microsoft.com/office/drawing/2014/main" id="{C81CDC61-9E38-4C59-890A-2F185494B989}"/>
                </a:ext>
              </a:extLst>
            </p:cNvPr>
            <p:cNvSpPr/>
            <p:nvPr/>
          </p:nvSpPr>
          <p:spPr>
            <a:xfrm>
              <a:off x="7073926" y="3516406"/>
              <a:ext cx="20168" cy="24201"/>
            </a:xfrm>
            <a:custGeom>
              <a:avLst/>
              <a:gdLst>
                <a:gd name="connsiteX0" fmla="*/ 4074 w 20167"/>
                <a:gd name="connsiteY0" fmla="*/ 21741 h 24201"/>
                <a:gd name="connsiteX1" fmla="*/ 3025 w 20167"/>
                <a:gd name="connsiteY1" fmla="*/ 13391 h 24201"/>
                <a:gd name="connsiteX2" fmla="*/ 14843 w 20167"/>
                <a:gd name="connsiteY2" fmla="*/ 3025 h 24201"/>
                <a:gd name="connsiteX3" fmla="*/ 19321 w 20167"/>
                <a:gd name="connsiteY3" fmla="*/ 3227 h 24201"/>
                <a:gd name="connsiteX4" fmla="*/ 18312 w 20167"/>
                <a:gd name="connsiteY4" fmla="*/ 15045 h 24201"/>
                <a:gd name="connsiteX5" fmla="*/ 8349 w 20167"/>
                <a:gd name="connsiteY5" fmla="*/ 22346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4201">
                  <a:moveTo>
                    <a:pt x="4074" y="21741"/>
                  </a:moveTo>
                  <a:lnTo>
                    <a:pt x="3025" y="13391"/>
                  </a:lnTo>
                  <a:lnTo>
                    <a:pt x="14843" y="3025"/>
                  </a:lnTo>
                  <a:lnTo>
                    <a:pt x="19321" y="3227"/>
                  </a:lnTo>
                  <a:lnTo>
                    <a:pt x="18312" y="15045"/>
                  </a:lnTo>
                  <a:lnTo>
                    <a:pt x="8349" y="22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orme libre : forme 3080">
              <a:extLst>
                <a:ext uri="{FF2B5EF4-FFF2-40B4-BE49-F238E27FC236}">
                  <a16:creationId xmlns:a16="http://schemas.microsoft.com/office/drawing/2014/main" id="{85DDA96C-4381-4E2E-9AEA-C0869CC74A27}"/>
                </a:ext>
              </a:extLst>
            </p:cNvPr>
            <p:cNvSpPr/>
            <p:nvPr/>
          </p:nvSpPr>
          <p:spPr>
            <a:xfrm>
              <a:off x="7091230" y="3496440"/>
              <a:ext cx="16134" cy="16134"/>
            </a:xfrm>
            <a:custGeom>
              <a:avLst/>
              <a:gdLst>
                <a:gd name="connsiteX0" fmla="*/ 3025 w 16134"/>
                <a:gd name="connsiteY0" fmla="*/ 11576 h 16134"/>
                <a:gd name="connsiteX1" fmla="*/ 14037 w 16134"/>
                <a:gd name="connsiteY1" fmla="*/ 3025 h 16134"/>
                <a:gd name="connsiteX2" fmla="*/ 16658 w 16134"/>
                <a:gd name="connsiteY2" fmla="*/ 3671 h 16134"/>
                <a:gd name="connsiteX3" fmla="*/ 3630 w 16134"/>
                <a:gd name="connsiteY3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576"/>
                  </a:moveTo>
                  <a:lnTo>
                    <a:pt x="14037" y="3025"/>
                  </a:lnTo>
                  <a:lnTo>
                    <a:pt x="16658" y="3671"/>
                  </a:lnTo>
                  <a:lnTo>
                    <a:pt x="363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orme libre : forme 3081">
              <a:extLst>
                <a:ext uri="{FF2B5EF4-FFF2-40B4-BE49-F238E27FC236}">
                  <a16:creationId xmlns:a16="http://schemas.microsoft.com/office/drawing/2014/main" id="{62C7261C-7D4F-402D-99C3-23DA2A41A1F2}"/>
                </a:ext>
              </a:extLst>
            </p:cNvPr>
            <p:cNvSpPr/>
            <p:nvPr/>
          </p:nvSpPr>
          <p:spPr>
            <a:xfrm>
              <a:off x="7116077" y="3478330"/>
              <a:ext cx="36302" cy="16134"/>
            </a:xfrm>
            <a:custGeom>
              <a:avLst/>
              <a:gdLst>
                <a:gd name="connsiteX0" fmla="*/ 3025 w 36301"/>
                <a:gd name="connsiteY0" fmla="*/ 13835 h 16134"/>
                <a:gd name="connsiteX1" fmla="*/ 3429 w 36301"/>
                <a:gd name="connsiteY1" fmla="*/ 9156 h 16134"/>
                <a:gd name="connsiteX2" fmla="*/ 35374 w 36301"/>
                <a:gd name="connsiteY2" fmla="*/ 3025 h 16134"/>
                <a:gd name="connsiteX3" fmla="*/ 33115 w 36301"/>
                <a:gd name="connsiteY3" fmla="*/ 6897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1" h="16134">
                  <a:moveTo>
                    <a:pt x="3025" y="13835"/>
                  </a:moveTo>
                  <a:lnTo>
                    <a:pt x="3429" y="9156"/>
                  </a:lnTo>
                  <a:lnTo>
                    <a:pt x="35374" y="3025"/>
                  </a:lnTo>
                  <a:lnTo>
                    <a:pt x="33115" y="68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orme libre : forme 3082">
              <a:extLst>
                <a:ext uri="{FF2B5EF4-FFF2-40B4-BE49-F238E27FC236}">
                  <a16:creationId xmlns:a16="http://schemas.microsoft.com/office/drawing/2014/main" id="{ED6DBBD3-19AA-4696-84F1-4F54939C781F}"/>
                </a:ext>
              </a:extLst>
            </p:cNvPr>
            <p:cNvSpPr/>
            <p:nvPr/>
          </p:nvSpPr>
          <p:spPr>
            <a:xfrm>
              <a:off x="7155363" y="3475910"/>
              <a:ext cx="28235" cy="8067"/>
            </a:xfrm>
            <a:custGeom>
              <a:avLst/>
              <a:gdLst>
                <a:gd name="connsiteX0" fmla="*/ 3630 w 28234"/>
                <a:gd name="connsiteY0" fmla="*/ 8511 h 8067"/>
                <a:gd name="connsiteX1" fmla="*/ 3025 w 28234"/>
                <a:gd name="connsiteY1" fmla="*/ 4235 h 8067"/>
                <a:gd name="connsiteX2" fmla="*/ 28235 w 28234"/>
                <a:gd name="connsiteY2" fmla="*/ 3025 h 8067"/>
                <a:gd name="connsiteX3" fmla="*/ 27025 w 28234"/>
                <a:gd name="connsiteY3" fmla="*/ 750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8067">
                  <a:moveTo>
                    <a:pt x="3630" y="8511"/>
                  </a:moveTo>
                  <a:lnTo>
                    <a:pt x="3025" y="4235"/>
                  </a:lnTo>
                  <a:lnTo>
                    <a:pt x="28235" y="3025"/>
                  </a:lnTo>
                  <a:lnTo>
                    <a:pt x="27025" y="75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orme libre : forme 3083">
              <a:extLst>
                <a:ext uri="{FF2B5EF4-FFF2-40B4-BE49-F238E27FC236}">
                  <a16:creationId xmlns:a16="http://schemas.microsoft.com/office/drawing/2014/main" id="{3C4F51E6-8CA4-4A6E-88D2-84A20EAF4614}"/>
                </a:ext>
              </a:extLst>
            </p:cNvPr>
            <p:cNvSpPr/>
            <p:nvPr/>
          </p:nvSpPr>
          <p:spPr>
            <a:xfrm>
              <a:off x="7197070" y="3473248"/>
              <a:ext cx="20168" cy="8067"/>
            </a:xfrm>
            <a:custGeom>
              <a:avLst/>
              <a:gdLst>
                <a:gd name="connsiteX0" fmla="*/ 3025 w 20167"/>
                <a:gd name="connsiteY0" fmla="*/ 7906 h 8067"/>
                <a:gd name="connsiteX1" fmla="*/ 6292 w 20167"/>
                <a:gd name="connsiteY1" fmla="*/ 3429 h 8067"/>
                <a:gd name="connsiteX2" fmla="*/ 19482 w 20167"/>
                <a:gd name="connsiteY2" fmla="*/ 3025 h 8067"/>
                <a:gd name="connsiteX3" fmla="*/ 8712 w 20167"/>
                <a:gd name="connsiteY3" fmla="*/ 8349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7906"/>
                  </a:moveTo>
                  <a:lnTo>
                    <a:pt x="6292" y="3429"/>
                  </a:lnTo>
                  <a:lnTo>
                    <a:pt x="19482" y="3025"/>
                  </a:lnTo>
                  <a:lnTo>
                    <a:pt x="8712" y="83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orme libre : forme 3084">
              <a:extLst>
                <a:ext uri="{FF2B5EF4-FFF2-40B4-BE49-F238E27FC236}">
                  <a16:creationId xmlns:a16="http://schemas.microsoft.com/office/drawing/2014/main" id="{F7612855-14E5-4DA0-9611-141215474F81}"/>
                </a:ext>
              </a:extLst>
            </p:cNvPr>
            <p:cNvSpPr/>
            <p:nvPr/>
          </p:nvSpPr>
          <p:spPr>
            <a:xfrm>
              <a:off x="7240834" y="3460018"/>
              <a:ext cx="16134" cy="12101"/>
            </a:xfrm>
            <a:custGeom>
              <a:avLst/>
              <a:gdLst>
                <a:gd name="connsiteX0" fmla="*/ 3025 w 16134"/>
                <a:gd name="connsiteY0" fmla="*/ 6494 h 12100"/>
                <a:gd name="connsiteX1" fmla="*/ 12383 w 16134"/>
                <a:gd name="connsiteY1" fmla="*/ 3025 h 12100"/>
                <a:gd name="connsiteX2" fmla="*/ 14803 w 16134"/>
                <a:gd name="connsiteY2" fmla="*/ 7099 h 12100"/>
                <a:gd name="connsiteX3" fmla="*/ 6454 w 16134"/>
                <a:gd name="connsiteY3" fmla="*/ 1016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025" y="6494"/>
                  </a:moveTo>
                  <a:lnTo>
                    <a:pt x="12383" y="3025"/>
                  </a:lnTo>
                  <a:lnTo>
                    <a:pt x="14803" y="7099"/>
                  </a:lnTo>
                  <a:lnTo>
                    <a:pt x="6454" y="101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orme libre : forme 3085">
              <a:extLst>
                <a:ext uri="{FF2B5EF4-FFF2-40B4-BE49-F238E27FC236}">
                  <a16:creationId xmlns:a16="http://schemas.microsoft.com/office/drawing/2014/main" id="{5A705B29-E32C-4E54-AF67-ADD747C689ED}"/>
                </a:ext>
              </a:extLst>
            </p:cNvPr>
            <p:cNvSpPr/>
            <p:nvPr/>
          </p:nvSpPr>
          <p:spPr>
            <a:xfrm>
              <a:off x="7262978" y="3450055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448 w 16134"/>
                <a:gd name="connsiteY1" fmla="*/ 3025 h 8067"/>
                <a:gd name="connsiteX2" fmla="*/ 15247 w 16134"/>
                <a:gd name="connsiteY2" fmla="*/ 5486 h 8067"/>
                <a:gd name="connsiteX3" fmla="*/ 4074 w 16134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448" y="3025"/>
                  </a:lnTo>
                  <a:lnTo>
                    <a:pt x="15247" y="5486"/>
                  </a:lnTo>
                  <a:lnTo>
                    <a:pt x="4074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orme libre : forme 3086">
              <a:extLst>
                <a:ext uri="{FF2B5EF4-FFF2-40B4-BE49-F238E27FC236}">
                  <a16:creationId xmlns:a16="http://schemas.microsoft.com/office/drawing/2014/main" id="{B076DDF7-65C6-49F2-804D-A35C0019A4FE}"/>
                </a:ext>
              </a:extLst>
            </p:cNvPr>
            <p:cNvSpPr/>
            <p:nvPr/>
          </p:nvSpPr>
          <p:spPr>
            <a:xfrm>
              <a:off x="7285606" y="3446828"/>
              <a:ext cx="16134" cy="8067"/>
            </a:xfrm>
            <a:custGeom>
              <a:avLst/>
              <a:gdLst>
                <a:gd name="connsiteX0" fmla="*/ 3025 w 16134"/>
                <a:gd name="connsiteY0" fmla="*/ 3832 h 8067"/>
                <a:gd name="connsiteX1" fmla="*/ 15247 w 16134"/>
                <a:gd name="connsiteY1" fmla="*/ 3025 h 8067"/>
                <a:gd name="connsiteX2" fmla="*/ 4074 w 16134"/>
                <a:gd name="connsiteY2" fmla="*/ 7099 h 8067"/>
                <a:gd name="connsiteX3" fmla="*/ 3025 w 16134"/>
                <a:gd name="connsiteY3" fmla="*/ 383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832"/>
                  </a:moveTo>
                  <a:cubicBezTo>
                    <a:pt x="3832" y="3832"/>
                    <a:pt x="15247" y="3025"/>
                    <a:pt x="15247" y="3025"/>
                  </a:cubicBezTo>
                  <a:lnTo>
                    <a:pt x="4074" y="7099"/>
                  </a:lnTo>
                  <a:lnTo>
                    <a:pt x="3025" y="3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orme libre : forme 3087">
              <a:extLst>
                <a:ext uri="{FF2B5EF4-FFF2-40B4-BE49-F238E27FC236}">
                  <a16:creationId xmlns:a16="http://schemas.microsoft.com/office/drawing/2014/main" id="{A5682FA4-7A7A-44A4-B725-D3CD162C8A2A}"/>
                </a:ext>
              </a:extLst>
            </p:cNvPr>
            <p:cNvSpPr/>
            <p:nvPr/>
          </p:nvSpPr>
          <p:spPr>
            <a:xfrm>
              <a:off x="7309000" y="3441907"/>
              <a:ext cx="16134" cy="8067"/>
            </a:xfrm>
            <a:custGeom>
              <a:avLst/>
              <a:gdLst>
                <a:gd name="connsiteX0" fmla="*/ 3025 w 16134"/>
                <a:gd name="connsiteY0" fmla="*/ 3630 h 8067"/>
                <a:gd name="connsiteX1" fmla="*/ 16255 w 16134"/>
                <a:gd name="connsiteY1" fmla="*/ 3025 h 8067"/>
                <a:gd name="connsiteX2" fmla="*/ 17062 w 16134"/>
                <a:gd name="connsiteY2" fmla="*/ 5687 h 8067"/>
                <a:gd name="connsiteX3" fmla="*/ 4034 w 16134"/>
                <a:gd name="connsiteY3" fmla="*/ 609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630"/>
                  </a:moveTo>
                  <a:lnTo>
                    <a:pt x="16255" y="3025"/>
                  </a:lnTo>
                  <a:lnTo>
                    <a:pt x="17062" y="5687"/>
                  </a:lnTo>
                  <a:lnTo>
                    <a:pt x="4034" y="60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orme libre : forme 3088">
              <a:extLst>
                <a:ext uri="{FF2B5EF4-FFF2-40B4-BE49-F238E27FC236}">
                  <a16:creationId xmlns:a16="http://schemas.microsoft.com/office/drawing/2014/main" id="{FB749C50-627B-4558-A240-59F980F816FC}"/>
                </a:ext>
              </a:extLst>
            </p:cNvPr>
            <p:cNvSpPr/>
            <p:nvPr/>
          </p:nvSpPr>
          <p:spPr>
            <a:xfrm>
              <a:off x="7326707" y="3439487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610 w 16134"/>
                <a:gd name="connsiteY1" fmla="*/ 3025 h 8067"/>
                <a:gd name="connsiteX2" fmla="*/ 15206 w 16134"/>
                <a:gd name="connsiteY2" fmla="*/ 6292 h 8067"/>
                <a:gd name="connsiteX3" fmla="*/ 3429 w 16134"/>
                <a:gd name="connsiteY3" fmla="*/ 629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610" y="3025"/>
                  </a:lnTo>
                  <a:lnTo>
                    <a:pt x="15206" y="6292"/>
                  </a:lnTo>
                  <a:lnTo>
                    <a:pt x="3429" y="62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orme libre : forme 3089">
              <a:extLst>
                <a:ext uri="{FF2B5EF4-FFF2-40B4-BE49-F238E27FC236}">
                  <a16:creationId xmlns:a16="http://schemas.microsoft.com/office/drawing/2014/main" id="{5E23EA41-B563-44E5-894F-431214323FC8}"/>
                </a:ext>
              </a:extLst>
            </p:cNvPr>
            <p:cNvSpPr/>
            <p:nvPr/>
          </p:nvSpPr>
          <p:spPr>
            <a:xfrm>
              <a:off x="7343366" y="3438681"/>
              <a:ext cx="12101" cy="8067"/>
            </a:xfrm>
            <a:custGeom>
              <a:avLst/>
              <a:gdLst>
                <a:gd name="connsiteX0" fmla="*/ 3428 w 12100"/>
                <a:gd name="connsiteY0" fmla="*/ 3227 h 8067"/>
                <a:gd name="connsiteX1" fmla="*/ 11980 w 12100"/>
                <a:gd name="connsiteY1" fmla="*/ 3025 h 8067"/>
                <a:gd name="connsiteX2" fmla="*/ 11778 w 12100"/>
                <a:gd name="connsiteY2" fmla="*/ 6454 h 8067"/>
                <a:gd name="connsiteX3" fmla="*/ 3025 w 12100"/>
                <a:gd name="connsiteY3" fmla="*/ 625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428" y="3227"/>
                  </a:moveTo>
                  <a:lnTo>
                    <a:pt x="11980" y="3025"/>
                  </a:lnTo>
                  <a:lnTo>
                    <a:pt x="11778" y="6454"/>
                  </a:lnTo>
                  <a:lnTo>
                    <a:pt x="3025" y="6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orme libre : forme 3090">
              <a:extLst>
                <a:ext uri="{FF2B5EF4-FFF2-40B4-BE49-F238E27FC236}">
                  <a16:creationId xmlns:a16="http://schemas.microsoft.com/office/drawing/2014/main" id="{986B2A22-0AE9-4433-8C76-83FF10852C16}"/>
                </a:ext>
              </a:extLst>
            </p:cNvPr>
            <p:cNvSpPr/>
            <p:nvPr/>
          </p:nvSpPr>
          <p:spPr>
            <a:xfrm>
              <a:off x="7367406" y="344618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5849 w 8067"/>
                <a:gd name="connsiteY1" fmla="*/ 3227 h 8067"/>
                <a:gd name="connsiteX2" fmla="*/ 6454 w 8067"/>
                <a:gd name="connsiteY2" fmla="*/ 7906 h 8067"/>
                <a:gd name="connsiteX3" fmla="*/ 3429 w 8067"/>
                <a:gd name="connsiteY3" fmla="*/ 7906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5849" y="3227"/>
                  </a:lnTo>
                  <a:lnTo>
                    <a:pt x="6454" y="7906"/>
                  </a:lnTo>
                  <a:lnTo>
                    <a:pt x="3429" y="7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orme libre : forme 3091">
              <a:extLst>
                <a:ext uri="{FF2B5EF4-FFF2-40B4-BE49-F238E27FC236}">
                  <a16:creationId xmlns:a16="http://schemas.microsoft.com/office/drawing/2014/main" id="{645F1AAD-867B-40CE-B170-515890DBD57A}"/>
                </a:ext>
              </a:extLst>
            </p:cNvPr>
            <p:cNvSpPr/>
            <p:nvPr/>
          </p:nvSpPr>
          <p:spPr>
            <a:xfrm>
              <a:off x="7408830" y="3330743"/>
              <a:ext cx="16134" cy="16134"/>
            </a:xfrm>
            <a:custGeom>
              <a:avLst/>
              <a:gdLst>
                <a:gd name="connsiteX0" fmla="*/ 3025 w 16134"/>
                <a:gd name="connsiteY0" fmla="*/ 11011 h 16134"/>
                <a:gd name="connsiteX1" fmla="*/ 8591 w 16134"/>
                <a:gd name="connsiteY1" fmla="*/ 3025 h 16134"/>
                <a:gd name="connsiteX2" fmla="*/ 13109 w 16134"/>
                <a:gd name="connsiteY2" fmla="*/ 5808 h 16134"/>
                <a:gd name="connsiteX3" fmla="*/ 5808 w 16134"/>
                <a:gd name="connsiteY3" fmla="*/ 1363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011"/>
                  </a:moveTo>
                  <a:lnTo>
                    <a:pt x="8591" y="3025"/>
                  </a:lnTo>
                  <a:lnTo>
                    <a:pt x="13109" y="5808"/>
                  </a:lnTo>
                  <a:lnTo>
                    <a:pt x="5808" y="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orme libre : forme 3092">
              <a:extLst>
                <a:ext uri="{FF2B5EF4-FFF2-40B4-BE49-F238E27FC236}">
                  <a16:creationId xmlns:a16="http://schemas.microsoft.com/office/drawing/2014/main" id="{6C18D3E7-4D37-4D9B-A7AE-BFF918227FC7}"/>
                </a:ext>
              </a:extLst>
            </p:cNvPr>
            <p:cNvSpPr/>
            <p:nvPr/>
          </p:nvSpPr>
          <p:spPr>
            <a:xfrm>
              <a:off x="7427667" y="333909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7381 w 8067"/>
                <a:gd name="connsiteY1" fmla="*/ 3388 h 8067"/>
                <a:gd name="connsiteX2" fmla="*/ 7543 w 8067"/>
                <a:gd name="connsiteY2" fmla="*/ 7381 h 8067"/>
                <a:gd name="connsiteX3" fmla="*/ 4397 w 8067"/>
                <a:gd name="connsiteY3" fmla="*/ 6333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7381" y="3388"/>
                  </a:lnTo>
                  <a:lnTo>
                    <a:pt x="7543" y="7381"/>
                  </a:lnTo>
                  <a:lnTo>
                    <a:pt x="4397" y="6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orme libre : forme 3093">
              <a:extLst>
                <a:ext uri="{FF2B5EF4-FFF2-40B4-BE49-F238E27FC236}">
                  <a16:creationId xmlns:a16="http://schemas.microsoft.com/office/drawing/2014/main" id="{4BA0D976-4B81-485C-94C6-54DF1AA18041}"/>
                </a:ext>
              </a:extLst>
            </p:cNvPr>
            <p:cNvSpPr/>
            <p:nvPr/>
          </p:nvSpPr>
          <p:spPr>
            <a:xfrm>
              <a:off x="7399553" y="3242288"/>
              <a:ext cx="12101" cy="20168"/>
            </a:xfrm>
            <a:custGeom>
              <a:avLst/>
              <a:gdLst>
                <a:gd name="connsiteX0" fmla="*/ 3025 w 12100"/>
                <a:gd name="connsiteY0" fmla="*/ 18554 h 20167"/>
                <a:gd name="connsiteX1" fmla="*/ 3550 w 12100"/>
                <a:gd name="connsiteY1" fmla="*/ 3388 h 20167"/>
                <a:gd name="connsiteX2" fmla="*/ 10003 w 12100"/>
                <a:gd name="connsiteY2" fmla="*/ 3025 h 20167"/>
                <a:gd name="connsiteX3" fmla="*/ 10205 w 12100"/>
                <a:gd name="connsiteY3" fmla="*/ 14037 h 20167"/>
                <a:gd name="connsiteX4" fmla="*/ 8107 w 12100"/>
                <a:gd name="connsiteY4" fmla="*/ 1855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8554"/>
                  </a:moveTo>
                  <a:lnTo>
                    <a:pt x="3550" y="3388"/>
                  </a:lnTo>
                  <a:lnTo>
                    <a:pt x="10003" y="3025"/>
                  </a:lnTo>
                  <a:lnTo>
                    <a:pt x="10205" y="14037"/>
                  </a:lnTo>
                  <a:lnTo>
                    <a:pt x="8107" y="18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orme libre : forme 3094">
              <a:extLst>
                <a:ext uri="{FF2B5EF4-FFF2-40B4-BE49-F238E27FC236}">
                  <a16:creationId xmlns:a16="http://schemas.microsoft.com/office/drawing/2014/main" id="{0F80DC21-BF6F-4642-AA63-9EBBFEB54672}"/>
                </a:ext>
              </a:extLst>
            </p:cNvPr>
            <p:cNvSpPr/>
            <p:nvPr/>
          </p:nvSpPr>
          <p:spPr>
            <a:xfrm>
              <a:off x="7497447" y="3258866"/>
              <a:ext cx="32268" cy="36302"/>
            </a:xfrm>
            <a:custGeom>
              <a:avLst/>
              <a:gdLst>
                <a:gd name="connsiteX0" fmla="*/ 13593 w 32268"/>
                <a:gd name="connsiteY0" fmla="*/ 26984 h 36301"/>
                <a:gd name="connsiteX1" fmla="*/ 10447 w 32268"/>
                <a:gd name="connsiteY1" fmla="*/ 22426 h 36301"/>
                <a:gd name="connsiteX2" fmla="*/ 15892 w 32268"/>
                <a:gd name="connsiteY2" fmla="*/ 21015 h 36301"/>
                <a:gd name="connsiteX3" fmla="*/ 15287 w 32268"/>
                <a:gd name="connsiteY3" fmla="*/ 15852 h 36301"/>
                <a:gd name="connsiteX4" fmla="*/ 10447 w 32268"/>
                <a:gd name="connsiteY4" fmla="*/ 11011 h 36301"/>
                <a:gd name="connsiteX5" fmla="*/ 5042 w 32268"/>
                <a:gd name="connsiteY5" fmla="*/ 8995 h 36301"/>
                <a:gd name="connsiteX6" fmla="*/ 3025 w 32268"/>
                <a:gd name="connsiteY6" fmla="*/ 5002 h 36301"/>
                <a:gd name="connsiteX7" fmla="*/ 14722 w 32268"/>
                <a:gd name="connsiteY7" fmla="*/ 3025 h 36301"/>
                <a:gd name="connsiteX8" fmla="*/ 24161 w 32268"/>
                <a:gd name="connsiteY8" fmla="*/ 12423 h 36301"/>
                <a:gd name="connsiteX9" fmla="*/ 30171 w 32268"/>
                <a:gd name="connsiteY9" fmla="*/ 16134 h 36301"/>
                <a:gd name="connsiteX10" fmla="*/ 32147 w 32268"/>
                <a:gd name="connsiteY10" fmla="*/ 23878 h 36301"/>
                <a:gd name="connsiteX11" fmla="*/ 32147 w 32268"/>
                <a:gd name="connsiteY11" fmla="*/ 33277 h 36301"/>
                <a:gd name="connsiteX12" fmla="*/ 27589 w 32268"/>
                <a:gd name="connsiteY12" fmla="*/ 33277 h 36301"/>
                <a:gd name="connsiteX13" fmla="*/ 22144 w 32268"/>
                <a:gd name="connsiteY13" fmla="*/ 29566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68" h="36301">
                  <a:moveTo>
                    <a:pt x="13593" y="26984"/>
                  </a:moveTo>
                  <a:lnTo>
                    <a:pt x="10447" y="22426"/>
                  </a:lnTo>
                  <a:lnTo>
                    <a:pt x="15892" y="21015"/>
                  </a:lnTo>
                  <a:lnTo>
                    <a:pt x="15287" y="15852"/>
                  </a:lnTo>
                  <a:lnTo>
                    <a:pt x="10447" y="11011"/>
                  </a:lnTo>
                  <a:lnTo>
                    <a:pt x="5042" y="8995"/>
                  </a:lnTo>
                  <a:lnTo>
                    <a:pt x="3025" y="5002"/>
                  </a:lnTo>
                  <a:lnTo>
                    <a:pt x="14722" y="3025"/>
                  </a:lnTo>
                  <a:lnTo>
                    <a:pt x="24161" y="12423"/>
                  </a:lnTo>
                  <a:lnTo>
                    <a:pt x="30171" y="16134"/>
                  </a:lnTo>
                  <a:lnTo>
                    <a:pt x="32147" y="23878"/>
                  </a:lnTo>
                  <a:lnTo>
                    <a:pt x="32147" y="33277"/>
                  </a:lnTo>
                  <a:lnTo>
                    <a:pt x="27589" y="33277"/>
                  </a:lnTo>
                  <a:lnTo>
                    <a:pt x="22144" y="295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orme libre : forme 3095">
              <a:extLst>
                <a:ext uri="{FF2B5EF4-FFF2-40B4-BE49-F238E27FC236}">
                  <a16:creationId xmlns:a16="http://schemas.microsoft.com/office/drawing/2014/main" id="{7482D077-E5C1-46F2-B6F0-F35EE7A49079}"/>
                </a:ext>
              </a:extLst>
            </p:cNvPr>
            <p:cNvSpPr/>
            <p:nvPr/>
          </p:nvSpPr>
          <p:spPr>
            <a:xfrm>
              <a:off x="7564282" y="3145766"/>
              <a:ext cx="16134" cy="20168"/>
            </a:xfrm>
            <a:custGeom>
              <a:avLst/>
              <a:gdLst>
                <a:gd name="connsiteX0" fmla="*/ 4719 w 16134"/>
                <a:gd name="connsiteY0" fmla="*/ 15287 h 20167"/>
                <a:gd name="connsiteX1" fmla="*/ 3025 w 16134"/>
                <a:gd name="connsiteY1" fmla="*/ 7583 h 20167"/>
                <a:gd name="connsiteX2" fmla="*/ 10164 w 16134"/>
                <a:gd name="connsiteY2" fmla="*/ 3025 h 20167"/>
                <a:gd name="connsiteX3" fmla="*/ 13593 w 16134"/>
                <a:gd name="connsiteY3" fmla="*/ 5566 h 20167"/>
                <a:gd name="connsiteX4" fmla="*/ 8712 w 16134"/>
                <a:gd name="connsiteY4" fmla="*/ 1843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4719" y="15287"/>
                  </a:moveTo>
                  <a:lnTo>
                    <a:pt x="3025" y="7583"/>
                  </a:lnTo>
                  <a:lnTo>
                    <a:pt x="10164" y="3025"/>
                  </a:lnTo>
                  <a:lnTo>
                    <a:pt x="13593" y="5566"/>
                  </a:lnTo>
                  <a:lnTo>
                    <a:pt x="8712" y="184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orme libre : forme 3096">
              <a:extLst>
                <a:ext uri="{FF2B5EF4-FFF2-40B4-BE49-F238E27FC236}">
                  <a16:creationId xmlns:a16="http://schemas.microsoft.com/office/drawing/2014/main" id="{F81F424C-8F09-4D45-904B-D7E3A5B2F9EF}"/>
                </a:ext>
              </a:extLst>
            </p:cNvPr>
            <p:cNvSpPr/>
            <p:nvPr/>
          </p:nvSpPr>
          <p:spPr>
            <a:xfrm>
              <a:off x="7500310" y="3185173"/>
              <a:ext cx="96805" cy="84704"/>
            </a:xfrm>
            <a:custGeom>
              <a:avLst/>
              <a:gdLst>
                <a:gd name="connsiteX0" fmla="*/ 3025 w 96804"/>
                <a:gd name="connsiteY0" fmla="*/ 17304 h 84703"/>
                <a:gd name="connsiteX1" fmla="*/ 6171 w 96804"/>
                <a:gd name="connsiteY1" fmla="*/ 13311 h 84703"/>
                <a:gd name="connsiteX2" fmla="*/ 17022 w 96804"/>
                <a:gd name="connsiteY2" fmla="*/ 17022 h 84703"/>
                <a:gd name="connsiteX3" fmla="*/ 49855 w 96804"/>
                <a:gd name="connsiteY3" fmla="*/ 3025 h 84703"/>
                <a:gd name="connsiteX4" fmla="*/ 64698 w 96804"/>
                <a:gd name="connsiteY4" fmla="*/ 9600 h 84703"/>
                <a:gd name="connsiteX5" fmla="*/ 63851 w 96804"/>
                <a:gd name="connsiteY5" fmla="*/ 25008 h 84703"/>
                <a:gd name="connsiteX6" fmla="*/ 73854 w 96804"/>
                <a:gd name="connsiteY6" fmla="*/ 19603 h 84703"/>
                <a:gd name="connsiteX7" fmla="*/ 73854 w 96804"/>
                <a:gd name="connsiteY7" fmla="*/ 5324 h 84703"/>
                <a:gd name="connsiteX8" fmla="*/ 85834 w 96804"/>
                <a:gd name="connsiteY8" fmla="*/ 10729 h 84703"/>
                <a:gd name="connsiteX9" fmla="*/ 84704 w 96804"/>
                <a:gd name="connsiteY9" fmla="*/ 19885 h 84703"/>
                <a:gd name="connsiteX10" fmla="*/ 78694 w 96804"/>
                <a:gd name="connsiteY10" fmla="*/ 25008 h 84703"/>
                <a:gd name="connsiteX11" fmla="*/ 92408 w 96804"/>
                <a:gd name="connsiteY11" fmla="*/ 35293 h 84703"/>
                <a:gd name="connsiteX12" fmla="*/ 93820 w 96804"/>
                <a:gd name="connsiteY12" fmla="*/ 42998 h 84703"/>
                <a:gd name="connsiteX13" fmla="*/ 90714 w 96804"/>
                <a:gd name="connsiteY13" fmla="*/ 48443 h 84703"/>
                <a:gd name="connsiteX14" fmla="*/ 92973 w 96804"/>
                <a:gd name="connsiteY14" fmla="*/ 56147 h 84703"/>
                <a:gd name="connsiteX15" fmla="*/ 89262 w 96804"/>
                <a:gd name="connsiteY15" fmla="*/ 73571 h 84703"/>
                <a:gd name="connsiteX16" fmla="*/ 82687 w 96804"/>
                <a:gd name="connsiteY16" fmla="*/ 78412 h 84703"/>
                <a:gd name="connsiteX17" fmla="*/ 68126 w 96804"/>
                <a:gd name="connsiteY17" fmla="*/ 82687 h 84703"/>
                <a:gd name="connsiteX18" fmla="*/ 38722 w 96804"/>
                <a:gd name="connsiteY18" fmla="*/ 76435 h 84703"/>
                <a:gd name="connsiteX19" fmla="*/ 36705 w 96804"/>
                <a:gd name="connsiteY19" fmla="*/ 74701 h 84703"/>
                <a:gd name="connsiteX20" fmla="*/ 37875 w 96804"/>
                <a:gd name="connsiteY20" fmla="*/ 67279 h 84703"/>
                <a:gd name="connsiteX21" fmla="*/ 36988 w 96804"/>
                <a:gd name="connsiteY21" fmla="*/ 63286 h 84703"/>
                <a:gd name="connsiteX22" fmla="*/ 27589 w 96804"/>
                <a:gd name="connsiteY22" fmla="*/ 64133 h 84703"/>
                <a:gd name="connsiteX23" fmla="*/ 17304 w 96804"/>
                <a:gd name="connsiteY23" fmla="*/ 53848 h 84703"/>
                <a:gd name="connsiteX24" fmla="*/ 16457 w 96804"/>
                <a:gd name="connsiteY24" fmla="*/ 41868 h 84703"/>
                <a:gd name="connsiteX25" fmla="*/ 11576 w 96804"/>
                <a:gd name="connsiteY25" fmla="*/ 39286 h 84703"/>
                <a:gd name="connsiteX26" fmla="*/ 9600 w 96804"/>
                <a:gd name="connsiteY26" fmla="*/ 26742 h 84703"/>
                <a:gd name="connsiteX27" fmla="*/ 7865 w 96804"/>
                <a:gd name="connsiteY27" fmla="*/ 22709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804" h="84703">
                  <a:moveTo>
                    <a:pt x="3025" y="17304"/>
                  </a:moveTo>
                  <a:lnTo>
                    <a:pt x="6171" y="13311"/>
                  </a:lnTo>
                  <a:lnTo>
                    <a:pt x="17022" y="17022"/>
                  </a:lnTo>
                  <a:lnTo>
                    <a:pt x="49855" y="3025"/>
                  </a:lnTo>
                  <a:lnTo>
                    <a:pt x="64698" y="9600"/>
                  </a:lnTo>
                  <a:lnTo>
                    <a:pt x="63851" y="25008"/>
                  </a:lnTo>
                  <a:lnTo>
                    <a:pt x="73854" y="19603"/>
                  </a:lnTo>
                  <a:lnTo>
                    <a:pt x="73854" y="5324"/>
                  </a:lnTo>
                  <a:lnTo>
                    <a:pt x="85834" y="10729"/>
                  </a:lnTo>
                  <a:lnTo>
                    <a:pt x="84704" y="19885"/>
                  </a:lnTo>
                  <a:lnTo>
                    <a:pt x="78694" y="25008"/>
                  </a:lnTo>
                  <a:lnTo>
                    <a:pt x="92408" y="35293"/>
                  </a:lnTo>
                  <a:lnTo>
                    <a:pt x="93820" y="42998"/>
                  </a:lnTo>
                  <a:lnTo>
                    <a:pt x="90714" y="48443"/>
                  </a:lnTo>
                  <a:lnTo>
                    <a:pt x="92973" y="56147"/>
                  </a:lnTo>
                  <a:lnTo>
                    <a:pt x="89262" y="73571"/>
                  </a:lnTo>
                  <a:lnTo>
                    <a:pt x="82687" y="78412"/>
                  </a:lnTo>
                  <a:lnTo>
                    <a:pt x="68126" y="82687"/>
                  </a:lnTo>
                  <a:lnTo>
                    <a:pt x="38722" y="76435"/>
                  </a:lnTo>
                  <a:lnTo>
                    <a:pt x="36705" y="74701"/>
                  </a:lnTo>
                  <a:lnTo>
                    <a:pt x="37875" y="67279"/>
                  </a:lnTo>
                  <a:lnTo>
                    <a:pt x="36988" y="63286"/>
                  </a:lnTo>
                  <a:lnTo>
                    <a:pt x="27589" y="64133"/>
                  </a:lnTo>
                  <a:lnTo>
                    <a:pt x="17304" y="53848"/>
                  </a:lnTo>
                  <a:lnTo>
                    <a:pt x="16457" y="41868"/>
                  </a:lnTo>
                  <a:lnTo>
                    <a:pt x="11576" y="39286"/>
                  </a:lnTo>
                  <a:lnTo>
                    <a:pt x="9600" y="26742"/>
                  </a:lnTo>
                  <a:lnTo>
                    <a:pt x="7865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orme libre : forme 3097">
              <a:extLst>
                <a:ext uri="{FF2B5EF4-FFF2-40B4-BE49-F238E27FC236}">
                  <a16:creationId xmlns:a16="http://schemas.microsoft.com/office/drawing/2014/main" id="{7A960875-F390-4071-AC60-FE4C756CCC73}"/>
                </a:ext>
              </a:extLst>
            </p:cNvPr>
            <p:cNvSpPr/>
            <p:nvPr/>
          </p:nvSpPr>
          <p:spPr>
            <a:xfrm>
              <a:off x="7606271" y="3276613"/>
              <a:ext cx="72603" cy="48402"/>
            </a:xfrm>
            <a:custGeom>
              <a:avLst/>
              <a:gdLst>
                <a:gd name="connsiteX0" fmla="*/ 55582 w 72603"/>
                <a:gd name="connsiteY0" fmla="*/ 10407 h 48402"/>
                <a:gd name="connsiteX1" fmla="*/ 60422 w 72603"/>
                <a:gd name="connsiteY1" fmla="*/ 12706 h 48402"/>
                <a:gd name="connsiteX2" fmla="*/ 71272 w 72603"/>
                <a:gd name="connsiteY2" fmla="*/ 29848 h 48402"/>
                <a:gd name="connsiteX3" fmla="*/ 70143 w 72603"/>
                <a:gd name="connsiteY3" fmla="*/ 42715 h 48402"/>
                <a:gd name="connsiteX4" fmla="*/ 48160 w 72603"/>
                <a:gd name="connsiteY4" fmla="*/ 44409 h 48402"/>
                <a:gd name="connsiteX5" fmla="*/ 43320 w 72603"/>
                <a:gd name="connsiteY5" fmla="*/ 47555 h 48402"/>
                <a:gd name="connsiteX6" fmla="*/ 37028 w 72603"/>
                <a:gd name="connsiteY6" fmla="*/ 46991 h 48402"/>
                <a:gd name="connsiteX7" fmla="*/ 13593 w 72603"/>
                <a:gd name="connsiteY7" fmla="*/ 33277 h 48402"/>
                <a:gd name="connsiteX8" fmla="*/ 6171 w 72603"/>
                <a:gd name="connsiteY8" fmla="*/ 29848 h 48402"/>
                <a:gd name="connsiteX9" fmla="*/ 4760 w 72603"/>
                <a:gd name="connsiteY9" fmla="*/ 25290 h 48402"/>
                <a:gd name="connsiteX10" fmla="*/ 9317 w 72603"/>
                <a:gd name="connsiteY10" fmla="*/ 21579 h 48402"/>
                <a:gd name="connsiteX11" fmla="*/ 8753 w 72603"/>
                <a:gd name="connsiteY11" fmla="*/ 17304 h 48402"/>
                <a:gd name="connsiteX12" fmla="*/ 3025 w 72603"/>
                <a:gd name="connsiteY12" fmla="*/ 12746 h 48402"/>
                <a:gd name="connsiteX13" fmla="*/ 3872 w 72603"/>
                <a:gd name="connsiteY13" fmla="*/ 5889 h 48402"/>
                <a:gd name="connsiteX14" fmla="*/ 9882 w 72603"/>
                <a:gd name="connsiteY14" fmla="*/ 3308 h 48402"/>
                <a:gd name="connsiteX15" fmla="*/ 29283 w 72603"/>
                <a:gd name="connsiteY15" fmla="*/ 3025 h 48402"/>
                <a:gd name="connsiteX16" fmla="*/ 35011 w 72603"/>
                <a:gd name="connsiteY16" fmla="*/ 13028 h 48402"/>
                <a:gd name="connsiteX17" fmla="*/ 46991 w 72603"/>
                <a:gd name="connsiteY17" fmla="*/ 17304 h 48402"/>
                <a:gd name="connsiteX18" fmla="*/ 51548 w 72603"/>
                <a:gd name="connsiteY18" fmla="*/ 16739 h 48402"/>
                <a:gd name="connsiteX19" fmla="*/ 55582 w 72603"/>
                <a:gd name="connsiteY19" fmla="*/ 1040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2603" h="48402">
                  <a:moveTo>
                    <a:pt x="55582" y="10407"/>
                  </a:moveTo>
                  <a:lnTo>
                    <a:pt x="60422" y="12706"/>
                  </a:lnTo>
                  <a:lnTo>
                    <a:pt x="71272" y="29848"/>
                  </a:lnTo>
                  <a:lnTo>
                    <a:pt x="70143" y="42715"/>
                  </a:lnTo>
                  <a:lnTo>
                    <a:pt x="48160" y="44409"/>
                  </a:lnTo>
                  <a:lnTo>
                    <a:pt x="43320" y="47555"/>
                  </a:lnTo>
                  <a:lnTo>
                    <a:pt x="37028" y="46991"/>
                  </a:lnTo>
                  <a:lnTo>
                    <a:pt x="13593" y="33277"/>
                  </a:lnTo>
                  <a:lnTo>
                    <a:pt x="6171" y="29848"/>
                  </a:lnTo>
                  <a:lnTo>
                    <a:pt x="4760" y="25290"/>
                  </a:lnTo>
                  <a:lnTo>
                    <a:pt x="9317" y="21579"/>
                  </a:lnTo>
                  <a:lnTo>
                    <a:pt x="8753" y="17304"/>
                  </a:lnTo>
                  <a:lnTo>
                    <a:pt x="3025" y="12746"/>
                  </a:lnTo>
                  <a:lnTo>
                    <a:pt x="3872" y="5889"/>
                  </a:lnTo>
                  <a:lnTo>
                    <a:pt x="9882" y="3308"/>
                  </a:lnTo>
                  <a:lnTo>
                    <a:pt x="29283" y="3025"/>
                  </a:lnTo>
                  <a:cubicBezTo>
                    <a:pt x="29283" y="3025"/>
                    <a:pt x="34124" y="13028"/>
                    <a:pt x="35011" y="13028"/>
                  </a:cubicBezTo>
                  <a:cubicBezTo>
                    <a:pt x="35898" y="13028"/>
                    <a:pt x="46991" y="17304"/>
                    <a:pt x="46991" y="17304"/>
                  </a:cubicBezTo>
                  <a:lnTo>
                    <a:pt x="51548" y="16739"/>
                  </a:lnTo>
                  <a:lnTo>
                    <a:pt x="55582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orme libre : forme 3098">
              <a:extLst>
                <a:ext uri="{FF2B5EF4-FFF2-40B4-BE49-F238E27FC236}">
                  <a16:creationId xmlns:a16="http://schemas.microsoft.com/office/drawing/2014/main" id="{03C4CB9A-A0F1-4F36-BABE-ED4689E6D718}"/>
                </a:ext>
              </a:extLst>
            </p:cNvPr>
            <p:cNvSpPr/>
            <p:nvPr/>
          </p:nvSpPr>
          <p:spPr>
            <a:xfrm>
              <a:off x="7665362" y="3273709"/>
              <a:ext cx="36302" cy="60503"/>
            </a:xfrm>
            <a:custGeom>
              <a:avLst/>
              <a:gdLst>
                <a:gd name="connsiteX0" fmla="*/ 22749 w 36301"/>
                <a:gd name="connsiteY0" fmla="*/ 57558 h 60502"/>
                <a:gd name="connsiteX1" fmla="*/ 19320 w 36301"/>
                <a:gd name="connsiteY1" fmla="*/ 57841 h 60502"/>
                <a:gd name="connsiteX2" fmla="*/ 15045 w 36301"/>
                <a:gd name="connsiteY2" fmla="*/ 47273 h 60502"/>
                <a:gd name="connsiteX3" fmla="*/ 15892 w 36301"/>
                <a:gd name="connsiteY3" fmla="*/ 29848 h 60502"/>
                <a:gd name="connsiteX4" fmla="*/ 5889 w 36301"/>
                <a:gd name="connsiteY4" fmla="*/ 15852 h 60502"/>
                <a:gd name="connsiteX5" fmla="*/ 3025 w 36301"/>
                <a:gd name="connsiteY5" fmla="*/ 9882 h 60502"/>
                <a:gd name="connsiteX6" fmla="*/ 3630 w 36301"/>
                <a:gd name="connsiteY6" fmla="*/ 3025 h 60502"/>
                <a:gd name="connsiteX7" fmla="*/ 11052 w 36301"/>
                <a:gd name="connsiteY7" fmla="*/ 4155 h 60502"/>
                <a:gd name="connsiteX8" fmla="*/ 25613 w 36301"/>
                <a:gd name="connsiteY8" fmla="*/ 9600 h 60502"/>
                <a:gd name="connsiteX9" fmla="*/ 29888 w 36301"/>
                <a:gd name="connsiteY9" fmla="*/ 13311 h 60502"/>
                <a:gd name="connsiteX10" fmla="*/ 35616 w 36301"/>
                <a:gd name="connsiteY10" fmla="*/ 16457 h 60502"/>
                <a:gd name="connsiteX11" fmla="*/ 36745 w 36301"/>
                <a:gd name="connsiteY11" fmla="*/ 21297 h 60502"/>
                <a:gd name="connsiteX12" fmla="*/ 26742 w 36301"/>
                <a:gd name="connsiteY12" fmla="*/ 32429 h 60502"/>
                <a:gd name="connsiteX13" fmla="*/ 23878 w 36301"/>
                <a:gd name="connsiteY13" fmla="*/ 44732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01" h="60502">
                  <a:moveTo>
                    <a:pt x="22749" y="57558"/>
                  </a:moveTo>
                  <a:lnTo>
                    <a:pt x="19320" y="57841"/>
                  </a:lnTo>
                  <a:lnTo>
                    <a:pt x="15045" y="47273"/>
                  </a:lnTo>
                  <a:lnTo>
                    <a:pt x="15892" y="29848"/>
                  </a:lnTo>
                  <a:lnTo>
                    <a:pt x="5889" y="15852"/>
                  </a:lnTo>
                  <a:lnTo>
                    <a:pt x="3025" y="9882"/>
                  </a:lnTo>
                  <a:lnTo>
                    <a:pt x="3630" y="3025"/>
                  </a:lnTo>
                  <a:lnTo>
                    <a:pt x="11052" y="4155"/>
                  </a:lnTo>
                  <a:lnTo>
                    <a:pt x="25613" y="9600"/>
                  </a:lnTo>
                  <a:lnTo>
                    <a:pt x="29888" y="13311"/>
                  </a:lnTo>
                  <a:lnTo>
                    <a:pt x="35616" y="16457"/>
                  </a:lnTo>
                  <a:lnTo>
                    <a:pt x="36745" y="21297"/>
                  </a:lnTo>
                  <a:lnTo>
                    <a:pt x="26742" y="32429"/>
                  </a:lnTo>
                  <a:lnTo>
                    <a:pt x="23878" y="447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orme libre : forme 3099">
              <a:extLst>
                <a:ext uri="{FF2B5EF4-FFF2-40B4-BE49-F238E27FC236}">
                  <a16:creationId xmlns:a16="http://schemas.microsoft.com/office/drawing/2014/main" id="{095FF335-4F02-48B8-85F8-161256ADDF38}"/>
                </a:ext>
              </a:extLst>
            </p:cNvPr>
            <p:cNvSpPr/>
            <p:nvPr/>
          </p:nvSpPr>
          <p:spPr>
            <a:xfrm>
              <a:off x="7700212" y="3262294"/>
              <a:ext cx="36302" cy="24201"/>
            </a:xfrm>
            <a:custGeom>
              <a:avLst/>
              <a:gdLst>
                <a:gd name="connsiteX0" fmla="*/ 4477 w 36301"/>
                <a:gd name="connsiteY0" fmla="*/ 22144 h 24201"/>
                <a:gd name="connsiteX1" fmla="*/ 3025 w 36301"/>
                <a:gd name="connsiteY1" fmla="*/ 12988 h 24201"/>
                <a:gd name="connsiteX2" fmla="*/ 11052 w 36301"/>
                <a:gd name="connsiteY2" fmla="*/ 12423 h 24201"/>
                <a:gd name="connsiteX3" fmla="*/ 17022 w 36301"/>
                <a:gd name="connsiteY3" fmla="*/ 3025 h 24201"/>
                <a:gd name="connsiteX4" fmla="*/ 33599 w 36301"/>
                <a:gd name="connsiteY4" fmla="*/ 7865 h 24201"/>
                <a:gd name="connsiteX5" fmla="*/ 31583 w 36301"/>
                <a:gd name="connsiteY5" fmla="*/ 13593 h 24201"/>
                <a:gd name="connsiteX6" fmla="*/ 16739 w 36301"/>
                <a:gd name="connsiteY6" fmla="*/ 15005 h 24201"/>
                <a:gd name="connsiteX7" fmla="*/ 8188 w 36301"/>
                <a:gd name="connsiteY7" fmla="*/ 2101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4477" y="22144"/>
                  </a:moveTo>
                  <a:lnTo>
                    <a:pt x="3025" y="12988"/>
                  </a:lnTo>
                  <a:lnTo>
                    <a:pt x="11052" y="12423"/>
                  </a:lnTo>
                  <a:lnTo>
                    <a:pt x="17022" y="3025"/>
                  </a:lnTo>
                  <a:lnTo>
                    <a:pt x="33599" y="7865"/>
                  </a:lnTo>
                  <a:lnTo>
                    <a:pt x="31583" y="13593"/>
                  </a:lnTo>
                  <a:lnTo>
                    <a:pt x="16739" y="15005"/>
                  </a:lnTo>
                  <a:lnTo>
                    <a:pt x="8188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orme libre : forme 3100">
              <a:extLst>
                <a:ext uri="{FF2B5EF4-FFF2-40B4-BE49-F238E27FC236}">
                  <a16:creationId xmlns:a16="http://schemas.microsoft.com/office/drawing/2014/main" id="{67E64ADD-398E-414C-B3A4-C52326B97B25}"/>
                </a:ext>
              </a:extLst>
            </p:cNvPr>
            <p:cNvSpPr/>
            <p:nvPr/>
          </p:nvSpPr>
          <p:spPr>
            <a:xfrm>
              <a:off x="7726793" y="3173154"/>
              <a:ext cx="16134" cy="16134"/>
            </a:xfrm>
            <a:custGeom>
              <a:avLst/>
              <a:gdLst>
                <a:gd name="connsiteX0" fmla="*/ 3872 w 16134"/>
                <a:gd name="connsiteY0" fmla="*/ 16174 h 16134"/>
                <a:gd name="connsiteX1" fmla="*/ 3025 w 16134"/>
                <a:gd name="connsiteY1" fmla="*/ 7341 h 16134"/>
                <a:gd name="connsiteX2" fmla="*/ 5889 w 16134"/>
                <a:gd name="connsiteY2" fmla="*/ 3025 h 16134"/>
                <a:gd name="connsiteX3" fmla="*/ 11294 w 16134"/>
                <a:gd name="connsiteY3" fmla="*/ 4195 h 16134"/>
                <a:gd name="connsiteX4" fmla="*/ 14440 w 16134"/>
                <a:gd name="connsiteY4" fmla="*/ 13593 h 16134"/>
                <a:gd name="connsiteX5" fmla="*/ 7865 w 16134"/>
                <a:gd name="connsiteY5" fmla="*/ 1702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872" y="16174"/>
                  </a:moveTo>
                  <a:lnTo>
                    <a:pt x="3025" y="7341"/>
                  </a:lnTo>
                  <a:lnTo>
                    <a:pt x="5889" y="3025"/>
                  </a:lnTo>
                  <a:lnTo>
                    <a:pt x="11294" y="4195"/>
                  </a:lnTo>
                  <a:lnTo>
                    <a:pt x="14440" y="13593"/>
                  </a:lnTo>
                  <a:lnTo>
                    <a:pt x="7865" y="17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orme libre : forme 3101">
              <a:extLst>
                <a:ext uri="{FF2B5EF4-FFF2-40B4-BE49-F238E27FC236}">
                  <a16:creationId xmlns:a16="http://schemas.microsoft.com/office/drawing/2014/main" id="{C704C4FD-B979-4B8B-AB55-239B2D609881}"/>
                </a:ext>
              </a:extLst>
            </p:cNvPr>
            <p:cNvSpPr/>
            <p:nvPr/>
          </p:nvSpPr>
          <p:spPr>
            <a:xfrm>
              <a:off x="7596550" y="3108335"/>
              <a:ext cx="137140" cy="165374"/>
            </a:xfrm>
            <a:custGeom>
              <a:avLst/>
              <a:gdLst>
                <a:gd name="connsiteX0" fmla="*/ 4719 w 137139"/>
                <a:gd name="connsiteY0" fmla="*/ 59858 h 165374"/>
                <a:gd name="connsiteX1" fmla="*/ 20450 w 137139"/>
                <a:gd name="connsiteY1" fmla="*/ 61310 h 165374"/>
                <a:gd name="connsiteX2" fmla="*/ 22749 w 137139"/>
                <a:gd name="connsiteY2" fmla="*/ 63004 h 165374"/>
                <a:gd name="connsiteX3" fmla="*/ 37592 w 137139"/>
                <a:gd name="connsiteY3" fmla="*/ 56429 h 165374"/>
                <a:gd name="connsiteX4" fmla="*/ 40133 w 137139"/>
                <a:gd name="connsiteY4" fmla="*/ 46749 h 165374"/>
                <a:gd name="connsiteX5" fmla="*/ 48160 w 137139"/>
                <a:gd name="connsiteY5" fmla="*/ 41021 h 165374"/>
                <a:gd name="connsiteX6" fmla="*/ 48442 w 137139"/>
                <a:gd name="connsiteY6" fmla="*/ 29888 h 165374"/>
                <a:gd name="connsiteX7" fmla="*/ 37592 w 137139"/>
                <a:gd name="connsiteY7" fmla="*/ 28719 h 165374"/>
                <a:gd name="connsiteX8" fmla="*/ 31018 w 137139"/>
                <a:gd name="connsiteY8" fmla="*/ 26460 h 165374"/>
                <a:gd name="connsiteX9" fmla="*/ 32147 w 137139"/>
                <a:gd name="connsiteY9" fmla="*/ 23878 h 165374"/>
                <a:gd name="connsiteX10" fmla="*/ 36423 w 137139"/>
                <a:gd name="connsiteY10" fmla="*/ 24726 h 165374"/>
                <a:gd name="connsiteX11" fmla="*/ 45014 w 137139"/>
                <a:gd name="connsiteY11" fmla="*/ 27025 h 165374"/>
                <a:gd name="connsiteX12" fmla="*/ 66714 w 137139"/>
                <a:gd name="connsiteY12" fmla="*/ 28154 h 165374"/>
                <a:gd name="connsiteX13" fmla="*/ 63286 w 137139"/>
                <a:gd name="connsiteY13" fmla="*/ 35858 h 165374"/>
                <a:gd name="connsiteX14" fmla="*/ 64698 w 137139"/>
                <a:gd name="connsiteY14" fmla="*/ 47031 h 165374"/>
                <a:gd name="connsiteX15" fmla="*/ 63568 w 137139"/>
                <a:gd name="connsiteY15" fmla="*/ 51589 h 165374"/>
                <a:gd name="connsiteX16" fmla="*/ 66714 w 137139"/>
                <a:gd name="connsiteY16" fmla="*/ 51589 h 165374"/>
                <a:gd name="connsiteX17" fmla="*/ 69014 w 137139"/>
                <a:gd name="connsiteY17" fmla="*/ 53888 h 165374"/>
                <a:gd name="connsiteX18" fmla="*/ 69578 w 137139"/>
                <a:gd name="connsiteY18" fmla="*/ 59010 h 165374"/>
                <a:gd name="connsiteX19" fmla="*/ 69578 w 137139"/>
                <a:gd name="connsiteY19" fmla="*/ 61027 h 165374"/>
                <a:gd name="connsiteX20" fmla="*/ 73571 w 137139"/>
                <a:gd name="connsiteY20" fmla="*/ 64738 h 165374"/>
                <a:gd name="connsiteX21" fmla="*/ 77000 w 137139"/>
                <a:gd name="connsiteY21" fmla="*/ 58446 h 165374"/>
                <a:gd name="connsiteX22" fmla="*/ 78976 w 137139"/>
                <a:gd name="connsiteY22" fmla="*/ 48725 h 165374"/>
                <a:gd name="connsiteX23" fmla="*/ 84422 w 137139"/>
                <a:gd name="connsiteY23" fmla="*/ 43885 h 165374"/>
                <a:gd name="connsiteX24" fmla="*/ 87003 w 137139"/>
                <a:gd name="connsiteY24" fmla="*/ 37875 h 165374"/>
                <a:gd name="connsiteX25" fmla="*/ 92126 w 137139"/>
                <a:gd name="connsiteY25" fmla="*/ 40456 h 165374"/>
                <a:gd name="connsiteX26" fmla="*/ 94142 w 137139"/>
                <a:gd name="connsiteY26" fmla="*/ 55017 h 165374"/>
                <a:gd name="connsiteX27" fmla="*/ 86438 w 137139"/>
                <a:gd name="connsiteY27" fmla="*/ 69296 h 165374"/>
                <a:gd name="connsiteX28" fmla="*/ 94989 w 137139"/>
                <a:gd name="connsiteY28" fmla="*/ 68731 h 165374"/>
                <a:gd name="connsiteX29" fmla="*/ 100394 w 137139"/>
                <a:gd name="connsiteY29" fmla="*/ 57881 h 165374"/>
                <a:gd name="connsiteX30" fmla="*/ 97289 w 137139"/>
                <a:gd name="connsiteY30" fmla="*/ 48725 h 165374"/>
                <a:gd name="connsiteX31" fmla="*/ 95272 w 137139"/>
                <a:gd name="connsiteY31" fmla="*/ 35576 h 165374"/>
                <a:gd name="connsiteX32" fmla="*/ 80146 w 137139"/>
                <a:gd name="connsiteY32" fmla="*/ 25008 h 165374"/>
                <a:gd name="connsiteX33" fmla="*/ 87003 w 137139"/>
                <a:gd name="connsiteY33" fmla="*/ 16739 h 165374"/>
                <a:gd name="connsiteX34" fmla="*/ 108986 w 137139"/>
                <a:gd name="connsiteY34" fmla="*/ 3025 h 165374"/>
                <a:gd name="connsiteX35" fmla="*/ 131533 w 137139"/>
                <a:gd name="connsiteY35" fmla="*/ 7583 h 165374"/>
                <a:gd name="connsiteX36" fmla="*/ 136696 w 137139"/>
                <a:gd name="connsiteY36" fmla="*/ 12464 h 165374"/>
                <a:gd name="connsiteX37" fmla="*/ 135809 w 137139"/>
                <a:gd name="connsiteY37" fmla="*/ 18756 h 165374"/>
                <a:gd name="connsiteX38" fmla="*/ 130404 w 137139"/>
                <a:gd name="connsiteY38" fmla="*/ 31300 h 165374"/>
                <a:gd name="connsiteX39" fmla="*/ 137261 w 137139"/>
                <a:gd name="connsiteY39" fmla="*/ 50742 h 165374"/>
                <a:gd name="connsiteX40" fmla="*/ 135244 w 137139"/>
                <a:gd name="connsiteY40" fmla="*/ 64738 h 165374"/>
                <a:gd name="connsiteX41" fmla="*/ 128669 w 137139"/>
                <a:gd name="connsiteY41" fmla="*/ 73007 h 165374"/>
                <a:gd name="connsiteX42" fmla="*/ 120965 w 137139"/>
                <a:gd name="connsiteY42" fmla="*/ 75871 h 165374"/>
                <a:gd name="connsiteX43" fmla="*/ 107856 w 137139"/>
                <a:gd name="connsiteY43" fmla="*/ 92408 h 165374"/>
                <a:gd name="connsiteX44" fmla="*/ 109550 w 137139"/>
                <a:gd name="connsiteY44" fmla="*/ 100717 h 165374"/>
                <a:gd name="connsiteX45" fmla="*/ 128992 w 137139"/>
                <a:gd name="connsiteY45" fmla="*/ 110115 h 165374"/>
                <a:gd name="connsiteX46" fmla="*/ 125281 w 137139"/>
                <a:gd name="connsiteY46" fmla="*/ 124394 h 165374"/>
                <a:gd name="connsiteX47" fmla="*/ 104710 w 137139"/>
                <a:gd name="connsiteY47" fmla="*/ 132138 h 165374"/>
                <a:gd name="connsiteX48" fmla="*/ 101282 w 137139"/>
                <a:gd name="connsiteY48" fmla="*/ 138390 h 165374"/>
                <a:gd name="connsiteX49" fmla="*/ 97571 w 137139"/>
                <a:gd name="connsiteY49" fmla="*/ 141254 h 165374"/>
                <a:gd name="connsiteX50" fmla="*/ 99547 w 137139"/>
                <a:gd name="connsiteY50" fmla="*/ 142988 h 165374"/>
                <a:gd name="connsiteX51" fmla="*/ 104992 w 137139"/>
                <a:gd name="connsiteY51" fmla="*/ 143553 h 165374"/>
                <a:gd name="connsiteX52" fmla="*/ 104992 w 137139"/>
                <a:gd name="connsiteY52" fmla="*/ 164971 h 165374"/>
                <a:gd name="connsiteX53" fmla="*/ 88980 w 137139"/>
                <a:gd name="connsiteY53" fmla="*/ 165818 h 165374"/>
                <a:gd name="connsiteX54" fmla="*/ 77000 w 137139"/>
                <a:gd name="connsiteY54" fmla="*/ 159808 h 165374"/>
                <a:gd name="connsiteX55" fmla="*/ 71272 w 137139"/>
                <a:gd name="connsiteY55" fmla="*/ 153556 h 165374"/>
                <a:gd name="connsiteX56" fmla="*/ 74136 w 137139"/>
                <a:gd name="connsiteY56" fmla="*/ 141254 h 165374"/>
                <a:gd name="connsiteX57" fmla="*/ 67844 w 137139"/>
                <a:gd name="connsiteY57" fmla="*/ 135284 h 165374"/>
                <a:gd name="connsiteX58" fmla="*/ 44167 w 137139"/>
                <a:gd name="connsiteY58" fmla="*/ 134115 h 165374"/>
                <a:gd name="connsiteX59" fmla="*/ 31582 w 137139"/>
                <a:gd name="connsiteY59" fmla="*/ 135284 h 165374"/>
                <a:gd name="connsiteX60" fmla="*/ 31300 w 137139"/>
                <a:gd name="connsiteY60" fmla="*/ 124394 h 165374"/>
                <a:gd name="connsiteX61" fmla="*/ 22144 w 137139"/>
                <a:gd name="connsiteY61" fmla="*/ 116690 h 165374"/>
                <a:gd name="connsiteX62" fmla="*/ 21862 w 137139"/>
                <a:gd name="connsiteY62" fmla="*/ 110720 h 165374"/>
                <a:gd name="connsiteX63" fmla="*/ 28719 w 137139"/>
                <a:gd name="connsiteY63" fmla="*/ 108704 h 165374"/>
                <a:gd name="connsiteX64" fmla="*/ 27024 w 137139"/>
                <a:gd name="connsiteY64" fmla="*/ 99870 h 165374"/>
                <a:gd name="connsiteX65" fmla="*/ 19603 w 137139"/>
                <a:gd name="connsiteY65" fmla="*/ 89867 h 165374"/>
                <a:gd name="connsiteX66" fmla="*/ 20732 w 137139"/>
                <a:gd name="connsiteY66" fmla="*/ 79864 h 165374"/>
                <a:gd name="connsiteX67" fmla="*/ 12746 w 137139"/>
                <a:gd name="connsiteY67" fmla="*/ 73289 h 165374"/>
                <a:gd name="connsiteX68" fmla="*/ 9317 w 137139"/>
                <a:gd name="connsiteY68" fmla="*/ 68167 h 165374"/>
                <a:gd name="connsiteX69" fmla="*/ 6454 w 137139"/>
                <a:gd name="connsiteY69" fmla="*/ 61874 h 165374"/>
                <a:gd name="connsiteX70" fmla="*/ 3025 w 137139"/>
                <a:gd name="connsiteY70" fmla="*/ 61592 h 16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7139" h="165374">
                  <a:moveTo>
                    <a:pt x="4719" y="59858"/>
                  </a:moveTo>
                  <a:lnTo>
                    <a:pt x="20450" y="61310"/>
                  </a:lnTo>
                  <a:lnTo>
                    <a:pt x="22749" y="63004"/>
                  </a:lnTo>
                  <a:lnTo>
                    <a:pt x="37592" y="56429"/>
                  </a:lnTo>
                  <a:lnTo>
                    <a:pt x="40133" y="46749"/>
                  </a:lnTo>
                  <a:lnTo>
                    <a:pt x="48160" y="41021"/>
                  </a:lnTo>
                  <a:lnTo>
                    <a:pt x="48442" y="29888"/>
                  </a:lnTo>
                  <a:lnTo>
                    <a:pt x="37592" y="28719"/>
                  </a:lnTo>
                  <a:lnTo>
                    <a:pt x="31018" y="26460"/>
                  </a:lnTo>
                  <a:lnTo>
                    <a:pt x="32147" y="23878"/>
                  </a:lnTo>
                  <a:lnTo>
                    <a:pt x="36423" y="24726"/>
                  </a:lnTo>
                  <a:lnTo>
                    <a:pt x="45014" y="27025"/>
                  </a:lnTo>
                  <a:lnTo>
                    <a:pt x="66714" y="28154"/>
                  </a:lnTo>
                  <a:lnTo>
                    <a:pt x="63286" y="35858"/>
                  </a:lnTo>
                  <a:lnTo>
                    <a:pt x="64698" y="47031"/>
                  </a:lnTo>
                  <a:lnTo>
                    <a:pt x="63568" y="51589"/>
                  </a:lnTo>
                  <a:lnTo>
                    <a:pt x="66714" y="51589"/>
                  </a:lnTo>
                  <a:lnTo>
                    <a:pt x="69014" y="53888"/>
                  </a:lnTo>
                  <a:lnTo>
                    <a:pt x="69578" y="59010"/>
                  </a:lnTo>
                  <a:lnTo>
                    <a:pt x="69578" y="61027"/>
                  </a:lnTo>
                  <a:lnTo>
                    <a:pt x="73571" y="64738"/>
                  </a:lnTo>
                  <a:lnTo>
                    <a:pt x="77000" y="58446"/>
                  </a:lnTo>
                  <a:lnTo>
                    <a:pt x="78976" y="48725"/>
                  </a:lnTo>
                  <a:lnTo>
                    <a:pt x="84422" y="43885"/>
                  </a:lnTo>
                  <a:lnTo>
                    <a:pt x="87003" y="37875"/>
                  </a:lnTo>
                  <a:lnTo>
                    <a:pt x="92126" y="40456"/>
                  </a:lnTo>
                  <a:lnTo>
                    <a:pt x="94142" y="55017"/>
                  </a:lnTo>
                  <a:lnTo>
                    <a:pt x="86438" y="69296"/>
                  </a:lnTo>
                  <a:lnTo>
                    <a:pt x="94989" y="68731"/>
                  </a:lnTo>
                  <a:lnTo>
                    <a:pt x="100394" y="57881"/>
                  </a:lnTo>
                  <a:lnTo>
                    <a:pt x="97289" y="48725"/>
                  </a:lnTo>
                  <a:lnTo>
                    <a:pt x="95272" y="35576"/>
                  </a:lnTo>
                  <a:lnTo>
                    <a:pt x="80146" y="25008"/>
                  </a:lnTo>
                  <a:lnTo>
                    <a:pt x="87003" y="16739"/>
                  </a:lnTo>
                  <a:lnTo>
                    <a:pt x="108986" y="3025"/>
                  </a:lnTo>
                  <a:lnTo>
                    <a:pt x="131533" y="7583"/>
                  </a:lnTo>
                  <a:lnTo>
                    <a:pt x="136696" y="12464"/>
                  </a:lnTo>
                  <a:lnTo>
                    <a:pt x="135809" y="18756"/>
                  </a:lnTo>
                  <a:lnTo>
                    <a:pt x="130404" y="31300"/>
                  </a:lnTo>
                  <a:lnTo>
                    <a:pt x="137261" y="50742"/>
                  </a:lnTo>
                  <a:lnTo>
                    <a:pt x="135244" y="64738"/>
                  </a:lnTo>
                  <a:lnTo>
                    <a:pt x="128669" y="73007"/>
                  </a:lnTo>
                  <a:lnTo>
                    <a:pt x="120965" y="75871"/>
                  </a:lnTo>
                  <a:lnTo>
                    <a:pt x="107856" y="92408"/>
                  </a:lnTo>
                  <a:lnTo>
                    <a:pt x="109550" y="100717"/>
                  </a:lnTo>
                  <a:lnTo>
                    <a:pt x="128992" y="110115"/>
                  </a:lnTo>
                  <a:lnTo>
                    <a:pt x="125281" y="124394"/>
                  </a:lnTo>
                  <a:lnTo>
                    <a:pt x="104710" y="132138"/>
                  </a:lnTo>
                  <a:lnTo>
                    <a:pt x="101282" y="138390"/>
                  </a:lnTo>
                  <a:lnTo>
                    <a:pt x="97571" y="141254"/>
                  </a:lnTo>
                  <a:lnTo>
                    <a:pt x="99547" y="142988"/>
                  </a:lnTo>
                  <a:lnTo>
                    <a:pt x="104992" y="143553"/>
                  </a:lnTo>
                  <a:lnTo>
                    <a:pt x="104992" y="164971"/>
                  </a:lnTo>
                  <a:lnTo>
                    <a:pt x="88980" y="165818"/>
                  </a:lnTo>
                  <a:lnTo>
                    <a:pt x="77000" y="159808"/>
                  </a:lnTo>
                  <a:lnTo>
                    <a:pt x="71272" y="153556"/>
                  </a:lnTo>
                  <a:lnTo>
                    <a:pt x="74136" y="141254"/>
                  </a:lnTo>
                  <a:lnTo>
                    <a:pt x="67844" y="135284"/>
                  </a:lnTo>
                  <a:lnTo>
                    <a:pt x="44167" y="134115"/>
                  </a:lnTo>
                  <a:lnTo>
                    <a:pt x="31582" y="135284"/>
                  </a:lnTo>
                  <a:lnTo>
                    <a:pt x="31300" y="124394"/>
                  </a:lnTo>
                  <a:lnTo>
                    <a:pt x="22144" y="116690"/>
                  </a:lnTo>
                  <a:lnTo>
                    <a:pt x="21862" y="110720"/>
                  </a:lnTo>
                  <a:lnTo>
                    <a:pt x="28719" y="108704"/>
                  </a:lnTo>
                  <a:lnTo>
                    <a:pt x="27024" y="99870"/>
                  </a:lnTo>
                  <a:lnTo>
                    <a:pt x="19603" y="89867"/>
                  </a:lnTo>
                  <a:lnTo>
                    <a:pt x="20732" y="79864"/>
                  </a:lnTo>
                  <a:lnTo>
                    <a:pt x="12746" y="73289"/>
                  </a:lnTo>
                  <a:lnTo>
                    <a:pt x="9317" y="68167"/>
                  </a:lnTo>
                  <a:lnTo>
                    <a:pt x="6454" y="61874"/>
                  </a:lnTo>
                  <a:lnTo>
                    <a:pt x="3025" y="615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orme libre : forme 3102">
              <a:extLst>
                <a:ext uri="{FF2B5EF4-FFF2-40B4-BE49-F238E27FC236}">
                  <a16:creationId xmlns:a16="http://schemas.microsoft.com/office/drawing/2014/main" id="{55FE64EC-0E8D-4D8C-A4E3-93A06949F5E1}"/>
                </a:ext>
              </a:extLst>
            </p:cNvPr>
            <p:cNvSpPr/>
            <p:nvPr/>
          </p:nvSpPr>
          <p:spPr>
            <a:xfrm>
              <a:off x="7785601" y="3321991"/>
              <a:ext cx="48402" cy="52436"/>
            </a:xfrm>
            <a:custGeom>
              <a:avLst/>
              <a:gdLst>
                <a:gd name="connsiteX0" fmla="*/ 13875 w 48402"/>
                <a:gd name="connsiteY0" fmla="*/ 49290 h 52435"/>
                <a:gd name="connsiteX1" fmla="*/ 3025 w 48402"/>
                <a:gd name="connsiteY1" fmla="*/ 40416 h 52435"/>
                <a:gd name="connsiteX2" fmla="*/ 7341 w 48402"/>
                <a:gd name="connsiteY2" fmla="*/ 32430 h 52435"/>
                <a:gd name="connsiteX3" fmla="*/ 6736 w 48402"/>
                <a:gd name="connsiteY3" fmla="*/ 22144 h 52435"/>
                <a:gd name="connsiteX4" fmla="*/ 6736 w 48402"/>
                <a:gd name="connsiteY4" fmla="*/ 13553 h 52435"/>
                <a:gd name="connsiteX5" fmla="*/ 15892 w 48402"/>
                <a:gd name="connsiteY5" fmla="*/ 10729 h 52435"/>
                <a:gd name="connsiteX6" fmla="*/ 23878 w 48402"/>
                <a:gd name="connsiteY6" fmla="*/ 15570 h 52435"/>
                <a:gd name="connsiteX7" fmla="*/ 27307 w 48402"/>
                <a:gd name="connsiteY7" fmla="*/ 15570 h 52435"/>
                <a:gd name="connsiteX8" fmla="*/ 34164 w 48402"/>
                <a:gd name="connsiteY8" fmla="*/ 3025 h 52435"/>
                <a:gd name="connsiteX9" fmla="*/ 42755 w 48402"/>
                <a:gd name="connsiteY9" fmla="*/ 4155 h 52435"/>
                <a:gd name="connsiteX10" fmla="*/ 38439 w 48402"/>
                <a:gd name="connsiteY10" fmla="*/ 24726 h 52435"/>
                <a:gd name="connsiteX11" fmla="*/ 46748 w 48402"/>
                <a:gd name="connsiteY11" fmla="*/ 32147 h 52435"/>
                <a:gd name="connsiteX12" fmla="*/ 46466 w 48402"/>
                <a:gd name="connsiteY12" fmla="*/ 36988 h 52435"/>
                <a:gd name="connsiteX13" fmla="*/ 34446 w 48402"/>
                <a:gd name="connsiteY13" fmla="*/ 35293 h 52435"/>
                <a:gd name="connsiteX14" fmla="*/ 28154 w 48402"/>
                <a:gd name="connsiteY14" fmla="*/ 38117 h 52435"/>
                <a:gd name="connsiteX15" fmla="*/ 21620 w 48402"/>
                <a:gd name="connsiteY15" fmla="*/ 51266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52435">
                  <a:moveTo>
                    <a:pt x="13875" y="49290"/>
                  </a:moveTo>
                  <a:lnTo>
                    <a:pt x="3025" y="40416"/>
                  </a:lnTo>
                  <a:lnTo>
                    <a:pt x="7341" y="32430"/>
                  </a:lnTo>
                  <a:lnTo>
                    <a:pt x="6736" y="22144"/>
                  </a:lnTo>
                  <a:lnTo>
                    <a:pt x="6736" y="13553"/>
                  </a:lnTo>
                  <a:lnTo>
                    <a:pt x="15892" y="10729"/>
                  </a:lnTo>
                  <a:lnTo>
                    <a:pt x="23878" y="15570"/>
                  </a:lnTo>
                  <a:lnTo>
                    <a:pt x="27307" y="15570"/>
                  </a:lnTo>
                  <a:lnTo>
                    <a:pt x="34164" y="3025"/>
                  </a:lnTo>
                  <a:lnTo>
                    <a:pt x="42755" y="4155"/>
                  </a:lnTo>
                  <a:lnTo>
                    <a:pt x="38439" y="24726"/>
                  </a:lnTo>
                  <a:lnTo>
                    <a:pt x="46748" y="32147"/>
                  </a:lnTo>
                  <a:lnTo>
                    <a:pt x="46466" y="36988"/>
                  </a:lnTo>
                  <a:lnTo>
                    <a:pt x="34446" y="35293"/>
                  </a:lnTo>
                  <a:lnTo>
                    <a:pt x="28154" y="38117"/>
                  </a:lnTo>
                  <a:lnTo>
                    <a:pt x="21620" y="512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orme libre : forme 3103">
              <a:extLst>
                <a:ext uri="{FF2B5EF4-FFF2-40B4-BE49-F238E27FC236}">
                  <a16:creationId xmlns:a16="http://schemas.microsoft.com/office/drawing/2014/main" id="{BC69BE94-6426-48DC-84E5-14A7230D9994}"/>
                </a:ext>
              </a:extLst>
            </p:cNvPr>
            <p:cNvSpPr/>
            <p:nvPr/>
          </p:nvSpPr>
          <p:spPr>
            <a:xfrm>
              <a:off x="7903582" y="3216030"/>
              <a:ext cx="40335" cy="44369"/>
            </a:xfrm>
            <a:custGeom>
              <a:avLst/>
              <a:gdLst>
                <a:gd name="connsiteX0" fmla="*/ 3025 w 40335"/>
                <a:gd name="connsiteY0" fmla="*/ 35011 h 44368"/>
                <a:gd name="connsiteX1" fmla="*/ 3025 w 40335"/>
                <a:gd name="connsiteY1" fmla="*/ 10164 h 44368"/>
                <a:gd name="connsiteX2" fmla="*/ 8995 w 40335"/>
                <a:gd name="connsiteY2" fmla="*/ 3025 h 44368"/>
                <a:gd name="connsiteX3" fmla="*/ 40416 w 40335"/>
                <a:gd name="connsiteY3" fmla="*/ 22709 h 44368"/>
                <a:gd name="connsiteX4" fmla="*/ 39286 w 40335"/>
                <a:gd name="connsiteY4" fmla="*/ 40980 h 44368"/>
                <a:gd name="connsiteX5" fmla="*/ 23273 w 40335"/>
                <a:gd name="connsiteY5" fmla="*/ 4154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5" h="44368">
                  <a:moveTo>
                    <a:pt x="3025" y="35011"/>
                  </a:moveTo>
                  <a:lnTo>
                    <a:pt x="3025" y="10164"/>
                  </a:lnTo>
                  <a:lnTo>
                    <a:pt x="8995" y="3025"/>
                  </a:lnTo>
                  <a:lnTo>
                    <a:pt x="40416" y="22709"/>
                  </a:lnTo>
                  <a:lnTo>
                    <a:pt x="39286" y="40980"/>
                  </a:lnTo>
                  <a:lnTo>
                    <a:pt x="23273" y="415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orme libre : forme 3104">
              <a:extLst>
                <a:ext uri="{FF2B5EF4-FFF2-40B4-BE49-F238E27FC236}">
                  <a16:creationId xmlns:a16="http://schemas.microsoft.com/office/drawing/2014/main" id="{1A8F9F77-6049-494A-A72D-4C958B3151B9}"/>
                </a:ext>
              </a:extLst>
            </p:cNvPr>
            <p:cNvSpPr/>
            <p:nvPr/>
          </p:nvSpPr>
          <p:spPr>
            <a:xfrm>
              <a:off x="7629383" y="2809330"/>
              <a:ext cx="28235" cy="24201"/>
            </a:xfrm>
            <a:custGeom>
              <a:avLst/>
              <a:gdLst>
                <a:gd name="connsiteX0" fmla="*/ 3025 w 28234"/>
                <a:gd name="connsiteY0" fmla="*/ 20329 h 24201"/>
                <a:gd name="connsiteX1" fmla="*/ 24645 w 28234"/>
                <a:gd name="connsiteY1" fmla="*/ 3025 h 24201"/>
                <a:gd name="connsiteX2" fmla="*/ 28517 w 28234"/>
                <a:gd name="connsiteY2" fmla="*/ 2226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34" h="24201">
                  <a:moveTo>
                    <a:pt x="3025" y="20329"/>
                  </a:moveTo>
                  <a:lnTo>
                    <a:pt x="24645" y="3025"/>
                  </a:lnTo>
                  <a:lnTo>
                    <a:pt x="28517" y="22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orme libre : forme 3105">
              <a:extLst>
                <a:ext uri="{FF2B5EF4-FFF2-40B4-BE49-F238E27FC236}">
                  <a16:creationId xmlns:a16="http://schemas.microsoft.com/office/drawing/2014/main" id="{C0D90375-B8A2-4EB2-9D38-C27A5921C990}"/>
                </a:ext>
              </a:extLst>
            </p:cNvPr>
            <p:cNvSpPr/>
            <p:nvPr/>
          </p:nvSpPr>
          <p:spPr>
            <a:xfrm>
              <a:off x="8024668" y="2913193"/>
              <a:ext cx="44369" cy="161341"/>
            </a:xfrm>
            <a:custGeom>
              <a:avLst/>
              <a:gdLst>
                <a:gd name="connsiteX0" fmla="*/ 8309 w 44368"/>
                <a:gd name="connsiteY0" fmla="*/ 159808 h 161340"/>
                <a:gd name="connsiteX1" fmla="*/ 3025 w 44368"/>
                <a:gd name="connsiteY1" fmla="*/ 116529 h 161340"/>
                <a:gd name="connsiteX2" fmla="*/ 19845 w 44368"/>
                <a:gd name="connsiteY2" fmla="*/ 69861 h 161340"/>
                <a:gd name="connsiteX3" fmla="*/ 26581 w 44368"/>
                <a:gd name="connsiteY3" fmla="*/ 66997 h 161340"/>
                <a:gd name="connsiteX4" fmla="*/ 29445 w 44368"/>
                <a:gd name="connsiteY4" fmla="*/ 44369 h 161340"/>
                <a:gd name="connsiteX5" fmla="*/ 38601 w 44368"/>
                <a:gd name="connsiteY5" fmla="*/ 4477 h 161340"/>
                <a:gd name="connsiteX6" fmla="*/ 43885 w 44368"/>
                <a:gd name="connsiteY6" fmla="*/ 3025 h 161340"/>
                <a:gd name="connsiteX7" fmla="*/ 44369 w 44368"/>
                <a:gd name="connsiteY7" fmla="*/ 13593 h 161340"/>
                <a:gd name="connsiteX8" fmla="*/ 44853 w 44368"/>
                <a:gd name="connsiteY8" fmla="*/ 24685 h 161340"/>
                <a:gd name="connsiteX9" fmla="*/ 37149 w 44368"/>
                <a:gd name="connsiteY9" fmla="*/ 57357 h 161340"/>
                <a:gd name="connsiteX10" fmla="*/ 29929 w 44368"/>
                <a:gd name="connsiteY10" fmla="*/ 82364 h 161340"/>
                <a:gd name="connsiteX11" fmla="*/ 13593 w 44368"/>
                <a:gd name="connsiteY11" fmla="*/ 160776 h 1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68" h="161340">
                  <a:moveTo>
                    <a:pt x="8309" y="159808"/>
                  </a:moveTo>
                  <a:lnTo>
                    <a:pt x="3025" y="116529"/>
                  </a:lnTo>
                  <a:lnTo>
                    <a:pt x="19845" y="69861"/>
                  </a:lnTo>
                  <a:lnTo>
                    <a:pt x="26581" y="66997"/>
                  </a:lnTo>
                  <a:lnTo>
                    <a:pt x="29445" y="44369"/>
                  </a:lnTo>
                  <a:lnTo>
                    <a:pt x="38601" y="4477"/>
                  </a:lnTo>
                  <a:lnTo>
                    <a:pt x="43885" y="3025"/>
                  </a:lnTo>
                  <a:lnTo>
                    <a:pt x="44369" y="13593"/>
                  </a:lnTo>
                  <a:lnTo>
                    <a:pt x="44853" y="24685"/>
                  </a:lnTo>
                  <a:lnTo>
                    <a:pt x="37149" y="57357"/>
                  </a:lnTo>
                  <a:lnTo>
                    <a:pt x="29929" y="82364"/>
                  </a:lnTo>
                  <a:lnTo>
                    <a:pt x="13593" y="1607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orme libre : forme 3106">
              <a:extLst>
                <a:ext uri="{FF2B5EF4-FFF2-40B4-BE49-F238E27FC236}">
                  <a16:creationId xmlns:a16="http://schemas.microsoft.com/office/drawing/2014/main" id="{12220AD4-D06D-4136-BD3C-0D8C35BC0B4F}"/>
                </a:ext>
              </a:extLst>
            </p:cNvPr>
            <p:cNvSpPr/>
            <p:nvPr/>
          </p:nvSpPr>
          <p:spPr>
            <a:xfrm>
              <a:off x="8207871" y="2804530"/>
              <a:ext cx="20168" cy="20168"/>
            </a:xfrm>
            <a:custGeom>
              <a:avLst/>
              <a:gdLst>
                <a:gd name="connsiteX0" fmla="*/ 7341 w 20167"/>
                <a:gd name="connsiteY0" fmla="*/ 18393 h 20167"/>
                <a:gd name="connsiteX1" fmla="*/ 3025 w 20167"/>
                <a:gd name="connsiteY1" fmla="*/ 16497 h 20167"/>
                <a:gd name="connsiteX2" fmla="*/ 4477 w 20167"/>
                <a:gd name="connsiteY2" fmla="*/ 3025 h 20167"/>
                <a:gd name="connsiteX3" fmla="*/ 18393 w 20167"/>
                <a:gd name="connsiteY3" fmla="*/ 3025 h 20167"/>
                <a:gd name="connsiteX4" fmla="*/ 16981 w 20167"/>
                <a:gd name="connsiteY4" fmla="*/ 7341 h 20167"/>
                <a:gd name="connsiteX5" fmla="*/ 12625 w 20167"/>
                <a:gd name="connsiteY5" fmla="*/ 78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7341" y="18393"/>
                  </a:moveTo>
                  <a:lnTo>
                    <a:pt x="3025" y="16497"/>
                  </a:lnTo>
                  <a:lnTo>
                    <a:pt x="4477" y="3025"/>
                  </a:lnTo>
                  <a:lnTo>
                    <a:pt x="18393" y="3025"/>
                  </a:lnTo>
                  <a:lnTo>
                    <a:pt x="16981" y="7341"/>
                  </a:lnTo>
                  <a:lnTo>
                    <a:pt x="12625" y="78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orme libre : forme 3107">
              <a:extLst>
                <a:ext uri="{FF2B5EF4-FFF2-40B4-BE49-F238E27FC236}">
                  <a16:creationId xmlns:a16="http://schemas.microsoft.com/office/drawing/2014/main" id="{BE9FB7D4-74CF-4FF8-BD8D-F630A5EE1E4E}"/>
                </a:ext>
              </a:extLst>
            </p:cNvPr>
            <p:cNvSpPr/>
            <p:nvPr/>
          </p:nvSpPr>
          <p:spPr>
            <a:xfrm>
              <a:off x="8140552" y="2816550"/>
              <a:ext cx="72603" cy="153274"/>
            </a:xfrm>
            <a:custGeom>
              <a:avLst/>
              <a:gdLst>
                <a:gd name="connsiteX0" fmla="*/ 61188 w 72603"/>
                <a:gd name="connsiteY0" fmla="*/ 3509 h 153273"/>
                <a:gd name="connsiteX1" fmla="*/ 69860 w 72603"/>
                <a:gd name="connsiteY1" fmla="*/ 15529 h 153273"/>
                <a:gd name="connsiteX2" fmla="*/ 59293 w 72603"/>
                <a:gd name="connsiteY2" fmla="*/ 28033 h 153273"/>
                <a:gd name="connsiteX3" fmla="*/ 50621 w 72603"/>
                <a:gd name="connsiteY3" fmla="*/ 32349 h 153273"/>
                <a:gd name="connsiteX4" fmla="*/ 54493 w 72603"/>
                <a:gd name="connsiteY4" fmla="*/ 50137 h 153273"/>
                <a:gd name="connsiteX5" fmla="*/ 54009 w 72603"/>
                <a:gd name="connsiteY5" fmla="*/ 66997 h 153273"/>
                <a:gd name="connsiteX6" fmla="*/ 66997 w 72603"/>
                <a:gd name="connsiteY6" fmla="*/ 69377 h 153273"/>
                <a:gd name="connsiteX7" fmla="*/ 69376 w 72603"/>
                <a:gd name="connsiteY7" fmla="*/ 78049 h 153273"/>
                <a:gd name="connsiteX8" fmla="*/ 61672 w 72603"/>
                <a:gd name="connsiteY8" fmla="*/ 79944 h 153273"/>
                <a:gd name="connsiteX9" fmla="*/ 51589 w 72603"/>
                <a:gd name="connsiteY9" fmla="*/ 87164 h 153273"/>
                <a:gd name="connsiteX10" fmla="*/ 51589 w 72603"/>
                <a:gd name="connsiteY10" fmla="*/ 100636 h 153273"/>
                <a:gd name="connsiteX11" fmla="*/ 40537 w 72603"/>
                <a:gd name="connsiteY11" fmla="*/ 106888 h 153273"/>
                <a:gd name="connsiteX12" fmla="*/ 33317 w 72603"/>
                <a:gd name="connsiteY12" fmla="*/ 118424 h 153273"/>
                <a:gd name="connsiteX13" fmla="*/ 31865 w 72603"/>
                <a:gd name="connsiteY13" fmla="*/ 130928 h 153273"/>
                <a:gd name="connsiteX14" fmla="*/ 32349 w 72603"/>
                <a:gd name="connsiteY14" fmla="*/ 139116 h 153273"/>
                <a:gd name="connsiteX15" fmla="*/ 24645 w 72603"/>
                <a:gd name="connsiteY15" fmla="*/ 151136 h 153273"/>
                <a:gd name="connsiteX16" fmla="*/ 17909 w 72603"/>
                <a:gd name="connsiteY16" fmla="*/ 148232 h 153273"/>
                <a:gd name="connsiteX17" fmla="*/ 24161 w 72603"/>
                <a:gd name="connsiteY17" fmla="*/ 127580 h 153273"/>
                <a:gd name="connsiteX18" fmla="*/ 16981 w 72603"/>
                <a:gd name="connsiteY18" fmla="*/ 122740 h 153273"/>
                <a:gd name="connsiteX19" fmla="*/ 10245 w 72603"/>
                <a:gd name="connsiteY19" fmla="*/ 103540 h 153273"/>
                <a:gd name="connsiteX20" fmla="*/ 7825 w 72603"/>
                <a:gd name="connsiteY20" fmla="*/ 98700 h 153273"/>
                <a:gd name="connsiteX21" fmla="*/ 11213 w 72603"/>
                <a:gd name="connsiteY21" fmla="*/ 91964 h 153273"/>
                <a:gd name="connsiteX22" fmla="*/ 3025 w 72603"/>
                <a:gd name="connsiteY22" fmla="*/ 61673 h 153273"/>
                <a:gd name="connsiteX23" fmla="*/ 13593 w 72603"/>
                <a:gd name="connsiteY23" fmla="*/ 48685 h 153273"/>
                <a:gd name="connsiteX24" fmla="*/ 27549 w 72603"/>
                <a:gd name="connsiteY24" fmla="*/ 17465 h 153273"/>
                <a:gd name="connsiteX25" fmla="*/ 34285 w 72603"/>
                <a:gd name="connsiteY25" fmla="*/ 14561 h 153273"/>
                <a:gd name="connsiteX26" fmla="*/ 37633 w 72603"/>
                <a:gd name="connsiteY26" fmla="*/ 6373 h 153273"/>
                <a:gd name="connsiteX27" fmla="*/ 46789 w 72603"/>
                <a:gd name="connsiteY27" fmla="*/ 3509 h 153273"/>
                <a:gd name="connsiteX28" fmla="*/ 49653 w 72603"/>
                <a:gd name="connsiteY28" fmla="*/ 14077 h 153273"/>
                <a:gd name="connsiteX29" fmla="*/ 54493 w 72603"/>
                <a:gd name="connsiteY29" fmla="*/ 3025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3" h="153273">
                  <a:moveTo>
                    <a:pt x="61188" y="3509"/>
                  </a:moveTo>
                  <a:lnTo>
                    <a:pt x="69860" y="15529"/>
                  </a:lnTo>
                  <a:lnTo>
                    <a:pt x="59293" y="28033"/>
                  </a:lnTo>
                  <a:lnTo>
                    <a:pt x="50621" y="32349"/>
                  </a:lnTo>
                  <a:lnTo>
                    <a:pt x="54493" y="50137"/>
                  </a:lnTo>
                  <a:lnTo>
                    <a:pt x="54009" y="66997"/>
                  </a:lnTo>
                  <a:lnTo>
                    <a:pt x="66997" y="69377"/>
                  </a:lnTo>
                  <a:lnTo>
                    <a:pt x="69376" y="78049"/>
                  </a:lnTo>
                  <a:lnTo>
                    <a:pt x="61672" y="79944"/>
                  </a:lnTo>
                  <a:lnTo>
                    <a:pt x="51589" y="87164"/>
                  </a:lnTo>
                  <a:lnTo>
                    <a:pt x="51589" y="100636"/>
                  </a:lnTo>
                  <a:lnTo>
                    <a:pt x="40537" y="106888"/>
                  </a:lnTo>
                  <a:lnTo>
                    <a:pt x="33317" y="118424"/>
                  </a:lnTo>
                  <a:lnTo>
                    <a:pt x="31865" y="130928"/>
                  </a:lnTo>
                  <a:lnTo>
                    <a:pt x="32349" y="139116"/>
                  </a:lnTo>
                  <a:lnTo>
                    <a:pt x="24645" y="151136"/>
                  </a:lnTo>
                  <a:lnTo>
                    <a:pt x="17909" y="148232"/>
                  </a:lnTo>
                  <a:lnTo>
                    <a:pt x="24161" y="127580"/>
                  </a:lnTo>
                  <a:lnTo>
                    <a:pt x="16981" y="122740"/>
                  </a:lnTo>
                  <a:lnTo>
                    <a:pt x="10245" y="103540"/>
                  </a:lnTo>
                  <a:lnTo>
                    <a:pt x="7825" y="98700"/>
                  </a:lnTo>
                  <a:lnTo>
                    <a:pt x="11213" y="91964"/>
                  </a:lnTo>
                  <a:lnTo>
                    <a:pt x="3025" y="61673"/>
                  </a:lnTo>
                  <a:lnTo>
                    <a:pt x="13593" y="48685"/>
                  </a:lnTo>
                  <a:lnTo>
                    <a:pt x="27549" y="17465"/>
                  </a:lnTo>
                  <a:lnTo>
                    <a:pt x="34285" y="14561"/>
                  </a:lnTo>
                  <a:lnTo>
                    <a:pt x="37633" y="6373"/>
                  </a:lnTo>
                  <a:lnTo>
                    <a:pt x="46789" y="3509"/>
                  </a:lnTo>
                  <a:lnTo>
                    <a:pt x="49653" y="14077"/>
                  </a:lnTo>
                  <a:lnTo>
                    <a:pt x="5449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orme libre : forme 3108">
              <a:extLst>
                <a:ext uri="{FF2B5EF4-FFF2-40B4-BE49-F238E27FC236}">
                  <a16:creationId xmlns:a16="http://schemas.microsoft.com/office/drawing/2014/main" id="{24CD2594-93C5-4E43-A59E-BF20FD7E03F7}"/>
                </a:ext>
              </a:extLst>
            </p:cNvPr>
            <p:cNvSpPr/>
            <p:nvPr/>
          </p:nvSpPr>
          <p:spPr>
            <a:xfrm>
              <a:off x="8065044" y="2585227"/>
              <a:ext cx="20168" cy="28235"/>
            </a:xfrm>
            <a:custGeom>
              <a:avLst/>
              <a:gdLst>
                <a:gd name="connsiteX0" fmla="*/ 3993 w 20167"/>
                <a:gd name="connsiteY0" fmla="*/ 3025 h 28234"/>
                <a:gd name="connsiteX1" fmla="*/ 3025 w 20167"/>
                <a:gd name="connsiteY1" fmla="*/ 17465 h 28234"/>
                <a:gd name="connsiteX2" fmla="*/ 13593 w 20167"/>
                <a:gd name="connsiteY2" fmla="*/ 27549 h 28234"/>
                <a:gd name="connsiteX3" fmla="*/ 18433 w 20167"/>
                <a:gd name="connsiteY3" fmla="*/ 1601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8234">
                  <a:moveTo>
                    <a:pt x="3993" y="3025"/>
                  </a:moveTo>
                  <a:lnTo>
                    <a:pt x="3025" y="17465"/>
                  </a:lnTo>
                  <a:lnTo>
                    <a:pt x="13593" y="27549"/>
                  </a:lnTo>
                  <a:lnTo>
                    <a:pt x="18433" y="16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orme libre : forme 3109">
              <a:extLst>
                <a:ext uri="{FF2B5EF4-FFF2-40B4-BE49-F238E27FC236}">
                  <a16:creationId xmlns:a16="http://schemas.microsoft.com/office/drawing/2014/main" id="{C78F72E7-F1AD-4638-9F06-F2238268A8AF}"/>
                </a:ext>
              </a:extLst>
            </p:cNvPr>
            <p:cNvSpPr/>
            <p:nvPr/>
          </p:nvSpPr>
          <p:spPr>
            <a:xfrm>
              <a:off x="8478117" y="2607371"/>
              <a:ext cx="20168" cy="16134"/>
            </a:xfrm>
            <a:custGeom>
              <a:avLst/>
              <a:gdLst>
                <a:gd name="connsiteX0" fmla="*/ 3993 w 20167"/>
                <a:gd name="connsiteY0" fmla="*/ 14561 h 16134"/>
                <a:gd name="connsiteX1" fmla="*/ 3025 w 20167"/>
                <a:gd name="connsiteY1" fmla="*/ 3025 h 16134"/>
                <a:gd name="connsiteX2" fmla="*/ 17949 w 20167"/>
                <a:gd name="connsiteY2" fmla="*/ 4477 h 16134"/>
                <a:gd name="connsiteX3" fmla="*/ 19845 w 20167"/>
                <a:gd name="connsiteY3" fmla="*/ 12625 h 16134"/>
                <a:gd name="connsiteX4" fmla="*/ 11213 w 20167"/>
                <a:gd name="connsiteY4" fmla="*/ 1552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3993" y="14561"/>
                  </a:moveTo>
                  <a:lnTo>
                    <a:pt x="3025" y="3025"/>
                  </a:lnTo>
                  <a:lnTo>
                    <a:pt x="17949" y="4477"/>
                  </a:lnTo>
                  <a:lnTo>
                    <a:pt x="19845" y="12625"/>
                  </a:lnTo>
                  <a:lnTo>
                    <a:pt x="11213" y="155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orme libre : forme 3110">
              <a:extLst>
                <a:ext uri="{FF2B5EF4-FFF2-40B4-BE49-F238E27FC236}">
                  <a16:creationId xmlns:a16="http://schemas.microsoft.com/office/drawing/2014/main" id="{0C134D9A-B193-4267-8E8A-2E5F029E5AFD}"/>
                </a:ext>
              </a:extLst>
            </p:cNvPr>
            <p:cNvSpPr/>
            <p:nvPr/>
          </p:nvSpPr>
          <p:spPr>
            <a:xfrm>
              <a:off x="8487273" y="2660251"/>
              <a:ext cx="32268" cy="20168"/>
            </a:xfrm>
            <a:custGeom>
              <a:avLst/>
              <a:gdLst>
                <a:gd name="connsiteX0" fmla="*/ 13109 w 32268"/>
                <a:gd name="connsiteY0" fmla="*/ 20329 h 20167"/>
                <a:gd name="connsiteX1" fmla="*/ 3025 w 32268"/>
                <a:gd name="connsiteY1" fmla="*/ 13633 h 20167"/>
                <a:gd name="connsiteX2" fmla="*/ 9277 w 32268"/>
                <a:gd name="connsiteY2" fmla="*/ 3025 h 20167"/>
                <a:gd name="connsiteX3" fmla="*/ 19361 w 32268"/>
                <a:gd name="connsiteY3" fmla="*/ 4961 h 20167"/>
                <a:gd name="connsiteX4" fmla="*/ 29445 w 32268"/>
                <a:gd name="connsiteY4" fmla="*/ 18917 h 20167"/>
                <a:gd name="connsiteX5" fmla="*/ 25129 w 32268"/>
                <a:gd name="connsiteY5" fmla="*/ 20329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20167">
                  <a:moveTo>
                    <a:pt x="13109" y="20329"/>
                  </a:moveTo>
                  <a:lnTo>
                    <a:pt x="3025" y="13633"/>
                  </a:lnTo>
                  <a:lnTo>
                    <a:pt x="9277" y="3025"/>
                  </a:lnTo>
                  <a:lnTo>
                    <a:pt x="19361" y="4961"/>
                  </a:lnTo>
                  <a:lnTo>
                    <a:pt x="29445" y="18917"/>
                  </a:lnTo>
                  <a:lnTo>
                    <a:pt x="25129" y="203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orme libre : forme 3111">
              <a:extLst>
                <a:ext uri="{FF2B5EF4-FFF2-40B4-BE49-F238E27FC236}">
                  <a16:creationId xmlns:a16="http://schemas.microsoft.com/office/drawing/2014/main" id="{7F8C0433-707A-4515-8804-E57CB09EC7C3}"/>
                </a:ext>
              </a:extLst>
            </p:cNvPr>
            <p:cNvSpPr/>
            <p:nvPr/>
          </p:nvSpPr>
          <p:spPr>
            <a:xfrm>
              <a:off x="8410314" y="2610235"/>
              <a:ext cx="72603" cy="60503"/>
            </a:xfrm>
            <a:custGeom>
              <a:avLst/>
              <a:gdLst>
                <a:gd name="connsiteX0" fmla="*/ 35253 w 72603"/>
                <a:gd name="connsiteY0" fmla="*/ 58325 h 60502"/>
                <a:gd name="connsiteX1" fmla="*/ 19845 w 72603"/>
                <a:gd name="connsiteY1" fmla="*/ 34769 h 60502"/>
                <a:gd name="connsiteX2" fmla="*/ 3025 w 72603"/>
                <a:gd name="connsiteY2" fmla="*/ 36221 h 60502"/>
                <a:gd name="connsiteX3" fmla="*/ 3025 w 72603"/>
                <a:gd name="connsiteY3" fmla="*/ 29001 h 60502"/>
                <a:gd name="connsiteX4" fmla="*/ 26581 w 72603"/>
                <a:gd name="connsiteY4" fmla="*/ 19885 h 60502"/>
                <a:gd name="connsiteX5" fmla="*/ 29969 w 72603"/>
                <a:gd name="connsiteY5" fmla="*/ 3025 h 60502"/>
                <a:gd name="connsiteX6" fmla="*/ 39085 w 72603"/>
                <a:gd name="connsiteY6" fmla="*/ 3025 h 60502"/>
                <a:gd name="connsiteX7" fmla="*/ 42473 w 72603"/>
                <a:gd name="connsiteY7" fmla="*/ 12665 h 60502"/>
                <a:gd name="connsiteX8" fmla="*/ 57357 w 72603"/>
                <a:gd name="connsiteY8" fmla="*/ 12665 h 60502"/>
                <a:gd name="connsiteX9" fmla="*/ 70344 w 72603"/>
                <a:gd name="connsiteY9" fmla="*/ 30453 h 60502"/>
                <a:gd name="connsiteX10" fmla="*/ 70344 w 72603"/>
                <a:gd name="connsiteY10" fmla="*/ 35253 h 60502"/>
                <a:gd name="connsiteX11" fmla="*/ 61229 w 72603"/>
                <a:gd name="connsiteY11" fmla="*/ 33317 h 60502"/>
                <a:gd name="connsiteX12" fmla="*/ 57357 w 72603"/>
                <a:gd name="connsiteY12" fmla="*/ 47273 h 60502"/>
                <a:gd name="connsiteX13" fmla="*/ 50137 w 72603"/>
                <a:gd name="connsiteY13" fmla="*/ 44409 h 60502"/>
                <a:gd name="connsiteX14" fmla="*/ 43441 w 72603"/>
                <a:gd name="connsiteY14" fmla="*/ 58809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603" h="60502">
                  <a:moveTo>
                    <a:pt x="35253" y="58325"/>
                  </a:moveTo>
                  <a:lnTo>
                    <a:pt x="19845" y="34769"/>
                  </a:lnTo>
                  <a:lnTo>
                    <a:pt x="3025" y="36221"/>
                  </a:lnTo>
                  <a:lnTo>
                    <a:pt x="3025" y="29001"/>
                  </a:lnTo>
                  <a:lnTo>
                    <a:pt x="26581" y="19885"/>
                  </a:lnTo>
                  <a:lnTo>
                    <a:pt x="29969" y="3025"/>
                  </a:lnTo>
                  <a:lnTo>
                    <a:pt x="39085" y="3025"/>
                  </a:lnTo>
                  <a:lnTo>
                    <a:pt x="42473" y="12665"/>
                  </a:lnTo>
                  <a:lnTo>
                    <a:pt x="57357" y="12665"/>
                  </a:lnTo>
                  <a:lnTo>
                    <a:pt x="70344" y="30453"/>
                  </a:lnTo>
                  <a:lnTo>
                    <a:pt x="70344" y="35253"/>
                  </a:lnTo>
                  <a:lnTo>
                    <a:pt x="61229" y="33317"/>
                  </a:lnTo>
                  <a:lnTo>
                    <a:pt x="57357" y="47273"/>
                  </a:lnTo>
                  <a:lnTo>
                    <a:pt x="50137" y="44409"/>
                  </a:lnTo>
                  <a:lnTo>
                    <a:pt x="43441" y="588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orme libre : forme 3112">
              <a:extLst>
                <a:ext uri="{FF2B5EF4-FFF2-40B4-BE49-F238E27FC236}">
                  <a16:creationId xmlns:a16="http://schemas.microsoft.com/office/drawing/2014/main" id="{9D9D2AD5-7A8E-45CE-99C9-A07C085B23CD}"/>
                </a:ext>
              </a:extLst>
            </p:cNvPr>
            <p:cNvSpPr/>
            <p:nvPr/>
          </p:nvSpPr>
          <p:spPr>
            <a:xfrm>
              <a:off x="8400714" y="2670859"/>
              <a:ext cx="108905" cy="116972"/>
            </a:xfrm>
            <a:custGeom>
              <a:avLst/>
              <a:gdLst>
                <a:gd name="connsiteX0" fmla="*/ 3025 w 108905"/>
                <a:gd name="connsiteY0" fmla="*/ 34245 h 116972"/>
                <a:gd name="connsiteX1" fmla="*/ 8309 w 108905"/>
                <a:gd name="connsiteY1" fmla="*/ 30897 h 116972"/>
                <a:gd name="connsiteX2" fmla="*/ 19361 w 108905"/>
                <a:gd name="connsiteY2" fmla="*/ 39085 h 116972"/>
                <a:gd name="connsiteX3" fmla="*/ 22265 w 108905"/>
                <a:gd name="connsiteY3" fmla="*/ 29001 h 116972"/>
                <a:gd name="connsiteX4" fmla="*/ 33317 w 108905"/>
                <a:gd name="connsiteY4" fmla="*/ 27549 h 116972"/>
                <a:gd name="connsiteX5" fmla="*/ 34769 w 108905"/>
                <a:gd name="connsiteY5" fmla="*/ 14561 h 116972"/>
                <a:gd name="connsiteX6" fmla="*/ 44853 w 108905"/>
                <a:gd name="connsiteY6" fmla="*/ 12625 h 116972"/>
                <a:gd name="connsiteX7" fmla="*/ 51589 w 108905"/>
                <a:gd name="connsiteY7" fmla="*/ 8309 h 116972"/>
                <a:gd name="connsiteX8" fmla="*/ 63124 w 108905"/>
                <a:gd name="connsiteY8" fmla="*/ 10245 h 116972"/>
                <a:gd name="connsiteX9" fmla="*/ 74176 w 108905"/>
                <a:gd name="connsiteY9" fmla="*/ 3025 h 116972"/>
                <a:gd name="connsiteX10" fmla="*/ 84744 w 108905"/>
                <a:gd name="connsiteY10" fmla="*/ 6373 h 116972"/>
                <a:gd name="connsiteX11" fmla="*/ 109268 w 108905"/>
                <a:gd name="connsiteY11" fmla="*/ 18393 h 116972"/>
                <a:gd name="connsiteX12" fmla="*/ 108784 w 108905"/>
                <a:gd name="connsiteY12" fmla="*/ 24161 h 116972"/>
                <a:gd name="connsiteX13" fmla="*/ 95312 w 108905"/>
                <a:gd name="connsiteY13" fmla="*/ 25129 h 116972"/>
                <a:gd name="connsiteX14" fmla="*/ 91480 w 108905"/>
                <a:gd name="connsiteY14" fmla="*/ 37149 h 116972"/>
                <a:gd name="connsiteX15" fmla="*/ 72724 w 108905"/>
                <a:gd name="connsiteY15" fmla="*/ 59736 h 116972"/>
                <a:gd name="connsiteX16" fmla="*/ 50137 w 108905"/>
                <a:gd name="connsiteY16" fmla="*/ 63084 h 116972"/>
                <a:gd name="connsiteX17" fmla="*/ 42433 w 108905"/>
                <a:gd name="connsiteY17" fmla="*/ 72240 h 116972"/>
                <a:gd name="connsiteX18" fmla="*/ 40012 w 108905"/>
                <a:gd name="connsiteY18" fmla="*/ 104952 h 116972"/>
                <a:gd name="connsiteX19" fmla="*/ 26540 w 108905"/>
                <a:gd name="connsiteY19" fmla="*/ 116004 h 116972"/>
                <a:gd name="connsiteX20" fmla="*/ 27993 w 108905"/>
                <a:gd name="connsiteY20" fmla="*/ 99668 h 116972"/>
                <a:gd name="connsiteX21" fmla="*/ 33761 w 108905"/>
                <a:gd name="connsiteY21" fmla="*/ 89101 h 116972"/>
                <a:gd name="connsiteX22" fmla="*/ 30413 w 108905"/>
                <a:gd name="connsiteY22" fmla="*/ 77081 h 116972"/>
                <a:gd name="connsiteX23" fmla="*/ 20813 w 108905"/>
                <a:gd name="connsiteY23" fmla="*/ 74660 h 116972"/>
                <a:gd name="connsiteX24" fmla="*/ 17465 w 108905"/>
                <a:gd name="connsiteY24" fmla="*/ 67925 h 116972"/>
                <a:gd name="connsiteX25" fmla="*/ 6897 w 108905"/>
                <a:gd name="connsiteY25" fmla="*/ 66957 h 116972"/>
                <a:gd name="connsiteX26" fmla="*/ 7381 w 108905"/>
                <a:gd name="connsiteY26" fmla="*/ 58284 h 116972"/>
                <a:gd name="connsiteX27" fmla="*/ 18433 w 108905"/>
                <a:gd name="connsiteY27" fmla="*/ 54937 h 116972"/>
                <a:gd name="connsiteX28" fmla="*/ 18433 w 108905"/>
                <a:gd name="connsiteY28" fmla="*/ 50621 h 116972"/>
                <a:gd name="connsiteX29" fmla="*/ 3025 w 108905"/>
                <a:gd name="connsiteY29" fmla="*/ 34245 h 1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905" h="116972">
                  <a:moveTo>
                    <a:pt x="3025" y="34245"/>
                  </a:moveTo>
                  <a:lnTo>
                    <a:pt x="8309" y="30897"/>
                  </a:lnTo>
                  <a:lnTo>
                    <a:pt x="19361" y="39085"/>
                  </a:lnTo>
                  <a:lnTo>
                    <a:pt x="22265" y="29001"/>
                  </a:lnTo>
                  <a:lnTo>
                    <a:pt x="33317" y="27549"/>
                  </a:lnTo>
                  <a:lnTo>
                    <a:pt x="34769" y="14561"/>
                  </a:lnTo>
                  <a:lnTo>
                    <a:pt x="44853" y="12625"/>
                  </a:lnTo>
                  <a:lnTo>
                    <a:pt x="51589" y="8309"/>
                  </a:lnTo>
                  <a:lnTo>
                    <a:pt x="63124" y="10245"/>
                  </a:lnTo>
                  <a:lnTo>
                    <a:pt x="74176" y="3025"/>
                  </a:lnTo>
                  <a:lnTo>
                    <a:pt x="84744" y="6373"/>
                  </a:lnTo>
                  <a:lnTo>
                    <a:pt x="109268" y="18393"/>
                  </a:lnTo>
                  <a:lnTo>
                    <a:pt x="108784" y="24161"/>
                  </a:lnTo>
                  <a:lnTo>
                    <a:pt x="95312" y="25129"/>
                  </a:lnTo>
                  <a:lnTo>
                    <a:pt x="91480" y="37149"/>
                  </a:lnTo>
                  <a:lnTo>
                    <a:pt x="72724" y="59736"/>
                  </a:lnTo>
                  <a:lnTo>
                    <a:pt x="50137" y="63084"/>
                  </a:lnTo>
                  <a:lnTo>
                    <a:pt x="42433" y="72240"/>
                  </a:lnTo>
                  <a:lnTo>
                    <a:pt x="40012" y="104952"/>
                  </a:lnTo>
                  <a:lnTo>
                    <a:pt x="26540" y="116004"/>
                  </a:lnTo>
                  <a:lnTo>
                    <a:pt x="27993" y="99668"/>
                  </a:lnTo>
                  <a:lnTo>
                    <a:pt x="33761" y="89101"/>
                  </a:lnTo>
                  <a:lnTo>
                    <a:pt x="30413" y="77081"/>
                  </a:lnTo>
                  <a:lnTo>
                    <a:pt x="20813" y="74660"/>
                  </a:lnTo>
                  <a:lnTo>
                    <a:pt x="17465" y="67925"/>
                  </a:lnTo>
                  <a:lnTo>
                    <a:pt x="6897" y="66957"/>
                  </a:lnTo>
                  <a:cubicBezTo>
                    <a:pt x="6897" y="66957"/>
                    <a:pt x="5929" y="58284"/>
                    <a:pt x="7381" y="58284"/>
                  </a:cubicBezTo>
                  <a:cubicBezTo>
                    <a:pt x="8833" y="58284"/>
                    <a:pt x="18433" y="54937"/>
                    <a:pt x="18433" y="54937"/>
                  </a:cubicBezTo>
                  <a:lnTo>
                    <a:pt x="18433" y="50621"/>
                  </a:lnTo>
                  <a:lnTo>
                    <a:pt x="3025" y="34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orme libre : forme 3113">
              <a:extLst>
                <a:ext uri="{FF2B5EF4-FFF2-40B4-BE49-F238E27FC236}">
                  <a16:creationId xmlns:a16="http://schemas.microsoft.com/office/drawing/2014/main" id="{9F22D8C6-C0B3-44BB-8B9B-44786C6AE4EE}"/>
                </a:ext>
              </a:extLst>
            </p:cNvPr>
            <p:cNvSpPr/>
            <p:nvPr/>
          </p:nvSpPr>
          <p:spPr>
            <a:xfrm>
              <a:off x="8203232" y="2483502"/>
              <a:ext cx="36302" cy="24201"/>
            </a:xfrm>
            <a:custGeom>
              <a:avLst/>
              <a:gdLst>
                <a:gd name="connsiteX0" fmla="*/ 3025 w 36301"/>
                <a:gd name="connsiteY0" fmla="*/ 7180 h 24201"/>
                <a:gd name="connsiteX1" fmla="*/ 16900 w 36301"/>
                <a:gd name="connsiteY1" fmla="*/ 20611 h 24201"/>
                <a:gd name="connsiteX2" fmla="*/ 30332 w 36301"/>
                <a:gd name="connsiteY2" fmla="*/ 21983 h 24201"/>
                <a:gd name="connsiteX3" fmla="*/ 34971 w 36301"/>
                <a:gd name="connsiteY3" fmla="*/ 12746 h 24201"/>
                <a:gd name="connsiteX4" fmla="*/ 23878 w 36301"/>
                <a:gd name="connsiteY4" fmla="*/ 8107 h 24201"/>
                <a:gd name="connsiteX5" fmla="*/ 24322 w 36301"/>
                <a:gd name="connsiteY5" fmla="*/ 3025 h 24201"/>
                <a:gd name="connsiteX6" fmla="*/ 16941 w 36301"/>
                <a:gd name="connsiteY6" fmla="*/ 6252 h 24201"/>
                <a:gd name="connsiteX7" fmla="*/ 3025 w 36301"/>
                <a:gd name="connsiteY7" fmla="*/ 7180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3025" y="7180"/>
                  </a:moveTo>
                  <a:lnTo>
                    <a:pt x="16900" y="20611"/>
                  </a:lnTo>
                  <a:lnTo>
                    <a:pt x="30332" y="21983"/>
                  </a:lnTo>
                  <a:cubicBezTo>
                    <a:pt x="30332" y="21983"/>
                    <a:pt x="37713" y="12746"/>
                    <a:pt x="34971" y="12746"/>
                  </a:cubicBezTo>
                  <a:cubicBezTo>
                    <a:pt x="32187" y="12746"/>
                    <a:pt x="23878" y="8107"/>
                    <a:pt x="23878" y="8107"/>
                  </a:cubicBezTo>
                  <a:lnTo>
                    <a:pt x="24322" y="3025"/>
                  </a:lnTo>
                  <a:lnTo>
                    <a:pt x="16941" y="6252"/>
                  </a:lnTo>
                  <a:lnTo>
                    <a:pt x="3025" y="71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orme libre : forme 3114">
              <a:extLst>
                <a:ext uri="{FF2B5EF4-FFF2-40B4-BE49-F238E27FC236}">
                  <a16:creationId xmlns:a16="http://schemas.microsoft.com/office/drawing/2014/main" id="{CBFF37D0-BE88-4223-918C-1B8E9CC325F2}"/>
                </a:ext>
              </a:extLst>
            </p:cNvPr>
            <p:cNvSpPr/>
            <p:nvPr/>
          </p:nvSpPr>
          <p:spPr>
            <a:xfrm>
              <a:off x="8220335" y="2464988"/>
              <a:ext cx="24201" cy="20168"/>
            </a:xfrm>
            <a:custGeom>
              <a:avLst/>
              <a:gdLst>
                <a:gd name="connsiteX0" fmla="*/ 3025 w 24201"/>
                <a:gd name="connsiteY0" fmla="*/ 7623 h 20167"/>
                <a:gd name="connsiteX1" fmla="*/ 20127 w 24201"/>
                <a:gd name="connsiteY1" fmla="*/ 19684 h 20167"/>
                <a:gd name="connsiteX2" fmla="*/ 24766 w 24201"/>
                <a:gd name="connsiteY2" fmla="*/ 9479 h 20167"/>
                <a:gd name="connsiteX3" fmla="*/ 7180 w 24201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3025" y="7623"/>
                  </a:moveTo>
                  <a:lnTo>
                    <a:pt x="20127" y="19684"/>
                  </a:lnTo>
                  <a:lnTo>
                    <a:pt x="24766" y="9479"/>
                  </a:lnTo>
                  <a:lnTo>
                    <a:pt x="718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orme libre : forme 3115">
              <a:extLst>
                <a:ext uri="{FF2B5EF4-FFF2-40B4-BE49-F238E27FC236}">
                  <a16:creationId xmlns:a16="http://schemas.microsoft.com/office/drawing/2014/main" id="{56EE180A-398D-4FAC-8F3E-0D3569F3A645}"/>
                </a:ext>
              </a:extLst>
            </p:cNvPr>
            <p:cNvSpPr/>
            <p:nvPr/>
          </p:nvSpPr>
          <p:spPr>
            <a:xfrm>
              <a:off x="8405796" y="2452484"/>
              <a:ext cx="24201" cy="32268"/>
            </a:xfrm>
            <a:custGeom>
              <a:avLst/>
              <a:gdLst>
                <a:gd name="connsiteX0" fmla="*/ 3025 w 24201"/>
                <a:gd name="connsiteY0" fmla="*/ 8591 h 32268"/>
                <a:gd name="connsiteX1" fmla="*/ 3025 w 24201"/>
                <a:gd name="connsiteY1" fmla="*/ 30332 h 32268"/>
                <a:gd name="connsiteX2" fmla="*/ 20127 w 24201"/>
                <a:gd name="connsiteY2" fmla="*/ 27065 h 32268"/>
                <a:gd name="connsiteX3" fmla="*/ 23354 w 24201"/>
                <a:gd name="connsiteY3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32268">
                  <a:moveTo>
                    <a:pt x="3025" y="8591"/>
                  </a:moveTo>
                  <a:lnTo>
                    <a:pt x="3025" y="30332"/>
                  </a:lnTo>
                  <a:lnTo>
                    <a:pt x="20127" y="27065"/>
                  </a:lnTo>
                  <a:lnTo>
                    <a:pt x="23354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orme libre : forme 3116">
              <a:extLst>
                <a:ext uri="{FF2B5EF4-FFF2-40B4-BE49-F238E27FC236}">
                  <a16:creationId xmlns:a16="http://schemas.microsoft.com/office/drawing/2014/main" id="{E4ABA270-E467-4786-8DED-7C1E94B34D46}"/>
                </a:ext>
              </a:extLst>
            </p:cNvPr>
            <p:cNvSpPr/>
            <p:nvPr/>
          </p:nvSpPr>
          <p:spPr>
            <a:xfrm>
              <a:off x="8372963" y="2445103"/>
              <a:ext cx="16134" cy="12101"/>
            </a:xfrm>
            <a:custGeom>
              <a:avLst/>
              <a:gdLst>
                <a:gd name="connsiteX0" fmla="*/ 3025 w 16134"/>
                <a:gd name="connsiteY0" fmla="*/ 9035 h 12100"/>
                <a:gd name="connsiteX1" fmla="*/ 9963 w 16134"/>
                <a:gd name="connsiteY1" fmla="*/ 10406 h 12100"/>
                <a:gd name="connsiteX2" fmla="*/ 14601 w 16134"/>
                <a:gd name="connsiteY2" fmla="*/ 3469 h 12100"/>
                <a:gd name="connsiteX3" fmla="*/ 5364 w 16134"/>
                <a:gd name="connsiteY3" fmla="*/ 3025 h 12100"/>
                <a:gd name="connsiteX4" fmla="*/ 3025 w 16134"/>
                <a:gd name="connsiteY4" fmla="*/ 903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9035"/>
                  </a:moveTo>
                  <a:cubicBezTo>
                    <a:pt x="3025" y="9035"/>
                    <a:pt x="8591" y="10406"/>
                    <a:pt x="9963" y="10406"/>
                  </a:cubicBezTo>
                  <a:cubicBezTo>
                    <a:pt x="11334" y="10406"/>
                    <a:pt x="14601" y="3469"/>
                    <a:pt x="14601" y="3469"/>
                  </a:cubicBezTo>
                  <a:lnTo>
                    <a:pt x="5364" y="3025"/>
                  </a:lnTo>
                  <a:lnTo>
                    <a:pt x="3025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orme libre : forme 3117">
              <a:extLst>
                <a:ext uri="{FF2B5EF4-FFF2-40B4-BE49-F238E27FC236}">
                  <a16:creationId xmlns:a16="http://schemas.microsoft.com/office/drawing/2014/main" id="{62CAA58B-2698-4E6E-B8F6-23C14535F72C}"/>
                </a:ext>
              </a:extLst>
            </p:cNvPr>
            <p:cNvSpPr/>
            <p:nvPr/>
          </p:nvSpPr>
          <p:spPr>
            <a:xfrm>
              <a:off x="8351666" y="2431671"/>
              <a:ext cx="16134" cy="20168"/>
            </a:xfrm>
            <a:custGeom>
              <a:avLst/>
              <a:gdLst>
                <a:gd name="connsiteX0" fmla="*/ 3025 w 16134"/>
                <a:gd name="connsiteY0" fmla="*/ 9963 h 20167"/>
                <a:gd name="connsiteX1" fmla="*/ 9963 w 16134"/>
                <a:gd name="connsiteY1" fmla="*/ 17828 h 20167"/>
                <a:gd name="connsiteX2" fmla="*/ 13230 w 16134"/>
                <a:gd name="connsiteY2" fmla="*/ 14601 h 20167"/>
                <a:gd name="connsiteX3" fmla="*/ 6292 w 16134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9963"/>
                  </a:moveTo>
                  <a:lnTo>
                    <a:pt x="9963" y="17828"/>
                  </a:lnTo>
                  <a:lnTo>
                    <a:pt x="13230" y="14601"/>
                  </a:lnTo>
                  <a:lnTo>
                    <a:pt x="6292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orme libre : forme 3118">
              <a:extLst>
                <a:ext uri="{FF2B5EF4-FFF2-40B4-BE49-F238E27FC236}">
                  <a16:creationId xmlns:a16="http://schemas.microsoft.com/office/drawing/2014/main" id="{05E133A3-CEC7-4F08-B334-7F6B254DAEEF}"/>
                </a:ext>
              </a:extLst>
            </p:cNvPr>
            <p:cNvSpPr/>
            <p:nvPr/>
          </p:nvSpPr>
          <p:spPr>
            <a:xfrm>
              <a:off x="8235621" y="2052923"/>
              <a:ext cx="20168" cy="8067"/>
            </a:xfrm>
            <a:custGeom>
              <a:avLst/>
              <a:gdLst>
                <a:gd name="connsiteX0" fmla="*/ 3025 w 20167"/>
                <a:gd name="connsiteY0" fmla="*/ 3025 h 8067"/>
                <a:gd name="connsiteX1" fmla="*/ 19643 w 20167"/>
                <a:gd name="connsiteY1" fmla="*/ 4881 h 8067"/>
                <a:gd name="connsiteX2" fmla="*/ 12706 w 20167"/>
                <a:gd name="connsiteY2" fmla="*/ 9035 h 8067"/>
                <a:gd name="connsiteX3" fmla="*/ 3953 w 20167"/>
                <a:gd name="connsiteY3" fmla="*/ 855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3025"/>
                  </a:moveTo>
                  <a:lnTo>
                    <a:pt x="19643" y="4881"/>
                  </a:lnTo>
                  <a:lnTo>
                    <a:pt x="12706" y="9035"/>
                  </a:lnTo>
                  <a:lnTo>
                    <a:pt x="3953" y="85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orme libre : forme 3119">
              <a:extLst>
                <a:ext uri="{FF2B5EF4-FFF2-40B4-BE49-F238E27FC236}">
                  <a16:creationId xmlns:a16="http://schemas.microsoft.com/office/drawing/2014/main" id="{B218FC95-1264-482B-A2DE-1BAC77F77109}"/>
                </a:ext>
              </a:extLst>
            </p:cNvPr>
            <p:cNvSpPr/>
            <p:nvPr/>
          </p:nvSpPr>
          <p:spPr>
            <a:xfrm>
              <a:off x="8397164" y="1754926"/>
              <a:ext cx="16134" cy="16134"/>
            </a:xfrm>
            <a:custGeom>
              <a:avLst/>
              <a:gdLst>
                <a:gd name="connsiteX0" fmla="*/ 3025 w 16134"/>
                <a:gd name="connsiteY0" fmla="*/ 9438 h 16134"/>
                <a:gd name="connsiteX1" fmla="*/ 11213 w 16134"/>
                <a:gd name="connsiteY1" fmla="*/ 3025 h 16134"/>
                <a:gd name="connsiteX2" fmla="*/ 16457 w 16134"/>
                <a:gd name="connsiteY2" fmla="*/ 6252 h 16134"/>
                <a:gd name="connsiteX3" fmla="*/ 4800 w 16134"/>
                <a:gd name="connsiteY3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9438"/>
                  </a:moveTo>
                  <a:lnTo>
                    <a:pt x="11213" y="3025"/>
                  </a:lnTo>
                  <a:lnTo>
                    <a:pt x="16457" y="6252"/>
                  </a:lnTo>
                  <a:lnTo>
                    <a:pt x="4800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orme libre : forme 3120">
              <a:extLst>
                <a:ext uri="{FF2B5EF4-FFF2-40B4-BE49-F238E27FC236}">
                  <a16:creationId xmlns:a16="http://schemas.microsoft.com/office/drawing/2014/main" id="{EA6A513E-D1C1-4EFB-984F-CBD7FA56F0DC}"/>
                </a:ext>
              </a:extLst>
            </p:cNvPr>
            <p:cNvSpPr/>
            <p:nvPr/>
          </p:nvSpPr>
          <p:spPr>
            <a:xfrm>
              <a:off x="8239857" y="922165"/>
              <a:ext cx="28235" cy="24201"/>
            </a:xfrm>
            <a:custGeom>
              <a:avLst/>
              <a:gdLst>
                <a:gd name="connsiteX0" fmla="*/ 3025 w 28234"/>
                <a:gd name="connsiteY0" fmla="*/ 7502 h 24201"/>
                <a:gd name="connsiteX1" fmla="*/ 20934 w 28234"/>
                <a:gd name="connsiteY1" fmla="*/ 3025 h 24201"/>
                <a:gd name="connsiteX2" fmla="*/ 27670 w 28234"/>
                <a:gd name="connsiteY2" fmla="*/ 14198 h 24201"/>
                <a:gd name="connsiteX3" fmla="*/ 8632 w 28234"/>
                <a:gd name="connsiteY3" fmla="*/ 2258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3025" y="7502"/>
                  </a:moveTo>
                  <a:lnTo>
                    <a:pt x="20934" y="3025"/>
                  </a:lnTo>
                  <a:lnTo>
                    <a:pt x="27670" y="14198"/>
                  </a:lnTo>
                  <a:lnTo>
                    <a:pt x="8632" y="225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orme libre : forme 3121">
              <a:extLst>
                <a:ext uri="{FF2B5EF4-FFF2-40B4-BE49-F238E27FC236}">
                  <a16:creationId xmlns:a16="http://schemas.microsoft.com/office/drawing/2014/main" id="{DB05FDE1-3338-49FF-B48C-4BFD41CA0802}"/>
                </a:ext>
              </a:extLst>
            </p:cNvPr>
            <p:cNvSpPr/>
            <p:nvPr/>
          </p:nvSpPr>
          <p:spPr>
            <a:xfrm>
              <a:off x="8096626" y="975892"/>
              <a:ext cx="60503" cy="60503"/>
            </a:xfrm>
            <a:custGeom>
              <a:avLst/>
              <a:gdLst>
                <a:gd name="connsiteX0" fmla="*/ 3025 w 60502"/>
                <a:gd name="connsiteY0" fmla="*/ 42755 h 60502"/>
                <a:gd name="connsiteX1" fmla="*/ 23717 w 60502"/>
                <a:gd name="connsiteY1" fmla="*/ 33236 h 60502"/>
                <a:gd name="connsiteX2" fmla="*/ 33236 w 60502"/>
                <a:gd name="connsiteY2" fmla="*/ 38843 h 60502"/>
                <a:gd name="connsiteX3" fmla="*/ 38843 w 60502"/>
                <a:gd name="connsiteY3" fmla="*/ 33236 h 60502"/>
                <a:gd name="connsiteX4" fmla="*/ 34930 w 60502"/>
                <a:gd name="connsiteY4" fmla="*/ 25411 h 60502"/>
                <a:gd name="connsiteX5" fmla="*/ 42755 w 60502"/>
                <a:gd name="connsiteY5" fmla="*/ 24847 h 60502"/>
                <a:gd name="connsiteX6" fmla="*/ 50016 w 60502"/>
                <a:gd name="connsiteY6" fmla="*/ 20369 h 60502"/>
                <a:gd name="connsiteX7" fmla="*/ 46668 w 60502"/>
                <a:gd name="connsiteY7" fmla="*/ 14198 h 60502"/>
                <a:gd name="connsiteX8" fmla="*/ 52274 w 60502"/>
                <a:gd name="connsiteY8" fmla="*/ 10850 h 60502"/>
                <a:gd name="connsiteX9" fmla="*/ 56752 w 60502"/>
                <a:gd name="connsiteY9" fmla="*/ 3025 h 60502"/>
                <a:gd name="connsiteX10" fmla="*/ 61229 w 60502"/>
                <a:gd name="connsiteY10" fmla="*/ 8067 h 60502"/>
                <a:gd name="connsiteX11" fmla="*/ 47232 w 60502"/>
                <a:gd name="connsiteY11" fmla="*/ 44409 h 60502"/>
                <a:gd name="connsiteX12" fmla="*/ 12544 w 60502"/>
                <a:gd name="connsiteY12" fmla="*/ 61189 h 60502"/>
                <a:gd name="connsiteX13" fmla="*/ 14238 w 60502"/>
                <a:gd name="connsiteY13" fmla="*/ 46103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502" h="60502">
                  <a:moveTo>
                    <a:pt x="3025" y="42755"/>
                  </a:moveTo>
                  <a:lnTo>
                    <a:pt x="23717" y="33236"/>
                  </a:lnTo>
                  <a:lnTo>
                    <a:pt x="33236" y="38843"/>
                  </a:lnTo>
                  <a:lnTo>
                    <a:pt x="38843" y="33236"/>
                  </a:lnTo>
                  <a:lnTo>
                    <a:pt x="34930" y="25411"/>
                  </a:lnTo>
                  <a:lnTo>
                    <a:pt x="42755" y="24847"/>
                  </a:lnTo>
                  <a:lnTo>
                    <a:pt x="50016" y="20369"/>
                  </a:lnTo>
                  <a:lnTo>
                    <a:pt x="46668" y="14198"/>
                  </a:lnTo>
                  <a:lnTo>
                    <a:pt x="52274" y="10850"/>
                  </a:lnTo>
                  <a:lnTo>
                    <a:pt x="56752" y="3025"/>
                  </a:lnTo>
                  <a:lnTo>
                    <a:pt x="61229" y="8067"/>
                  </a:lnTo>
                  <a:lnTo>
                    <a:pt x="47232" y="44409"/>
                  </a:lnTo>
                  <a:lnTo>
                    <a:pt x="12544" y="61189"/>
                  </a:lnTo>
                  <a:lnTo>
                    <a:pt x="14238" y="461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orme libre : forme 3122">
              <a:extLst>
                <a:ext uri="{FF2B5EF4-FFF2-40B4-BE49-F238E27FC236}">
                  <a16:creationId xmlns:a16="http://schemas.microsoft.com/office/drawing/2014/main" id="{0CED1BAF-5D78-4716-9C29-8C3C19A6685B}"/>
                </a:ext>
              </a:extLst>
            </p:cNvPr>
            <p:cNvSpPr/>
            <p:nvPr/>
          </p:nvSpPr>
          <p:spPr>
            <a:xfrm>
              <a:off x="8120142" y="1045268"/>
              <a:ext cx="36302" cy="20168"/>
            </a:xfrm>
            <a:custGeom>
              <a:avLst/>
              <a:gdLst>
                <a:gd name="connsiteX0" fmla="*/ 3025 w 36301"/>
                <a:gd name="connsiteY0" fmla="*/ 11980 h 20167"/>
                <a:gd name="connsiteX1" fmla="*/ 14198 w 36301"/>
                <a:gd name="connsiteY1" fmla="*/ 3025 h 20167"/>
                <a:gd name="connsiteX2" fmla="*/ 34930 w 36301"/>
                <a:gd name="connsiteY2" fmla="*/ 15327 h 20167"/>
                <a:gd name="connsiteX3" fmla="*/ 30453 w 36301"/>
                <a:gd name="connsiteY3" fmla="*/ 19240 h 20167"/>
                <a:gd name="connsiteX4" fmla="*/ 10850 w 36301"/>
                <a:gd name="connsiteY4" fmla="*/ 1924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0167">
                  <a:moveTo>
                    <a:pt x="3025" y="11980"/>
                  </a:moveTo>
                  <a:lnTo>
                    <a:pt x="14198" y="3025"/>
                  </a:lnTo>
                  <a:lnTo>
                    <a:pt x="34930" y="15327"/>
                  </a:lnTo>
                  <a:lnTo>
                    <a:pt x="30453" y="19240"/>
                  </a:lnTo>
                  <a:lnTo>
                    <a:pt x="10850" y="19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orme libre : forme 3123">
              <a:extLst>
                <a:ext uri="{FF2B5EF4-FFF2-40B4-BE49-F238E27FC236}">
                  <a16:creationId xmlns:a16="http://schemas.microsoft.com/office/drawing/2014/main" id="{A5AA7F52-B9B2-44C2-8CA2-76DC6958E8D3}"/>
                </a:ext>
              </a:extLst>
            </p:cNvPr>
            <p:cNvSpPr/>
            <p:nvPr/>
          </p:nvSpPr>
          <p:spPr>
            <a:xfrm>
              <a:off x="8169391" y="983717"/>
              <a:ext cx="24201" cy="32268"/>
            </a:xfrm>
            <a:custGeom>
              <a:avLst/>
              <a:gdLst>
                <a:gd name="connsiteX0" fmla="*/ 3025 w 24201"/>
                <a:gd name="connsiteY0" fmla="*/ 12544 h 32268"/>
                <a:gd name="connsiteX1" fmla="*/ 5244 w 24201"/>
                <a:gd name="connsiteY1" fmla="*/ 3025 h 32268"/>
                <a:gd name="connsiteX2" fmla="*/ 23717 w 24201"/>
                <a:gd name="connsiteY2" fmla="*/ 13674 h 32268"/>
                <a:gd name="connsiteX3" fmla="*/ 24847 w 24201"/>
                <a:gd name="connsiteY3" fmla="*/ 20369 h 32268"/>
                <a:gd name="connsiteX4" fmla="*/ 19240 w 24201"/>
                <a:gd name="connsiteY4" fmla="*/ 31542 h 32268"/>
                <a:gd name="connsiteX5" fmla="*/ 7502 w 24201"/>
                <a:gd name="connsiteY5" fmla="*/ 26500 h 32268"/>
                <a:gd name="connsiteX6" fmla="*/ 5808 w 24201"/>
                <a:gd name="connsiteY6" fmla="*/ 15852 h 32268"/>
                <a:gd name="connsiteX7" fmla="*/ 3025 w 24201"/>
                <a:gd name="connsiteY7" fmla="*/ 12544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12544"/>
                  </a:moveTo>
                  <a:cubicBezTo>
                    <a:pt x="3025" y="12544"/>
                    <a:pt x="3590" y="3025"/>
                    <a:pt x="5244" y="3025"/>
                  </a:cubicBezTo>
                  <a:cubicBezTo>
                    <a:pt x="6897" y="3025"/>
                    <a:pt x="23717" y="13674"/>
                    <a:pt x="23717" y="13674"/>
                  </a:cubicBezTo>
                  <a:lnTo>
                    <a:pt x="24847" y="20369"/>
                  </a:lnTo>
                  <a:lnTo>
                    <a:pt x="19240" y="31542"/>
                  </a:lnTo>
                  <a:lnTo>
                    <a:pt x="7502" y="26500"/>
                  </a:lnTo>
                  <a:lnTo>
                    <a:pt x="5808" y="15852"/>
                  </a:lnTo>
                  <a:lnTo>
                    <a:pt x="3025" y="12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orme libre : forme 3124">
              <a:extLst>
                <a:ext uri="{FF2B5EF4-FFF2-40B4-BE49-F238E27FC236}">
                  <a16:creationId xmlns:a16="http://schemas.microsoft.com/office/drawing/2014/main" id="{C6C45C9B-0B9A-42B0-99E4-6F096D435DAB}"/>
                </a:ext>
              </a:extLst>
            </p:cNvPr>
            <p:cNvSpPr/>
            <p:nvPr/>
          </p:nvSpPr>
          <p:spPr>
            <a:xfrm>
              <a:off x="8143093" y="1013928"/>
              <a:ext cx="36302" cy="44369"/>
            </a:xfrm>
            <a:custGeom>
              <a:avLst/>
              <a:gdLst>
                <a:gd name="connsiteX0" fmla="*/ 3025 w 36301"/>
                <a:gd name="connsiteY0" fmla="*/ 34366 h 44368"/>
                <a:gd name="connsiteX1" fmla="*/ 4679 w 36301"/>
                <a:gd name="connsiteY1" fmla="*/ 18151 h 44368"/>
                <a:gd name="connsiteX2" fmla="*/ 19240 w 36301"/>
                <a:gd name="connsiteY2" fmla="*/ 15327 h 44368"/>
                <a:gd name="connsiteX3" fmla="*/ 22023 w 36301"/>
                <a:gd name="connsiteY3" fmla="*/ 3025 h 44368"/>
                <a:gd name="connsiteX4" fmla="*/ 28194 w 36301"/>
                <a:gd name="connsiteY4" fmla="*/ 4719 h 44368"/>
                <a:gd name="connsiteX5" fmla="*/ 34890 w 36301"/>
                <a:gd name="connsiteY5" fmla="*/ 14198 h 44368"/>
                <a:gd name="connsiteX6" fmla="*/ 29848 w 36301"/>
                <a:gd name="connsiteY6" fmla="*/ 26541 h 44368"/>
                <a:gd name="connsiteX7" fmla="*/ 23152 w 36301"/>
                <a:gd name="connsiteY7" fmla="*/ 41626 h 44368"/>
                <a:gd name="connsiteX8" fmla="*/ 14198 w 36301"/>
                <a:gd name="connsiteY8" fmla="*/ 41626 h 44368"/>
                <a:gd name="connsiteX9" fmla="*/ 11979 w 36301"/>
                <a:gd name="connsiteY9" fmla="*/ 343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01" h="44368">
                  <a:moveTo>
                    <a:pt x="3025" y="34366"/>
                  </a:moveTo>
                  <a:lnTo>
                    <a:pt x="4679" y="18151"/>
                  </a:lnTo>
                  <a:lnTo>
                    <a:pt x="19240" y="15327"/>
                  </a:lnTo>
                  <a:lnTo>
                    <a:pt x="22023" y="3025"/>
                  </a:lnTo>
                  <a:lnTo>
                    <a:pt x="28194" y="4719"/>
                  </a:lnTo>
                  <a:lnTo>
                    <a:pt x="34890" y="14198"/>
                  </a:lnTo>
                  <a:lnTo>
                    <a:pt x="29848" y="26541"/>
                  </a:lnTo>
                  <a:lnTo>
                    <a:pt x="23152" y="41626"/>
                  </a:lnTo>
                  <a:lnTo>
                    <a:pt x="14198" y="41626"/>
                  </a:lnTo>
                  <a:lnTo>
                    <a:pt x="11979" y="34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Forme libre : forme 1471">
              <a:extLst>
                <a:ext uri="{FF2B5EF4-FFF2-40B4-BE49-F238E27FC236}">
                  <a16:creationId xmlns:a16="http://schemas.microsoft.com/office/drawing/2014/main" id="{DB8A3DF2-8BD6-4022-9FAB-BED0973C01A7}"/>
                </a:ext>
              </a:extLst>
            </p:cNvPr>
            <p:cNvSpPr/>
            <p:nvPr/>
          </p:nvSpPr>
          <p:spPr>
            <a:xfrm>
              <a:off x="8028742" y="1083103"/>
              <a:ext cx="24201" cy="28235"/>
            </a:xfrm>
            <a:custGeom>
              <a:avLst/>
              <a:gdLst>
                <a:gd name="connsiteX0" fmla="*/ 3025 w 24201"/>
                <a:gd name="connsiteY0" fmla="*/ 23636 h 28234"/>
                <a:gd name="connsiteX1" fmla="*/ 3025 w 24201"/>
                <a:gd name="connsiteY1" fmla="*/ 12020 h 28234"/>
                <a:gd name="connsiteX2" fmla="*/ 11052 w 24201"/>
                <a:gd name="connsiteY2" fmla="*/ 3025 h 28234"/>
                <a:gd name="connsiteX3" fmla="*/ 20087 w 24201"/>
                <a:gd name="connsiteY3" fmla="*/ 3993 h 28234"/>
                <a:gd name="connsiteX4" fmla="*/ 22991 w 24201"/>
                <a:gd name="connsiteY4" fmla="*/ 25532 h 28234"/>
                <a:gd name="connsiteX5" fmla="*/ 11697 w 24201"/>
                <a:gd name="connsiteY5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8234">
                  <a:moveTo>
                    <a:pt x="3025" y="23636"/>
                  </a:moveTo>
                  <a:lnTo>
                    <a:pt x="3025" y="12020"/>
                  </a:lnTo>
                  <a:lnTo>
                    <a:pt x="11052" y="3025"/>
                  </a:lnTo>
                  <a:lnTo>
                    <a:pt x="20087" y="3993"/>
                  </a:lnTo>
                  <a:lnTo>
                    <a:pt x="22991" y="25532"/>
                  </a:lnTo>
                  <a:lnTo>
                    <a:pt x="11697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orme libre : forme 1472">
              <a:extLst>
                <a:ext uri="{FF2B5EF4-FFF2-40B4-BE49-F238E27FC236}">
                  <a16:creationId xmlns:a16="http://schemas.microsoft.com/office/drawing/2014/main" id="{11899952-291F-4CCF-A7E1-BA03D046861D}"/>
                </a:ext>
              </a:extLst>
            </p:cNvPr>
            <p:cNvSpPr/>
            <p:nvPr/>
          </p:nvSpPr>
          <p:spPr>
            <a:xfrm>
              <a:off x="8049999" y="1112386"/>
              <a:ext cx="16134" cy="12101"/>
            </a:xfrm>
            <a:custGeom>
              <a:avLst/>
              <a:gdLst>
                <a:gd name="connsiteX0" fmla="*/ 3025 w 16134"/>
                <a:gd name="connsiteY0" fmla="*/ 8833 h 12100"/>
                <a:gd name="connsiteX1" fmla="*/ 3348 w 16134"/>
                <a:gd name="connsiteY1" fmla="*/ 3025 h 12100"/>
                <a:gd name="connsiteX2" fmla="*/ 12988 w 16134"/>
                <a:gd name="connsiteY2" fmla="*/ 3025 h 12100"/>
                <a:gd name="connsiteX3" fmla="*/ 14279 w 16134"/>
                <a:gd name="connsiteY3" fmla="*/ 11092 h 12100"/>
                <a:gd name="connsiteX4" fmla="*/ 8148 w 16134"/>
                <a:gd name="connsiteY4" fmla="*/ 12383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8833"/>
                  </a:moveTo>
                  <a:lnTo>
                    <a:pt x="3348" y="3025"/>
                  </a:lnTo>
                  <a:lnTo>
                    <a:pt x="12988" y="3025"/>
                  </a:lnTo>
                  <a:lnTo>
                    <a:pt x="14279" y="11092"/>
                  </a:lnTo>
                  <a:lnTo>
                    <a:pt x="8148" y="12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orme libre : forme 1473">
              <a:extLst>
                <a:ext uri="{FF2B5EF4-FFF2-40B4-BE49-F238E27FC236}">
                  <a16:creationId xmlns:a16="http://schemas.microsoft.com/office/drawing/2014/main" id="{FD7580B9-A7FA-484D-9367-575811E7306B}"/>
                </a:ext>
              </a:extLst>
            </p:cNvPr>
            <p:cNvSpPr/>
            <p:nvPr/>
          </p:nvSpPr>
          <p:spPr>
            <a:xfrm>
              <a:off x="8044191" y="1129771"/>
              <a:ext cx="12101" cy="16134"/>
            </a:xfrm>
            <a:custGeom>
              <a:avLst/>
              <a:gdLst>
                <a:gd name="connsiteX0" fmla="*/ 3993 w 12100"/>
                <a:gd name="connsiteY0" fmla="*/ 15569 h 16134"/>
                <a:gd name="connsiteX1" fmla="*/ 3025 w 12100"/>
                <a:gd name="connsiteY1" fmla="*/ 3025 h 16134"/>
                <a:gd name="connsiteX2" fmla="*/ 9156 w 12100"/>
                <a:gd name="connsiteY2" fmla="*/ 3993 h 16134"/>
                <a:gd name="connsiteX3" fmla="*/ 9801 w 12100"/>
                <a:gd name="connsiteY3" fmla="*/ 1556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993" y="15569"/>
                  </a:moveTo>
                  <a:lnTo>
                    <a:pt x="3025" y="3025"/>
                  </a:lnTo>
                  <a:lnTo>
                    <a:pt x="9156" y="3993"/>
                  </a:lnTo>
                  <a:lnTo>
                    <a:pt x="9801" y="155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orme libre : forme 1474">
              <a:extLst>
                <a:ext uri="{FF2B5EF4-FFF2-40B4-BE49-F238E27FC236}">
                  <a16:creationId xmlns:a16="http://schemas.microsoft.com/office/drawing/2014/main" id="{10B0ACF7-6C7A-4D02-B0C5-9C7D9EF10ED5}"/>
                </a:ext>
              </a:extLst>
            </p:cNvPr>
            <p:cNvSpPr/>
            <p:nvPr/>
          </p:nvSpPr>
          <p:spPr>
            <a:xfrm>
              <a:off x="7989456" y="1086007"/>
              <a:ext cx="28235" cy="32268"/>
            </a:xfrm>
            <a:custGeom>
              <a:avLst/>
              <a:gdLst>
                <a:gd name="connsiteX0" fmla="*/ 3025 w 28234"/>
                <a:gd name="connsiteY0" fmla="*/ 4316 h 32268"/>
                <a:gd name="connsiteX1" fmla="*/ 4639 w 28234"/>
                <a:gd name="connsiteY1" fmla="*/ 11052 h 32268"/>
                <a:gd name="connsiteX2" fmla="*/ 16215 w 28234"/>
                <a:gd name="connsiteY2" fmla="*/ 30050 h 32268"/>
                <a:gd name="connsiteX3" fmla="*/ 23959 w 28234"/>
                <a:gd name="connsiteY3" fmla="*/ 29082 h 32268"/>
                <a:gd name="connsiteX4" fmla="*/ 28154 w 28234"/>
                <a:gd name="connsiteY4" fmla="*/ 21055 h 32268"/>
                <a:gd name="connsiteX5" fmla="*/ 7220 w 28234"/>
                <a:gd name="connsiteY5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32268">
                  <a:moveTo>
                    <a:pt x="3025" y="4316"/>
                  </a:moveTo>
                  <a:lnTo>
                    <a:pt x="4639" y="11052"/>
                  </a:lnTo>
                  <a:lnTo>
                    <a:pt x="16215" y="30050"/>
                  </a:lnTo>
                  <a:lnTo>
                    <a:pt x="23959" y="29082"/>
                  </a:lnTo>
                  <a:lnTo>
                    <a:pt x="28154" y="21055"/>
                  </a:lnTo>
                  <a:lnTo>
                    <a:pt x="722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orme libre : forme 1475">
              <a:extLst>
                <a:ext uri="{FF2B5EF4-FFF2-40B4-BE49-F238E27FC236}">
                  <a16:creationId xmlns:a16="http://schemas.microsoft.com/office/drawing/2014/main" id="{B263EDB0-DCFC-4B2C-B103-7961D03C87B8}"/>
                </a:ext>
              </a:extLst>
            </p:cNvPr>
            <p:cNvSpPr/>
            <p:nvPr/>
          </p:nvSpPr>
          <p:spPr>
            <a:xfrm>
              <a:off x="7802744" y="1242145"/>
              <a:ext cx="36302" cy="64536"/>
            </a:xfrm>
            <a:custGeom>
              <a:avLst/>
              <a:gdLst>
                <a:gd name="connsiteX0" fmla="*/ 3025 w 36301"/>
                <a:gd name="connsiteY0" fmla="*/ 62237 h 64536"/>
                <a:gd name="connsiteX1" fmla="*/ 3348 w 36301"/>
                <a:gd name="connsiteY1" fmla="*/ 42594 h 64536"/>
                <a:gd name="connsiteX2" fmla="*/ 6575 w 36301"/>
                <a:gd name="connsiteY2" fmla="*/ 41303 h 64536"/>
                <a:gd name="connsiteX3" fmla="*/ 7865 w 36301"/>
                <a:gd name="connsiteY3" fmla="*/ 31663 h 64536"/>
                <a:gd name="connsiteX4" fmla="*/ 17828 w 36301"/>
                <a:gd name="connsiteY4" fmla="*/ 22628 h 64536"/>
                <a:gd name="connsiteX5" fmla="*/ 22023 w 36301"/>
                <a:gd name="connsiteY5" fmla="*/ 12020 h 64536"/>
                <a:gd name="connsiteX6" fmla="*/ 27468 w 36301"/>
                <a:gd name="connsiteY6" fmla="*/ 3025 h 64536"/>
                <a:gd name="connsiteX7" fmla="*/ 35858 w 36301"/>
                <a:gd name="connsiteY7" fmla="*/ 3670 h 64536"/>
                <a:gd name="connsiteX8" fmla="*/ 32631 w 36301"/>
                <a:gd name="connsiteY8" fmla="*/ 23273 h 64536"/>
                <a:gd name="connsiteX9" fmla="*/ 22023 w 36301"/>
                <a:gd name="connsiteY9" fmla="*/ 42594 h 64536"/>
                <a:gd name="connsiteX10" fmla="*/ 10729 w 36301"/>
                <a:gd name="connsiteY10" fmla="*/ 47757 h 64536"/>
                <a:gd name="connsiteX11" fmla="*/ 8833 w 36301"/>
                <a:gd name="connsiteY11" fmla="*/ 61269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01" h="64536">
                  <a:moveTo>
                    <a:pt x="3025" y="62237"/>
                  </a:moveTo>
                  <a:lnTo>
                    <a:pt x="3348" y="42594"/>
                  </a:lnTo>
                  <a:lnTo>
                    <a:pt x="6575" y="41303"/>
                  </a:lnTo>
                  <a:lnTo>
                    <a:pt x="7865" y="31663"/>
                  </a:lnTo>
                  <a:lnTo>
                    <a:pt x="17828" y="22628"/>
                  </a:lnTo>
                  <a:lnTo>
                    <a:pt x="22023" y="12020"/>
                  </a:lnTo>
                  <a:lnTo>
                    <a:pt x="27468" y="3025"/>
                  </a:lnTo>
                  <a:lnTo>
                    <a:pt x="35858" y="3670"/>
                  </a:lnTo>
                  <a:lnTo>
                    <a:pt x="32631" y="23273"/>
                  </a:lnTo>
                  <a:lnTo>
                    <a:pt x="22023" y="42594"/>
                  </a:lnTo>
                  <a:lnTo>
                    <a:pt x="10729" y="47757"/>
                  </a:lnTo>
                  <a:lnTo>
                    <a:pt x="8833" y="612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orme libre : forme 1476">
              <a:extLst>
                <a:ext uri="{FF2B5EF4-FFF2-40B4-BE49-F238E27FC236}">
                  <a16:creationId xmlns:a16="http://schemas.microsoft.com/office/drawing/2014/main" id="{EEA0D35C-B510-4AA9-839D-9268B5BE48E1}"/>
                </a:ext>
              </a:extLst>
            </p:cNvPr>
            <p:cNvSpPr/>
            <p:nvPr/>
          </p:nvSpPr>
          <p:spPr>
            <a:xfrm>
              <a:off x="7848121" y="1283327"/>
              <a:ext cx="20168" cy="16134"/>
            </a:xfrm>
            <a:custGeom>
              <a:avLst/>
              <a:gdLst>
                <a:gd name="connsiteX0" fmla="*/ 4316 w 20167"/>
                <a:gd name="connsiteY0" fmla="*/ 3025 h 16134"/>
                <a:gd name="connsiteX1" fmla="*/ 19119 w 20167"/>
                <a:gd name="connsiteY1" fmla="*/ 6575 h 16134"/>
                <a:gd name="connsiteX2" fmla="*/ 17505 w 20167"/>
                <a:gd name="connsiteY2" fmla="*/ 15287 h 16134"/>
                <a:gd name="connsiteX3" fmla="*/ 10124 w 20167"/>
                <a:gd name="connsiteY3" fmla="*/ 12706 h 16134"/>
                <a:gd name="connsiteX4" fmla="*/ 3025 w 20167"/>
                <a:gd name="connsiteY4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4316" y="3025"/>
                  </a:moveTo>
                  <a:lnTo>
                    <a:pt x="19119" y="6575"/>
                  </a:lnTo>
                  <a:lnTo>
                    <a:pt x="17505" y="15287"/>
                  </a:lnTo>
                  <a:lnTo>
                    <a:pt x="10124" y="12706"/>
                  </a:lnTo>
                  <a:lnTo>
                    <a:pt x="3025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orme libre : forme 1477">
              <a:extLst>
                <a:ext uri="{FF2B5EF4-FFF2-40B4-BE49-F238E27FC236}">
                  <a16:creationId xmlns:a16="http://schemas.microsoft.com/office/drawing/2014/main" id="{FE1AA86C-987D-4AE9-ADEF-3A38AF6DBDCC}"/>
                </a:ext>
              </a:extLst>
            </p:cNvPr>
            <p:cNvSpPr/>
            <p:nvPr/>
          </p:nvSpPr>
          <p:spPr>
            <a:xfrm>
              <a:off x="7872927" y="1195759"/>
              <a:ext cx="60503" cy="72603"/>
            </a:xfrm>
            <a:custGeom>
              <a:avLst/>
              <a:gdLst>
                <a:gd name="connsiteX0" fmla="*/ 21055 w 60502"/>
                <a:gd name="connsiteY0" fmla="*/ 72886 h 72603"/>
                <a:gd name="connsiteX1" fmla="*/ 3025 w 60502"/>
                <a:gd name="connsiteY1" fmla="*/ 72886 h 72603"/>
                <a:gd name="connsiteX2" fmla="*/ 3993 w 60502"/>
                <a:gd name="connsiteY2" fmla="*/ 69659 h 72603"/>
                <a:gd name="connsiteX3" fmla="*/ 12706 w 60502"/>
                <a:gd name="connsiteY3" fmla="*/ 67077 h 72603"/>
                <a:gd name="connsiteX4" fmla="*/ 16578 w 60502"/>
                <a:gd name="connsiteY4" fmla="*/ 59010 h 72603"/>
                <a:gd name="connsiteX5" fmla="*/ 8833 w 60502"/>
                <a:gd name="connsiteY5" fmla="*/ 56752 h 72603"/>
                <a:gd name="connsiteX6" fmla="*/ 13028 w 60502"/>
                <a:gd name="connsiteY6" fmla="*/ 49653 h 72603"/>
                <a:gd name="connsiteX7" fmla="*/ 6252 w 60502"/>
                <a:gd name="connsiteY7" fmla="*/ 41021 h 72603"/>
                <a:gd name="connsiteX8" fmla="*/ 6252 w 60502"/>
                <a:gd name="connsiteY8" fmla="*/ 31381 h 72603"/>
                <a:gd name="connsiteX9" fmla="*/ 24605 w 60502"/>
                <a:gd name="connsiteY9" fmla="*/ 26218 h 72603"/>
                <a:gd name="connsiteX10" fmla="*/ 17506 w 60502"/>
                <a:gd name="connsiteY10" fmla="*/ 20087 h 72603"/>
                <a:gd name="connsiteX11" fmla="*/ 26500 w 60502"/>
                <a:gd name="connsiteY11" fmla="*/ 11697 h 72603"/>
                <a:gd name="connsiteX12" fmla="*/ 31018 w 60502"/>
                <a:gd name="connsiteY12" fmla="*/ 14601 h 72603"/>
                <a:gd name="connsiteX13" fmla="*/ 34245 w 60502"/>
                <a:gd name="connsiteY13" fmla="*/ 14279 h 72603"/>
                <a:gd name="connsiteX14" fmla="*/ 38117 w 60502"/>
                <a:gd name="connsiteY14" fmla="*/ 4961 h 72603"/>
                <a:gd name="connsiteX15" fmla="*/ 44570 w 60502"/>
                <a:gd name="connsiteY15" fmla="*/ 3025 h 72603"/>
                <a:gd name="connsiteX16" fmla="*/ 48765 w 60502"/>
                <a:gd name="connsiteY16" fmla="*/ 12665 h 72603"/>
                <a:gd name="connsiteX17" fmla="*/ 59374 w 60502"/>
                <a:gd name="connsiteY17" fmla="*/ 23919 h 72603"/>
                <a:gd name="connsiteX18" fmla="*/ 55179 w 60502"/>
                <a:gd name="connsiteY18" fmla="*/ 33559 h 72603"/>
                <a:gd name="connsiteX19" fmla="*/ 55824 w 60502"/>
                <a:gd name="connsiteY19" fmla="*/ 53525 h 72603"/>
                <a:gd name="connsiteX20" fmla="*/ 29727 w 60502"/>
                <a:gd name="connsiteY20" fmla="*/ 56429 h 72603"/>
                <a:gd name="connsiteX21" fmla="*/ 21055 w 60502"/>
                <a:gd name="connsiteY21" fmla="*/ 72886 h 7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502" h="72603">
                  <a:moveTo>
                    <a:pt x="21055" y="72886"/>
                  </a:moveTo>
                  <a:cubicBezTo>
                    <a:pt x="19442" y="72886"/>
                    <a:pt x="3025" y="72886"/>
                    <a:pt x="3025" y="72886"/>
                  </a:cubicBezTo>
                  <a:lnTo>
                    <a:pt x="3993" y="69659"/>
                  </a:lnTo>
                  <a:lnTo>
                    <a:pt x="12706" y="67077"/>
                  </a:lnTo>
                  <a:lnTo>
                    <a:pt x="16578" y="59010"/>
                  </a:lnTo>
                  <a:lnTo>
                    <a:pt x="8833" y="56752"/>
                  </a:lnTo>
                  <a:lnTo>
                    <a:pt x="13028" y="49653"/>
                  </a:lnTo>
                  <a:lnTo>
                    <a:pt x="6252" y="41021"/>
                  </a:lnTo>
                  <a:lnTo>
                    <a:pt x="6252" y="31381"/>
                  </a:lnTo>
                  <a:lnTo>
                    <a:pt x="24605" y="26218"/>
                  </a:lnTo>
                  <a:lnTo>
                    <a:pt x="17506" y="20087"/>
                  </a:lnTo>
                  <a:lnTo>
                    <a:pt x="26500" y="11697"/>
                  </a:lnTo>
                  <a:lnTo>
                    <a:pt x="31018" y="14601"/>
                  </a:lnTo>
                  <a:lnTo>
                    <a:pt x="34245" y="14279"/>
                  </a:lnTo>
                  <a:lnTo>
                    <a:pt x="38117" y="4961"/>
                  </a:lnTo>
                  <a:lnTo>
                    <a:pt x="44570" y="3025"/>
                  </a:lnTo>
                  <a:lnTo>
                    <a:pt x="48765" y="12665"/>
                  </a:lnTo>
                  <a:lnTo>
                    <a:pt x="59374" y="23919"/>
                  </a:lnTo>
                  <a:lnTo>
                    <a:pt x="55179" y="33559"/>
                  </a:lnTo>
                  <a:lnTo>
                    <a:pt x="55824" y="53525"/>
                  </a:lnTo>
                  <a:lnTo>
                    <a:pt x="29727" y="56429"/>
                  </a:lnTo>
                  <a:lnTo>
                    <a:pt x="21055" y="728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orme libre : forme 1478">
              <a:extLst>
                <a:ext uri="{FF2B5EF4-FFF2-40B4-BE49-F238E27FC236}">
                  <a16:creationId xmlns:a16="http://schemas.microsoft.com/office/drawing/2014/main" id="{F622186D-FC35-4862-9EF4-EC871C613CA1}"/>
                </a:ext>
              </a:extLst>
            </p:cNvPr>
            <p:cNvSpPr/>
            <p:nvPr/>
          </p:nvSpPr>
          <p:spPr>
            <a:xfrm>
              <a:off x="7922499" y="1166435"/>
              <a:ext cx="44369" cy="36302"/>
            </a:xfrm>
            <a:custGeom>
              <a:avLst/>
              <a:gdLst>
                <a:gd name="connsiteX0" fmla="*/ 3025 w 44368"/>
                <a:gd name="connsiteY0" fmla="*/ 27549 h 36301"/>
                <a:gd name="connsiteX1" fmla="*/ 4638 w 44368"/>
                <a:gd name="connsiteY1" fmla="*/ 20773 h 36301"/>
                <a:gd name="connsiteX2" fmla="*/ 20410 w 44368"/>
                <a:gd name="connsiteY2" fmla="*/ 20773 h 36301"/>
                <a:gd name="connsiteX3" fmla="*/ 15892 w 44368"/>
                <a:gd name="connsiteY3" fmla="*/ 14964 h 36301"/>
                <a:gd name="connsiteX4" fmla="*/ 15247 w 44368"/>
                <a:gd name="connsiteY4" fmla="*/ 8188 h 36301"/>
                <a:gd name="connsiteX5" fmla="*/ 29727 w 44368"/>
                <a:gd name="connsiteY5" fmla="*/ 7543 h 36301"/>
                <a:gd name="connsiteX6" fmla="*/ 30050 w 44368"/>
                <a:gd name="connsiteY6" fmla="*/ 3025 h 36301"/>
                <a:gd name="connsiteX7" fmla="*/ 39690 w 44368"/>
                <a:gd name="connsiteY7" fmla="*/ 11738 h 36301"/>
                <a:gd name="connsiteX8" fmla="*/ 43885 w 44368"/>
                <a:gd name="connsiteY8" fmla="*/ 18514 h 36301"/>
                <a:gd name="connsiteX9" fmla="*/ 39690 w 44368"/>
                <a:gd name="connsiteY9" fmla="*/ 24322 h 36301"/>
                <a:gd name="connsiteX10" fmla="*/ 17142 w 44368"/>
                <a:gd name="connsiteY10" fmla="*/ 33640 h 36301"/>
                <a:gd name="connsiteX11" fmla="*/ 8753 w 44368"/>
                <a:gd name="connsiteY11" fmla="*/ 31703 h 36301"/>
                <a:gd name="connsiteX12" fmla="*/ 3025 w 44368"/>
                <a:gd name="connsiteY12" fmla="*/ 2754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68" h="36301">
                  <a:moveTo>
                    <a:pt x="3025" y="27549"/>
                  </a:moveTo>
                  <a:cubicBezTo>
                    <a:pt x="3025" y="27549"/>
                    <a:pt x="3670" y="21095"/>
                    <a:pt x="4638" y="20773"/>
                  </a:cubicBezTo>
                  <a:cubicBezTo>
                    <a:pt x="5606" y="20450"/>
                    <a:pt x="20410" y="20773"/>
                    <a:pt x="20410" y="20773"/>
                  </a:cubicBezTo>
                  <a:lnTo>
                    <a:pt x="15892" y="14964"/>
                  </a:lnTo>
                  <a:lnTo>
                    <a:pt x="15247" y="8188"/>
                  </a:lnTo>
                  <a:lnTo>
                    <a:pt x="29727" y="7543"/>
                  </a:lnTo>
                  <a:lnTo>
                    <a:pt x="30050" y="3025"/>
                  </a:lnTo>
                  <a:lnTo>
                    <a:pt x="39690" y="11738"/>
                  </a:lnTo>
                  <a:lnTo>
                    <a:pt x="43885" y="18514"/>
                  </a:lnTo>
                  <a:lnTo>
                    <a:pt x="39690" y="24322"/>
                  </a:lnTo>
                  <a:lnTo>
                    <a:pt x="17142" y="33640"/>
                  </a:lnTo>
                  <a:lnTo>
                    <a:pt x="8753" y="31703"/>
                  </a:lnTo>
                  <a:lnTo>
                    <a:pt x="3025" y="275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orme libre : forme 1479">
              <a:extLst>
                <a:ext uri="{FF2B5EF4-FFF2-40B4-BE49-F238E27FC236}">
                  <a16:creationId xmlns:a16="http://schemas.microsoft.com/office/drawing/2014/main" id="{937A9BE2-8E96-45C8-9675-91D940E6A55D}"/>
                </a:ext>
              </a:extLst>
            </p:cNvPr>
            <p:cNvSpPr/>
            <p:nvPr/>
          </p:nvSpPr>
          <p:spPr>
            <a:xfrm>
              <a:off x="7953396" y="1147478"/>
              <a:ext cx="20168" cy="28235"/>
            </a:xfrm>
            <a:custGeom>
              <a:avLst/>
              <a:gdLst>
                <a:gd name="connsiteX0" fmla="*/ 7865 w 20167"/>
                <a:gd name="connsiteY0" fmla="*/ 25573 h 28234"/>
                <a:gd name="connsiteX1" fmla="*/ 7543 w 20167"/>
                <a:gd name="connsiteY1" fmla="*/ 12383 h 28234"/>
                <a:gd name="connsiteX2" fmla="*/ 3025 w 20167"/>
                <a:gd name="connsiteY2" fmla="*/ 5929 h 28234"/>
                <a:gd name="connsiteX3" fmla="*/ 3993 w 20167"/>
                <a:gd name="connsiteY3" fmla="*/ 3025 h 28234"/>
                <a:gd name="connsiteX4" fmla="*/ 14601 w 20167"/>
                <a:gd name="connsiteY4" fmla="*/ 4961 h 28234"/>
                <a:gd name="connsiteX5" fmla="*/ 21055 w 20167"/>
                <a:gd name="connsiteY5" fmla="*/ 13028 h 28234"/>
                <a:gd name="connsiteX6" fmla="*/ 15247 w 20167"/>
                <a:gd name="connsiteY6" fmla="*/ 25573 h 28234"/>
                <a:gd name="connsiteX7" fmla="*/ 7865 w 20167"/>
                <a:gd name="connsiteY7" fmla="*/ 2557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28234">
                  <a:moveTo>
                    <a:pt x="7865" y="25573"/>
                  </a:moveTo>
                  <a:lnTo>
                    <a:pt x="7543" y="12383"/>
                  </a:lnTo>
                  <a:lnTo>
                    <a:pt x="3025" y="5929"/>
                  </a:lnTo>
                  <a:cubicBezTo>
                    <a:pt x="3025" y="5929"/>
                    <a:pt x="3025" y="3025"/>
                    <a:pt x="3993" y="3025"/>
                  </a:cubicBezTo>
                  <a:cubicBezTo>
                    <a:pt x="4961" y="3025"/>
                    <a:pt x="14601" y="4961"/>
                    <a:pt x="14601" y="4961"/>
                  </a:cubicBezTo>
                  <a:lnTo>
                    <a:pt x="21055" y="13028"/>
                  </a:lnTo>
                  <a:lnTo>
                    <a:pt x="15247" y="25573"/>
                  </a:lnTo>
                  <a:lnTo>
                    <a:pt x="7865" y="25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orme libre : forme 1480">
              <a:extLst>
                <a:ext uri="{FF2B5EF4-FFF2-40B4-BE49-F238E27FC236}">
                  <a16:creationId xmlns:a16="http://schemas.microsoft.com/office/drawing/2014/main" id="{C8574050-A139-4FDC-A2F9-127DFA54ED7F}"/>
                </a:ext>
              </a:extLst>
            </p:cNvPr>
            <p:cNvSpPr/>
            <p:nvPr/>
          </p:nvSpPr>
          <p:spPr>
            <a:xfrm>
              <a:off x="7956905" y="1114000"/>
              <a:ext cx="44369" cy="44369"/>
            </a:xfrm>
            <a:custGeom>
              <a:avLst/>
              <a:gdLst>
                <a:gd name="connsiteX0" fmla="*/ 18514 w 44368"/>
                <a:gd name="connsiteY0" fmla="*/ 41989 h 44368"/>
                <a:gd name="connsiteX1" fmla="*/ 11738 w 44368"/>
                <a:gd name="connsiteY1" fmla="*/ 32026 h 44368"/>
                <a:gd name="connsiteX2" fmla="*/ 3348 w 44368"/>
                <a:gd name="connsiteY2" fmla="*/ 28799 h 44368"/>
                <a:gd name="connsiteX3" fmla="*/ 3025 w 44368"/>
                <a:gd name="connsiteY3" fmla="*/ 23314 h 44368"/>
                <a:gd name="connsiteX4" fmla="*/ 7220 w 44368"/>
                <a:gd name="connsiteY4" fmla="*/ 21700 h 44368"/>
                <a:gd name="connsiteX5" fmla="*/ 3993 w 44368"/>
                <a:gd name="connsiteY5" fmla="*/ 15569 h 44368"/>
                <a:gd name="connsiteX6" fmla="*/ 12665 w 44368"/>
                <a:gd name="connsiteY6" fmla="*/ 13633 h 44368"/>
                <a:gd name="connsiteX7" fmla="*/ 16215 w 44368"/>
                <a:gd name="connsiteY7" fmla="*/ 3671 h 44368"/>
                <a:gd name="connsiteX8" fmla="*/ 22346 w 44368"/>
                <a:gd name="connsiteY8" fmla="*/ 3025 h 44368"/>
                <a:gd name="connsiteX9" fmla="*/ 26218 w 44368"/>
                <a:gd name="connsiteY9" fmla="*/ 9156 h 44368"/>
                <a:gd name="connsiteX10" fmla="*/ 32994 w 44368"/>
                <a:gd name="connsiteY10" fmla="*/ 8833 h 44368"/>
                <a:gd name="connsiteX11" fmla="*/ 33317 w 44368"/>
                <a:gd name="connsiteY11" fmla="*/ 5929 h 44368"/>
                <a:gd name="connsiteX12" fmla="*/ 37834 w 44368"/>
                <a:gd name="connsiteY12" fmla="*/ 6897 h 44368"/>
                <a:gd name="connsiteX13" fmla="*/ 42352 w 44368"/>
                <a:gd name="connsiteY13" fmla="*/ 13996 h 44368"/>
                <a:gd name="connsiteX14" fmla="*/ 29162 w 44368"/>
                <a:gd name="connsiteY14" fmla="*/ 41989 h 44368"/>
                <a:gd name="connsiteX15" fmla="*/ 18514 w 44368"/>
                <a:gd name="connsiteY15" fmla="*/ 4198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68" h="44368">
                  <a:moveTo>
                    <a:pt x="18514" y="41989"/>
                  </a:moveTo>
                  <a:lnTo>
                    <a:pt x="11738" y="32026"/>
                  </a:lnTo>
                  <a:lnTo>
                    <a:pt x="3348" y="28799"/>
                  </a:lnTo>
                  <a:lnTo>
                    <a:pt x="3025" y="23314"/>
                  </a:lnTo>
                  <a:lnTo>
                    <a:pt x="7220" y="21700"/>
                  </a:lnTo>
                  <a:lnTo>
                    <a:pt x="3993" y="15569"/>
                  </a:lnTo>
                  <a:lnTo>
                    <a:pt x="12665" y="13633"/>
                  </a:lnTo>
                  <a:lnTo>
                    <a:pt x="16215" y="3671"/>
                  </a:lnTo>
                  <a:lnTo>
                    <a:pt x="22346" y="3025"/>
                  </a:lnTo>
                  <a:lnTo>
                    <a:pt x="26218" y="9156"/>
                  </a:lnTo>
                  <a:lnTo>
                    <a:pt x="32994" y="8833"/>
                  </a:lnTo>
                  <a:lnTo>
                    <a:pt x="33317" y="5929"/>
                  </a:lnTo>
                  <a:lnTo>
                    <a:pt x="37834" y="6897"/>
                  </a:lnTo>
                  <a:lnTo>
                    <a:pt x="42352" y="13996"/>
                  </a:lnTo>
                  <a:cubicBezTo>
                    <a:pt x="42352" y="13996"/>
                    <a:pt x="30776" y="41989"/>
                    <a:pt x="29162" y="41989"/>
                  </a:cubicBezTo>
                  <a:cubicBezTo>
                    <a:pt x="27549" y="41989"/>
                    <a:pt x="18514" y="41989"/>
                    <a:pt x="18514" y="419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orme libre : forme 1481">
              <a:extLst>
                <a:ext uri="{FF2B5EF4-FFF2-40B4-BE49-F238E27FC236}">
                  <a16:creationId xmlns:a16="http://schemas.microsoft.com/office/drawing/2014/main" id="{2579B559-CD3B-4F0D-926B-59261E7A7715}"/>
                </a:ext>
              </a:extLst>
            </p:cNvPr>
            <p:cNvSpPr/>
            <p:nvPr/>
          </p:nvSpPr>
          <p:spPr>
            <a:xfrm>
              <a:off x="7992037" y="1124285"/>
              <a:ext cx="20168" cy="24201"/>
            </a:xfrm>
            <a:custGeom>
              <a:avLst/>
              <a:gdLst>
                <a:gd name="connsiteX0" fmla="*/ 4316 w 20167"/>
                <a:gd name="connsiteY0" fmla="*/ 18474 h 24201"/>
                <a:gd name="connsiteX1" fmla="*/ 12988 w 20167"/>
                <a:gd name="connsiteY1" fmla="*/ 3025 h 24201"/>
                <a:gd name="connsiteX2" fmla="*/ 19119 w 20167"/>
                <a:gd name="connsiteY2" fmla="*/ 5607 h 24201"/>
                <a:gd name="connsiteX3" fmla="*/ 11092 w 20167"/>
                <a:gd name="connsiteY3" fmla="*/ 22346 h 24201"/>
                <a:gd name="connsiteX4" fmla="*/ 3025 w 20167"/>
                <a:gd name="connsiteY4" fmla="*/ 2137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24201">
                  <a:moveTo>
                    <a:pt x="4316" y="18474"/>
                  </a:moveTo>
                  <a:lnTo>
                    <a:pt x="12988" y="3025"/>
                  </a:lnTo>
                  <a:lnTo>
                    <a:pt x="19119" y="5607"/>
                  </a:lnTo>
                  <a:lnTo>
                    <a:pt x="11092" y="22346"/>
                  </a:lnTo>
                  <a:lnTo>
                    <a:pt x="3025" y="213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orme libre : forme 1482">
              <a:extLst>
                <a:ext uri="{FF2B5EF4-FFF2-40B4-BE49-F238E27FC236}">
                  <a16:creationId xmlns:a16="http://schemas.microsoft.com/office/drawing/2014/main" id="{456ECE9E-66A6-4D83-8C51-ECA4C7E190C0}"/>
                </a:ext>
              </a:extLst>
            </p:cNvPr>
            <p:cNvSpPr/>
            <p:nvPr/>
          </p:nvSpPr>
          <p:spPr>
            <a:xfrm>
              <a:off x="7894507" y="1290426"/>
              <a:ext cx="16134" cy="20168"/>
            </a:xfrm>
            <a:custGeom>
              <a:avLst/>
              <a:gdLst>
                <a:gd name="connsiteX0" fmla="*/ 3025 w 16134"/>
                <a:gd name="connsiteY0" fmla="*/ 11697 h 20167"/>
                <a:gd name="connsiteX1" fmla="*/ 4316 w 16134"/>
                <a:gd name="connsiteY1" fmla="*/ 3025 h 20167"/>
                <a:gd name="connsiteX2" fmla="*/ 13633 w 16134"/>
                <a:gd name="connsiteY2" fmla="*/ 3025 h 20167"/>
                <a:gd name="connsiteX3" fmla="*/ 9116 w 16134"/>
                <a:gd name="connsiteY3" fmla="*/ 1750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11697"/>
                  </a:moveTo>
                  <a:lnTo>
                    <a:pt x="4316" y="3025"/>
                  </a:lnTo>
                  <a:lnTo>
                    <a:pt x="13633" y="3025"/>
                  </a:lnTo>
                  <a:lnTo>
                    <a:pt x="9116" y="17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orme libre : forme 1483">
              <a:extLst>
                <a:ext uri="{FF2B5EF4-FFF2-40B4-BE49-F238E27FC236}">
                  <a16:creationId xmlns:a16="http://schemas.microsoft.com/office/drawing/2014/main" id="{4EC182DB-49E4-463A-A45C-2599138B7DBF}"/>
                </a:ext>
              </a:extLst>
            </p:cNvPr>
            <p:cNvSpPr/>
            <p:nvPr/>
          </p:nvSpPr>
          <p:spPr>
            <a:xfrm>
              <a:off x="7875831" y="1302325"/>
              <a:ext cx="20168" cy="16134"/>
            </a:xfrm>
            <a:custGeom>
              <a:avLst/>
              <a:gdLst>
                <a:gd name="connsiteX0" fmla="*/ 3025 w 20167"/>
                <a:gd name="connsiteY0" fmla="*/ 13351 h 16134"/>
                <a:gd name="connsiteX1" fmla="*/ 13956 w 20167"/>
                <a:gd name="connsiteY1" fmla="*/ 3025 h 16134"/>
                <a:gd name="connsiteX2" fmla="*/ 19442 w 20167"/>
                <a:gd name="connsiteY2" fmla="*/ 5607 h 16134"/>
                <a:gd name="connsiteX3" fmla="*/ 17505 w 20167"/>
                <a:gd name="connsiteY3" fmla="*/ 1335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3351"/>
                  </a:moveTo>
                  <a:lnTo>
                    <a:pt x="13956" y="3025"/>
                  </a:lnTo>
                  <a:lnTo>
                    <a:pt x="19442" y="5607"/>
                  </a:lnTo>
                  <a:lnTo>
                    <a:pt x="17505" y="133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orme libre : forme 1484">
              <a:extLst>
                <a:ext uri="{FF2B5EF4-FFF2-40B4-BE49-F238E27FC236}">
                  <a16:creationId xmlns:a16="http://schemas.microsoft.com/office/drawing/2014/main" id="{7D56FD1E-353C-4DB4-AF00-2D932787832E}"/>
                </a:ext>
              </a:extLst>
            </p:cNvPr>
            <p:cNvSpPr/>
            <p:nvPr/>
          </p:nvSpPr>
          <p:spPr>
            <a:xfrm>
              <a:off x="7847798" y="1346774"/>
              <a:ext cx="16134" cy="28235"/>
            </a:xfrm>
            <a:custGeom>
              <a:avLst/>
              <a:gdLst>
                <a:gd name="connsiteX0" fmla="*/ 3025 w 16134"/>
                <a:gd name="connsiteY0" fmla="*/ 25210 h 28234"/>
                <a:gd name="connsiteX1" fmla="*/ 3025 w 16134"/>
                <a:gd name="connsiteY1" fmla="*/ 7825 h 28234"/>
                <a:gd name="connsiteX2" fmla="*/ 12060 w 16134"/>
                <a:gd name="connsiteY2" fmla="*/ 3025 h 28234"/>
                <a:gd name="connsiteX3" fmla="*/ 15610 w 16134"/>
                <a:gd name="connsiteY3" fmla="*/ 6534 h 28234"/>
                <a:gd name="connsiteX4" fmla="*/ 13674 w 16134"/>
                <a:gd name="connsiteY4" fmla="*/ 16860 h 28234"/>
                <a:gd name="connsiteX5" fmla="*/ 7865 w 16134"/>
                <a:gd name="connsiteY5" fmla="*/ 18474 h 28234"/>
                <a:gd name="connsiteX6" fmla="*/ 5607 w 16134"/>
                <a:gd name="connsiteY6" fmla="*/ 2424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34" h="28234">
                  <a:moveTo>
                    <a:pt x="3025" y="25210"/>
                  </a:moveTo>
                  <a:lnTo>
                    <a:pt x="3025" y="7825"/>
                  </a:lnTo>
                  <a:lnTo>
                    <a:pt x="12060" y="3025"/>
                  </a:lnTo>
                  <a:lnTo>
                    <a:pt x="15610" y="6534"/>
                  </a:lnTo>
                  <a:lnTo>
                    <a:pt x="13674" y="16860"/>
                  </a:lnTo>
                  <a:lnTo>
                    <a:pt x="7865" y="18474"/>
                  </a:lnTo>
                  <a:lnTo>
                    <a:pt x="5607" y="24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orme libre : forme 1485">
              <a:extLst>
                <a:ext uri="{FF2B5EF4-FFF2-40B4-BE49-F238E27FC236}">
                  <a16:creationId xmlns:a16="http://schemas.microsoft.com/office/drawing/2014/main" id="{A09D0BB7-833F-43DD-8E5D-3045E7F92B0C}"/>
                </a:ext>
              </a:extLst>
            </p:cNvPr>
            <p:cNvSpPr/>
            <p:nvPr/>
          </p:nvSpPr>
          <p:spPr>
            <a:xfrm>
              <a:off x="7782741" y="1442651"/>
              <a:ext cx="36302" cy="28235"/>
            </a:xfrm>
            <a:custGeom>
              <a:avLst/>
              <a:gdLst>
                <a:gd name="connsiteX0" fmla="*/ 15284 w 36301"/>
                <a:gd name="connsiteY0" fmla="*/ 18191 h 28234"/>
                <a:gd name="connsiteX1" fmla="*/ 3708 w 36301"/>
                <a:gd name="connsiteY1" fmla="*/ 18837 h 28234"/>
                <a:gd name="connsiteX2" fmla="*/ 3385 w 36301"/>
                <a:gd name="connsiteY2" fmla="*/ 15610 h 28234"/>
                <a:gd name="connsiteX3" fmla="*/ 13993 w 36301"/>
                <a:gd name="connsiteY3" fmla="*/ 10770 h 28234"/>
                <a:gd name="connsiteX4" fmla="*/ 10444 w 36301"/>
                <a:gd name="connsiteY4" fmla="*/ 8511 h 28234"/>
                <a:gd name="connsiteX5" fmla="*/ 11734 w 36301"/>
                <a:gd name="connsiteY5" fmla="*/ 4639 h 28234"/>
                <a:gd name="connsiteX6" fmla="*/ 23956 w 36301"/>
                <a:gd name="connsiteY6" fmla="*/ 6575 h 28234"/>
                <a:gd name="connsiteX7" fmla="*/ 32668 w 36301"/>
                <a:gd name="connsiteY7" fmla="*/ 3025 h 28234"/>
                <a:gd name="connsiteX8" fmla="*/ 35250 w 36301"/>
                <a:gd name="connsiteY8" fmla="*/ 3025 h 28234"/>
                <a:gd name="connsiteX9" fmla="*/ 32668 w 36301"/>
                <a:gd name="connsiteY9" fmla="*/ 15892 h 28234"/>
                <a:gd name="connsiteX10" fmla="*/ 21738 w 36301"/>
                <a:gd name="connsiteY10" fmla="*/ 25532 h 28234"/>
                <a:gd name="connsiteX11" fmla="*/ 14639 w 36301"/>
                <a:gd name="connsiteY11" fmla="*/ 24242 h 28234"/>
                <a:gd name="connsiteX12" fmla="*/ 15284 w 36301"/>
                <a:gd name="connsiteY12" fmla="*/ 1819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" h="28234">
                  <a:moveTo>
                    <a:pt x="15284" y="18191"/>
                  </a:moveTo>
                  <a:lnTo>
                    <a:pt x="3708" y="18837"/>
                  </a:lnTo>
                  <a:cubicBezTo>
                    <a:pt x="3708" y="18837"/>
                    <a:pt x="2417" y="15932"/>
                    <a:pt x="3385" y="15610"/>
                  </a:cubicBezTo>
                  <a:cubicBezTo>
                    <a:pt x="4353" y="15287"/>
                    <a:pt x="13993" y="10770"/>
                    <a:pt x="13993" y="10770"/>
                  </a:cubicBezTo>
                  <a:lnTo>
                    <a:pt x="10444" y="8511"/>
                  </a:lnTo>
                  <a:lnTo>
                    <a:pt x="11734" y="4639"/>
                  </a:lnTo>
                  <a:lnTo>
                    <a:pt x="23956" y="6575"/>
                  </a:lnTo>
                  <a:lnTo>
                    <a:pt x="32668" y="3025"/>
                  </a:lnTo>
                  <a:lnTo>
                    <a:pt x="35250" y="3025"/>
                  </a:lnTo>
                  <a:lnTo>
                    <a:pt x="32668" y="15892"/>
                  </a:lnTo>
                  <a:lnTo>
                    <a:pt x="21738" y="25532"/>
                  </a:lnTo>
                  <a:lnTo>
                    <a:pt x="14639" y="24242"/>
                  </a:lnTo>
                  <a:lnTo>
                    <a:pt x="15284" y="181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orme libre : forme 1486">
              <a:extLst>
                <a:ext uri="{FF2B5EF4-FFF2-40B4-BE49-F238E27FC236}">
                  <a16:creationId xmlns:a16="http://schemas.microsoft.com/office/drawing/2014/main" id="{919272E2-4320-4B21-8E84-203E57BA1439}"/>
                </a:ext>
              </a:extLst>
            </p:cNvPr>
            <p:cNvSpPr/>
            <p:nvPr/>
          </p:nvSpPr>
          <p:spPr>
            <a:xfrm>
              <a:off x="7786005" y="1466530"/>
              <a:ext cx="16134" cy="16134"/>
            </a:xfrm>
            <a:custGeom>
              <a:avLst/>
              <a:gdLst>
                <a:gd name="connsiteX0" fmla="*/ 3025 w 16134"/>
                <a:gd name="connsiteY0" fmla="*/ 13311 h 16134"/>
                <a:gd name="connsiteX1" fmla="*/ 14279 w 16134"/>
                <a:gd name="connsiteY1" fmla="*/ 7502 h 16134"/>
                <a:gd name="connsiteX2" fmla="*/ 11052 w 16134"/>
                <a:gd name="connsiteY2" fmla="*/ 3025 h 16134"/>
                <a:gd name="connsiteX3" fmla="*/ 5607 w 16134"/>
                <a:gd name="connsiteY3" fmla="*/ 463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311"/>
                  </a:moveTo>
                  <a:lnTo>
                    <a:pt x="14279" y="7502"/>
                  </a:lnTo>
                  <a:lnTo>
                    <a:pt x="11052" y="3025"/>
                  </a:lnTo>
                  <a:lnTo>
                    <a:pt x="5607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orme libre : forme 1487">
              <a:extLst>
                <a:ext uri="{FF2B5EF4-FFF2-40B4-BE49-F238E27FC236}">
                  <a16:creationId xmlns:a16="http://schemas.microsoft.com/office/drawing/2014/main" id="{0D207EF5-CD43-4549-AFFB-146481D4A5F9}"/>
                </a:ext>
              </a:extLst>
            </p:cNvPr>
            <p:cNvSpPr/>
            <p:nvPr/>
          </p:nvSpPr>
          <p:spPr>
            <a:xfrm>
              <a:off x="7786327" y="1490327"/>
              <a:ext cx="16134" cy="16134"/>
            </a:xfrm>
            <a:custGeom>
              <a:avLst/>
              <a:gdLst>
                <a:gd name="connsiteX0" fmla="*/ 3025 w 16134"/>
                <a:gd name="connsiteY0" fmla="*/ 13996 h 16134"/>
                <a:gd name="connsiteX1" fmla="*/ 3025 w 16134"/>
                <a:gd name="connsiteY1" fmla="*/ 8833 h 16134"/>
                <a:gd name="connsiteX2" fmla="*/ 12988 w 16134"/>
                <a:gd name="connsiteY2" fmla="*/ 3025 h 16134"/>
                <a:gd name="connsiteX3" fmla="*/ 13956 w 16134"/>
                <a:gd name="connsiteY3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996"/>
                  </a:moveTo>
                  <a:lnTo>
                    <a:pt x="3025" y="8833"/>
                  </a:lnTo>
                  <a:lnTo>
                    <a:pt x="12988" y="3025"/>
                  </a:lnTo>
                  <a:lnTo>
                    <a:pt x="13956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orme libre : forme 1488">
              <a:extLst>
                <a:ext uri="{FF2B5EF4-FFF2-40B4-BE49-F238E27FC236}">
                  <a16:creationId xmlns:a16="http://schemas.microsoft.com/office/drawing/2014/main" id="{48C30854-7A6D-4669-9450-D32D0B9CCBE8}"/>
                </a:ext>
              </a:extLst>
            </p:cNvPr>
            <p:cNvSpPr/>
            <p:nvPr/>
          </p:nvSpPr>
          <p:spPr>
            <a:xfrm>
              <a:off x="7836867" y="1394410"/>
              <a:ext cx="12101" cy="28235"/>
            </a:xfrm>
            <a:custGeom>
              <a:avLst/>
              <a:gdLst>
                <a:gd name="connsiteX0" fmla="*/ 10729 w 12100"/>
                <a:gd name="connsiteY0" fmla="*/ 29082 h 28234"/>
                <a:gd name="connsiteX1" fmla="*/ 3025 w 12100"/>
                <a:gd name="connsiteY1" fmla="*/ 22991 h 28234"/>
                <a:gd name="connsiteX2" fmla="*/ 6897 w 12100"/>
                <a:gd name="connsiteY2" fmla="*/ 3025 h 28234"/>
                <a:gd name="connsiteX3" fmla="*/ 12343 w 12100"/>
                <a:gd name="connsiteY3" fmla="*/ 4639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8234">
                  <a:moveTo>
                    <a:pt x="10729" y="29082"/>
                  </a:moveTo>
                  <a:lnTo>
                    <a:pt x="3025" y="22991"/>
                  </a:lnTo>
                  <a:lnTo>
                    <a:pt x="6897" y="3025"/>
                  </a:lnTo>
                  <a:lnTo>
                    <a:pt x="12343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orme libre : forme 1489">
              <a:extLst>
                <a:ext uri="{FF2B5EF4-FFF2-40B4-BE49-F238E27FC236}">
                  <a16:creationId xmlns:a16="http://schemas.microsoft.com/office/drawing/2014/main" id="{BB63C8B6-271C-4F60-AC49-31F2362206C1}"/>
                </a:ext>
              </a:extLst>
            </p:cNvPr>
            <p:cNvSpPr/>
            <p:nvPr/>
          </p:nvSpPr>
          <p:spPr>
            <a:xfrm>
              <a:off x="7805325" y="1410504"/>
              <a:ext cx="20168" cy="20168"/>
            </a:xfrm>
            <a:custGeom>
              <a:avLst/>
              <a:gdLst>
                <a:gd name="connsiteX0" fmla="*/ 3025 w 20167"/>
                <a:gd name="connsiteY0" fmla="*/ 17506 h 20167"/>
                <a:gd name="connsiteX1" fmla="*/ 13311 w 20167"/>
                <a:gd name="connsiteY1" fmla="*/ 3025 h 20167"/>
                <a:gd name="connsiteX2" fmla="*/ 17506 w 20167"/>
                <a:gd name="connsiteY2" fmla="*/ 8511 h 20167"/>
                <a:gd name="connsiteX3" fmla="*/ 8793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17506"/>
                  </a:moveTo>
                  <a:lnTo>
                    <a:pt x="13311" y="3025"/>
                  </a:lnTo>
                  <a:lnTo>
                    <a:pt x="17506" y="8511"/>
                  </a:lnTo>
                  <a:lnTo>
                    <a:pt x="8793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orme libre : forme 1490">
              <a:extLst>
                <a:ext uri="{FF2B5EF4-FFF2-40B4-BE49-F238E27FC236}">
                  <a16:creationId xmlns:a16="http://schemas.microsoft.com/office/drawing/2014/main" id="{DB07243C-AD81-4FB4-8173-6DE6AF22202E}"/>
                </a:ext>
              </a:extLst>
            </p:cNvPr>
            <p:cNvSpPr/>
            <p:nvPr/>
          </p:nvSpPr>
          <p:spPr>
            <a:xfrm>
              <a:off x="7791773" y="1429179"/>
              <a:ext cx="12101" cy="12101"/>
            </a:xfrm>
            <a:custGeom>
              <a:avLst/>
              <a:gdLst>
                <a:gd name="connsiteX0" fmla="*/ 5284 w 12100"/>
                <a:gd name="connsiteY0" fmla="*/ 3025 h 12100"/>
                <a:gd name="connsiteX1" fmla="*/ 3025 w 12100"/>
                <a:gd name="connsiteY1" fmla="*/ 8793 h 12100"/>
                <a:gd name="connsiteX2" fmla="*/ 10769 w 12100"/>
                <a:gd name="connsiteY2" fmla="*/ 11375 h 12100"/>
                <a:gd name="connsiteX3" fmla="*/ 12060 w 12100"/>
                <a:gd name="connsiteY3" fmla="*/ 5284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2100">
                  <a:moveTo>
                    <a:pt x="5284" y="3025"/>
                  </a:moveTo>
                  <a:lnTo>
                    <a:pt x="3025" y="8793"/>
                  </a:lnTo>
                  <a:lnTo>
                    <a:pt x="10769" y="11375"/>
                  </a:lnTo>
                  <a:lnTo>
                    <a:pt x="12060" y="52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orme libre : forme 1491">
              <a:extLst>
                <a:ext uri="{FF2B5EF4-FFF2-40B4-BE49-F238E27FC236}">
                  <a16:creationId xmlns:a16="http://schemas.microsoft.com/office/drawing/2014/main" id="{8A22BA8E-C402-4EE5-8CD9-82F5279C8369}"/>
                </a:ext>
              </a:extLst>
            </p:cNvPr>
            <p:cNvSpPr/>
            <p:nvPr/>
          </p:nvSpPr>
          <p:spPr>
            <a:xfrm>
              <a:off x="7748654" y="1367345"/>
              <a:ext cx="44369" cy="40335"/>
            </a:xfrm>
            <a:custGeom>
              <a:avLst/>
              <a:gdLst>
                <a:gd name="connsiteX0" fmla="*/ 3025 w 44368"/>
                <a:gd name="connsiteY0" fmla="*/ 40053 h 40335"/>
                <a:gd name="connsiteX1" fmla="*/ 3025 w 44368"/>
                <a:gd name="connsiteY1" fmla="*/ 32349 h 40335"/>
                <a:gd name="connsiteX2" fmla="*/ 10124 w 44368"/>
                <a:gd name="connsiteY2" fmla="*/ 30090 h 40335"/>
                <a:gd name="connsiteX3" fmla="*/ 8511 w 44368"/>
                <a:gd name="connsiteY3" fmla="*/ 27186 h 40335"/>
                <a:gd name="connsiteX4" fmla="*/ 14279 w 44368"/>
                <a:gd name="connsiteY4" fmla="*/ 22346 h 40335"/>
                <a:gd name="connsiteX5" fmla="*/ 12988 w 44368"/>
                <a:gd name="connsiteY5" fmla="*/ 12060 h 40335"/>
                <a:gd name="connsiteX6" fmla="*/ 26863 w 44368"/>
                <a:gd name="connsiteY6" fmla="*/ 6897 h 40335"/>
                <a:gd name="connsiteX7" fmla="*/ 31341 w 44368"/>
                <a:gd name="connsiteY7" fmla="*/ 7543 h 40335"/>
                <a:gd name="connsiteX8" fmla="*/ 31663 w 44368"/>
                <a:gd name="connsiteY8" fmla="*/ 13028 h 40335"/>
                <a:gd name="connsiteX9" fmla="*/ 39730 w 44368"/>
                <a:gd name="connsiteY9" fmla="*/ 3025 h 40335"/>
                <a:gd name="connsiteX10" fmla="*/ 43602 w 44368"/>
                <a:gd name="connsiteY10" fmla="*/ 3670 h 40335"/>
                <a:gd name="connsiteX11" fmla="*/ 30695 w 44368"/>
                <a:gd name="connsiteY11" fmla="*/ 23959 h 40335"/>
                <a:gd name="connsiteX12" fmla="*/ 26218 w 44368"/>
                <a:gd name="connsiteY12" fmla="*/ 22991 h 40335"/>
                <a:gd name="connsiteX13" fmla="*/ 21700 w 44368"/>
                <a:gd name="connsiteY13" fmla="*/ 35576 h 40335"/>
                <a:gd name="connsiteX14" fmla="*/ 8511 w 44368"/>
                <a:gd name="connsiteY14" fmla="*/ 40053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40335">
                  <a:moveTo>
                    <a:pt x="3025" y="40053"/>
                  </a:moveTo>
                  <a:lnTo>
                    <a:pt x="3025" y="32349"/>
                  </a:lnTo>
                  <a:lnTo>
                    <a:pt x="10124" y="30090"/>
                  </a:lnTo>
                  <a:lnTo>
                    <a:pt x="8511" y="27186"/>
                  </a:lnTo>
                  <a:lnTo>
                    <a:pt x="14279" y="22346"/>
                  </a:lnTo>
                  <a:lnTo>
                    <a:pt x="12988" y="12060"/>
                  </a:lnTo>
                  <a:lnTo>
                    <a:pt x="26863" y="6897"/>
                  </a:lnTo>
                  <a:lnTo>
                    <a:pt x="31341" y="7543"/>
                  </a:lnTo>
                  <a:lnTo>
                    <a:pt x="31663" y="13028"/>
                  </a:lnTo>
                  <a:lnTo>
                    <a:pt x="39730" y="3025"/>
                  </a:lnTo>
                  <a:lnTo>
                    <a:pt x="43602" y="3670"/>
                  </a:lnTo>
                  <a:lnTo>
                    <a:pt x="30695" y="23959"/>
                  </a:lnTo>
                  <a:lnTo>
                    <a:pt x="26218" y="22991"/>
                  </a:lnTo>
                  <a:lnTo>
                    <a:pt x="21700" y="35576"/>
                  </a:lnTo>
                  <a:lnTo>
                    <a:pt x="8511" y="400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orme libre : forme 1492">
              <a:extLst>
                <a:ext uri="{FF2B5EF4-FFF2-40B4-BE49-F238E27FC236}">
                  <a16:creationId xmlns:a16="http://schemas.microsoft.com/office/drawing/2014/main" id="{E27A6B02-17FC-4A74-BE5F-37F7C06C377E}"/>
                </a:ext>
              </a:extLst>
            </p:cNvPr>
            <p:cNvSpPr/>
            <p:nvPr/>
          </p:nvSpPr>
          <p:spPr>
            <a:xfrm>
              <a:off x="7711667" y="1394087"/>
              <a:ext cx="32268" cy="28235"/>
            </a:xfrm>
            <a:custGeom>
              <a:avLst/>
              <a:gdLst>
                <a:gd name="connsiteX0" fmla="*/ 29082 w 32268"/>
                <a:gd name="connsiteY0" fmla="*/ 14924 h 28234"/>
                <a:gd name="connsiteX1" fmla="*/ 23274 w 32268"/>
                <a:gd name="connsiteY1" fmla="*/ 15247 h 28234"/>
                <a:gd name="connsiteX2" fmla="*/ 14601 w 32268"/>
                <a:gd name="connsiteY2" fmla="*/ 26823 h 28234"/>
                <a:gd name="connsiteX3" fmla="*/ 3025 w 32268"/>
                <a:gd name="connsiteY3" fmla="*/ 28759 h 28234"/>
                <a:gd name="connsiteX4" fmla="*/ 5284 w 32268"/>
                <a:gd name="connsiteY4" fmla="*/ 14279 h 28234"/>
                <a:gd name="connsiteX5" fmla="*/ 6252 w 32268"/>
                <a:gd name="connsiteY5" fmla="*/ 3671 h 28234"/>
                <a:gd name="connsiteX6" fmla="*/ 22991 w 32268"/>
                <a:gd name="connsiteY6" fmla="*/ 3025 h 28234"/>
                <a:gd name="connsiteX7" fmla="*/ 26541 w 32268"/>
                <a:gd name="connsiteY7" fmla="*/ 7220 h 28234"/>
                <a:gd name="connsiteX8" fmla="*/ 32349 w 32268"/>
                <a:gd name="connsiteY8" fmla="*/ 6575 h 28234"/>
                <a:gd name="connsiteX9" fmla="*/ 29082 w 32268"/>
                <a:gd name="connsiteY9" fmla="*/ 14924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28234">
                  <a:moveTo>
                    <a:pt x="29082" y="14924"/>
                  </a:moveTo>
                  <a:cubicBezTo>
                    <a:pt x="27468" y="14924"/>
                    <a:pt x="23274" y="15247"/>
                    <a:pt x="23274" y="15247"/>
                  </a:cubicBezTo>
                  <a:lnTo>
                    <a:pt x="14601" y="26823"/>
                  </a:lnTo>
                  <a:lnTo>
                    <a:pt x="3025" y="28759"/>
                  </a:lnTo>
                  <a:lnTo>
                    <a:pt x="5284" y="14279"/>
                  </a:lnTo>
                  <a:lnTo>
                    <a:pt x="6252" y="3671"/>
                  </a:lnTo>
                  <a:lnTo>
                    <a:pt x="22991" y="3025"/>
                  </a:lnTo>
                  <a:lnTo>
                    <a:pt x="26541" y="7220"/>
                  </a:lnTo>
                  <a:lnTo>
                    <a:pt x="32349" y="6575"/>
                  </a:lnTo>
                  <a:lnTo>
                    <a:pt x="29082" y="14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orme libre : forme 1493">
              <a:extLst>
                <a:ext uri="{FF2B5EF4-FFF2-40B4-BE49-F238E27FC236}">
                  <a16:creationId xmlns:a16="http://schemas.microsoft.com/office/drawing/2014/main" id="{99361261-C7FF-45B1-9829-02338A774FAB}"/>
                </a:ext>
              </a:extLst>
            </p:cNvPr>
            <p:cNvSpPr/>
            <p:nvPr/>
          </p:nvSpPr>
          <p:spPr>
            <a:xfrm>
              <a:off x="7753172" y="1311320"/>
              <a:ext cx="52436" cy="36302"/>
            </a:xfrm>
            <a:custGeom>
              <a:avLst/>
              <a:gdLst>
                <a:gd name="connsiteX0" fmla="*/ 39730 w 52435"/>
                <a:gd name="connsiteY0" fmla="*/ 11092 h 36301"/>
                <a:gd name="connsiteX1" fmla="*/ 35535 w 52435"/>
                <a:gd name="connsiteY1" fmla="*/ 12060 h 36301"/>
                <a:gd name="connsiteX2" fmla="*/ 30695 w 52435"/>
                <a:gd name="connsiteY2" fmla="*/ 21378 h 36301"/>
                <a:gd name="connsiteX3" fmla="*/ 17506 w 52435"/>
                <a:gd name="connsiteY3" fmla="*/ 24604 h 36301"/>
                <a:gd name="connsiteX4" fmla="*/ 12020 w 52435"/>
                <a:gd name="connsiteY4" fmla="*/ 32672 h 36301"/>
                <a:gd name="connsiteX5" fmla="*/ 3025 w 52435"/>
                <a:gd name="connsiteY5" fmla="*/ 32672 h 36301"/>
                <a:gd name="connsiteX6" fmla="*/ 5284 w 52435"/>
                <a:gd name="connsiteY6" fmla="*/ 18837 h 36301"/>
                <a:gd name="connsiteX7" fmla="*/ 14279 w 52435"/>
                <a:gd name="connsiteY7" fmla="*/ 15610 h 36301"/>
                <a:gd name="connsiteX8" fmla="*/ 17828 w 52435"/>
                <a:gd name="connsiteY8" fmla="*/ 9479 h 36301"/>
                <a:gd name="connsiteX9" fmla="*/ 28759 w 52435"/>
                <a:gd name="connsiteY9" fmla="*/ 9479 h 36301"/>
                <a:gd name="connsiteX10" fmla="*/ 31018 w 52435"/>
                <a:gd name="connsiteY10" fmla="*/ 3025 h 36301"/>
                <a:gd name="connsiteX11" fmla="*/ 47434 w 52435"/>
                <a:gd name="connsiteY11" fmla="*/ 3670 h 36301"/>
                <a:gd name="connsiteX12" fmla="*/ 49048 w 52435"/>
                <a:gd name="connsiteY12" fmla="*/ 10770 h 36301"/>
                <a:gd name="connsiteX13" fmla="*/ 52597 w 52435"/>
                <a:gd name="connsiteY13" fmla="*/ 16900 h 36301"/>
                <a:gd name="connsiteX14" fmla="*/ 50661 w 52435"/>
                <a:gd name="connsiteY14" fmla="*/ 26218 h 36301"/>
                <a:gd name="connsiteX15" fmla="*/ 37149 w 52435"/>
                <a:gd name="connsiteY15" fmla="*/ 34930 h 36301"/>
                <a:gd name="connsiteX16" fmla="*/ 25895 w 52435"/>
                <a:gd name="connsiteY16" fmla="*/ 33317 h 36301"/>
                <a:gd name="connsiteX17" fmla="*/ 26863 w 52435"/>
                <a:gd name="connsiteY17" fmla="*/ 25573 h 36301"/>
                <a:gd name="connsiteX18" fmla="*/ 36503 w 52435"/>
                <a:gd name="connsiteY18" fmla="*/ 23314 h 36301"/>
                <a:gd name="connsiteX19" fmla="*/ 42634 w 52435"/>
                <a:gd name="connsiteY19" fmla="*/ 18474 h 36301"/>
                <a:gd name="connsiteX20" fmla="*/ 39730 w 52435"/>
                <a:gd name="connsiteY20" fmla="*/ 11092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435" h="36301">
                  <a:moveTo>
                    <a:pt x="39730" y="11092"/>
                  </a:moveTo>
                  <a:lnTo>
                    <a:pt x="35535" y="12060"/>
                  </a:lnTo>
                  <a:lnTo>
                    <a:pt x="30695" y="21378"/>
                  </a:lnTo>
                  <a:lnTo>
                    <a:pt x="17506" y="24604"/>
                  </a:lnTo>
                  <a:lnTo>
                    <a:pt x="12020" y="32672"/>
                  </a:lnTo>
                  <a:lnTo>
                    <a:pt x="3025" y="32672"/>
                  </a:lnTo>
                  <a:lnTo>
                    <a:pt x="5284" y="18837"/>
                  </a:lnTo>
                  <a:lnTo>
                    <a:pt x="14279" y="15610"/>
                  </a:lnTo>
                  <a:lnTo>
                    <a:pt x="17828" y="9479"/>
                  </a:lnTo>
                  <a:lnTo>
                    <a:pt x="28759" y="9479"/>
                  </a:lnTo>
                  <a:lnTo>
                    <a:pt x="31018" y="3025"/>
                  </a:lnTo>
                  <a:lnTo>
                    <a:pt x="47434" y="3670"/>
                  </a:lnTo>
                  <a:lnTo>
                    <a:pt x="49048" y="10770"/>
                  </a:lnTo>
                  <a:lnTo>
                    <a:pt x="52597" y="16900"/>
                  </a:lnTo>
                  <a:lnTo>
                    <a:pt x="50661" y="26218"/>
                  </a:lnTo>
                  <a:lnTo>
                    <a:pt x="37149" y="34930"/>
                  </a:lnTo>
                  <a:lnTo>
                    <a:pt x="25895" y="33317"/>
                  </a:lnTo>
                  <a:cubicBezTo>
                    <a:pt x="25895" y="33317"/>
                    <a:pt x="25573" y="25573"/>
                    <a:pt x="26863" y="25573"/>
                  </a:cubicBezTo>
                  <a:cubicBezTo>
                    <a:pt x="28154" y="25573"/>
                    <a:pt x="36503" y="23314"/>
                    <a:pt x="36503" y="23314"/>
                  </a:cubicBezTo>
                  <a:lnTo>
                    <a:pt x="42634" y="18474"/>
                  </a:lnTo>
                  <a:lnTo>
                    <a:pt x="39730" y="11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orme libre : forme 1494">
              <a:extLst>
                <a:ext uri="{FF2B5EF4-FFF2-40B4-BE49-F238E27FC236}">
                  <a16:creationId xmlns:a16="http://schemas.microsoft.com/office/drawing/2014/main" id="{F0C8BF7B-8F53-4500-ADFB-141EA3889B9C}"/>
                </a:ext>
              </a:extLst>
            </p:cNvPr>
            <p:cNvSpPr/>
            <p:nvPr/>
          </p:nvSpPr>
          <p:spPr>
            <a:xfrm>
              <a:off x="7785359" y="1290749"/>
              <a:ext cx="12101" cy="20168"/>
            </a:xfrm>
            <a:custGeom>
              <a:avLst/>
              <a:gdLst>
                <a:gd name="connsiteX0" fmla="*/ 7220 w 12100"/>
                <a:gd name="connsiteY0" fmla="*/ 18474 h 20167"/>
                <a:gd name="connsiteX1" fmla="*/ 3025 w 12100"/>
                <a:gd name="connsiteY1" fmla="*/ 5607 h 20167"/>
                <a:gd name="connsiteX2" fmla="*/ 3670 w 12100"/>
                <a:gd name="connsiteY2" fmla="*/ 3025 h 20167"/>
                <a:gd name="connsiteX3" fmla="*/ 12988 w 12100"/>
                <a:gd name="connsiteY3" fmla="*/ 2041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0167">
                  <a:moveTo>
                    <a:pt x="7220" y="18474"/>
                  </a:moveTo>
                  <a:lnTo>
                    <a:pt x="3025" y="5607"/>
                  </a:lnTo>
                  <a:lnTo>
                    <a:pt x="3670" y="3025"/>
                  </a:lnTo>
                  <a:lnTo>
                    <a:pt x="12988" y="204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orme libre : forme 1495">
              <a:extLst>
                <a:ext uri="{FF2B5EF4-FFF2-40B4-BE49-F238E27FC236}">
                  <a16:creationId xmlns:a16="http://schemas.microsoft.com/office/drawing/2014/main" id="{B15F1894-C2D8-4542-A895-E6B08C13AFD5}"/>
                </a:ext>
              </a:extLst>
            </p:cNvPr>
            <p:cNvSpPr/>
            <p:nvPr/>
          </p:nvSpPr>
          <p:spPr>
            <a:xfrm>
              <a:off x="7796613" y="1288933"/>
              <a:ext cx="72603" cy="92771"/>
            </a:xfrm>
            <a:custGeom>
              <a:avLst/>
              <a:gdLst>
                <a:gd name="connsiteX0" fmla="*/ 17183 w 72603"/>
                <a:gd name="connsiteY0" fmla="*/ 32188 h 92771"/>
                <a:gd name="connsiteX1" fmla="*/ 25250 w 72603"/>
                <a:gd name="connsiteY1" fmla="*/ 34124 h 92771"/>
                <a:gd name="connsiteX2" fmla="*/ 25572 w 72603"/>
                <a:gd name="connsiteY2" fmla="*/ 38641 h 92771"/>
                <a:gd name="connsiteX3" fmla="*/ 17505 w 72603"/>
                <a:gd name="connsiteY3" fmla="*/ 38641 h 92771"/>
                <a:gd name="connsiteX4" fmla="*/ 16537 w 72603"/>
                <a:gd name="connsiteY4" fmla="*/ 46063 h 92771"/>
                <a:gd name="connsiteX5" fmla="*/ 18796 w 72603"/>
                <a:gd name="connsiteY5" fmla="*/ 48967 h 92771"/>
                <a:gd name="connsiteX6" fmla="*/ 16860 w 72603"/>
                <a:gd name="connsiteY6" fmla="*/ 55098 h 92771"/>
                <a:gd name="connsiteX7" fmla="*/ 5929 w 72603"/>
                <a:gd name="connsiteY7" fmla="*/ 60584 h 92771"/>
                <a:gd name="connsiteX8" fmla="*/ 4639 w 72603"/>
                <a:gd name="connsiteY8" fmla="*/ 65101 h 92771"/>
                <a:gd name="connsiteX9" fmla="*/ 9801 w 72603"/>
                <a:gd name="connsiteY9" fmla="*/ 68328 h 92771"/>
                <a:gd name="connsiteX10" fmla="*/ 8188 w 72603"/>
                <a:gd name="connsiteY10" fmla="*/ 79259 h 92771"/>
                <a:gd name="connsiteX11" fmla="*/ 3025 w 72603"/>
                <a:gd name="connsiteY11" fmla="*/ 88253 h 92771"/>
                <a:gd name="connsiteX12" fmla="*/ 3348 w 72603"/>
                <a:gd name="connsiteY12" fmla="*/ 92771 h 92771"/>
                <a:gd name="connsiteX13" fmla="*/ 21378 w 72603"/>
                <a:gd name="connsiteY13" fmla="*/ 70869 h 92771"/>
                <a:gd name="connsiteX14" fmla="*/ 15247 w 72603"/>
                <a:gd name="connsiteY14" fmla="*/ 88253 h 92771"/>
                <a:gd name="connsiteX15" fmla="*/ 25855 w 72603"/>
                <a:gd name="connsiteY15" fmla="*/ 92771 h 92771"/>
                <a:gd name="connsiteX16" fmla="*/ 38399 w 72603"/>
                <a:gd name="connsiteY16" fmla="*/ 72160 h 92771"/>
                <a:gd name="connsiteX17" fmla="*/ 43562 w 72603"/>
                <a:gd name="connsiteY17" fmla="*/ 77323 h 92771"/>
                <a:gd name="connsiteX18" fmla="*/ 46789 w 72603"/>
                <a:gd name="connsiteY18" fmla="*/ 75709 h 92771"/>
                <a:gd name="connsiteX19" fmla="*/ 47434 w 72603"/>
                <a:gd name="connsiteY19" fmla="*/ 60584 h 92771"/>
                <a:gd name="connsiteX20" fmla="*/ 69659 w 72603"/>
                <a:gd name="connsiteY20" fmla="*/ 48685 h 92771"/>
                <a:gd name="connsiteX21" fmla="*/ 70950 w 72603"/>
                <a:gd name="connsiteY21" fmla="*/ 34527 h 92771"/>
                <a:gd name="connsiteX22" fmla="*/ 66432 w 72603"/>
                <a:gd name="connsiteY22" fmla="*/ 20047 h 92771"/>
                <a:gd name="connsiteX23" fmla="*/ 56469 w 72603"/>
                <a:gd name="connsiteY23" fmla="*/ 14238 h 92771"/>
                <a:gd name="connsiteX24" fmla="*/ 48402 w 72603"/>
                <a:gd name="connsiteY24" fmla="*/ 20047 h 92771"/>
                <a:gd name="connsiteX25" fmla="*/ 50338 w 72603"/>
                <a:gd name="connsiteY25" fmla="*/ 32268 h 92771"/>
                <a:gd name="connsiteX26" fmla="*/ 47434 w 72603"/>
                <a:gd name="connsiteY26" fmla="*/ 38722 h 92771"/>
                <a:gd name="connsiteX27" fmla="*/ 46466 w 72603"/>
                <a:gd name="connsiteY27" fmla="*/ 42917 h 92771"/>
                <a:gd name="connsiteX28" fmla="*/ 39367 w 72603"/>
                <a:gd name="connsiteY28" fmla="*/ 50661 h 92771"/>
                <a:gd name="connsiteX29" fmla="*/ 33236 w 72603"/>
                <a:gd name="connsiteY29" fmla="*/ 62883 h 92771"/>
                <a:gd name="connsiteX30" fmla="*/ 34850 w 72603"/>
                <a:gd name="connsiteY30" fmla="*/ 50016 h 92771"/>
                <a:gd name="connsiteX31" fmla="*/ 38399 w 72603"/>
                <a:gd name="connsiteY31" fmla="*/ 40376 h 92771"/>
                <a:gd name="connsiteX32" fmla="*/ 39044 w 72603"/>
                <a:gd name="connsiteY32" fmla="*/ 32954 h 92771"/>
                <a:gd name="connsiteX33" fmla="*/ 35172 w 72603"/>
                <a:gd name="connsiteY33" fmla="*/ 33277 h 92771"/>
                <a:gd name="connsiteX34" fmla="*/ 34527 w 72603"/>
                <a:gd name="connsiteY34" fmla="*/ 3025 h 92771"/>
                <a:gd name="connsiteX35" fmla="*/ 24564 w 72603"/>
                <a:gd name="connsiteY35" fmla="*/ 6575 h 92771"/>
                <a:gd name="connsiteX36" fmla="*/ 19078 w 72603"/>
                <a:gd name="connsiteY36" fmla="*/ 21055 h 92771"/>
                <a:gd name="connsiteX37" fmla="*/ 16820 w 72603"/>
                <a:gd name="connsiteY37" fmla="*/ 26541 h 92771"/>
                <a:gd name="connsiteX38" fmla="*/ 17183 w 72603"/>
                <a:gd name="connsiteY38" fmla="*/ 32188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603" h="92771">
                  <a:moveTo>
                    <a:pt x="17183" y="32188"/>
                  </a:moveTo>
                  <a:lnTo>
                    <a:pt x="25250" y="34124"/>
                  </a:lnTo>
                  <a:lnTo>
                    <a:pt x="25572" y="38641"/>
                  </a:lnTo>
                  <a:lnTo>
                    <a:pt x="17505" y="38641"/>
                  </a:lnTo>
                  <a:lnTo>
                    <a:pt x="16537" y="46063"/>
                  </a:lnTo>
                  <a:lnTo>
                    <a:pt x="18796" y="48967"/>
                  </a:lnTo>
                  <a:lnTo>
                    <a:pt x="16860" y="55098"/>
                  </a:lnTo>
                  <a:lnTo>
                    <a:pt x="5929" y="60584"/>
                  </a:lnTo>
                  <a:lnTo>
                    <a:pt x="4639" y="65101"/>
                  </a:lnTo>
                  <a:lnTo>
                    <a:pt x="9801" y="68328"/>
                  </a:lnTo>
                  <a:lnTo>
                    <a:pt x="8188" y="79259"/>
                  </a:lnTo>
                  <a:lnTo>
                    <a:pt x="3025" y="88253"/>
                  </a:lnTo>
                  <a:lnTo>
                    <a:pt x="3348" y="92771"/>
                  </a:lnTo>
                  <a:lnTo>
                    <a:pt x="21378" y="70869"/>
                  </a:lnTo>
                  <a:lnTo>
                    <a:pt x="15247" y="88253"/>
                  </a:lnTo>
                  <a:lnTo>
                    <a:pt x="25855" y="92771"/>
                  </a:lnTo>
                  <a:lnTo>
                    <a:pt x="38399" y="72160"/>
                  </a:lnTo>
                  <a:lnTo>
                    <a:pt x="43562" y="77323"/>
                  </a:lnTo>
                  <a:lnTo>
                    <a:pt x="46789" y="75709"/>
                  </a:lnTo>
                  <a:lnTo>
                    <a:pt x="47434" y="60584"/>
                  </a:lnTo>
                  <a:lnTo>
                    <a:pt x="69659" y="48685"/>
                  </a:lnTo>
                  <a:lnTo>
                    <a:pt x="70950" y="34527"/>
                  </a:lnTo>
                  <a:lnTo>
                    <a:pt x="66432" y="20047"/>
                  </a:lnTo>
                  <a:lnTo>
                    <a:pt x="56469" y="14238"/>
                  </a:lnTo>
                  <a:lnTo>
                    <a:pt x="48402" y="20047"/>
                  </a:lnTo>
                  <a:lnTo>
                    <a:pt x="50338" y="32268"/>
                  </a:lnTo>
                  <a:lnTo>
                    <a:pt x="47434" y="38722"/>
                  </a:lnTo>
                  <a:lnTo>
                    <a:pt x="46466" y="42917"/>
                  </a:lnTo>
                  <a:lnTo>
                    <a:pt x="39367" y="50661"/>
                  </a:lnTo>
                  <a:lnTo>
                    <a:pt x="33236" y="62883"/>
                  </a:lnTo>
                  <a:lnTo>
                    <a:pt x="34850" y="50016"/>
                  </a:lnTo>
                  <a:lnTo>
                    <a:pt x="38399" y="40376"/>
                  </a:lnTo>
                  <a:lnTo>
                    <a:pt x="39044" y="32954"/>
                  </a:lnTo>
                  <a:lnTo>
                    <a:pt x="35172" y="33277"/>
                  </a:lnTo>
                  <a:lnTo>
                    <a:pt x="34527" y="3025"/>
                  </a:lnTo>
                  <a:cubicBezTo>
                    <a:pt x="34527" y="3025"/>
                    <a:pt x="24887" y="5607"/>
                    <a:pt x="24564" y="6575"/>
                  </a:cubicBezTo>
                  <a:cubicBezTo>
                    <a:pt x="24242" y="7543"/>
                    <a:pt x="19078" y="21055"/>
                    <a:pt x="19078" y="21055"/>
                  </a:cubicBezTo>
                  <a:lnTo>
                    <a:pt x="16820" y="26541"/>
                  </a:lnTo>
                  <a:lnTo>
                    <a:pt x="17183" y="321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orme libre : forme 1496">
              <a:extLst>
                <a:ext uri="{FF2B5EF4-FFF2-40B4-BE49-F238E27FC236}">
                  <a16:creationId xmlns:a16="http://schemas.microsoft.com/office/drawing/2014/main" id="{85DABF3D-DAD2-48A2-9A90-49AD15BEB93C}"/>
                </a:ext>
              </a:extLst>
            </p:cNvPr>
            <p:cNvSpPr/>
            <p:nvPr/>
          </p:nvSpPr>
          <p:spPr>
            <a:xfrm>
              <a:off x="6196272" y="3397256"/>
              <a:ext cx="229911" cy="282347"/>
            </a:xfrm>
            <a:custGeom>
              <a:avLst/>
              <a:gdLst>
                <a:gd name="connsiteX0" fmla="*/ 15448 w 229910"/>
                <a:gd name="connsiteY0" fmla="*/ 181912 h 282346"/>
                <a:gd name="connsiteX1" fmla="*/ 14561 w 229910"/>
                <a:gd name="connsiteY1" fmla="*/ 194577 h 282346"/>
                <a:gd name="connsiteX2" fmla="*/ 4719 w 229910"/>
                <a:gd name="connsiteY2" fmla="*/ 199901 h 282346"/>
                <a:gd name="connsiteX3" fmla="*/ 4719 w 229910"/>
                <a:gd name="connsiteY3" fmla="*/ 203975 h 282346"/>
                <a:gd name="connsiteX4" fmla="*/ 16739 w 229910"/>
                <a:gd name="connsiteY4" fmla="*/ 203774 h 282346"/>
                <a:gd name="connsiteX5" fmla="*/ 18877 w 229910"/>
                <a:gd name="connsiteY5" fmla="*/ 206557 h 282346"/>
                <a:gd name="connsiteX6" fmla="*/ 24201 w 229910"/>
                <a:gd name="connsiteY6" fmla="*/ 207202 h 282346"/>
                <a:gd name="connsiteX7" fmla="*/ 27428 w 229910"/>
                <a:gd name="connsiteY7" fmla="*/ 209542 h 282346"/>
                <a:gd name="connsiteX8" fmla="*/ 17344 w 229910"/>
                <a:gd name="connsiteY8" fmla="*/ 209542 h 282346"/>
                <a:gd name="connsiteX9" fmla="*/ 14803 w 229910"/>
                <a:gd name="connsiteY9" fmla="*/ 212970 h 282346"/>
                <a:gd name="connsiteX10" fmla="*/ 19724 w 229910"/>
                <a:gd name="connsiteY10" fmla="*/ 218778 h 282346"/>
                <a:gd name="connsiteX11" fmla="*/ 44369 w 229910"/>
                <a:gd name="connsiteY11" fmla="*/ 219182 h 282346"/>
                <a:gd name="connsiteX12" fmla="*/ 50580 w 229910"/>
                <a:gd name="connsiteY12" fmla="*/ 210832 h 282346"/>
                <a:gd name="connsiteX13" fmla="*/ 57195 w 229910"/>
                <a:gd name="connsiteY13" fmla="*/ 209340 h 282346"/>
                <a:gd name="connsiteX14" fmla="*/ 69619 w 229910"/>
                <a:gd name="connsiteY14" fmla="*/ 211921 h 282346"/>
                <a:gd name="connsiteX15" fmla="*/ 77766 w 229910"/>
                <a:gd name="connsiteY15" fmla="*/ 207646 h 282346"/>
                <a:gd name="connsiteX16" fmla="*/ 79259 w 229910"/>
                <a:gd name="connsiteY16" fmla="*/ 221319 h 282346"/>
                <a:gd name="connsiteX17" fmla="*/ 93174 w 229910"/>
                <a:gd name="connsiteY17" fmla="*/ 225635 h 282346"/>
                <a:gd name="connsiteX18" fmla="*/ 97692 w 229910"/>
                <a:gd name="connsiteY18" fmla="*/ 230556 h 282346"/>
                <a:gd name="connsiteX19" fmla="*/ 78210 w 229910"/>
                <a:gd name="connsiteY19" fmla="*/ 233339 h 282346"/>
                <a:gd name="connsiteX20" fmla="*/ 78210 w 229910"/>
                <a:gd name="connsiteY20" fmla="*/ 239753 h 282346"/>
                <a:gd name="connsiteX21" fmla="*/ 88254 w 229910"/>
                <a:gd name="connsiteY21" fmla="*/ 242334 h 282346"/>
                <a:gd name="connsiteX22" fmla="*/ 95312 w 229910"/>
                <a:gd name="connsiteY22" fmla="*/ 242132 h 282346"/>
                <a:gd name="connsiteX23" fmla="*/ 103702 w 229910"/>
                <a:gd name="connsiteY23" fmla="*/ 243383 h 282346"/>
                <a:gd name="connsiteX24" fmla="*/ 107735 w 229910"/>
                <a:gd name="connsiteY24" fmla="*/ 239309 h 282346"/>
                <a:gd name="connsiteX25" fmla="*/ 115036 w 229910"/>
                <a:gd name="connsiteY25" fmla="*/ 237615 h 282346"/>
                <a:gd name="connsiteX26" fmla="*/ 118908 w 229910"/>
                <a:gd name="connsiteY26" fmla="*/ 240398 h 282346"/>
                <a:gd name="connsiteX27" fmla="*/ 122337 w 229910"/>
                <a:gd name="connsiteY27" fmla="*/ 245117 h 282346"/>
                <a:gd name="connsiteX28" fmla="*/ 126169 w 229910"/>
                <a:gd name="connsiteY28" fmla="*/ 260324 h 282346"/>
                <a:gd name="connsiteX29" fmla="*/ 140084 w 229910"/>
                <a:gd name="connsiteY29" fmla="*/ 276175 h 282346"/>
                <a:gd name="connsiteX30" fmla="*/ 152508 w 229910"/>
                <a:gd name="connsiteY30" fmla="*/ 281298 h 282346"/>
                <a:gd name="connsiteX31" fmla="*/ 170941 w 229910"/>
                <a:gd name="connsiteY31" fmla="*/ 280451 h 282346"/>
                <a:gd name="connsiteX32" fmla="*/ 173522 w 229910"/>
                <a:gd name="connsiteY32" fmla="*/ 272747 h 282346"/>
                <a:gd name="connsiteX33" fmla="*/ 187236 w 229910"/>
                <a:gd name="connsiteY33" fmla="*/ 265446 h 282346"/>
                <a:gd name="connsiteX34" fmla="*/ 200869 w 229910"/>
                <a:gd name="connsiteY34" fmla="*/ 260888 h 282346"/>
                <a:gd name="connsiteX35" fmla="*/ 213817 w 229910"/>
                <a:gd name="connsiteY35" fmla="*/ 251732 h 282346"/>
                <a:gd name="connsiteX36" fmla="*/ 216197 w 229910"/>
                <a:gd name="connsiteY36" fmla="*/ 248909 h 282346"/>
                <a:gd name="connsiteX37" fmla="*/ 224506 w 229910"/>
                <a:gd name="connsiteY37" fmla="*/ 228943 h 282346"/>
                <a:gd name="connsiteX38" fmla="*/ 226361 w 229910"/>
                <a:gd name="connsiteY38" fmla="*/ 216963 h 282346"/>
                <a:gd name="connsiteX39" fmla="*/ 204984 w 229910"/>
                <a:gd name="connsiteY39" fmla="*/ 203814 h 282346"/>
                <a:gd name="connsiteX40" fmla="*/ 196554 w 229910"/>
                <a:gd name="connsiteY40" fmla="*/ 169327 h 282346"/>
                <a:gd name="connsiteX41" fmla="*/ 215229 w 229910"/>
                <a:gd name="connsiteY41" fmla="*/ 147586 h 282346"/>
                <a:gd name="connsiteX42" fmla="*/ 215229 w 229910"/>
                <a:gd name="connsiteY42" fmla="*/ 145691 h 282346"/>
                <a:gd name="connsiteX43" fmla="*/ 200869 w 229910"/>
                <a:gd name="connsiteY43" fmla="*/ 124797 h 282346"/>
                <a:gd name="connsiteX44" fmla="*/ 213172 w 229910"/>
                <a:gd name="connsiteY44" fmla="*/ 98257 h 282346"/>
                <a:gd name="connsiteX45" fmla="*/ 209300 w 229910"/>
                <a:gd name="connsiteY45" fmla="*/ 69740 h 282346"/>
                <a:gd name="connsiteX46" fmla="*/ 224708 w 229910"/>
                <a:gd name="connsiteY46" fmla="*/ 57437 h 282346"/>
                <a:gd name="connsiteX47" fmla="*/ 228015 w 229910"/>
                <a:gd name="connsiteY47" fmla="*/ 55219 h 282346"/>
                <a:gd name="connsiteX48" fmla="*/ 227007 w 229910"/>
                <a:gd name="connsiteY48" fmla="*/ 51911 h 282346"/>
                <a:gd name="connsiteX49" fmla="*/ 204782 w 229910"/>
                <a:gd name="connsiteY49" fmla="*/ 6494 h 282346"/>
                <a:gd name="connsiteX50" fmla="*/ 204943 w 229910"/>
                <a:gd name="connsiteY50" fmla="*/ 6454 h 282346"/>
                <a:gd name="connsiteX51" fmla="*/ 201959 w 229910"/>
                <a:gd name="connsiteY51" fmla="*/ 6252 h 282346"/>
                <a:gd name="connsiteX52" fmla="*/ 194981 w 229910"/>
                <a:gd name="connsiteY52" fmla="*/ 9196 h 282346"/>
                <a:gd name="connsiteX53" fmla="*/ 179855 w 229910"/>
                <a:gd name="connsiteY53" fmla="*/ 10003 h 282346"/>
                <a:gd name="connsiteX54" fmla="*/ 170134 w 229910"/>
                <a:gd name="connsiteY54" fmla="*/ 3509 h 282346"/>
                <a:gd name="connsiteX55" fmla="*/ 165576 w 229910"/>
                <a:gd name="connsiteY55" fmla="*/ 3025 h 282346"/>
                <a:gd name="connsiteX56" fmla="*/ 161502 w 229910"/>
                <a:gd name="connsiteY56" fmla="*/ 5607 h 282346"/>
                <a:gd name="connsiteX57" fmla="*/ 151136 w 229910"/>
                <a:gd name="connsiteY57" fmla="*/ 9358 h 282346"/>
                <a:gd name="connsiteX58" fmla="*/ 136978 w 229910"/>
                <a:gd name="connsiteY58" fmla="*/ 9681 h 282346"/>
                <a:gd name="connsiteX59" fmla="*/ 117819 w 229910"/>
                <a:gd name="connsiteY59" fmla="*/ 22830 h 282346"/>
                <a:gd name="connsiteX60" fmla="*/ 115560 w 229910"/>
                <a:gd name="connsiteY60" fmla="*/ 32591 h 282346"/>
                <a:gd name="connsiteX61" fmla="*/ 99467 w 229910"/>
                <a:gd name="connsiteY61" fmla="*/ 42997 h 282346"/>
                <a:gd name="connsiteX62" fmla="*/ 89585 w 229910"/>
                <a:gd name="connsiteY62" fmla="*/ 43643 h 282346"/>
                <a:gd name="connsiteX63" fmla="*/ 84422 w 229910"/>
                <a:gd name="connsiteY63" fmla="*/ 51266 h 282346"/>
                <a:gd name="connsiteX64" fmla="*/ 80751 w 229910"/>
                <a:gd name="connsiteY64" fmla="*/ 54251 h 282346"/>
                <a:gd name="connsiteX65" fmla="*/ 80549 w 229910"/>
                <a:gd name="connsiteY65" fmla="*/ 57034 h 282346"/>
                <a:gd name="connsiteX66" fmla="*/ 82486 w 229910"/>
                <a:gd name="connsiteY66" fmla="*/ 60704 h 282346"/>
                <a:gd name="connsiteX67" fmla="*/ 95110 w 229910"/>
                <a:gd name="connsiteY67" fmla="*/ 61310 h 282346"/>
                <a:gd name="connsiteX68" fmla="*/ 103702 w 229910"/>
                <a:gd name="connsiteY68" fmla="*/ 54493 h 282346"/>
                <a:gd name="connsiteX69" fmla="*/ 108381 w 229910"/>
                <a:gd name="connsiteY69" fmla="*/ 53202 h 282346"/>
                <a:gd name="connsiteX70" fmla="*/ 133227 w 229910"/>
                <a:gd name="connsiteY70" fmla="*/ 53202 h 282346"/>
                <a:gd name="connsiteX71" fmla="*/ 131533 w 229910"/>
                <a:gd name="connsiteY71" fmla="*/ 56832 h 282346"/>
                <a:gd name="connsiteX72" fmla="*/ 128306 w 229910"/>
                <a:gd name="connsiteY72" fmla="*/ 65182 h 282346"/>
                <a:gd name="connsiteX73" fmla="*/ 127661 w 229910"/>
                <a:gd name="connsiteY73" fmla="*/ 72482 h 282346"/>
                <a:gd name="connsiteX74" fmla="*/ 131533 w 229910"/>
                <a:gd name="connsiteY74" fmla="*/ 81679 h 282346"/>
                <a:gd name="connsiteX75" fmla="*/ 123829 w 229910"/>
                <a:gd name="connsiteY75" fmla="*/ 95191 h 282346"/>
                <a:gd name="connsiteX76" fmla="*/ 123386 w 229910"/>
                <a:gd name="connsiteY76" fmla="*/ 100757 h 282346"/>
                <a:gd name="connsiteX77" fmla="*/ 124878 w 229910"/>
                <a:gd name="connsiteY77" fmla="*/ 105033 h 282346"/>
                <a:gd name="connsiteX78" fmla="*/ 128548 w 229910"/>
                <a:gd name="connsiteY78" fmla="*/ 109510 h 282346"/>
                <a:gd name="connsiteX79" fmla="*/ 124676 w 229910"/>
                <a:gd name="connsiteY79" fmla="*/ 112092 h 282346"/>
                <a:gd name="connsiteX80" fmla="*/ 122538 w 229910"/>
                <a:gd name="connsiteY80" fmla="*/ 121933 h 282346"/>
                <a:gd name="connsiteX81" fmla="*/ 108381 w 229910"/>
                <a:gd name="connsiteY81" fmla="*/ 140367 h 282346"/>
                <a:gd name="connsiteX82" fmla="*/ 79057 w 229910"/>
                <a:gd name="connsiteY82" fmla="*/ 154282 h 282346"/>
                <a:gd name="connsiteX83" fmla="*/ 62116 w 229910"/>
                <a:gd name="connsiteY83" fmla="*/ 154524 h 282346"/>
                <a:gd name="connsiteX84" fmla="*/ 40497 w 229910"/>
                <a:gd name="connsiteY84" fmla="*/ 164568 h 282346"/>
                <a:gd name="connsiteX85" fmla="*/ 34285 w 229910"/>
                <a:gd name="connsiteY85" fmla="*/ 164568 h 282346"/>
                <a:gd name="connsiteX86" fmla="*/ 31058 w 229910"/>
                <a:gd name="connsiteY86" fmla="*/ 163922 h 282346"/>
                <a:gd name="connsiteX87" fmla="*/ 25089 w 229910"/>
                <a:gd name="connsiteY87" fmla="*/ 163922 h 282346"/>
                <a:gd name="connsiteX88" fmla="*/ 21015 w 229910"/>
                <a:gd name="connsiteY88" fmla="*/ 169085 h 282346"/>
                <a:gd name="connsiteX89" fmla="*/ 3025 w 229910"/>
                <a:gd name="connsiteY89" fmla="*/ 174853 h 282346"/>
                <a:gd name="connsiteX90" fmla="*/ 3025 w 229910"/>
                <a:gd name="connsiteY90" fmla="*/ 177193 h 282346"/>
                <a:gd name="connsiteX91" fmla="*/ 7301 w 229910"/>
                <a:gd name="connsiteY91" fmla="*/ 179129 h 2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9910" h="282346">
                  <a:moveTo>
                    <a:pt x="15448" y="181912"/>
                  </a:moveTo>
                  <a:lnTo>
                    <a:pt x="14561" y="194577"/>
                  </a:lnTo>
                  <a:lnTo>
                    <a:pt x="4719" y="199901"/>
                  </a:lnTo>
                  <a:lnTo>
                    <a:pt x="4719" y="203975"/>
                  </a:lnTo>
                  <a:lnTo>
                    <a:pt x="16739" y="203774"/>
                  </a:lnTo>
                  <a:lnTo>
                    <a:pt x="18877" y="206557"/>
                  </a:lnTo>
                  <a:lnTo>
                    <a:pt x="24201" y="207202"/>
                  </a:lnTo>
                  <a:lnTo>
                    <a:pt x="27428" y="209542"/>
                  </a:lnTo>
                  <a:lnTo>
                    <a:pt x="17344" y="209542"/>
                  </a:lnTo>
                  <a:lnTo>
                    <a:pt x="14803" y="212970"/>
                  </a:lnTo>
                  <a:lnTo>
                    <a:pt x="19724" y="218778"/>
                  </a:lnTo>
                  <a:lnTo>
                    <a:pt x="44369" y="219182"/>
                  </a:lnTo>
                  <a:lnTo>
                    <a:pt x="50580" y="210832"/>
                  </a:lnTo>
                  <a:lnTo>
                    <a:pt x="57195" y="209340"/>
                  </a:lnTo>
                  <a:lnTo>
                    <a:pt x="69619" y="211921"/>
                  </a:lnTo>
                  <a:lnTo>
                    <a:pt x="77766" y="207646"/>
                  </a:lnTo>
                  <a:lnTo>
                    <a:pt x="79259" y="221319"/>
                  </a:lnTo>
                  <a:lnTo>
                    <a:pt x="93174" y="225635"/>
                  </a:lnTo>
                  <a:lnTo>
                    <a:pt x="97692" y="230556"/>
                  </a:lnTo>
                  <a:lnTo>
                    <a:pt x="78210" y="233339"/>
                  </a:lnTo>
                  <a:lnTo>
                    <a:pt x="78210" y="239753"/>
                  </a:lnTo>
                  <a:lnTo>
                    <a:pt x="88254" y="242334"/>
                  </a:lnTo>
                  <a:lnTo>
                    <a:pt x="95312" y="242132"/>
                  </a:lnTo>
                  <a:lnTo>
                    <a:pt x="103702" y="243383"/>
                  </a:lnTo>
                  <a:lnTo>
                    <a:pt x="107735" y="239309"/>
                  </a:lnTo>
                  <a:lnTo>
                    <a:pt x="115036" y="237615"/>
                  </a:lnTo>
                  <a:lnTo>
                    <a:pt x="118908" y="240398"/>
                  </a:lnTo>
                  <a:lnTo>
                    <a:pt x="122337" y="245117"/>
                  </a:lnTo>
                  <a:lnTo>
                    <a:pt x="126169" y="260324"/>
                  </a:lnTo>
                  <a:lnTo>
                    <a:pt x="140084" y="276175"/>
                  </a:lnTo>
                  <a:lnTo>
                    <a:pt x="152508" y="281298"/>
                  </a:lnTo>
                  <a:lnTo>
                    <a:pt x="170941" y="280451"/>
                  </a:lnTo>
                  <a:lnTo>
                    <a:pt x="173522" y="272747"/>
                  </a:lnTo>
                  <a:lnTo>
                    <a:pt x="187236" y="265446"/>
                  </a:lnTo>
                  <a:lnTo>
                    <a:pt x="200869" y="260888"/>
                  </a:lnTo>
                  <a:lnTo>
                    <a:pt x="213817" y="251732"/>
                  </a:lnTo>
                  <a:lnTo>
                    <a:pt x="216197" y="248909"/>
                  </a:lnTo>
                  <a:lnTo>
                    <a:pt x="224506" y="228943"/>
                  </a:lnTo>
                  <a:lnTo>
                    <a:pt x="226361" y="216963"/>
                  </a:lnTo>
                  <a:lnTo>
                    <a:pt x="204984" y="203814"/>
                  </a:lnTo>
                  <a:lnTo>
                    <a:pt x="196554" y="169327"/>
                  </a:lnTo>
                  <a:lnTo>
                    <a:pt x="215229" y="147586"/>
                  </a:lnTo>
                  <a:lnTo>
                    <a:pt x="215229" y="145691"/>
                  </a:lnTo>
                  <a:lnTo>
                    <a:pt x="200869" y="124797"/>
                  </a:lnTo>
                  <a:lnTo>
                    <a:pt x="213172" y="98257"/>
                  </a:lnTo>
                  <a:lnTo>
                    <a:pt x="209300" y="69740"/>
                  </a:lnTo>
                  <a:lnTo>
                    <a:pt x="224708" y="57437"/>
                  </a:lnTo>
                  <a:lnTo>
                    <a:pt x="228015" y="55219"/>
                  </a:lnTo>
                  <a:lnTo>
                    <a:pt x="227007" y="51911"/>
                  </a:lnTo>
                  <a:lnTo>
                    <a:pt x="204782" y="6494"/>
                  </a:lnTo>
                  <a:lnTo>
                    <a:pt x="204943" y="6454"/>
                  </a:lnTo>
                  <a:lnTo>
                    <a:pt x="201959" y="6252"/>
                  </a:lnTo>
                  <a:lnTo>
                    <a:pt x="194981" y="9196"/>
                  </a:lnTo>
                  <a:lnTo>
                    <a:pt x="179855" y="10003"/>
                  </a:lnTo>
                  <a:lnTo>
                    <a:pt x="170134" y="3509"/>
                  </a:lnTo>
                  <a:lnTo>
                    <a:pt x="165576" y="3025"/>
                  </a:lnTo>
                  <a:lnTo>
                    <a:pt x="161502" y="5607"/>
                  </a:lnTo>
                  <a:lnTo>
                    <a:pt x="151136" y="9358"/>
                  </a:lnTo>
                  <a:lnTo>
                    <a:pt x="136978" y="9681"/>
                  </a:lnTo>
                  <a:lnTo>
                    <a:pt x="117819" y="22830"/>
                  </a:lnTo>
                  <a:lnTo>
                    <a:pt x="115560" y="32591"/>
                  </a:lnTo>
                  <a:lnTo>
                    <a:pt x="99467" y="42997"/>
                  </a:lnTo>
                  <a:lnTo>
                    <a:pt x="89585" y="43643"/>
                  </a:lnTo>
                  <a:lnTo>
                    <a:pt x="84422" y="51266"/>
                  </a:lnTo>
                  <a:lnTo>
                    <a:pt x="80751" y="54251"/>
                  </a:lnTo>
                  <a:lnTo>
                    <a:pt x="80549" y="57034"/>
                  </a:lnTo>
                  <a:lnTo>
                    <a:pt x="82486" y="60704"/>
                  </a:lnTo>
                  <a:lnTo>
                    <a:pt x="95110" y="61310"/>
                  </a:lnTo>
                  <a:lnTo>
                    <a:pt x="103702" y="54493"/>
                  </a:lnTo>
                  <a:lnTo>
                    <a:pt x="108381" y="53202"/>
                  </a:lnTo>
                  <a:lnTo>
                    <a:pt x="133227" y="53202"/>
                  </a:lnTo>
                  <a:lnTo>
                    <a:pt x="131533" y="56832"/>
                  </a:lnTo>
                  <a:lnTo>
                    <a:pt x="128306" y="65182"/>
                  </a:lnTo>
                  <a:lnTo>
                    <a:pt x="127661" y="72482"/>
                  </a:lnTo>
                  <a:lnTo>
                    <a:pt x="131533" y="81679"/>
                  </a:lnTo>
                  <a:lnTo>
                    <a:pt x="123829" y="95191"/>
                  </a:lnTo>
                  <a:lnTo>
                    <a:pt x="123386" y="100757"/>
                  </a:lnTo>
                  <a:lnTo>
                    <a:pt x="124878" y="105033"/>
                  </a:lnTo>
                  <a:lnTo>
                    <a:pt x="128548" y="109510"/>
                  </a:lnTo>
                  <a:lnTo>
                    <a:pt x="124676" y="112092"/>
                  </a:lnTo>
                  <a:lnTo>
                    <a:pt x="122538" y="121933"/>
                  </a:lnTo>
                  <a:lnTo>
                    <a:pt x="108381" y="140367"/>
                  </a:lnTo>
                  <a:lnTo>
                    <a:pt x="79057" y="154282"/>
                  </a:lnTo>
                  <a:lnTo>
                    <a:pt x="62116" y="154524"/>
                  </a:lnTo>
                  <a:lnTo>
                    <a:pt x="40497" y="164568"/>
                  </a:lnTo>
                  <a:lnTo>
                    <a:pt x="34285" y="164568"/>
                  </a:lnTo>
                  <a:lnTo>
                    <a:pt x="31058" y="163922"/>
                  </a:lnTo>
                  <a:lnTo>
                    <a:pt x="25089" y="163922"/>
                  </a:lnTo>
                  <a:lnTo>
                    <a:pt x="21015" y="169085"/>
                  </a:lnTo>
                  <a:lnTo>
                    <a:pt x="3025" y="174853"/>
                  </a:lnTo>
                  <a:lnTo>
                    <a:pt x="3025" y="177193"/>
                  </a:lnTo>
                  <a:lnTo>
                    <a:pt x="7301" y="179129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orme libre : forme 1497">
              <a:extLst>
                <a:ext uri="{FF2B5EF4-FFF2-40B4-BE49-F238E27FC236}">
                  <a16:creationId xmlns:a16="http://schemas.microsoft.com/office/drawing/2014/main" id="{2ACD3534-B9DF-497B-AC69-DE5E722A0984}"/>
                </a:ext>
              </a:extLst>
            </p:cNvPr>
            <p:cNvSpPr/>
            <p:nvPr/>
          </p:nvSpPr>
          <p:spPr>
            <a:xfrm>
              <a:off x="6105719" y="3078890"/>
              <a:ext cx="713934" cy="762336"/>
            </a:xfrm>
            <a:custGeom>
              <a:avLst/>
              <a:gdLst>
                <a:gd name="connsiteX0" fmla="*/ 708973 w 713933"/>
                <a:gd name="connsiteY0" fmla="*/ 472648 h 762335"/>
                <a:gd name="connsiteX1" fmla="*/ 677269 w 713933"/>
                <a:gd name="connsiteY1" fmla="*/ 441590 h 762335"/>
                <a:gd name="connsiteX2" fmla="*/ 648147 w 713933"/>
                <a:gd name="connsiteY2" fmla="*/ 434733 h 762335"/>
                <a:gd name="connsiteX3" fmla="*/ 639596 w 713933"/>
                <a:gd name="connsiteY3" fmla="*/ 430458 h 762335"/>
                <a:gd name="connsiteX4" fmla="*/ 615838 w 713933"/>
                <a:gd name="connsiteY4" fmla="*/ 430014 h 762335"/>
                <a:gd name="connsiteX5" fmla="*/ 596276 w 713933"/>
                <a:gd name="connsiteY5" fmla="*/ 453368 h 762335"/>
                <a:gd name="connsiteX6" fmla="*/ 586636 w 713933"/>
                <a:gd name="connsiteY6" fmla="*/ 450383 h 762335"/>
                <a:gd name="connsiteX7" fmla="*/ 578488 w 713933"/>
                <a:gd name="connsiteY7" fmla="*/ 435379 h 762335"/>
                <a:gd name="connsiteX8" fmla="*/ 569292 w 713933"/>
                <a:gd name="connsiteY8" fmla="*/ 436225 h 762335"/>
                <a:gd name="connsiteX9" fmla="*/ 569937 w 713933"/>
                <a:gd name="connsiteY9" fmla="*/ 432353 h 762335"/>
                <a:gd name="connsiteX10" fmla="*/ 600995 w 713933"/>
                <a:gd name="connsiteY10" fmla="*/ 410088 h 762335"/>
                <a:gd name="connsiteX11" fmla="*/ 602689 w 713933"/>
                <a:gd name="connsiteY11" fmla="*/ 394438 h 762335"/>
                <a:gd name="connsiteX12" fmla="*/ 597123 w 713933"/>
                <a:gd name="connsiteY12" fmla="*/ 360597 h 762335"/>
                <a:gd name="connsiteX13" fmla="*/ 565419 w 713933"/>
                <a:gd name="connsiteY13" fmla="*/ 326312 h 762335"/>
                <a:gd name="connsiteX14" fmla="*/ 561789 w 713933"/>
                <a:gd name="connsiteY14" fmla="*/ 315825 h 762335"/>
                <a:gd name="connsiteX15" fmla="*/ 563927 w 713933"/>
                <a:gd name="connsiteY15" fmla="*/ 313889 h 762335"/>
                <a:gd name="connsiteX16" fmla="*/ 575907 w 713933"/>
                <a:gd name="connsiteY16" fmla="*/ 329095 h 762335"/>
                <a:gd name="connsiteX17" fmla="*/ 586192 w 713933"/>
                <a:gd name="connsiteY17" fmla="*/ 329741 h 762335"/>
                <a:gd name="connsiteX18" fmla="*/ 592404 w 713933"/>
                <a:gd name="connsiteY18" fmla="*/ 331031 h 762335"/>
                <a:gd name="connsiteX19" fmla="*/ 593896 w 713933"/>
                <a:gd name="connsiteY19" fmla="*/ 327159 h 762335"/>
                <a:gd name="connsiteX20" fmla="*/ 579537 w 713933"/>
                <a:gd name="connsiteY20" fmla="*/ 296302 h 762335"/>
                <a:gd name="connsiteX21" fmla="*/ 574414 w 713933"/>
                <a:gd name="connsiteY21" fmla="*/ 280653 h 762335"/>
                <a:gd name="connsiteX22" fmla="*/ 574616 w 713933"/>
                <a:gd name="connsiteY22" fmla="*/ 272948 h 762335"/>
                <a:gd name="connsiteX23" fmla="*/ 579738 w 713933"/>
                <a:gd name="connsiteY23" fmla="*/ 263107 h 762335"/>
                <a:gd name="connsiteX24" fmla="*/ 583167 w 713933"/>
                <a:gd name="connsiteY24" fmla="*/ 258186 h 762335"/>
                <a:gd name="connsiteX25" fmla="*/ 579738 w 713933"/>
                <a:gd name="connsiteY25" fmla="*/ 254757 h 762335"/>
                <a:gd name="connsiteX26" fmla="*/ 564532 w 713933"/>
                <a:gd name="connsiteY26" fmla="*/ 237212 h 762335"/>
                <a:gd name="connsiteX27" fmla="*/ 560660 w 713933"/>
                <a:gd name="connsiteY27" fmla="*/ 218577 h 762335"/>
                <a:gd name="connsiteX28" fmla="*/ 552754 w 713933"/>
                <a:gd name="connsiteY28" fmla="*/ 203572 h 762335"/>
                <a:gd name="connsiteX29" fmla="*/ 510120 w 713933"/>
                <a:gd name="connsiteY29" fmla="*/ 176386 h 762335"/>
                <a:gd name="connsiteX30" fmla="*/ 506893 w 713933"/>
                <a:gd name="connsiteY30" fmla="*/ 166544 h 762335"/>
                <a:gd name="connsiteX31" fmla="*/ 501125 w 713933"/>
                <a:gd name="connsiteY31" fmla="*/ 156259 h 762335"/>
                <a:gd name="connsiteX32" fmla="*/ 499189 w 713933"/>
                <a:gd name="connsiteY32" fmla="*/ 129073 h 762335"/>
                <a:gd name="connsiteX33" fmla="*/ 492977 w 713933"/>
                <a:gd name="connsiteY33" fmla="*/ 108300 h 762335"/>
                <a:gd name="connsiteX34" fmla="*/ 492130 w 713933"/>
                <a:gd name="connsiteY34" fmla="*/ 66755 h 762335"/>
                <a:gd name="connsiteX35" fmla="*/ 492977 w 713933"/>
                <a:gd name="connsiteY35" fmla="*/ 37189 h 762335"/>
                <a:gd name="connsiteX36" fmla="*/ 480352 w 713933"/>
                <a:gd name="connsiteY36" fmla="*/ 27751 h 762335"/>
                <a:gd name="connsiteX37" fmla="*/ 475270 w 713933"/>
                <a:gd name="connsiteY37" fmla="*/ 15327 h 762335"/>
                <a:gd name="connsiteX38" fmla="*/ 469623 w 713933"/>
                <a:gd name="connsiteY38" fmla="*/ 3025 h 762335"/>
                <a:gd name="connsiteX39" fmla="*/ 455708 w 713933"/>
                <a:gd name="connsiteY39" fmla="*/ 17183 h 762335"/>
                <a:gd name="connsiteX40" fmla="*/ 460628 w 713933"/>
                <a:gd name="connsiteY40" fmla="*/ 42957 h 762335"/>
                <a:gd name="connsiteX41" fmla="*/ 445745 w 713933"/>
                <a:gd name="connsiteY41" fmla="*/ 54331 h 762335"/>
                <a:gd name="connsiteX42" fmla="*/ 335670 w 713933"/>
                <a:gd name="connsiteY42" fmla="*/ 112092 h 762335"/>
                <a:gd name="connsiteX43" fmla="*/ 335509 w 713933"/>
                <a:gd name="connsiteY43" fmla="*/ 111809 h 762335"/>
                <a:gd name="connsiteX44" fmla="*/ 328087 w 713933"/>
                <a:gd name="connsiteY44" fmla="*/ 124797 h 762335"/>
                <a:gd name="connsiteX45" fmla="*/ 318003 w 713933"/>
                <a:gd name="connsiteY45" fmla="*/ 134720 h 762335"/>
                <a:gd name="connsiteX46" fmla="*/ 306144 w 713933"/>
                <a:gd name="connsiteY46" fmla="*/ 157630 h 762335"/>
                <a:gd name="connsiteX47" fmla="*/ 306790 w 713933"/>
                <a:gd name="connsiteY47" fmla="*/ 162027 h 762335"/>
                <a:gd name="connsiteX48" fmla="*/ 318164 w 713933"/>
                <a:gd name="connsiteY48" fmla="*/ 178927 h 762335"/>
                <a:gd name="connsiteX49" fmla="*/ 317680 w 713933"/>
                <a:gd name="connsiteY49" fmla="*/ 197925 h 762335"/>
                <a:gd name="connsiteX50" fmla="*/ 321754 w 713933"/>
                <a:gd name="connsiteY50" fmla="*/ 206839 h 762335"/>
                <a:gd name="connsiteX51" fmla="*/ 330507 w 713933"/>
                <a:gd name="connsiteY51" fmla="*/ 206516 h 762335"/>
                <a:gd name="connsiteX52" fmla="*/ 327926 w 713933"/>
                <a:gd name="connsiteY52" fmla="*/ 211074 h 762335"/>
                <a:gd name="connsiteX53" fmla="*/ 327280 w 713933"/>
                <a:gd name="connsiteY53" fmla="*/ 221642 h 762335"/>
                <a:gd name="connsiteX54" fmla="*/ 335388 w 713933"/>
                <a:gd name="connsiteY54" fmla="*/ 222771 h 762335"/>
                <a:gd name="connsiteX55" fmla="*/ 346117 w 713933"/>
                <a:gd name="connsiteY55" fmla="*/ 210752 h 762335"/>
                <a:gd name="connsiteX56" fmla="*/ 348537 w 713933"/>
                <a:gd name="connsiteY56" fmla="*/ 216762 h 762335"/>
                <a:gd name="connsiteX57" fmla="*/ 355353 w 713933"/>
                <a:gd name="connsiteY57" fmla="*/ 216923 h 762335"/>
                <a:gd name="connsiteX58" fmla="*/ 364792 w 713933"/>
                <a:gd name="connsiteY58" fmla="*/ 210268 h 762335"/>
                <a:gd name="connsiteX59" fmla="*/ 362533 w 713933"/>
                <a:gd name="connsiteY59" fmla="*/ 214826 h 762335"/>
                <a:gd name="connsiteX60" fmla="*/ 363501 w 713933"/>
                <a:gd name="connsiteY60" fmla="*/ 226845 h 762335"/>
                <a:gd name="connsiteX61" fmla="*/ 352611 w 713933"/>
                <a:gd name="connsiteY61" fmla="*/ 233823 h 762335"/>
                <a:gd name="connsiteX62" fmla="*/ 351804 w 713933"/>
                <a:gd name="connsiteY62" fmla="*/ 237090 h 762335"/>
                <a:gd name="connsiteX63" fmla="*/ 356362 w 713933"/>
                <a:gd name="connsiteY63" fmla="*/ 239511 h 762335"/>
                <a:gd name="connsiteX64" fmla="*/ 350675 w 713933"/>
                <a:gd name="connsiteY64" fmla="*/ 246650 h 762335"/>
                <a:gd name="connsiteX65" fmla="*/ 338332 w 713933"/>
                <a:gd name="connsiteY65" fmla="*/ 249393 h 762335"/>
                <a:gd name="connsiteX66" fmla="*/ 333290 w 713933"/>
                <a:gd name="connsiteY66" fmla="*/ 266777 h 762335"/>
                <a:gd name="connsiteX67" fmla="*/ 342043 w 713933"/>
                <a:gd name="connsiteY67" fmla="*/ 277990 h 762335"/>
                <a:gd name="connsiteX68" fmla="*/ 324981 w 713933"/>
                <a:gd name="connsiteY68" fmla="*/ 293439 h 762335"/>
                <a:gd name="connsiteX69" fmla="*/ 325142 w 713933"/>
                <a:gd name="connsiteY69" fmla="*/ 310017 h 762335"/>
                <a:gd name="connsiteX70" fmla="*/ 330991 w 713933"/>
                <a:gd name="connsiteY70" fmla="*/ 329337 h 762335"/>
                <a:gd name="connsiteX71" fmla="*/ 335226 w 713933"/>
                <a:gd name="connsiteY71" fmla="*/ 337444 h 762335"/>
                <a:gd name="connsiteX72" fmla="*/ 327926 w 713933"/>
                <a:gd name="connsiteY72" fmla="*/ 333371 h 762335"/>
                <a:gd name="connsiteX73" fmla="*/ 326957 w 713933"/>
                <a:gd name="connsiteY73" fmla="*/ 322158 h 762335"/>
                <a:gd name="connsiteX74" fmla="*/ 324053 w 713933"/>
                <a:gd name="connsiteY74" fmla="*/ 319576 h 762335"/>
                <a:gd name="connsiteX75" fmla="*/ 314978 w 713933"/>
                <a:gd name="connsiteY75" fmla="*/ 319899 h 762335"/>
                <a:gd name="connsiteX76" fmla="*/ 313970 w 713933"/>
                <a:gd name="connsiteY76" fmla="*/ 323771 h 762335"/>
                <a:gd name="connsiteX77" fmla="*/ 333653 w 713933"/>
                <a:gd name="connsiteY77" fmla="*/ 363985 h 762335"/>
                <a:gd name="connsiteX78" fmla="*/ 338655 w 713933"/>
                <a:gd name="connsiteY78" fmla="*/ 380684 h 762335"/>
                <a:gd name="connsiteX79" fmla="*/ 325223 w 713933"/>
                <a:gd name="connsiteY79" fmla="*/ 389759 h 762335"/>
                <a:gd name="connsiteX80" fmla="*/ 318205 w 713933"/>
                <a:gd name="connsiteY80" fmla="*/ 395366 h 762335"/>
                <a:gd name="connsiteX81" fmla="*/ 321472 w 713933"/>
                <a:gd name="connsiteY81" fmla="*/ 419204 h 762335"/>
                <a:gd name="connsiteX82" fmla="*/ 311146 w 713933"/>
                <a:gd name="connsiteY82" fmla="*/ 441469 h 762335"/>
                <a:gd name="connsiteX83" fmla="*/ 322964 w 713933"/>
                <a:gd name="connsiteY83" fmla="*/ 458692 h 762335"/>
                <a:gd name="connsiteX84" fmla="*/ 322964 w 713933"/>
                <a:gd name="connsiteY84" fmla="*/ 472245 h 762335"/>
                <a:gd name="connsiteX85" fmla="*/ 305902 w 713933"/>
                <a:gd name="connsiteY85" fmla="*/ 492130 h 762335"/>
                <a:gd name="connsiteX86" fmla="*/ 310581 w 713933"/>
                <a:gd name="connsiteY86" fmla="*/ 511209 h 762335"/>
                <a:gd name="connsiteX87" fmla="*/ 335630 w 713933"/>
                <a:gd name="connsiteY87" fmla="*/ 526617 h 762335"/>
                <a:gd name="connsiteX88" fmla="*/ 331717 w 713933"/>
                <a:gd name="connsiteY88" fmla="*/ 551907 h 762335"/>
                <a:gd name="connsiteX89" fmla="*/ 321593 w 713933"/>
                <a:gd name="connsiteY89" fmla="*/ 576270 h 762335"/>
                <a:gd name="connsiteX90" fmla="*/ 316067 w 713933"/>
                <a:gd name="connsiteY90" fmla="*/ 582763 h 762335"/>
                <a:gd name="connsiteX91" fmla="*/ 308000 w 713933"/>
                <a:gd name="connsiteY91" fmla="*/ 588491 h 762335"/>
                <a:gd name="connsiteX92" fmla="*/ 307153 w 713933"/>
                <a:gd name="connsiteY92" fmla="*/ 589338 h 762335"/>
                <a:gd name="connsiteX93" fmla="*/ 306225 w 713933"/>
                <a:gd name="connsiteY93" fmla="*/ 589741 h 762335"/>
                <a:gd name="connsiteX94" fmla="*/ 301385 w 713933"/>
                <a:gd name="connsiteY94" fmla="*/ 593170 h 762335"/>
                <a:gd name="connsiteX95" fmla="*/ 296262 w 713933"/>
                <a:gd name="connsiteY95" fmla="*/ 594057 h 762335"/>
                <a:gd name="connsiteX96" fmla="*/ 280612 w 713933"/>
                <a:gd name="connsiteY96" fmla="*/ 604545 h 762335"/>
                <a:gd name="connsiteX97" fmla="*/ 274199 w 713933"/>
                <a:gd name="connsiteY97" fmla="*/ 611845 h 762335"/>
                <a:gd name="connsiteX98" fmla="*/ 271617 w 713933"/>
                <a:gd name="connsiteY98" fmla="*/ 623421 h 762335"/>
                <a:gd name="connsiteX99" fmla="*/ 267987 w 713933"/>
                <a:gd name="connsiteY99" fmla="*/ 626850 h 762335"/>
                <a:gd name="connsiteX100" fmla="*/ 241406 w 713933"/>
                <a:gd name="connsiteY100" fmla="*/ 625559 h 762335"/>
                <a:gd name="connsiteX101" fmla="*/ 236486 w 713933"/>
                <a:gd name="connsiteY101" fmla="*/ 622332 h 762335"/>
                <a:gd name="connsiteX102" fmla="*/ 205629 w 713933"/>
                <a:gd name="connsiteY102" fmla="*/ 609707 h 762335"/>
                <a:gd name="connsiteX103" fmla="*/ 171586 w 713933"/>
                <a:gd name="connsiteY103" fmla="*/ 610151 h 762335"/>
                <a:gd name="connsiteX104" fmla="*/ 162390 w 713933"/>
                <a:gd name="connsiteY104" fmla="*/ 614225 h 762335"/>
                <a:gd name="connsiteX105" fmla="*/ 163237 w 713933"/>
                <a:gd name="connsiteY105" fmla="*/ 627092 h 762335"/>
                <a:gd name="connsiteX106" fmla="*/ 150612 w 713933"/>
                <a:gd name="connsiteY106" fmla="*/ 634392 h 762335"/>
                <a:gd name="connsiteX107" fmla="*/ 147183 w 713933"/>
                <a:gd name="connsiteY107" fmla="*/ 634594 h 762335"/>
                <a:gd name="connsiteX108" fmla="*/ 141617 w 713933"/>
                <a:gd name="connsiteY108" fmla="*/ 630722 h 762335"/>
                <a:gd name="connsiteX109" fmla="*/ 133268 w 713933"/>
                <a:gd name="connsiteY109" fmla="*/ 630278 h 762335"/>
                <a:gd name="connsiteX110" fmla="*/ 132421 w 713933"/>
                <a:gd name="connsiteY110" fmla="*/ 636490 h 762335"/>
                <a:gd name="connsiteX111" fmla="*/ 127903 w 713933"/>
                <a:gd name="connsiteY111" fmla="*/ 646130 h 762335"/>
                <a:gd name="connsiteX112" fmla="*/ 124031 w 713933"/>
                <a:gd name="connsiteY112" fmla="*/ 658997 h 762335"/>
                <a:gd name="connsiteX113" fmla="*/ 106485 w 713933"/>
                <a:gd name="connsiteY113" fmla="*/ 673558 h 762335"/>
                <a:gd name="connsiteX114" fmla="*/ 100273 w 713933"/>
                <a:gd name="connsiteY114" fmla="*/ 681060 h 762335"/>
                <a:gd name="connsiteX115" fmla="*/ 91077 w 713933"/>
                <a:gd name="connsiteY115" fmla="*/ 683844 h 762335"/>
                <a:gd name="connsiteX116" fmla="*/ 86559 w 713933"/>
                <a:gd name="connsiteY116" fmla="*/ 689208 h 762335"/>
                <a:gd name="connsiteX117" fmla="*/ 81437 w 713933"/>
                <a:gd name="connsiteY117" fmla="*/ 688361 h 762335"/>
                <a:gd name="connsiteX118" fmla="*/ 76919 w 713933"/>
                <a:gd name="connsiteY118" fmla="*/ 689853 h 762335"/>
                <a:gd name="connsiteX119" fmla="*/ 73935 w 713933"/>
                <a:gd name="connsiteY119" fmla="*/ 699695 h 762335"/>
                <a:gd name="connsiteX120" fmla="*/ 43522 w 713933"/>
                <a:gd name="connsiteY120" fmla="*/ 721315 h 762335"/>
                <a:gd name="connsiteX121" fmla="*/ 31542 w 713933"/>
                <a:gd name="connsiteY121" fmla="*/ 724300 h 762335"/>
                <a:gd name="connsiteX122" fmla="*/ 18675 w 713933"/>
                <a:gd name="connsiteY122" fmla="*/ 723211 h 762335"/>
                <a:gd name="connsiteX123" fmla="*/ 7744 w 713933"/>
                <a:gd name="connsiteY123" fmla="*/ 727728 h 762335"/>
                <a:gd name="connsiteX124" fmla="*/ 3025 w 713933"/>
                <a:gd name="connsiteY124" fmla="*/ 736279 h 762335"/>
                <a:gd name="connsiteX125" fmla="*/ 4961 w 713933"/>
                <a:gd name="connsiteY125" fmla="*/ 742491 h 762335"/>
                <a:gd name="connsiteX126" fmla="*/ 16941 w 713933"/>
                <a:gd name="connsiteY126" fmla="*/ 742047 h 762335"/>
                <a:gd name="connsiteX127" fmla="*/ 20369 w 713933"/>
                <a:gd name="connsiteY127" fmla="*/ 736037 h 762335"/>
                <a:gd name="connsiteX128" fmla="*/ 26137 w 713933"/>
                <a:gd name="connsiteY128" fmla="*/ 734948 h 762335"/>
                <a:gd name="connsiteX129" fmla="*/ 41142 w 713933"/>
                <a:gd name="connsiteY129" fmla="*/ 747573 h 762335"/>
                <a:gd name="connsiteX130" fmla="*/ 41787 w 713933"/>
                <a:gd name="connsiteY130" fmla="*/ 759351 h 762335"/>
                <a:gd name="connsiteX131" fmla="*/ 46507 w 713933"/>
                <a:gd name="connsiteY131" fmla="*/ 762134 h 762335"/>
                <a:gd name="connsiteX132" fmla="*/ 58486 w 713933"/>
                <a:gd name="connsiteY132" fmla="*/ 756366 h 762335"/>
                <a:gd name="connsiteX133" fmla="*/ 59978 w 713933"/>
                <a:gd name="connsiteY133" fmla="*/ 753381 h 762335"/>
                <a:gd name="connsiteX134" fmla="*/ 56348 w 713933"/>
                <a:gd name="connsiteY134" fmla="*/ 745032 h 762335"/>
                <a:gd name="connsiteX135" fmla="*/ 64254 w 713933"/>
                <a:gd name="connsiteY135" fmla="*/ 736884 h 762335"/>
                <a:gd name="connsiteX136" fmla="*/ 71313 w 713933"/>
                <a:gd name="connsiteY136" fmla="*/ 737530 h 762335"/>
                <a:gd name="connsiteX137" fmla="*/ 89302 w 713933"/>
                <a:gd name="connsiteY137" fmla="*/ 731318 h 762335"/>
                <a:gd name="connsiteX138" fmla="*/ 96805 w 713933"/>
                <a:gd name="connsiteY138" fmla="*/ 721234 h 762335"/>
                <a:gd name="connsiteX139" fmla="*/ 107292 w 713933"/>
                <a:gd name="connsiteY139" fmla="*/ 724864 h 762335"/>
                <a:gd name="connsiteX140" fmla="*/ 132784 w 713933"/>
                <a:gd name="connsiteY140" fmla="*/ 722727 h 762335"/>
                <a:gd name="connsiteX141" fmla="*/ 140084 w 713933"/>
                <a:gd name="connsiteY141" fmla="*/ 728293 h 762335"/>
                <a:gd name="connsiteX142" fmla="*/ 144804 w 713933"/>
                <a:gd name="connsiteY142" fmla="*/ 729382 h 762335"/>
                <a:gd name="connsiteX143" fmla="*/ 147385 w 713933"/>
                <a:gd name="connsiteY143" fmla="*/ 719298 h 762335"/>
                <a:gd name="connsiteX144" fmla="*/ 153597 w 713933"/>
                <a:gd name="connsiteY144" fmla="*/ 727849 h 762335"/>
                <a:gd name="connsiteX145" fmla="*/ 154887 w 713933"/>
                <a:gd name="connsiteY145" fmla="*/ 735755 h 762335"/>
                <a:gd name="connsiteX146" fmla="*/ 167512 w 713933"/>
                <a:gd name="connsiteY146" fmla="*/ 736199 h 762335"/>
                <a:gd name="connsiteX147" fmla="*/ 174571 w 713933"/>
                <a:gd name="connsiteY147" fmla="*/ 754390 h 762335"/>
                <a:gd name="connsiteX148" fmla="*/ 189334 w 713933"/>
                <a:gd name="connsiteY148" fmla="*/ 755681 h 762335"/>
                <a:gd name="connsiteX149" fmla="*/ 192762 w 713933"/>
                <a:gd name="connsiteY149" fmla="*/ 746484 h 762335"/>
                <a:gd name="connsiteX150" fmla="*/ 206032 w 713933"/>
                <a:gd name="connsiteY150" fmla="*/ 737046 h 762335"/>
                <a:gd name="connsiteX151" fmla="*/ 209259 w 713933"/>
                <a:gd name="connsiteY151" fmla="*/ 734263 h 762335"/>
                <a:gd name="connsiteX152" fmla="*/ 206920 w 713933"/>
                <a:gd name="connsiteY152" fmla="*/ 727204 h 762335"/>
                <a:gd name="connsiteX153" fmla="*/ 209905 w 713933"/>
                <a:gd name="connsiteY153" fmla="*/ 723775 h 762335"/>
                <a:gd name="connsiteX154" fmla="*/ 213777 w 713933"/>
                <a:gd name="connsiteY154" fmla="*/ 709658 h 762335"/>
                <a:gd name="connsiteX155" fmla="*/ 218496 w 713933"/>
                <a:gd name="connsiteY155" fmla="*/ 699816 h 762335"/>
                <a:gd name="connsiteX156" fmla="*/ 223215 w 713933"/>
                <a:gd name="connsiteY156" fmla="*/ 703688 h 762335"/>
                <a:gd name="connsiteX157" fmla="*/ 231766 w 713933"/>
                <a:gd name="connsiteY157" fmla="*/ 703487 h 762335"/>
                <a:gd name="connsiteX158" fmla="*/ 234993 w 713933"/>
                <a:gd name="connsiteY158" fmla="*/ 698364 h 762335"/>
                <a:gd name="connsiteX159" fmla="*/ 278676 w 713933"/>
                <a:gd name="connsiteY159" fmla="*/ 697719 h 762335"/>
                <a:gd name="connsiteX160" fmla="*/ 301829 w 713933"/>
                <a:gd name="connsiteY160" fmla="*/ 721073 h 762335"/>
                <a:gd name="connsiteX161" fmla="*/ 306346 w 713933"/>
                <a:gd name="connsiteY161" fmla="*/ 722565 h 762335"/>
                <a:gd name="connsiteX162" fmla="*/ 306992 w 713933"/>
                <a:gd name="connsiteY162" fmla="*/ 716555 h 762335"/>
                <a:gd name="connsiteX163" fmla="*/ 310218 w 713933"/>
                <a:gd name="connsiteY163" fmla="*/ 715063 h 762335"/>
                <a:gd name="connsiteX164" fmla="*/ 340429 w 713933"/>
                <a:gd name="connsiteY164" fmla="*/ 727688 h 762335"/>
                <a:gd name="connsiteX165" fmla="*/ 351159 w 713933"/>
                <a:gd name="connsiteY165" fmla="*/ 726397 h 762335"/>
                <a:gd name="connsiteX166" fmla="*/ 352853 w 713933"/>
                <a:gd name="connsiteY166" fmla="*/ 719742 h 762335"/>
                <a:gd name="connsiteX167" fmla="*/ 344705 w 713933"/>
                <a:gd name="connsiteY167" fmla="*/ 715870 h 762335"/>
                <a:gd name="connsiteX168" fmla="*/ 343858 w 713933"/>
                <a:gd name="connsiteY168" fmla="*/ 712643 h 762335"/>
                <a:gd name="connsiteX169" fmla="*/ 376650 w 713933"/>
                <a:gd name="connsiteY169" fmla="*/ 714579 h 762335"/>
                <a:gd name="connsiteX170" fmla="*/ 388630 w 713933"/>
                <a:gd name="connsiteY170" fmla="*/ 716071 h 762335"/>
                <a:gd name="connsiteX171" fmla="*/ 407467 w 713933"/>
                <a:gd name="connsiteY171" fmla="*/ 710303 h 762335"/>
                <a:gd name="connsiteX172" fmla="*/ 407668 w 713933"/>
                <a:gd name="connsiteY172" fmla="*/ 698526 h 762335"/>
                <a:gd name="connsiteX173" fmla="*/ 420293 w 713933"/>
                <a:gd name="connsiteY173" fmla="*/ 711594 h 762335"/>
                <a:gd name="connsiteX174" fmla="*/ 426061 w 713933"/>
                <a:gd name="connsiteY174" fmla="*/ 712683 h 762335"/>
                <a:gd name="connsiteX175" fmla="*/ 430337 w 713933"/>
                <a:gd name="connsiteY175" fmla="*/ 709457 h 762335"/>
                <a:gd name="connsiteX176" fmla="*/ 443405 w 713933"/>
                <a:gd name="connsiteY176" fmla="*/ 708609 h 762335"/>
                <a:gd name="connsiteX177" fmla="*/ 449819 w 713933"/>
                <a:gd name="connsiteY177" fmla="*/ 711594 h 762335"/>
                <a:gd name="connsiteX178" fmla="*/ 449173 w 713933"/>
                <a:gd name="connsiteY178" fmla="*/ 721234 h 762335"/>
                <a:gd name="connsiteX179" fmla="*/ 450867 w 713933"/>
                <a:gd name="connsiteY179" fmla="*/ 726599 h 762335"/>
                <a:gd name="connsiteX180" fmla="*/ 455990 w 713933"/>
                <a:gd name="connsiteY180" fmla="*/ 727890 h 762335"/>
                <a:gd name="connsiteX181" fmla="*/ 459862 w 713933"/>
                <a:gd name="connsiteY181" fmla="*/ 723614 h 762335"/>
                <a:gd name="connsiteX182" fmla="*/ 475068 w 713933"/>
                <a:gd name="connsiteY182" fmla="*/ 719742 h 762335"/>
                <a:gd name="connsiteX183" fmla="*/ 511693 w 713933"/>
                <a:gd name="connsiteY183" fmla="*/ 720186 h 762335"/>
                <a:gd name="connsiteX184" fmla="*/ 531175 w 713933"/>
                <a:gd name="connsiteY184" fmla="*/ 732165 h 762335"/>
                <a:gd name="connsiteX185" fmla="*/ 546381 w 713933"/>
                <a:gd name="connsiteY185" fmla="*/ 737086 h 762335"/>
                <a:gd name="connsiteX186" fmla="*/ 552391 w 713933"/>
                <a:gd name="connsiteY186" fmla="*/ 737086 h 762335"/>
                <a:gd name="connsiteX187" fmla="*/ 560942 w 713933"/>
                <a:gd name="connsiteY187" fmla="*/ 727890 h 762335"/>
                <a:gd name="connsiteX188" fmla="*/ 586232 w 713933"/>
                <a:gd name="connsiteY188" fmla="*/ 725954 h 762335"/>
                <a:gd name="connsiteX189" fmla="*/ 598010 w 713933"/>
                <a:gd name="connsiteY189" fmla="*/ 717604 h 762335"/>
                <a:gd name="connsiteX190" fmla="*/ 602084 w 713933"/>
                <a:gd name="connsiteY190" fmla="*/ 717806 h 762335"/>
                <a:gd name="connsiteX191" fmla="*/ 605956 w 713933"/>
                <a:gd name="connsiteY191" fmla="*/ 719742 h 762335"/>
                <a:gd name="connsiteX192" fmla="*/ 610877 w 713933"/>
                <a:gd name="connsiteY192" fmla="*/ 719944 h 762335"/>
                <a:gd name="connsiteX193" fmla="*/ 616645 w 713933"/>
                <a:gd name="connsiteY193" fmla="*/ 719742 h 762335"/>
                <a:gd name="connsiteX194" fmla="*/ 618339 w 713933"/>
                <a:gd name="connsiteY194" fmla="*/ 710102 h 762335"/>
                <a:gd name="connsiteX195" fmla="*/ 627979 w 713933"/>
                <a:gd name="connsiteY195" fmla="*/ 702600 h 762335"/>
                <a:gd name="connsiteX196" fmla="*/ 632053 w 713933"/>
                <a:gd name="connsiteY196" fmla="*/ 701752 h 762335"/>
                <a:gd name="connsiteX197" fmla="*/ 650890 w 713933"/>
                <a:gd name="connsiteY197" fmla="*/ 698122 h 762335"/>
                <a:gd name="connsiteX198" fmla="*/ 658795 w 713933"/>
                <a:gd name="connsiteY198" fmla="*/ 693201 h 762335"/>
                <a:gd name="connsiteX199" fmla="*/ 660933 w 713933"/>
                <a:gd name="connsiteY199" fmla="*/ 668153 h 762335"/>
                <a:gd name="connsiteX200" fmla="*/ 664563 w 713933"/>
                <a:gd name="connsiteY200" fmla="*/ 666661 h 762335"/>
                <a:gd name="connsiteX201" fmla="*/ 663071 w 713933"/>
                <a:gd name="connsiteY201" fmla="*/ 660893 h 762335"/>
                <a:gd name="connsiteX202" fmla="*/ 621929 w 713933"/>
                <a:gd name="connsiteY202" fmla="*/ 661982 h 762335"/>
                <a:gd name="connsiteX203" fmla="*/ 621284 w 713933"/>
                <a:gd name="connsiteY203" fmla="*/ 652342 h 762335"/>
                <a:gd name="connsiteX204" fmla="*/ 614870 w 713933"/>
                <a:gd name="connsiteY204" fmla="*/ 647623 h 762335"/>
                <a:gd name="connsiteX205" fmla="*/ 608457 w 713933"/>
                <a:gd name="connsiteY205" fmla="*/ 646977 h 762335"/>
                <a:gd name="connsiteX206" fmla="*/ 602689 w 713933"/>
                <a:gd name="connsiteY206" fmla="*/ 652342 h 762335"/>
                <a:gd name="connsiteX207" fmla="*/ 591557 w 713933"/>
                <a:gd name="connsiteY207" fmla="*/ 650849 h 762335"/>
                <a:gd name="connsiteX208" fmla="*/ 591758 w 713933"/>
                <a:gd name="connsiteY208" fmla="*/ 646130 h 762335"/>
                <a:gd name="connsiteX209" fmla="*/ 597970 w 713933"/>
                <a:gd name="connsiteY209" fmla="*/ 643992 h 762335"/>
                <a:gd name="connsiteX210" fmla="*/ 600108 w 713933"/>
                <a:gd name="connsiteY210" fmla="*/ 640362 h 762335"/>
                <a:gd name="connsiteX211" fmla="*/ 584901 w 713933"/>
                <a:gd name="connsiteY211" fmla="*/ 637135 h 762335"/>
                <a:gd name="connsiteX212" fmla="*/ 582562 w 713933"/>
                <a:gd name="connsiteY212" fmla="*/ 634352 h 762335"/>
                <a:gd name="connsiteX213" fmla="*/ 599704 w 713933"/>
                <a:gd name="connsiteY213" fmla="*/ 632013 h 762335"/>
                <a:gd name="connsiteX214" fmla="*/ 615112 w 713933"/>
                <a:gd name="connsiteY214" fmla="*/ 631569 h 762335"/>
                <a:gd name="connsiteX215" fmla="*/ 621324 w 713933"/>
                <a:gd name="connsiteY215" fmla="*/ 628584 h 762335"/>
                <a:gd name="connsiteX216" fmla="*/ 624954 w 713933"/>
                <a:gd name="connsiteY216" fmla="*/ 620437 h 762335"/>
                <a:gd name="connsiteX217" fmla="*/ 626043 w 713933"/>
                <a:gd name="connsiteY217" fmla="*/ 608860 h 762335"/>
                <a:gd name="connsiteX218" fmla="*/ 613620 w 713933"/>
                <a:gd name="connsiteY218" fmla="*/ 606521 h 762335"/>
                <a:gd name="connsiteX219" fmla="*/ 620033 w 713933"/>
                <a:gd name="connsiteY219" fmla="*/ 604383 h 762335"/>
                <a:gd name="connsiteX220" fmla="*/ 633304 w 713933"/>
                <a:gd name="connsiteY220" fmla="*/ 594299 h 762335"/>
                <a:gd name="connsiteX221" fmla="*/ 641209 w 713933"/>
                <a:gd name="connsiteY221" fmla="*/ 601802 h 762335"/>
                <a:gd name="connsiteX222" fmla="*/ 650648 w 713933"/>
                <a:gd name="connsiteY222" fmla="*/ 600511 h 762335"/>
                <a:gd name="connsiteX223" fmla="*/ 656012 w 713933"/>
                <a:gd name="connsiteY223" fmla="*/ 595146 h 762335"/>
                <a:gd name="connsiteX224" fmla="*/ 656012 w 713933"/>
                <a:gd name="connsiteY224" fmla="*/ 582279 h 762335"/>
                <a:gd name="connsiteX225" fmla="*/ 658795 w 713933"/>
                <a:gd name="connsiteY225" fmla="*/ 575221 h 762335"/>
                <a:gd name="connsiteX226" fmla="*/ 662668 w 713933"/>
                <a:gd name="connsiteY226" fmla="*/ 574374 h 762335"/>
                <a:gd name="connsiteX227" fmla="*/ 669081 w 713933"/>
                <a:gd name="connsiteY227" fmla="*/ 577601 h 762335"/>
                <a:gd name="connsiteX228" fmla="*/ 677229 w 713933"/>
                <a:gd name="connsiteY228" fmla="*/ 570098 h 762335"/>
                <a:gd name="connsiteX229" fmla="*/ 686223 w 713933"/>
                <a:gd name="connsiteY229" fmla="*/ 563685 h 762335"/>
                <a:gd name="connsiteX230" fmla="*/ 690741 w 713933"/>
                <a:gd name="connsiteY230" fmla="*/ 559409 h 762335"/>
                <a:gd name="connsiteX231" fmla="*/ 694169 w 713933"/>
                <a:gd name="connsiteY231" fmla="*/ 553642 h 762335"/>
                <a:gd name="connsiteX232" fmla="*/ 696751 w 713933"/>
                <a:gd name="connsiteY232" fmla="*/ 542509 h 762335"/>
                <a:gd name="connsiteX233" fmla="*/ 710868 w 713933"/>
                <a:gd name="connsiteY233" fmla="*/ 512298 h 762335"/>
                <a:gd name="connsiteX234" fmla="*/ 712562 w 713933"/>
                <a:gd name="connsiteY234" fmla="*/ 505441 h 762335"/>
                <a:gd name="connsiteX235" fmla="*/ 708973 w 713933"/>
                <a:gd name="connsiteY235" fmla="*/ 472648 h 76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13933" h="762335">
                  <a:moveTo>
                    <a:pt x="708973" y="472648"/>
                  </a:moveTo>
                  <a:lnTo>
                    <a:pt x="677269" y="441590"/>
                  </a:lnTo>
                  <a:lnTo>
                    <a:pt x="648147" y="434733"/>
                  </a:lnTo>
                  <a:lnTo>
                    <a:pt x="639596" y="430458"/>
                  </a:lnTo>
                  <a:lnTo>
                    <a:pt x="615838" y="430014"/>
                  </a:lnTo>
                  <a:lnTo>
                    <a:pt x="596276" y="453368"/>
                  </a:lnTo>
                  <a:lnTo>
                    <a:pt x="586636" y="450383"/>
                  </a:lnTo>
                  <a:lnTo>
                    <a:pt x="578488" y="435379"/>
                  </a:lnTo>
                  <a:lnTo>
                    <a:pt x="569292" y="436225"/>
                  </a:lnTo>
                  <a:lnTo>
                    <a:pt x="569937" y="432353"/>
                  </a:lnTo>
                  <a:lnTo>
                    <a:pt x="600995" y="410088"/>
                  </a:lnTo>
                  <a:lnTo>
                    <a:pt x="602689" y="394438"/>
                  </a:lnTo>
                  <a:lnTo>
                    <a:pt x="597123" y="360597"/>
                  </a:lnTo>
                  <a:lnTo>
                    <a:pt x="565419" y="326312"/>
                  </a:lnTo>
                  <a:lnTo>
                    <a:pt x="561789" y="315825"/>
                  </a:lnTo>
                  <a:lnTo>
                    <a:pt x="563927" y="313889"/>
                  </a:lnTo>
                  <a:lnTo>
                    <a:pt x="575907" y="329095"/>
                  </a:lnTo>
                  <a:lnTo>
                    <a:pt x="586192" y="329741"/>
                  </a:lnTo>
                  <a:lnTo>
                    <a:pt x="592404" y="331031"/>
                  </a:lnTo>
                  <a:lnTo>
                    <a:pt x="593896" y="327159"/>
                  </a:lnTo>
                  <a:lnTo>
                    <a:pt x="579537" y="296302"/>
                  </a:lnTo>
                  <a:lnTo>
                    <a:pt x="574414" y="280653"/>
                  </a:lnTo>
                  <a:lnTo>
                    <a:pt x="574616" y="272948"/>
                  </a:lnTo>
                  <a:lnTo>
                    <a:pt x="579738" y="263107"/>
                  </a:lnTo>
                  <a:lnTo>
                    <a:pt x="583167" y="258186"/>
                  </a:lnTo>
                  <a:lnTo>
                    <a:pt x="579738" y="254757"/>
                  </a:lnTo>
                  <a:lnTo>
                    <a:pt x="564532" y="237212"/>
                  </a:lnTo>
                  <a:lnTo>
                    <a:pt x="560660" y="218577"/>
                  </a:lnTo>
                  <a:lnTo>
                    <a:pt x="552754" y="203572"/>
                  </a:lnTo>
                  <a:lnTo>
                    <a:pt x="510120" y="176386"/>
                  </a:lnTo>
                  <a:lnTo>
                    <a:pt x="506893" y="166544"/>
                  </a:lnTo>
                  <a:lnTo>
                    <a:pt x="501125" y="156259"/>
                  </a:lnTo>
                  <a:lnTo>
                    <a:pt x="499189" y="129073"/>
                  </a:lnTo>
                  <a:lnTo>
                    <a:pt x="492977" y="108300"/>
                  </a:lnTo>
                  <a:lnTo>
                    <a:pt x="492130" y="66755"/>
                  </a:lnTo>
                  <a:lnTo>
                    <a:pt x="492977" y="37189"/>
                  </a:lnTo>
                  <a:lnTo>
                    <a:pt x="480352" y="27751"/>
                  </a:lnTo>
                  <a:lnTo>
                    <a:pt x="475270" y="15327"/>
                  </a:lnTo>
                  <a:lnTo>
                    <a:pt x="469623" y="3025"/>
                  </a:lnTo>
                  <a:lnTo>
                    <a:pt x="455708" y="17183"/>
                  </a:lnTo>
                  <a:lnTo>
                    <a:pt x="460628" y="42957"/>
                  </a:lnTo>
                  <a:lnTo>
                    <a:pt x="445745" y="54331"/>
                  </a:lnTo>
                  <a:lnTo>
                    <a:pt x="335670" y="112092"/>
                  </a:lnTo>
                  <a:lnTo>
                    <a:pt x="335509" y="111809"/>
                  </a:lnTo>
                  <a:lnTo>
                    <a:pt x="328087" y="124797"/>
                  </a:lnTo>
                  <a:lnTo>
                    <a:pt x="318003" y="134720"/>
                  </a:lnTo>
                  <a:lnTo>
                    <a:pt x="306144" y="157630"/>
                  </a:lnTo>
                  <a:lnTo>
                    <a:pt x="306790" y="162027"/>
                  </a:lnTo>
                  <a:cubicBezTo>
                    <a:pt x="306790" y="162027"/>
                    <a:pt x="317680" y="179088"/>
                    <a:pt x="318164" y="178927"/>
                  </a:cubicBezTo>
                  <a:cubicBezTo>
                    <a:pt x="318648" y="178766"/>
                    <a:pt x="317680" y="197925"/>
                    <a:pt x="317680" y="197925"/>
                  </a:cubicBezTo>
                  <a:lnTo>
                    <a:pt x="321754" y="206839"/>
                  </a:lnTo>
                  <a:lnTo>
                    <a:pt x="330507" y="206516"/>
                  </a:lnTo>
                  <a:lnTo>
                    <a:pt x="327926" y="211074"/>
                  </a:lnTo>
                  <a:lnTo>
                    <a:pt x="327280" y="221642"/>
                  </a:lnTo>
                  <a:lnTo>
                    <a:pt x="335388" y="222771"/>
                  </a:lnTo>
                  <a:lnTo>
                    <a:pt x="346117" y="210752"/>
                  </a:lnTo>
                  <a:lnTo>
                    <a:pt x="348537" y="216762"/>
                  </a:lnTo>
                  <a:lnTo>
                    <a:pt x="355353" y="216923"/>
                  </a:lnTo>
                  <a:lnTo>
                    <a:pt x="364792" y="210268"/>
                  </a:lnTo>
                  <a:lnTo>
                    <a:pt x="362533" y="214826"/>
                  </a:lnTo>
                  <a:lnTo>
                    <a:pt x="363501" y="226845"/>
                  </a:lnTo>
                  <a:lnTo>
                    <a:pt x="352611" y="233823"/>
                  </a:lnTo>
                  <a:lnTo>
                    <a:pt x="351804" y="237090"/>
                  </a:lnTo>
                  <a:lnTo>
                    <a:pt x="356362" y="239511"/>
                  </a:lnTo>
                  <a:lnTo>
                    <a:pt x="350675" y="246650"/>
                  </a:lnTo>
                  <a:lnTo>
                    <a:pt x="338332" y="249393"/>
                  </a:lnTo>
                  <a:lnTo>
                    <a:pt x="333290" y="266777"/>
                  </a:lnTo>
                  <a:lnTo>
                    <a:pt x="342043" y="277990"/>
                  </a:lnTo>
                  <a:lnTo>
                    <a:pt x="324981" y="293439"/>
                  </a:lnTo>
                  <a:lnTo>
                    <a:pt x="325142" y="310017"/>
                  </a:lnTo>
                  <a:lnTo>
                    <a:pt x="330991" y="329337"/>
                  </a:lnTo>
                  <a:lnTo>
                    <a:pt x="335226" y="337444"/>
                  </a:lnTo>
                  <a:lnTo>
                    <a:pt x="327926" y="333371"/>
                  </a:lnTo>
                  <a:lnTo>
                    <a:pt x="326957" y="322158"/>
                  </a:lnTo>
                  <a:lnTo>
                    <a:pt x="324053" y="319576"/>
                  </a:lnTo>
                  <a:lnTo>
                    <a:pt x="314978" y="319899"/>
                  </a:lnTo>
                  <a:lnTo>
                    <a:pt x="313970" y="323771"/>
                  </a:lnTo>
                  <a:lnTo>
                    <a:pt x="333653" y="363985"/>
                  </a:lnTo>
                  <a:lnTo>
                    <a:pt x="338655" y="380684"/>
                  </a:lnTo>
                  <a:lnTo>
                    <a:pt x="325223" y="389759"/>
                  </a:lnTo>
                  <a:lnTo>
                    <a:pt x="318205" y="395366"/>
                  </a:lnTo>
                  <a:lnTo>
                    <a:pt x="321472" y="419204"/>
                  </a:lnTo>
                  <a:lnTo>
                    <a:pt x="311146" y="441469"/>
                  </a:lnTo>
                  <a:lnTo>
                    <a:pt x="322964" y="458692"/>
                  </a:lnTo>
                  <a:lnTo>
                    <a:pt x="322964" y="472245"/>
                  </a:lnTo>
                  <a:lnTo>
                    <a:pt x="305902" y="492130"/>
                  </a:lnTo>
                  <a:lnTo>
                    <a:pt x="310581" y="511209"/>
                  </a:lnTo>
                  <a:lnTo>
                    <a:pt x="335630" y="526617"/>
                  </a:lnTo>
                  <a:lnTo>
                    <a:pt x="331717" y="551907"/>
                  </a:lnTo>
                  <a:lnTo>
                    <a:pt x="321593" y="576270"/>
                  </a:lnTo>
                  <a:lnTo>
                    <a:pt x="316067" y="582763"/>
                  </a:lnTo>
                  <a:lnTo>
                    <a:pt x="308000" y="588491"/>
                  </a:lnTo>
                  <a:lnTo>
                    <a:pt x="307153" y="589338"/>
                  </a:lnTo>
                  <a:lnTo>
                    <a:pt x="306225" y="589741"/>
                  </a:lnTo>
                  <a:lnTo>
                    <a:pt x="301385" y="593170"/>
                  </a:lnTo>
                  <a:lnTo>
                    <a:pt x="296262" y="594057"/>
                  </a:lnTo>
                  <a:lnTo>
                    <a:pt x="280612" y="604545"/>
                  </a:lnTo>
                  <a:lnTo>
                    <a:pt x="274199" y="611845"/>
                  </a:lnTo>
                  <a:lnTo>
                    <a:pt x="271617" y="623421"/>
                  </a:lnTo>
                  <a:lnTo>
                    <a:pt x="267987" y="626850"/>
                  </a:lnTo>
                  <a:lnTo>
                    <a:pt x="241406" y="625559"/>
                  </a:lnTo>
                  <a:lnTo>
                    <a:pt x="236486" y="622332"/>
                  </a:lnTo>
                  <a:lnTo>
                    <a:pt x="205629" y="609707"/>
                  </a:lnTo>
                  <a:lnTo>
                    <a:pt x="171586" y="610151"/>
                  </a:lnTo>
                  <a:lnTo>
                    <a:pt x="162390" y="614225"/>
                  </a:lnTo>
                  <a:lnTo>
                    <a:pt x="163237" y="627092"/>
                  </a:lnTo>
                  <a:lnTo>
                    <a:pt x="150612" y="634392"/>
                  </a:lnTo>
                  <a:lnTo>
                    <a:pt x="147183" y="634594"/>
                  </a:lnTo>
                  <a:lnTo>
                    <a:pt x="141617" y="630722"/>
                  </a:lnTo>
                  <a:lnTo>
                    <a:pt x="133268" y="630278"/>
                  </a:lnTo>
                  <a:lnTo>
                    <a:pt x="132421" y="636490"/>
                  </a:lnTo>
                  <a:lnTo>
                    <a:pt x="127903" y="646130"/>
                  </a:lnTo>
                  <a:lnTo>
                    <a:pt x="124031" y="658997"/>
                  </a:lnTo>
                  <a:lnTo>
                    <a:pt x="106485" y="673558"/>
                  </a:lnTo>
                  <a:lnTo>
                    <a:pt x="100273" y="681060"/>
                  </a:lnTo>
                  <a:lnTo>
                    <a:pt x="91077" y="683844"/>
                  </a:lnTo>
                  <a:lnTo>
                    <a:pt x="86559" y="689208"/>
                  </a:lnTo>
                  <a:lnTo>
                    <a:pt x="81437" y="688361"/>
                  </a:lnTo>
                  <a:lnTo>
                    <a:pt x="76919" y="689853"/>
                  </a:lnTo>
                  <a:lnTo>
                    <a:pt x="73935" y="699695"/>
                  </a:lnTo>
                  <a:lnTo>
                    <a:pt x="43522" y="721315"/>
                  </a:lnTo>
                  <a:lnTo>
                    <a:pt x="31542" y="724300"/>
                  </a:lnTo>
                  <a:lnTo>
                    <a:pt x="18675" y="723211"/>
                  </a:lnTo>
                  <a:lnTo>
                    <a:pt x="7744" y="727728"/>
                  </a:lnTo>
                  <a:lnTo>
                    <a:pt x="3025" y="736279"/>
                  </a:lnTo>
                  <a:lnTo>
                    <a:pt x="4961" y="742491"/>
                  </a:lnTo>
                  <a:lnTo>
                    <a:pt x="16941" y="742047"/>
                  </a:lnTo>
                  <a:lnTo>
                    <a:pt x="20369" y="736037"/>
                  </a:lnTo>
                  <a:lnTo>
                    <a:pt x="26137" y="734948"/>
                  </a:lnTo>
                  <a:lnTo>
                    <a:pt x="41142" y="747573"/>
                  </a:lnTo>
                  <a:lnTo>
                    <a:pt x="41787" y="759351"/>
                  </a:lnTo>
                  <a:lnTo>
                    <a:pt x="46507" y="762134"/>
                  </a:lnTo>
                  <a:lnTo>
                    <a:pt x="58486" y="756366"/>
                  </a:lnTo>
                  <a:lnTo>
                    <a:pt x="59978" y="753381"/>
                  </a:lnTo>
                  <a:lnTo>
                    <a:pt x="56348" y="745032"/>
                  </a:lnTo>
                  <a:lnTo>
                    <a:pt x="64254" y="736884"/>
                  </a:lnTo>
                  <a:lnTo>
                    <a:pt x="71313" y="737530"/>
                  </a:lnTo>
                  <a:lnTo>
                    <a:pt x="89302" y="731318"/>
                  </a:lnTo>
                  <a:lnTo>
                    <a:pt x="96805" y="721234"/>
                  </a:lnTo>
                  <a:lnTo>
                    <a:pt x="107292" y="724864"/>
                  </a:lnTo>
                  <a:lnTo>
                    <a:pt x="132784" y="722727"/>
                  </a:lnTo>
                  <a:lnTo>
                    <a:pt x="140084" y="728293"/>
                  </a:lnTo>
                  <a:lnTo>
                    <a:pt x="144804" y="729382"/>
                  </a:lnTo>
                  <a:lnTo>
                    <a:pt x="147385" y="719298"/>
                  </a:lnTo>
                  <a:lnTo>
                    <a:pt x="153597" y="727849"/>
                  </a:lnTo>
                  <a:lnTo>
                    <a:pt x="154887" y="735755"/>
                  </a:lnTo>
                  <a:lnTo>
                    <a:pt x="167512" y="736199"/>
                  </a:lnTo>
                  <a:lnTo>
                    <a:pt x="174571" y="754390"/>
                  </a:lnTo>
                  <a:lnTo>
                    <a:pt x="189334" y="755681"/>
                  </a:lnTo>
                  <a:lnTo>
                    <a:pt x="192762" y="746484"/>
                  </a:lnTo>
                  <a:lnTo>
                    <a:pt x="206032" y="737046"/>
                  </a:lnTo>
                  <a:lnTo>
                    <a:pt x="209259" y="734263"/>
                  </a:lnTo>
                  <a:lnTo>
                    <a:pt x="206920" y="727204"/>
                  </a:lnTo>
                  <a:lnTo>
                    <a:pt x="209905" y="723775"/>
                  </a:lnTo>
                  <a:lnTo>
                    <a:pt x="213777" y="709658"/>
                  </a:lnTo>
                  <a:lnTo>
                    <a:pt x="218496" y="699816"/>
                  </a:lnTo>
                  <a:lnTo>
                    <a:pt x="223215" y="703688"/>
                  </a:lnTo>
                  <a:lnTo>
                    <a:pt x="231766" y="703487"/>
                  </a:lnTo>
                  <a:lnTo>
                    <a:pt x="234993" y="698364"/>
                  </a:lnTo>
                  <a:lnTo>
                    <a:pt x="278676" y="697719"/>
                  </a:lnTo>
                  <a:lnTo>
                    <a:pt x="301829" y="721073"/>
                  </a:lnTo>
                  <a:lnTo>
                    <a:pt x="306346" y="722565"/>
                  </a:lnTo>
                  <a:lnTo>
                    <a:pt x="306992" y="716555"/>
                  </a:lnTo>
                  <a:lnTo>
                    <a:pt x="310218" y="715063"/>
                  </a:lnTo>
                  <a:lnTo>
                    <a:pt x="340429" y="727688"/>
                  </a:lnTo>
                  <a:lnTo>
                    <a:pt x="351159" y="726397"/>
                  </a:lnTo>
                  <a:lnTo>
                    <a:pt x="352853" y="719742"/>
                  </a:lnTo>
                  <a:lnTo>
                    <a:pt x="344705" y="715870"/>
                  </a:lnTo>
                  <a:lnTo>
                    <a:pt x="343858" y="712643"/>
                  </a:lnTo>
                  <a:lnTo>
                    <a:pt x="376650" y="714579"/>
                  </a:lnTo>
                  <a:lnTo>
                    <a:pt x="388630" y="716071"/>
                  </a:lnTo>
                  <a:lnTo>
                    <a:pt x="407467" y="710303"/>
                  </a:lnTo>
                  <a:lnTo>
                    <a:pt x="407668" y="698526"/>
                  </a:lnTo>
                  <a:lnTo>
                    <a:pt x="420293" y="711594"/>
                  </a:lnTo>
                  <a:lnTo>
                    <a:pt x="426061" y="712683"/>
                  </a:lnTo>
                  <a:lnTo>
                    <a:pt x="430337" y="709457"/>
                  </a:lnTo>
                  <a:lnTo>
                    <a:pt x="443405" y="708609"/>
                  </a:lnTo>
                  <a:lnTo>
                    <a:pt x="449819" y="711594"/>
                  </a:lnTo>
                  <a:lnTo>
                    <a:pt x="449173" y="721234"/>
                  </a:lnTo>
                  <a:lnTo>
                    <a:pt x="450867" y="726599"/>
                  </a:lnTo>
                  <a:lnTo>
                    <a:pt x="455990" y="727890"/>
                  </a:lnTo>
                  <a:lnTo>
                    <a:pt x="459862" y="723614"/>
                  </a:lnTo>
                  <a:lnTo>
                    <a:pt x="475068" y="719742"/>
                  </a:lnTo>
                  <a:lnTo>
                    <a:pt x="511693" y="720186"/>
                  </a:lnTo>
                  <a:lnTo>
                    <a:pt x="531175" y="732165"/>
                  </a:lnTo>
                  <a:lnTo>
                    <a:pt x="546381" y="737086"/>
                  </a:lnTo>
                  <a:lnTo>
                    <a:pt x="552391" y="737086"/>
                  </a:lnTo>
                  <a:lnTo>
                    <a:pt x="560942" y="727890"/>
                  </a:lnTo>
                  <a:lnTo>
                    <a:pt x="586232" y="725954"/>
                  </a:lnTo>
                  <a:lnTo>
                    <a:pt x="598010" y="717604"/>
                  </a:lnTo>
                  <a:lnTo>
                    <a:pt x="602084" y="717806"/>
                  </a:lnTo>
                  <a:lnTo>
                    <a:pt x="605956" y="719742"/>
                  </a:lnTo>
                  <a:lnTo>
                    <a:pt x="610877" y="719944"/>
                  </a:lnTo>
                  <a:lnTo>
                    <a:pt x="616645" y="719742"/>
                  </a:lnTo>
                  <a:lnTo>
                    <a:pt x="618339" y="710102"/>
                  </a:lnTo>
                  <a:lnTo>
                    <a:pt x="627979" y="702600"/>
                  </a:lnTo>
                  <a:lnTo>
                    <a:pt x="632053" y="701752"/>
                  </a:lnTo>
                  <a:lnTo>
                    <a:pt x="650890" y="698122"/>
                  </a:lnTo>
                  <a:lnTo>
                    <a:pt x="658795" y="693201"/>
                  </a:lnTo>
                  <a:lnTo>
                    <a:pt x="660933" y="668153"/>
                  </a:lnTo>
                  <a:lnTo>
                    <a:pt x="664563" y="666661"/>
                  </a:lnTo>
                  <a:lnTo>
                    <a:pt x="663071" y="660893"/>
                  </a:lnTo>
                  <a:lnTo>
                    <a:pt x="621929" y="661982"/>
                  </a:lnTo>
                  <a:lnTo>
                    <a:pt x="621284" y="652342"/>
                  </a:lnTo>
                  <a:lnTo>
                    <a:pt x="614870" y="647623"/>
                  </a:lnTo>
                  <a:lnTo>
                    <a:pt x="608457" y="646977"/>
                  </a:lnTo>
                  <a:lnTo>
                    <a:pt x="602689" y="652342"/>
                  </a:lnTo>
                  <a:lnTo>
                    <a:pt x="591557" y="650849"/>
                  </a:lnTo>
                  <a:lnTo>
                    <a:pt x="591758" y="646130"/>
                  </a:lnTo>
                  <a:lnTo>
                    <a:pt x="597970" y="643992"/>
                  </a:lnTo>
                  <a:lnTo>
                    <a:pt x="600108" y="640362"/>
                  </a:lnTo>
                  <a:lnTo>
                    <a:pt x="584901" y="637135"/>
                  </a:lnTo>
                  <a:lnTo>
                    <a:pt x="582562" y="634352"/>
                  </a:lnTo>
                  <a:lnTo>
                    <a:pt x="599704" y="632013"/>
                  </a:lnTo>
                  <a:lnTo>
                    <a:pt x="615112" y="631569"/>
                  </a:lnTo>
                  <a:lnTo>
                    <a:pt x="621324" y="628584"/>
                  </a:lnTo>
                  <a:lnTo>
                    <a:pt x="624954" y="620437"/>
                  </a:lnTo>
                  <a:lnTo>
                    <a:pt x="626043" y="608860"/>
                  </a:lnTo>
                  <a:lnTo>
                    <a:pt x="613620" y="606521"/>
                  </a:lnTo>
                  <a:lnTo>
                    <a:pt x="620033" y="604383"/>
                  </a:lnTo>
                  <a:lnTo>
                    <a:pt x="633304" y="594299"/>
                  </a:lnTo>
                  <a:lnTo>
                    <a:pt x="641209" y="601802"/>
                  </a:lnTo>
                  <a:lnTo>
                    <a:pt x="650648" y="600511"/>
                  </a:lnTo>
                  <a:lnTo>
                    <a:pt x="656012" y="595146"/>
                  </a:lnTo>
                  <a:lnTo>
                    <a:pt x="656012" y="582279"/>
                  </a:lnTo>
                  <a:lnTo>
                    <a:pt x="658795" y="575221"/>
                  </a:lnTo>
                  <a:lnTo>
                    <a:pt x="662668" y="574374"/>
                  </a:lnTo>
                  <a:lnTo>
                    <a:pt x="669081" y="577601"/>
                  </a:lnTo>
                  <a:lnTo>
                    <a:pt x="677229" y="570098"/>
                  </a:lnTo>
                  <a:lnTo>
                    <a:pt x="686223" y="563685"/>
                  </a:lnTo>
                  <a:lnTo>
                    <a:pt x="690741" y="559409"/>
                  </a:lnTo>
                  <a:lnTo>
                    <a:pt x="694169" y="553642"/>
                  </a:lnTo>
                  <a:lnTo>
                    <a:pt x="696751" y="542509"/>
                  </a:lnTo>
                  <a:lnTo>
                    <a:pt x="710868" y="512298"/>
                  </a:lnTo>
                  <a:lnTo>
                    <a:pt x="712562" y="505441"/>
                  </a:lnTo>
                  <a:lnTo>
                    <a:pt x="708973" y="472648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orme libre : forme 1498">
              <a:extLst>
                <a:ext uri="{FF2B5EF4-FFF2-40B4-BE49-F238E27FC236}">
                  <a16:creationId xmlns:a16="http://schemas.microsoft.com/office/drawing/2014/main" id="{2A13315F-EA49-4BA1-9E32-757BE8DE4AAB}"/>
                </a:ext>
              </a:extLst>
            </p:cNvPr>
            <p:cNvSpPr/>
            <p:nvPr/>
          </p:nvSpPr>
          <p:spPr>
            <a:xfrm>
              <a:off x="6258792" y="2643068"/>
              <a:ext cx="375118" cy="556626"/>
            </a:xfrm>
            <a:custGeom>
              <a:avLst/>
              <a:gdLst>
                <a:gd name="connsiteX0" fmla="*/ 25331 w 375117"/>
                <a:gd name="connsiteY0" fmla="*/ 446471 h 556626"/>
                <a:gd name="connsiteX1" fmla="*/ 25129 w 375117"/>
                <a:gd name="connsiteY1" fmla="*/ 434048 h 556626"/>
                <a:gd name="connsiteX2" fmla="*/ 36907 w 375117"/>
                <a:gd name="connsiteY2" fmla="*/ 415211 h 556626"/>
                <a:gd name="connsiteX3" fmla="*/ 39246 w 375117"/>
                <a:gd name="connsiteY3" fmla="*/ 404078 h 556626"/>
                <a:gd name="connsiteX4" fmla="*/ 42876 w 375117"/>
                <a:gd name="connsiteY4" fmla="*/ 398512 h 556626"/>
                <a:gd name="connsiteX5" fmla="*/ 55098 w 375117"/>
                <a:gd name="connsiteY5" fmla="*/ 390163 h 556626"/>
                <a:gd name="connsiteX6" fmla="*/ 50580 w 375117"/>
                <a:gd name="connsiteY6" fmla="*/ 364227 h 556626"/>
                <a:gd name="connsiteX7" fmla="*/ 70506 w 375117"/>
                <a:gd name="connsiteY7" fmla="*/ 347085 h 556626"/>
                <a:gd name="connsiteX8" fmla="*/ 84220 w 375117"/>
                <a:gd name="connsiteY8" fmla="*/ 343011 h 556626"/>
                <a:gd name="connsiteX9" fmla="*/ 61511 w 375117"/>
                <a:gd name="connsiteY9" fmla="*/ 360557 h 556626"/>
                <a:gd name="connsiteX10" fmla="*/ 60664 w 375117"/>
                <a:gd name="connsiteY10" fmla="*/ 378103 h 556626"/>
                <a:gd name="connsiteX11" fmla="*/ 64093 w 375117"/>
                <a:gd name="connsiteY11" fmla="*/ 380240 h 556626"/>
                <a:gd name="connsiteX12" fmla="*/ 69014 w 375117"/>
                <a:gd name="connsiteY12" fmla="*/ 374876 h 556626"/>
                <a:gd name="connsiteX13" fmla="*/ 69215 w 375117"/>
                <a:gd name="connsiteY13" fmla="*/ 377659 h 556626"/>
                <a:gd name="connsiteX14" fmla="*/ 71353 w 375117"/>
                <a:gd name="connsiteY14" fmla="*/ 393309 h 556626"/>
                <a:gd name="connsiteX15" fmla="*/ 75629 w 375117"/>
                <a:gd name="connsiteY15" fmla="*/ 399077 h 556626"/>
                <a:gd name="connsiteX16" fmla="*/ 79702 w 375117"/>
                <a:gd name="connsiteY16" fmla="*/ 390284 h 556626"/>
                <a:gd name="connsiteX17" fmla="*/ 75185 w 375117"/>
                <a:gd name="connsiteY17" fmla="*/ 375279 h 556626"/>
                <a:gd name="connsiteX18" fmla="*/ 80106 w 375117"/>
                <a:gd name="connsiteY18" fmla="*/ 372496 h 556626"/>
                <a:gd name="connsiteX19" fmla="*/ 81397 w 375117"/>
                <a:gd name="connsiteY19" fmla="*/ 378707 h 556626"/>
                <a:gd name="connsiteX20" fmla="*/ 84825 w 375117"/>
                <a:gd name="connsiteY20" fmla="*/ 380402 h 556626"/>
                <a:gd name="connsiteX21" fmla="*/ 93174 w 375117"/>
                <a:gd name="connsiteY21" fmla="*/ 370116 h 556626"/>
                <a:gd name="connsiteX22" fmla="*/ 102169 w 375117"/>
                <a:gd name="connsiteY22" fmla="*/ 366889 h 556626"/>
                <a:gd name="connsiteX23" fmla="*/ 109228 w 375117"/>
                <a:gd name="connsiteY23" fmla="*/ 369471 h 556626"/>
                <a:gd name="connsiteX24" fmla="*/ 113100 w 375117"/>
                <a:gd name="connsiteY24" fmla="*/ 379958 h 556626"/>
                <a:gd name="connsiteX25" fmla="*/ 104105 w 375117"/>
                <a:gd name="connsiteY25" fmla="*/ 374392 h 556626"/>
                <a:gd name="connsiteX26" fmla="*/ 97692 w 375117"/>
                <a:gd name="connsiteY26" fmla="*/ 374190 h 556626"/>
                <a:gd name="connsiteX27" fmla="*/ 91682 w 375117"/>
                <a:gd name="connsiteY27" fmla="*/ 383386 h 556626"/>
                <a:gd name="connsiteX28" fmla="*/ 90391 w 375117"/>
                <a:gd name="connsiteY28" fmla="*/ 399238 h 556626"/>
                <a:gd name="connsiteX29" fmla="*/ 86317 w 375117"/>
                <a:gd name="connsiteY29" fmla="*/ 405894 h 556626"/>
                <a:gd name="connsiteX30" fmla="*/ 86317 w 375117"/>
                <a:gd name="connsiteY30" fmla="*/ 410814 h 556626"/>
                <a:gd name="connsiteX31" fmla="*/ 100435 w 375117"/>
                <a:gd name="connsiteY31" fmla="*/ 426465 h 556626"/>
                <a:gd name="connsiteX32" fmla="*/ 99144 w 375117"/>
                <a:gd name="connsiteY32" fmla="*/ 445946 h 556626"/>
                <a:gd name="connsiteX33" fmla="*/ 90351 w 375117"/>
                <a:gd name="connsiteY33" fmla="*/ 448730 h 556626"/>
                <a:gd name="connsiteX34" fmla="*/ 80509 w 375117"/>
                <a:gd name="connsiteY34" fmla="*/ 459015 h 556626"/>
                <a:gd name="connsiteX35" fmla="*/ 76637 w 375117"/>
                <a:gd name="connsiteY35" fmla="*/ 470793 h 556626"/>
                <a:gd name="connsiteX36" fmla="*/ 62076 w 375117"/>
                <a:gd name="connsiteY36" fmla="*/ 482571 h 556626"/>
                <a:gd name="connsiteX37" fmla="*/ 53525 w 375117"/>
                <a:gd name="connsiteY37" fmla="*/ 492009 h 556626"/>
                <a:gd name="connsiteX38" fmla="*/ 53525 w 375117"/>
                <a:gd name="connsiteY38" fmla="*/ 514073 h 556626"/>
                <a:gd name="connsiteX39" fmla="*/ 50742 w 375117"/>
                <a:gd name="connsiteY39" fmla="*/ 514516 h 556626"/>
                <a:gd name="connsiteX40" fmla="*/ 49451 w 375117"/>
                <a:gd name="connsiteY40" fmla="*/ 501246 h 556626"/>
                <a:gd name="connsiteX41" fmla="*/ 42594 w 375117"/>
                <a:gd name="connsiteY41" fmla="*/ 502093 h 556626"/>
                <a:gd name="connsiteX42" fmla="*/ 40658 w 375117"/>
                <a:gd name="connsiteY42" fmla="*/ 516210 h 556626"/>
                <a:gd name="connsiteX43" fmla="*/ 51145 w 375117"/>
                <a:gd name="connsiteY43" fmla="*/ 538274 h 556626"/>
                <a:gd name="connsiteX44" fmla="*/ 52637 w 375117"/>
                <a:gd name="connsiteY44" fmla="*/ 552633 h 556626"/>
                <a:gd name="connsiteX45" fmla="*/ 56913 w 375117"/>
                <a:gd name="connsiteY45" fmla="*/ 551988 h 556626"/>
                <a:gd name="connsiteX46" fmla="*/ 55864 w 375117"/>
                <a:gd name="connsiteY46" fmla="*/ 529118 h 556626"/>
                <a:gd name="connsiteX47" fmla="*/ 60100 w 375117"/>
                <a:gd name="connsiteY47" fmla="*/ 525851 h 556626"/>
                <a:gd name="connsiteX48" fmla="*/ 66594 w 375117"/>
                <a:gd name="connsiteY48" fmla="*/ 525205 h 556626"/>
                <a:gd name="connsiteX49" fmla="*/ 88375 w 375117"/>
                <a:gd name="connsiteY49" fmla="*/ 556384 h 556626"/>
                <a:gd name="connsiteX50" fmla="*/ 100394 w 375117"/>
                <a:gd name="connsiteY50" fmla="*/ 556546 h 556626"/>
                <a:gd name="connsiteX51" fmla="*/ 99749 w 375117"/>
                <a:gd name="connsiteY51" fmla="*/ 532345 h 556626"/>
                <a:gd name="connsiteX52" fmla="*/ 102492 w 375117"/>
                <a:gd name="connsiteY52" fmla="*/ 531538 h 556626"/>
                <a:gd name="connsiteX53" fmla="*/ 105396 w 375117"/>
                <a:gd name="connsiteY53" fmla="*/ 534966 h 556626"/>
                <a:gd name="connsiteX54" fmla="*/ 112213 w 375117"/>
                <a:gd name="connsiteY54" fmla="*/ 536580 h 556626"/>
                <a:gd name="connsiteX55" fmla="*/ 116771 w 375117"/>
                <a:gd name="connsiteY55" fmla="*/ 546986 h 556626"/>
                <a:gd name="connsiteX56" fmla="*/ 126370 w 375117"/>
                <a:gd name="connsiteY56" fmla="*/ 547954 h 556626"/>
                <a:gd name="connsiteX57" fmla="*/ 128145 w 375117"/>
                <a:gd name="connsiteY57" fmla="*/ 550697 h 556626"/>
                <a:gd name="connsiteX58" fmla="*/ 135284 w 375117"/>
                <a:gd name="connsiteY58" fmla="*/ 550697 h 556626"/>
                <a:gd name="connsiteX59" fmla="*/ 142262 w 375117"/>
                <a:gd name="connsiteY59" fmla="*/ 543880 h 556626"/>
                <a:gd name="connsiteX60" fmla="*/ 167754 w 375117"/>
                <a:gd name="connsiteY60" fmla="*/ 541138 h 556626"/>
                <a:gd name="connsiteX61" fmla="*/ 169368 w 375117"/>
                <a:gd name="connsiteY61" fmla="*/ 530086 h 556626"/>
                <a:gd name="connsiteX62" fmla="*/ 175700 w 375117"/>
                <a:gd name="connsiteY62" fmla="*/ 529924 h 556626"/>
                <a:gd name="connsiteX63" fmla="*/ 178120 w 375117"/>
                <a:gd name="connsiteY63" fmla="*/ 530852 h 556626"/>
                <a:gd name="connsiteX64" fmla="*/ 283274 w 375117"/>
                <a:gd name="connsiteY64" fmla="*/ 475674 h 556626"/>
                <a:gd name="connsiteX65" fmla="*/ 288599 w 375117"/>
                <a:gd name="connsiteY65" fmla="*/ 471600 h 556626"/>
                <a:gd name="connsiteX66" fmla="*/ 284000 w 375117"/>
                <a:gd name="connsiteY66" fmla="*/ 447398 h 556626"/>
                <a:gd name="connsiteX67" fmla="*/ 308766 w 375117"/>
                <a:gd name="connsiteY67" fmla="*/ 422189 h 556626"/>
                <a:gd name="connsiteX68" fmla="*/ 307718 w 375117"/>
                <a:gd name="connsiteY68" fmla="*/ 419849 h 556626"/>
                <a:gd name="connsiteX69" fmla="*/ 296141 w 375117"/>
                <a:gd name="connsiteY69" fmla="*/ 414082 h 556626"/>
                <a:gd name="connsiteX70" fmla="*/ 286945 w 375117"/>
                <a:gd name="connsiteY70" fmla="*/ 405732 h 556626"/>
                <a:gd name="connsiteX71" fmla="*/ 278152 w 375117"/>
                <a:gd name="connsiteY71" fmla="*/ 400609 h 556626"/>
                <a:gd name="connsiteX72" fmla="*/ 276216 w 375117"/>
                <a:gd name="connsiteY72" fmla="*/ 395689 h 556626"/>
                <a:gd name="connsiteX73" fmla="*/ 269359 w 375117"/>
                <a:gd name="connsiteY73" fmla="*/ 391816 h 556626"/>
                <a:gd name="connsiteX74" fmla="*/ 255846 w 375117"/>
                <a:gd name="connsiteY74" fmla="*/ 391615 h 556626"/>
                <a:gd name="connsiteX75" fmla="*/ 244069 w 375117"/>
                <a:gd name="connsiteY75" fmla="*/ 401900 h 556626"/>
                <a:gd name="connsiteX76" fmla="*/ 235518 w 375117"/>
                <a:gd name="connsiteY76" fmla="*/ 401255 h 556626"/>
                <a:gd name="connsiteX77" fmla="*/ 232936 w 375117"/>
                <a:gd name="connsiteY77" fmla="*/ 398270 h 556626"/>
                <a:gd name="connsiteX78" fmla="*/ 219222 w 375117"/>
                <a:gd name="connsiteY78" fmla="*/ 393551 h 556626"/>
                <a:gd name="connsiteX79" fmla="*/ 187075 w 375117"/>
                <a:gd name="connsiteY79" fmla="*/ 379635 h 556626"/>
                <a:gd name="connsiteX80" fmla="*/ 186429 w 375117"/>
                <a:gd name="connsiteY80" fmla="*/ 375118 h 556626"/>
                <a:gd name="connsiteX81" fmla="*/ 207404 w 375117"/>
                <a:gd name="connsiteY81" fmla="*/ 384960 h 556626"/>
                <a:gd name="connsiteX82" fmla="*/ 215552 w 375117"/>
                <a:gd name="connsiteY82" fmla="*/ 386452 h 556626"/>
                <a:gd name="connsiteX83" fmla="*/ 226482 w 375117"/>
                <a:gd name="connsiteY83" fmla="*/ 383225 h 556626"/>
                <a:gd name="connsiteX84" fmla="*/ 248102 w 375117"/>
                <a:gd name="connsiteY84" fmla="*/ 368664 h 556626"/>
                <a:gd name="connsiteX85" fmla="*/ 253870 w 375117"/>
                <a:gd name="connsiteY85" fmla="*/ 368019 h 556626"/>
                <a:gd name="connsiteX86" fmla="*/ 259880 w 375117"/>
                <a:gd name="connsiteY86" fmla="*/ 371246 h 556626"/>
                <a:gd name="connsiteX87" fmla="*/ 273796 w 375117"/>
                <a:gd name="connsiteY87" fmla="*/ 368906 h 556626"/>
                <a:gd name="connsiteX88" fmla="*/ 281298 w 375117"/>
                <a:gd name="connsiteY88" fmla="*/ 361605 h 556626"/>
                <a:gd name="connsiteX89" fmla="*/ 280854 w 375117"/>
                <a:gd name="connsiteY89" fmla="*/ 357088 h 556626"/>
                <a:gd name="connsiteX90" fmla="*/ 266293 w 375117"/>
                <a:gd name="connsiteY90" fmla="*/ 352167 h 556626"/>
                <a:gd name="connsiteX91" fmla="*/ 266293 w 375117"/>
                <a:gd name="connsiteY91" fmla="*/ 345310 h 556626"/>
                <a:gd name="connsiteX92" fmla="*/ 267786 w 375117"/>
                <a:gd name="connsiteY92" fmla="*/ 336315 h 556626"/>
                <a:gd name="connsiteX93" fmla="*/ 251934 w 375117"/>
                <a:gd name="connsiteY93" fmla="*/ 335025 h 556626"/>
                <a:gd name="connsiteX94" fmla="*/ 232008 w 375117"/>
                <a:gd name="connsiteY94" fmla="*/ 341680 h 556626"/>
                <a:gd name="connsiteX95" fmla="*/ 251289 w 375117"/>
                <a:gd name="connsiteY95" fmla="*/ 332483 h 556626"/>
                <a:gd name="connsiteX96" fmla="*/ 266051 w 375117"/>
                <a:gd name="connsiteY96" fmla="*/ 332927 h 556626"/>
                <a:gd name="connsiteX97" fmla="*/ 276135 w 375117"/>
                <a:gd name="connsiteY97" fmla="*/ 332483 h 556626"/>
                <a:gd name="connsiteX98" fmla="*/ 296908 w 375117"/>
                <a:gd name="connsiteY98" fmla="*/ 319213 h 556626"/>
                <a:gd name="connsiteX99" fmla="*/ 301627 w 375117"/>
                <a:gd name="connsiteY99" fmla="*/ 304208 h 556626"/>
                <a:gd name="connsiteX100" fmla="*/ 326675 w 375117"/>
                <a:gd name="connsiteY100" fmla="*/ 281943 h 556626"/>
                <a:gd name="connsiteX101" fmla="*/ 328611 w 375117"/>
                <a:gd name="connsiteY101" fmla="*/ 270165 h 556626"/>
                <a:gd name="connsiteX102" fmla="*/ 340591 w 375117"/>
                <a:gd name="connsiteY102" fmla="*/ 255604 h 556626"/>
                <a:gd name="connsiteX103" fmla="*/ 342930 w 375117"/>
                <a:gd name="connsiteY103" fmla="*/ 244674 h 556626"/>
                <a:gd name="connsiteX104" fmla="*/ 354708 w 375117"/>
                <a:gd name="connsiteY104" fmla="*/ 224748 h 556626"/>
                <a:gd name="connsiteX105" fmla="*/ 363703 w 375117"/>
                <a:gd name="connsiteY105" fmla="*/ 219182 h 556626"/>
                <a:gd name="connsiteX106" fmla="*/ 372052 w 375117"/>
                <a:gd name="connsiteY106" fmla="*/ 209098 h 556626"/>
                <a:gd name="connsiteX107" fmla="*/ 372254 w 375117"/>
                <a:gd name="connsiteY107" fmla="*/ 187478 h 556626"/>
                <a:gd name="connsiteX108" fmla="*/ 361968 w 375117"/>
                <a:gd name="connsiteY108" fmla="*/ 171828 h 556626"/>
                <a:gd name="connsiteX109" fmla="*/ 338211 w 375117"/>
                <a:gd name="connsiteY109" fmla="*/ 172272 h 556626"/>
                <a:gd name="connsiteX110" fmla="*/ 323852 w 375117"/>
                <a:gd name="connsiteY110" fmla="*/ 169287 h 556626"/>
                <a:gd name="connsiteX111" fmla="*/ 305015 w 375117"/>
                <a:gd name="connsiteY111" fmla="*/ 161139 h 556626"/>
                <a:gd name="connsiteX112" fmla="*/ 279080 w 375117"/>
                <a:gd name="connsiteY112" fmla="*/ 162632 h 556626"/>
                <a:gd name="connsiteX113" fmla="*/ 267503 w 375117"/>
                <a:gd name="connsiteY113" fmla="*/ 151903 h 556626"/>
                <a:gd name="connsiteX114" fmla="*/ 253144 w 375117"/>
                <a:gd name="connsiteY114" fmla="*/ 150814 h 556626"/>
                <a:gd name="connsiteX115" fmla="*/ 246489 w 375117"/>
                <a:gd name="connsiteY115" fmla="*/ 154686 h 556626"/>
                <a:gd name="connsiteX116" fmla="*/ 225272 w 375117"/>
                <a:gd name="connsiteY116" fmla="*/ 160252 h 556626"/>
                <a:gd name="connsiteX117" fmla="*/ 207484 w 375117"/>
                <a:gd name="connsiteY117" fmla="*/ 158961 h 556626"/>
                <a:gd name="connsiteX118" fmla="*/ 197199 w 375117"/>
                <a:gd name="connsiteY118" fmla="*/ 166867 h 556626"/>
                <a:gd name="connsiteX119" fmla="*/ 193327 w 375117"/>
                <a:gd name="connsiteY119" fmla="*/ 166867 h 556626"/>
                <a:gd name="connsiteX120" fmla="*/ 193771 w 375117"/>
                <a:gd name="connsiteY120" fmla="*/ 162591 h 556626"/>
                <a:gd name="connsiteX121" fmla="*/ 205347 w 375117"/>
                <a:gd name="connsiteY121" fmla="*/ 155533 h 556626"/>
                <a:gd name="connsiteX122" fmla="*/ 206436 w 375117"/>
                <a:gd name="connsiteY122" fmla="*/ 149966 h 556626"/>
                <a:gd name="connsiteX123" fmla="*/ 200022 w 375117"/>
                <a:gd name="connsiteY123" fmla="*/ 146982 h 556626"/>
                <a:gd name="connsiteX124" fmla="*/ 197038 w 375117"/>
                <a:gd name="connsiteY124" fmla="*/ 143997 h 556626"/>
                <a:gd name="connsiteX125" fmla="*/ 208816 w 375117"/>
                <a:gd name="connsiteY125" fmla="*/ 141012 h 556626"/>
                <a:gd name="connsiteX126" fmla="*/ 216116 w 375117"/>
                <a:gd name="connsiteY126" fmla="*/ 143150 h 556626"/>
                <a:gd name="connsiteX127" fmla="*/ 225756 w 375117"/>
                <a:gd name="connsiteY127" fmla="*/ 131816 h 556626"/>
                <a:gd name="connsiteX128" fmla="*/ 226402 w 375117"/>
                <a:gd name="connsiteY128" fmla="*/ 127742 h 556626"/>
                <a:gd name="connsiteX129" fmla="*/ 209703 w 375117"/>
                <a:gd name="connsiteY129" fmla="*/ 126249 h 556626"/>
                <a:gd name="connsiteX130" fmla="*/ 203290 w 375117"/>
                <a:gd name="connsiteY130" fmla="*/ 123022 h 556626"/>
                <a:gd name="connsiteX131" fmla="*/ 203491 w 375117"/>
                <a:gd name="connsiteY131" fmla="*/ 121086 h 556626"/>
                <a:gd name="connsiteX132" fmla="*/ 212486 w 375117"/>
                <a:gd name="connsiteY132" fmla="*/ 122377 h 556626"/>
                <a:gd name="connsiteX133" fmla="*/ 216116 w 375117"/>
                <a:gd name="connsiteY133" fmla="*/ 118303 h 556626"/>
                <a:gd name="connsiteX134" fmla="*/ 218052 w 375117"/>
                <a:gd name="connsiteY134" fmla="*/ 109752 h 556626"/>
                <a:gd name="connsiteX135" fmla="*/ 226402 w 375117"/>
                <a:gd name="connsiteY135" fmla="*/ 107171 h 556626"/>
                <a:gd name="connsiteX136" fmla="*/ 238180 w 375117"/>
                <a:gd name="connsiteY136" fmla="*/ 97531 h 556626"/>
                <a:gd name="connsiteX137" fmla="*/ 253588 w 375117"/>
                <a:gd name="connsiteY137" fmla="*/ 91964 h 556626"/>
                <a:gd name="connsiteX138" fmla="*/ 274562 w 375117"/>
                <a:gd name="connsiteY138" fmla="*/ 72684 h 556626"/>
                <a:gd name="connsiteX139" fmla="*/ 286542 w 375117"/>
                <a:gd name="connsiteY139" fmla="*/ 72039 h 556626"/>
                <a:gd name="connsiteX140" fmla="*/ 301103 w 375117"/>
                <a:gd name="connsiteY140" fmla="*/ 57034 h 556626"/>
                <a:gd name="connsiteX141" fmla="*/ 299610 w 375117"/>
                <a:gd name="connsiteY141" fmla="*/ 47192 h 556626"/>
                <a:gd name="connsiteX142" fmla="*/ 299610 w 375117"/>
                <a:gd name="connsiteY142" fmla="*/ 42271 h 556626"/>
                <a:gd name="connsiteX143" fmla="*/ 307113 w 375117"/>
                <a:gd name="connsiteY143" fmla="*/ 34769 h 556626"/>
                <a:gd name="connsiteX144" fmla="*/ 307314 w 375117"/>
                <a:gd name="connsiteY144" fmla="*/ 26218 h 556626"/>
                <a:gd name="connsiteX145" fmla="*/ 299812 w 375117"/>
                <a:gd name="connsiteY145" fmla="*/ 24927 h 556626"/>
                <a:gd name="connsiteX146" fmla="*/ 296182 w 375117"/>
                <a:gd name="connsiteY146" fmla="*/ 23233 h 556626"/>
                <a:gd name="connsiteX147" fmla="*/ 287187 w 375117"/>
                <a:gd name="connsiteY147" fmla="*/ 23233 h 556626"/>
                <a:gd name="connsiteX148" fmla="*/ 283315 w 375117"/>
                <a:gd name="connsiteY148" fmla="*/ 26863 h 556626"/>
                <a:gd name="connsiteX149" fmla="*/ 281379 w 375117"/>
                <a:gd name="connsiteY149" fmla="*/ 26863 h 556626"/>
                <a:gd name="connsiteX150" fmla="*/ 272586 w 375117"/>
                <a:gd name="connsiteY150" fmla="*/ 22346 h 556626"/>
                <a:gd name="connsiteX151" fmla="*/ 261856 w 375117"/>
                <a:gd name="connsiteY151" fmla="*/ 22547 h 556626"/>
                <a:gd name="connsiteX152" fmla="*/ 254798 w 375117"/>
                <a:gd name="connsiteY152" fmla="*/ 24887 h 556626"/>
                <a:gd name="connsiteX153" fmla="*/ 244956 w 375117"/>
                <a:gd name="connsiteY153" fmla="*/ 25734 h 556626"/>
                <a:gd name="connsiteX154" fmla="*/ 235760 w 375117"/>
                <a:gd name="connsiteY154" fmla="*/ 22305 h 556626"/>
                <a:gd name="connsiteX155" fmla="*/ 218415 w 375117"/>
                <a:gd name="connsiteY155" fmla="*/ 25089 h 556626"/>
                <a:gd name="connsiteX156" fmla="*/ 208130 w 375117"/>
                <a:gd name="connsiteY156" fmla="*/ 24000 h 556626"/>
                <a:gd name="connsiteX157" fmla="*/ 202564 w 375117"/>
                <a:gd name="connsiteY157" fmla="*/ 27428 h 556626"/>
                <a:gd name="connsiteX158" fmla="*/ 199337 w 375117"/>
                <a:gd name="connsiteY158" fmla="*/ 29122 h 556626"/>
                <a:gd name="connsiteX159" fmla="*/ 203209 w 375117"/>
                <a:gd name="connsiteY159" fmla="*/ 22910 h 556626"/>
                <a:gd name="connsiteX160" fmla="*/ 202564 w 375117"/>
                <a:gd name="connsiteY160" fmla="*/ 17344 h 556626"/>
                <a:gd name="connsiteX161" fmla="*/ 194416 w 375117"/>
                <a:gd name="connsiteY161" fmla="*/ 16497 h 556626"/>
                <a:gd name="connsiteX162" fmla="*/ 181549 w 375117"/>
                <a:gd name="connsiteY162" fmla="*/ 25936 h 556626"/>
                <a:gd name="connsiteX163" fmla="*/ 181105 w 375117"/>
                <a:gd name="connsiteY163" fmla="*/ 24000 h 556626"/>
                <a:gd name="connsiteX164" fmla="*/ 185381 w 375117"/>
                <a:gd name="connsiteY164" fmla="*/ 19724 h 556626"/>
                <a:gd name="connsiteX165" fmla="*/ 185381 w 375117"/>
                <a:gd name="connsiteY165" fmla="*/ 13714 h 556626"/>
                <a:gd name="connsiteX166" fmla="*/ 182799 w 375117"/>
                <a:gd name="connsiteY166" fmla="*/ 10931 h 556626"/>
                <a:gd name="connsiteX167" fmla="*/ 178927 w 375117"/>
                <a:gd name="connsiteY167" fmla="*/ 12867 h 556626"/>
                <a:gd name="connsiteX168" fmla="*/ 178080 w 375117"/>
                <a:gd name="connsiteY168" fmla="*/ 4518 h 556626"/>
                <a:gd name="connsiteX169" fmla="*/ 168440 w 375117"/>
                <a:gd name="connsiteY169" fmla="*/ 3025 h 556626"/>
                <a:gd name="connsiteX170" fmla="*/ 160736 w 375117"/>
                <a:gd name="connsiteY170" fmla="*/ 11173 h 556626"/>
                <a:gd name="connsiteX171" fmla="*/ 156017 w 375117"/>
                <a:gd name="connsiteY171" fmla="*/ 14803 h 556626"/>
                <a:gd name="connsiteX172" fmla="*/ 155573 w 375117"/>
                <a:gd name="connsiteY172" fmla="*/ 20571 h 556626"/>
                <a:gd name="connsiteX173" fmla="*/ 158356 w 375117"/>
                <a:gd name="connsiteY173" fmla="*/ 25694 h 556626"/>
                <a:gd name="connsiteX174" fmla="*/ 151499 w 375117"/>
                <a:gd name="connsiteY174" fmla="*/ 31058 h 556626"/>
                <a:gd name="connsiteX175" fmla="*/ 146982 w 375117"/>
                <a:gd name="connsiteY175" fmla="*/ 31905 h 556626"/>
                <a:gd name="connsiteX176" fmla="*/ 146780 w 375117"/>
                <a:gd name="connsiteY176" fmla="*/ 44329 h 556626"/>
                <a:gd name="connsiteX177" fmla="*/ 152790 w 375117"/>
                <a:gd name="connsiteY177" fmla="*/ 51831 h 556626"/>
                <a:gd name="connsiteX178" fmla="*/ 146377 w 375117"/>
                <a:gd name="connsiteY178" fmla="*/ 47555 h 556626"/>
                <a:gd name="connsiteX179" fmla="*/ 129880 w 375117"/>
                <a:gd name="connsiteY179" fmla="*/ 48201 h 556626"/>
                <a:gd name="connsiteX180" fmla="*/ 128185 w 375117"/>
                <a:gd name="connsiteY180" fmla="*/ 50540 h 556626"/>
                <a:gd name="connsiteX181" fmla="*/ 130525 w 375117"/>
                <a:gd name="connsiteY181" fmla="*/ 54816 h 556626"/>
                <a:gd name="connsiteX182" fmla="*/ 131816 w 375117"/>
                <a:gd name="connsiteY182" fmla="*/ 66594 h 556626"/>
                <a:gd name="connsiteX183" fmla="*/ 125806 w 375117"/>
                <a:gd name="connsiteY183" fmla="*/ 73007 h 556626"/>
                <a:gd name="connsiteX184" fmla="*/ 118949 w 375117"/>
                <a:gd name="connsiteY184" fmla="*/ 71071 h 556626"/>
                <a:gd name="connsiteX185" fmla="*/ 118102 w 375117"/>
                <a:gd name="connsiteY185" fmla="*/ 75145 h 556626"/>
                <a:gd name="connsiteX186" fmla="*/ 130081 w 375117"/>
                <a:gd name="connsiteY186" fmla="*/ 88859 h 556626"/>
                <a:gd name="connsiteX187" fmla="*/ 130081 w 375117"/>
                <a:gd name="connsiteY187" fmla="*/ 96764 h 556626"/>
                <a:gd name="connsiteX188" fmla="*/ 134599 w 375117"/>
                <a:gd name="connsiteY188" fmla="*/ 106404 h 556626"/>
                <a:gd name="connsiteX189" fmla="*/ 125160 w 375117"/>
                <a:gd name="connsiteY189" fmla="*/ 98499 h 556626"/>
                <a:gd name="connsiteX190" fmla="*/ 123466 w 375117"/>
                <a:gd name="connsiteY190" fmla="*/ 102774 h 556626"/>
                <a:gd name="connsiteX191" fmla="*/ 118949 w 375117"/>
                <a:gd name="connsiteY191" fmla="*/ 95716 h 556626"/>
                <a:gd name="connsiteX192" fmla="*/ 106082 w 375117"/>
                <a:gd name="connsiteY192" fmla="*/ 98942 h 556626"/>
                <a:gd name="connsiteX193" fmla="*/ 101564 w 375117"/>
                <a:gd name="connsiteY193" fmla="*/ 92287 h 556626"/>
                <a:gd name="connsiteX194" fmla="*/ 98136 w 375117"/>
                <a:gd name="connsiteY194" fmla="*/ 92085 h 556626"/>
                <a:gd name="connsiteX195" fmla="*/ 98781 w 375117"/>
                <a:gd name="connsiteY195" fmla="*/ 99789 h 556626"/>
                <a:gd name="connsiteX196" fmla="*/ 98136 w 375117"/>
                <a:gd name="connsiteY196" fmla="*/ 103662 h 556626"/>
                <a:gd name="connsiteX197" fmla="*/ 94909 w 375117"/>
                <a:gd name="connsiteY197" fmla="*/ 106001 h 556626"/>
                <a:gd name="connsiteX198" fmla="*/ 93618 w 375117"/>
                <a:gd name="connsiteY198" fmla="*/ 104065 h 556626"/>
                <a:gd name="connsiteX199" fmla="*/ 91037 w 375117"/>
                <a:gd name="connsiteY199" fmla="*/ 93336 h 556626"/>
                <a:gd name="connsiteX200" fmla="*/ 87406 w 375117"/>
                <a:gd name="connsiteY200" fmla="*/ 93134 h 556626"/>
                <a:gd name="connsiteX201" fmla="*/ 82486 w 375117"/>
                <a:gd name="connsiteY201" fmla="*/ 95716 h 556626"/>
                <a:gd name="connsiteX202" fmla="*/ 81397 w 375117"/>
                <a:gd name="connsiteY202" fmla="*/ 126128 h 556626"/>
                <a:gd name="connsiteX203" fmla="*/ 82042 w 375117"/>
                <a:gd name="connsiteY203" fmla="*/ 135970 h 556626"/>
                <a:gd name="connsiteX204" fmla="*/ 87608 w 375117"/>
                <a:gd name="connsiteY204" fmla="*/ 140891 h 556626"/>
                <a:gd name="connsiteX205" fmla="*/ 85027 w 375117"/>
                <a:gd name="connsiteY205" fmla="*/ 143230 h 556626"/>
                <a:gd name="connsiteX206" fmla="*/ 78371 w 375117"/>
                <a:gd name="connsiteY206" fmla="*/ 138108 h 556626"/>
                <a:gd name="connsiteX207" fmla="*/ 74741 w 375117"/>
                <a:gd name="connsiteY207" fmla="*/ 134236 h 556626"/>
                <a:gd name="connsiteX208" fmla="*/ 69820 w 375117"/>
                <a:gd name="connsiteY208" fmla="*/ 135083 h 556626"/>
                <a:gd name="connsiteX209" fmla="*/ 67683 w 375117"/>
                <a:gd name="connsiteY209" fmla="*/ 163358 h 556626"/>
                <a:gd name="connsiteX210" fmla="*/ 72402 w 375117"/>
                <a:gd name="connsiteY210" fmla="*/ 164850 h 556626"/>
                <a:gd name="connsiteX211" fmla="*/ 80307 w 375117"/>
                <a:gd name="connsiteY211" fmla="*/ 163358 h 556626"/>
                <a:gd name="connsiteX212" fmla="*/ 86519 w 375117"/>
                <a:gd name="connsiteY212" fmla="*/ 164648 h 556626"/>
                <a:gd name="connsiteX213" fmla="*/ 91884 w 375117"/>
                <a:gd name="connsiteY213" fmla="*/ 164850 h 556626"/>
                <a:gd name="connsiteX214" fmla="*/ 89948 w 375117"/>
                <a:gd name="connsiteY214" fmla="*/ 168279 h 556626"/>
                <a:gd name="connsiteX215" fmla="*/ 76879 w 375117"/>
                <a:gd name="connsiteY215" fmla="*/ 169973 h 556626"/>
                <a:gd name="connsiteX216" fmla="*/ 76032 w 375117"/>
                <a:gd name="connsiteY216" fmla="*/ 174894 h 556626"/>
                <a:gd name="connsiteX217" fmla="*/ 77968 w 375117"/>
                <a:gd name="connsiteY217" fmla="*/ 177233 h 556626"/>
                <a:gd name="connsiteX218" fmla="*/ 87406 w 375117"/>
                <a:gd name="connsiteY218" fmla="*/ 178524 h 556626"/>
                <a:gd name="connsiteX219" fmla="*/ 89343 w 375117"/>
                <a:gd name="connsiteY219" fmla="*/ 184090 h 556626"/>
                <a:gd name="connsiteX220" fmla="*/ 86761 w 375117"/>
                <a:gd name="connsiteY220" fmla="*/ 184937 h 556626"/>
                <a:gd name="connsiteX221" fmla="*/ 80348 w 375117"/>
                <a:gd name="connsiteY221" fmla="*/ 184292 h 556626"/>
                <a:gd name="connsiteX222" fmla="*/ 74136 w 375117"/>
                <a:gd name="connsiteY222" fmla="*/ 190302 h 556626"/>
                <a:gd name="connsiteX223" fmla="*/ 73935 w 375117"/>
                <a:gd name="connsiteY223" fmla="*/ 195868 h 556626"/>
                <a:gd name="connsiteX224" fmla="*/ 82929 w 375117"/>
                <a:gd name="connsiteY224" fmla="*/ 204016 h 556626"/>
                <a:gd name="connsiteX225" fmla="*/ 73087 w 375117"/>
                <a:gd name="connsiteY225" fmla="*/ 200385 h 556626"/>
                <a:gd name="connsiteX226" fmla="*/ 63246 w 375117"/>
                <a:gd name="connsiteY226" fmla="*/ 199538 h 556626"/>
                <a:gd name="connsiteX227" fmla="*/ 61310 w 375117"/>
                <a:gd name="connsiteY227" fmla="*/ 208089 h 556626"/>
                <a:gd name="connsiteX228" fmla="*/ 69014 w 375117"/>
                <a:gd name="connsiteY228" fmla="*/ 217286 h 556626"/>
                <a:gd name="connsiteX229" fmla="*/ 56389 w 375117"/>
                <a:gd name="connsiteY229" fmla="*/ 211074 h 556626"/>
                <a:gd name="connsiteX230" fmla="*/ 49975 w 375117"/>
                <a:gd name="connsiteY230" fmla="*/ 219222 h 556626"/>
                <a:gd name="connsiteX231" fmla="*/ 46749 w 375117"/>
                <a:gd name="connsiteY231" fmla="*/ 226079 h 556626"/>
                <a:gd name="connsiteX232" fmla="*/ 57478 w 375117"/>
                <a:gd name="connsiteY232" fmla="*/ 228862 h 556626"/>
                <a:gd name="connsiteX233" fmla="*/ 57679 w 375117"/>
                <a:gd name="connsiteY233" fmla="*/ 235074 h 556626"/>
                <a:gd name="connsiteX234" fmla="*/ 51024 w 375117"/>
                <a:gd name="connsiteY234" fmla="*/ 236365 h 556626"/>
                <a:gd name="connsiteX235" fmla="*/ 42231 w 375117"/>
                <a:gd name="connsiteY235" fmla="*/ 244512 h 556626"/>
                <a:gd name="connsiteX236" fmla="*/ 17828 w 375117"/>
                <a:gd name="connsiteY236" fmla="*/ 243020 h 556626"/>
                <a:gd name="connsiteX237" fmla="*/ 14601 w 375117"/>
                <a:gd name="connsiteY237" fmla="*/ 250925 h 556626"/>
                <a:gd name="connsiteX238" fmla="*/ 23152 w 375117"/>
                <a:gd name="connsiteY238" fmla="*/ 253063 h 556626"/>
                <a:gd name="connsiteX239" fmla="*/ 37068 w 375117"/>
                <a:gd name="connsiteY239" fmla="*/ 253709 h 556626"/>
                <a:gd name="connsiteX240" fmla="*/ 42433 w 375117"/>
                <a:gd name="connsiteY240" fmla="*/ 256936 h 556626"/>
                <a:gd name="connsiteX241" fmla="*/ 38359 w 375117"/>
                <a:gd name="connsiteY241" fmla="*/ 260566 h 556626"/>
                <a:gd name="connsiteX242" fmla="*/ 31703 w 375117"/>
                <a:gd name="connsiteY242" fmla="*/ 261413 h 556626"/>
                <a:gd name="connsiteX243" fmla="*/ 30856 w 375117"/>
                <a:gd name="connsiteY243" fmla="*/ 263349 h 556626"/>
                <a:gd name="connsiteX244" fmla="*/ 38157 w 375117"/>
                <a:gd name="connsiteY244" fmla="*/ 274925 h 556626"/>
                <a:gd name="connsiteX245" fmla="*/ 42029 w 375117"/>
                <a:gd name="connsiteY245" fmla="*/ 276216 h 556626"/>
                <a:gd name="connsiteX246" fmla="*/ 43118 w 375117"/>
                <a:gd name="connsiteY246" fmla="*/ 278555 h 556626"/>
                <a:gd name="connsiteX247" fmla="*/ 51266 w 375117"/>
                <a:gd name="connsiteY247" fmla="*/ 286461 h 556626"/>
                <a:gd name="connsiteX248" fmla="*/ 92610 w 375117"/>
                <a:gd name="connsiteY248" fmla="*/ 254959 h 556626"/>
                <a:gd name="connsiteX249" fmla="*/ 94304 w 375117"/>
                <a:gd name="connsiteY249" fmla="*/ 266939 h 556626"/>
                <a:gd name="connsiteX250" fmla="*/ 85511 w 375117"/>
                <a:gd name="connsiteY250" fmla="*/ 269722 h 556626"/>
                <a:gd name="connsiteX251" fmla="*/ 77605 w 375117"/>
                <a:gd name="connsiteY251" fmla="*/ 274643 h 556626"/>
                <a:gd name="connsiteX252" fmla="*/ 75024 w 375117"/>
                <a:gd name="connsiteY252" fmla="*/ 278515 h 556626"/>
                <a:gd name="connsiteX253" fmla="*/ 76516 w 375117"/>
                <a:gd name="connsiteY253" fmla="*/ 284928 h 556626"/>
                <a:gd name="connsiteX254" fmla="*/ 72886 w 375117"/>
                <a:gd name="connsiteY254" fmla="*/ 285130 h 556626"/>
                <a:gd name="connsiteX255" fmla="*/ 70748 w 375117"/>
                <a:gd name="connsiteY255" fmla="*/ 292430 h 556626"/>
                <a:gd name="connsiteX256" fmla="*/ 73975 w 375117"/>
                <a:gd name="connsiteY256" fmla="*/ 296504 h 556626"/>
                <a:gd name="connsiteX257" fmla="*/ 66473 w 375117"/>
                <a:gd name="connsiteY257" fmla="*/ 297351 h 556626"/>
                <a:gd name="connsiteX258" fmla="*/ 61753 w 375117"/>
                <a:gd name="connsiteY258" fmla="*/ 300135 h 556626"/>
                <a:gd name="connsiteX259" fmla="*/ 58325 w 375117"/>
                <a:gd name="connsiteY259" fmla="*/ 309976 h 556626"/>
                <a:gd name="connsiteX260" fmla="*/ 51266 w 375117"/>
                <a:gd name="connsiteY260" fmla="*/ 309976 h 556626"/>
                <a:gd name="connsiteX261" fmla="*/ 49330 w 375117"/>
                <a:gd name="connsiteY261" fmla="*/ 316632 h 556626"/>
                <a:gd name="connsiteX262" fmla="*/ 49975 w 375117"/>
                <a:gd name="connsiteY262" fmla="*/ 323287 h 556626"/>
                <a:gd name="connsiteX263" fmla="*/ 47394 w 375117"/>
                <a:gd name="connsiteY263" fmla="*/ 329055 h 556626"/>
                <a:gd name="connsiteX264" fmla="*/ 48483 w 375117"/>
                <a:gd name="connsiteY264" fmla="*/ 336759 h 556626"/>
                <a:gd name="connsiteX265" fmla="*/ 40335 w 375117"/>
                <a:gd name="connsiteY265" fmla="*/ 346399 h 556626"/>
                <a:gd name="connsiteX266" fmla="*/ 40537 w 375117"/>
                <a:gd name="connsiteY266" fmla="*/ 355192 h 556626"/>
                <a:gd name="connsiteX267" fmla="*/ 37310 w 375117"/>
                <a:gd name="connsiteY267" fmla="*/ 359064 h 556626"/>
                <a:gd name="connsiteX268" fmla="*/ 34083 w 375117"/>
                <a:gd name="connsiteY268" fmla="*/ 371931 h 556626"/>
                <a:gd name="connsiteX269" fmla="*/ 28719 w 375117"/>
                <a:gd name="connsiteY269" fmla="*/ 374916 h 556626"/>
                <a:gd name="connsiteX270" fmla="*/ 29808 w 375117"/>
                <a:gd name="connsiteY270" fmla="*/ 382217 h 556626"/>
                <a:gd name="connsiteX271" fmla="*/ 35172 w 375117"/>
                <a:gd name="connsiteY271" fmla="*/ 384153 h 556626"/>
                <a:gd name="connsiteX272" fmla="*/ 43078 w 375117"/>
                <a:gd name="connsiteY272" fmla="*/ 383507 h 556626"/>
                <a:gd name="connsiteX273" fmla="*/ 24645 w 375117"/>
                <a:gd name="connsiteY273" fmla="*/ 398270 h 556626"/>
                <a:gd name="connsiteX274" fmla="*/ 19724 w 375117"/>
                <a:gd name="connsiteY274" fmla="*/ 407265 h 556626"/>
                <a:gd name="connsiteX275" fmla="*/ 13069 w 375117"/>
                <a:gd name="connsiteY275" fmla="*/ 429772 h 556626"/>
                <a:gd name="connsiteX276" fmla="*/ 4719 w 375117"/>
                <a:gd name="connsiteY276" fmla="*/ 436185 h 556626"/>
                <a:gd name="connsiteX277" fmla="*/ 3025 w 375117"/>
                <a:gd name="connsiteY277" fmla="*/ 449456 h 556626"/>
                <a:gd name="connsiteX278" fmla="*/ 18433 w 375117"/>
                <a:gd name="connsiteY278" fmla="*/ 449657 h 556626"/>
                <a:gd name="connsiteX279" fmla="*/ 25331 w 375117"/>
                <a:gd name="connsiteY279" fmla="*/ 446471 h 55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375117" h="556626">
                  <a:moveTo>
                    <a:pt x="25331" y="446471"/>
                  </a:moveTo>
                  <a:lnTo>
                    <a:pt x="25129" y="434048"/>
                  </a:lnTo>
                  <a:lnTo>
                    <a:pt x="36907" y="415211"/>
                  </a:lnTo>
                  <a:lnTo>
                    <a:pt x="39246" y="404078"/>
                  </a:lnTo>
                  <a:lnTo>
                    <a:pt x="42876" y="398512"/>
                  </a:lnTo>
                  <a:lnTo>
                    <a:pt x="55098" y="390163"/>
                  </a:lnTo>
                  <a:lnTo>
                    <a:pt x="50580" y="364227"/>
                  </a:lnTo>
                  <a:lnTo>
                    <a:pt x="70506" y="347085"/>
                  </a:lnTo>
                  <a:cubicBezTo>
                    <a:pt x="70506" y="347085"/>
                    <a:pt x="83373" y="343011"/>
                    <a:pt x="84220" y="343011"/>
                  </a:cubicBezTo>
                  <a:cubicBezTo>
                    <a:pt x="85067" y="343011"/>
                    <a:pt x="61511" y="360557"/>
                    <a:pt x="61511" y="360557"/>
                  </a:cubicBezTo>
                  <a:lnTo>
                    <a:pt x="60664" y="378103"/>
                  </a:lnTo>
                  <a:lnTo>
                    <a:pt x="64093" y="380240"/>
                  </a:lnTo>
                  <a:lnTo>
                    <a:pt x="69014" y="374876"/>
                  </a:lnTo>
                  <a:lnTo>
                    <a:pt x="69215" y="377659"/>
                  </a:lnTo>
                  <a:lnTo>
                    <a:pt x="71353" y="393309"/>
                  </a:lnTo>
                  <a:lnTo>
                    <a:pt x="75629" y="399077"/>
                  </a:lnTo>
                  <a:cubicBezTo>
                    <a:pt x="75629" y="399077"/>
                    <a:pt x="79702" y="390929"/>
                    <a:pt x="79702" y="390284"/>
                  </a:cubicBezTo>
                  <a:cubicBezTo>
                    <a:pt x="79702" y="389638"/>
                    <a:pt x="75185" y="375279"/>
                    <a:pt x="75185" y="375279"/>
                  </a:cubicBezTo>
                  <a:lnTo>
                    <a:pt x="80106" y="372496"/>
                  </a:lnTo>
                  <a:lnTo>
                    <a:pt x="81397" y="378707"/>
                  </a:lnTo>
                  <a:lnTo>
                    <a:pt x="84825" y="380402"/>
                  </a:lnTo>
                  <a:lnTo>
                    <a:pt x="93174" y="370116"/>
                  </a:lnTo>
                  <a:lnTo>
                    <a:pt x="102169" y="366889"/>
                  </a:lnTo>
                  <a:lnTo>
                    <a:pt x="109228" y="369471"/>
                  </a:lnTo>
                  <a:lnTo>
                    <a:pt x="113100" y="379958"/>
                  </a:lnTo>
                  <a:lnTo>
                    <a:pt x="104105" y="374392"/>
                  </a:lnTo>
                  <a:lnTo>
                    <a:pt x="97692" y="374190"/>
                  </a:lnTo>
                  <a:lnTo>
                    <a:pt x="91682" y="383386"/>
                  </a:lnTo>
                  <a:lnTo>
                    <a:pt x="90391" y="399238"/>
                  </a:lnTo>
                  <a:lnTo>
                    <a:pt x="86317" y="405894"/>
                  </a:lnTo>
                  <a:lnTo>
                    <a:pt x="86317" y="410814"/>
                  </a:lnTo>
                  <a:lnTo>
                    <a:pt x="100435" y="426465"/>
                  </a:lnTo>
                  <a:lnTo>
                    <a:pt x="99144" y="445946"/>
                  </a:lnTo>
                  <a:lnTo>
                    <a:pt x="90351" y="448730"/>
                  </a:lnTo>
                  <a:lnTo>
                    <a:pt x="80509" y="459015"/>
                  </a:lnTo>
                  <a:lnTo>
                    <a:pt x="76637" y="470793"/>
                  </a:lnTo>
                  <a:lnTo>
                    <a:pt x="62076" y="482571"/>
                  </a:lnTo>
                  <a:lnTo>
                    <a:pt x="53525" y="492009"/>
                  </a:lnTo>
                  <a:lnTo>
                    <a:pt x="53525" y="514073"/>
                  </a:lnTo>
                  <a:lnTo>
                    <a:pt x="50742" y="514516"/>
                  </a:lnTo>
                  <a:lnTo>
                    <a:pt x="49451" y="501246"/>
                  </a:lnTo>
                  <a:lnTo>
                    <a:pt x="42594" y="502093"/>
                  </a:lnTo>
                  <a:lnTo>
                    <a:pt x="40658" y="516210"/>
                  </a:lnTo>
                  <a:lnTo>
                    <a:pt x="51145" y="538274"/>
                  </a:lnTo>
                  <a:lnTo>
                    <a:pt x="52637" y="552633"/>
                  </a:lnTo>
                  <a:lnTo>
                    <a:pt x="56913" y="551988"/>
                  </a:lnTo>
                  <a:lnTo>
                    <a:pt x="55864" y="529118"/>
                  </a:lnTo>
                  <a:lnTo>
                    <a:pt x="60100" y="525851"/>
                  </a:lnTo>
                  <a:lnTo>
                    <a:pt x="66594" y="525205"/>
                  </a:lnTo>
                  <a:lnTo>
                    <a:pt x="88375" y="556384"/>
                  </a:lnTo>
                  <a:lnTo>
                    <a:pt x="100394" y="556546"/>
                  </a:lnTo>
                  <a:lnTo>
                    <a:pt x="99749" y="532345"/>
                  </a:lnTo>
                  <a:lnTo>
                    <a:pt x="102492" y="531538"/>
                  </a:lnTo>
                  <a:lnTo>
                    <a:pt x="105396" y="534966"/>
                  </a:lnTo>
                  <a:lnTo>
                    <a:pt x="112213" y="536580"/>
                  </a:lnTo>
                  <a:lnTo>
                    <a:pt x="116771" y="546986"/>
                  </a:lnTo>
                  <a:cubicBezTo>
                    <a:pt x="116771" y="546986"/>
                    <a:pt x="125846" y="547954"/>
                    <a:pt x="126370" y="547954"/>
                  </a:cubicBezTo>
                  <a:cubicBezTo>
                    <a:pt x="126854" y="547954"/>
                    <a:pt x="128145" y="550697"/>
                    <a:pt x="128145" y="550697"/>
                  </a:cubicBezTo>
                  <a:lnTo>
                    <a:pt x="135284" y="550697"/>
                  </a:lnTo>
                  <a:lnTo>
                    <a:pt x="142262" y="543880"/>
                  </a:lnTo>
                  <a:lnTo>
                    <a:pt x="167754" y="541138"/>
                  </a:lnTo>
                  <a:lnTo>
                    <a:pt x="169368" y="530086"/>
                  </a:lnTo>
                  <a:lnTo>
                    <a:pt x="175700" y="529924"/>
                  </a:lnTo>
                  <a:lnTo>
                    <a:pt x="178120" y="530852"/>
                  </a:lnTo>
                  <a:lnTo>
                    <a:pt x="283274" y="475674"/>
                  </a:lnTo>
                  <a:lnTo>
                    <a:pt x="288599" y="471600"/>
                  </a:lnTo>
                  <a:lnTo>
                    <a:pt x="284000" y="447398"/>
                  </a:lnTo>
                  <a:lnTo>
                    <a:pt x="308766" y="422189"/>
                  </a:lnTo>
                  <a:lnTo>
                    <a:pt x="307718" y="419849"/>
                  </a:lnTo>
                  <a:lnTo>
                    <a:pt x="296141" y="414082"/>
                  </a:lnTo>
                  <a:lnTo>
                    <a:pt x="286945" y="405732"/>
                  </a:lnTo>
                  <a:lnTo>
                    <a:pt x="278152" y="400609"/>
                  </a:lnTo>
                  <a:lnTo>
                    <a:pt x="276216" y="395689"/>
                  </a:lnTo>
                  <a:cubicBezTo>
                    <a:pt x="276216" y="395689"/>
                    <a:pt x="270004" y="391816"/>
                    <a:pt x="269359" y="391816"/>
                  </a:cubicBezTo>
                  <a:cubicBezTo>
                    <a:pt x="268713" y="391816"/>
                    <a:pt x="255846" y="391615"/>
                    <a:pt x="255846" y="391615"/>
                  </a:cubicBezTo>
                  <a:lnTo>
                    <a:pt x="244069" y="401900"/>
                  </a:lnTo>
                  <a:lnTo>
                    <a:pt x="235518" y="401255"/>
                  </a:lnTo>
                  <a:lnTo>
                    <a:pt x="232936" y="398270"/>
                  </a:lnTo>
                  <a:lnTo>
                    <a:pt x="219222" y="393551"/>
                  </a:lnTo>
                  <a:cubicBezTo>
                    <a:pt x="219222" y="393551"/>
                    <a:pt x="187720" y="379635"/>
                    <a:pt x="187075" y="379635"/>
                  </a:cubicBezTo>
                  <a:cubicBezTo>
                    <a:pt x="186429" y="379635"/>
                    <a:pt x="186429" y="375118"/>
                    <a:pt x="186429" y="375118"/>
                  </a:cubicBezTo>
                  <a:lnTo>
                    <a:pt x="207404" y="384960"/>
                  </a:lnTo>
                  <a:lnTo>
                    <a:pt x="215552" y="386452"/>
                  </a:lnTo>
                  <a:lnTo>
                    <a:pt x="226482" y="383225"/>
                  </a:lnTo>
                  <a:lnTo>
                    <a:pt x="248102" y="368664"/>
                  </a:lnTo>
                  <a:lnTo>
                    <a:pt x="253870" y="368019"/>
                  </a:lnTo>
                  <a:lnTo>
                    <a:pt x="259880" y="371246"/>
                  </a:lnTo>
                  <a:lnTo>
                    <a:pt x="273796" y="368906"/>
                  </a:lnTo>
                  <a:lnTo>
                    <a:pt x="281298" y="361605"/>
                  </a:lnTo>
                  <a:lnTo>
                    <a:pt x="280854" y="357088"/>
                  </a:lnTo>
                  <a:lnTo>
                    <a:pt x="266293" y="352167"/>
                  </a:lnTo>
                  <a:lnTo>
                    <a:pt x="266293" y="345310"/>
                  </a:lnTo>
                  <a:lnTo>
                    <a:pt x="267786" y="336315"/>
                  </a:lnTo>
                  <a:lnTo>
                    <a:pt x="251934" y="335025"/>
                  </a:lnTo>
                  <a:lnTo>
                    <a:pt x="232008" y="341680"/>
                  </a:lnTo>
                  <a:lnTo>
                    <a:pt x="251289" y="332483"/>
                  </a:lnTo>
                  <a:lnTo>
                    <a:pt x="266051" y="332927"/>
                  </a:lnTo>
                  <a:lnTo>
                    <a:pt x="276135" y="332483"/>
                  </a:lnTo>
                  <a:lnTo>
                    <a:pt x="296908" y="319213"/>
                  </a:lnTo>
                  <a:lnTo>
                    <a:pt x="301627" y="304208"/>
                  </a:lnTo>
                  <a:lnTo>
                    <a:pt x="326675" y="281943"/>
                  </a:lnTo>
                  <a:lnTo>
                    <a:pt x="328611" y="270165"/>
                  </a:lnTo>
                  <a:lnTo>
                    <a:pt x="340591" y="255604"/>
                  </a:lnTo>
                  <a:lnTo>
                    <a:pt x="342930" y="244674"/>
                  </a:lnTo>
                  <a:lnTo>
                    <a:pt x="354708" y="224748"/>
                  </a:lnTo>
                  <a:lnTo>
                    <a:pt x="363703" y="219182"/>
                  </a:lnTo>
                  <a:lnTo>
                    <a:pt x="372052" y="209098"/>
                  </a:lnTo>
                  <a:lnTo>
                    <a:pt x="372254" y="187478"/>
                  </a:lnTo>
                  <a:lnTo>
                    <a:pt x="361968" y="171828"/>
                  </a:lnTo>
                  <a:lnTo>
                    <a:pt x="338211" y="172272"/>
                  </a:lnTo>
                  <a:lnTo>
                    <a:pt x="323852" y="169287"/>
                  </a:lnTo>
                  <a:lnTo>
                    <a:pt x="305015" y="161139"/>
                  </a:lnTo>
                  <a:lnTo>
                    <a:pt x="279080" y="162632"/>
                  </a:lnTo>
                  <a:lnTo>
                    <a:pt x="267503" y="151903"/>
                  </a:lnTo>
                  <a:lnTo>
                    <a:pt x="253144" y="150814"/>
                  </a:lnTo>
                  <a:lnTo>
                    <a:pt x="246489" y="154686"/>
                  </a:lnTo>
                  <a:lnTo>
                    <a:pt x="225272" y="160252"/>
                  </a:lnTo>
                  <a:lnTo>
                    <a:pt x="207484" y="158961"/>
                  </a:lnTo>
                  <a:lnTo>
                    <a:pt x="197199" y="166867"/>
                  </a:lnTo>
                  <a:lnTo>
                    <a:pt x="193327" y="166867"/>
                  </a:lnTo>
                  <a:lnTo>
                    <a:pt x="193771" y="162591"/>
                  </a:lnTo>
                  <a:lnTo>
                    <a:pt x="205347" y="155533"/>
                  </a:lnTo>
                  <a:lnTo>
                    <a:pt x="206436" y="149966"/>
                  </a:lnTo>
                  <a:lnTo>
                    <a:pt x="200022" y="146982"/>
                  </a:lnTo>
                  <a:lnTo>
                    <a:pt x="197038" y="143997"/>
                  </a:lnTo>
                  <a:lnTo>
                    <a:pt x="208816" y="141012"/>
                  </a:lnTo>
                  <a:lnTo>
                    <a:pt x="216116" y="143150"/>
                  </a:lnTo>
                  <a:lnTo>
                    <a:pt x="225756" y="131816"/>
                  </a:lnTo>
                  <a:lnTo>
                    <a:pt x="226402" y="127742"/>
                  </a:lnTo>
                  <a:lnTo>
                    <a:pt x="209703" y="126249"/>
                  </a:lnTo>
                  <a:lnTo>
                    <a:pt x="203290" y="123022"/>
                  </a:lnTo>
                  <a:lnTo>
                    <a:pt x="203491" y="121086"/>
                  </a:lnTo>
                  <a:lnTo>
                    <a:pt x="212486" y="122377"/>
                  </a:lnTo>
                  <a:lnTo>
                    <a:pt x="216116" y="118303"/>
                  </a:lnTo>
                  <a:lnTo>
                    <a:pt x="218052" y="109752"/>
                  </a:lnTo>
                  <a:lnTo>
                    <a:pt x="226402" y="107171"/>
                  </a:lnTo>
                  <a:lnTo>
                    <a:pt x="238180" y="97531"/>
                  </a:lnTo>
                  <a:lnTo>
                    <a:pt x="253588" y="91964"/>
                  </a:lnTo>
                  <a:lnTo>
                    <a:pt x="274562" y="72684"/>
                  </a:lnTo>
                  <a:cubicBezTo>
                    <a:pt x="274562" y="72684"/>
                    <a:pt x="285896" y="72039"/>
                    <a:pt x="286542" y="72039"/>
                  </a:cubicBezTo>
                  <a:cubicBezTo>
                    <a:pt x="287187" y="72039"/>
                    <a:pt x="301103" y="57034"/>
                    <a:pt x="301103" y="57034"/>
                  </a:cubicBezTo>
                  <a:lnTo>
                    <a:pt x="299610" y="47192"/>
                  </a:lnTo>
                  <a:lnTo>
                    <a:pt x="299610" y="42271"/>
                  </a:lnTo>
                  <a:lnTo>
                    <a:pt x="307113" y="34769"/>
                  </a:lnTo>
                  <a:lnTo>
                    <a:pt x="307314" y="26218"/>
                  </a:lnTo>
                  <a:lnTo>
                    <a:pt x="299812" y="24927"/>
                  </a:lnTo>
                  <a:lnTo>
                    <a:pt x="296182" y="23233"/>
                  </a:lnTo>
                  <a:lnTo>
                    <a:pt x="287187" y="23233"/>
                  </a:lnTo>
                  <a:lnTo>
                    <a:pt x="283315" y="26863"/>
                  </a:lnTo>
                  <a:lnTo>
                    <a:pt x="281379" y="26863"/>
                  </a:lnTo>
                  <a:lnTo>
                    <a:pt x="272586" y="22346"/>
                  </a:lnTo>
                  <a:lnTo>
                    <a:pt x="261856" y="22547"/>
                  </a:lnTo>
                  <a:lnTo>
                    <a:pt x="254798" y="24887"/>
                  </a:lnTo>
                  <a:lnTo>
                    <a:pt x="244956" y="25734"/>
                  </a:lnTo>
                  <a:lnTo>
                    <a:pt x="235760" y="22305"/>
                  </a:lnTo>
                  <a:lnTo>
                    <a:pt x="218415" y="25089"/>
                  </a:lnTo>
                  <a:lnTo>
                    <a:pt x="208130" y="24000"/>
                  </a:lnTo>
                  <a:lnTo>
                    <a:pt x="202564" y="27428"/>
                  </a:lnTo>
                  <a:lnTo>
                    <a:pt x="199337" y="29122"/>
                  </a:lnTo>
                  <a:lnTo>
                    <a:pt x="203209" y="22910"/>
                  </a:lnTo>
                  <a:lnTo>
                    <a:pt x="202564" y="17344"/>
                  </a:lnTo>
                  <a:lnTo>
                    <a:pt x="194416" y="16497"/>
                  </a:lnTo>
                  <a:lnTo>
                    <a:pt x="181549" y="25936"/>
                  </a:lnTo>
                  <a:lnTo>
                    <a:pt x="181105" y="24000"/>
                  </a:lnTo>
                  <a:lnTo>
                    <a:pt x="185381" y="19724"/>
                  </a:lnTo>
                  <a:lnTo>
                    <a:pt x="185381" y="13714"/>
                  </a:lnTo>
                  <a:lnTo>
                    <a:pt x="182799" y="10931"/>
                  </a:lnTo>
                  <a:lnTo>
                    <a:pt x="178927" y="12867"/>
                  </a:lnTo>
                  <a:lnTo>
                    <a:pt x="178080" y="4518"/>
                  </a:lnTo>
                  <a:lnTo>
                    <a:pt x="168440" y="3025"/>
                  </a:lnTo>
                  <a:lnTo>
                    <a:pt x="160736" y="11173"/>
                  </a:lnTo>
                  <a:lnTo>
                    <a:pt x="156017" y="14803"/>
                  </a:lnTo>
                  <a:lnTo>
                    <a:pt x="155573" y="20571"/>
                  </a:lnTo>
                  <a:lnTo>
                    <a:pt x="158356" y="25694"/>
                  </a:lnTo>
                  <a:lnTo>
                    <a:pt x="151499" y="31058"/>
                  </a:lnTo>
                  <a:lnTo>
                    <a:pt x="146982" y="31905"/>
                  </a:lnTo>
                  <a:lnTo>
                    <a:pt x="146780" y="44329"/>
                  </a:lnTo>
                  <a:lnTo>
                    <a:pt x="152790" y="51831"/>
                  </a:lnTo>
                  <a:lnTo>
                    <a:pt x="146377" y="47555"/>
                  </a:lnTo>
                  <a:lnTo>
                    <a:pt x="129880" y="48201"/>
                  </a:lnTo>
                  <a:lnTo>
                    <a:pt x="128185" y="50540"/>
                  </a:lnTo>
                  <a:lnTo>
                    <a:pt x="130525" y="54816"/>
                  </a:lnTo>
                  <a:lnTo>
                    <a:pt x="131816" y="66594"/>
                  </a:lnTo>
                  <a:lnTo>
                    <a:pt x="125806" y="73007"/>
                  </a:lnTo>
                  <a:lnTo>
                    <a:pt x="118949" y="71071"/>
                  </a:lnTo>
                  <a:lnTo>
                    <a:pt x="118102" y="75145"/>
                  </a:lnTo>
                  <a:lnTo>
                    <a:pt x="130081" y="88859"/>
                  </a:lnTo>
                  <a:lnTo>
                    <a:pt x="130081" y="96764"/>
                  </a:lnTo>
                  <a:lnTo>
                    <a:pt x="134599" y="106404"/>
                  </a:lnTo>
                  <a:lnTo>
                    <a:pt x="125160" y="98499"/>
                  </a:lnTo>
                  <a:lnTo>
                    <a:pt x="123466" y="102774"/>
                  </a:lnTo>
                  <a:lnTo>
                    <a:pt x="118949" y="95716"/>
                  </a:lnTo>
                  <a:lnTo>
                    <a:pt x="106082" y="98942"/>
                  </a:lnTo>
                  <a:lnTo>
                    <a:pt x="101564" y="92287"/>
                  </a:lnTo>
                  <a:lnTo>
                    <a:pt x="98136" y="92085"/>
                  </a:lnTo>
                  <a:lnTo>
                    <a:pt x="98781" y="99789"/>
                  </a:lnTo>
                  <a:lnTo>
                    <a:pt x="98136" y="103662"/>
                  </a:lnTo>
                  <a:lnTo>
                    <a:pt x="94909" y="106001"/>
                  </a:lnTo>
                  <a:lnTo>
                    <a:pt x="93618" y="104065"/>
                  </a:lnTo>
                  <a:lnTo>
                    <a:pt x="91037" y="93336"/>
                  </a:lnTo>
                  <a:lnTo>
                    <a:pt x="87406" y="93134"/>
                  </a:lnTo>
                  <a:lnTo>
                    <a:pt x="82486" y="95716"/>
                  </a:lnTo>
                  <a:lnTo>
                    <a:pt x="81397" y="126128"/>
                  </a:lnTo>
                  <a:lnTo>
                    <a:pt x="82042" y="135970"/>
                  </a:lnTo>
                  <a:cubicBezTo>
                    <a:pt x="82042" y="135970"/>
                    <a:pt x="86963" y="140891"/>
                    <a:pt x="87608" y="140891"/>
                  </a:cubicBezTo>
                  <a:cubicBezTo>
                    <a:pt x="88254" y="140891"/>
                    <a:pt x="85027" y="143230"/>
                    <a:pt x="85027" y="143230"/>
                  </a:cubicBezTo>
                  <a:lnTo>
                    <a:pt x="78371" y="138108"/>
                  </a:lnTo>
                  <a:lnTo>
                    <a:pt x="74741" y="134236"/>
                  </a:lnTo>
                  <a:lnTo>
                    <a:pt x="69820" y="135083"/>
                  </a:lnTo>
                  <a:lnTo>
                    <a:pt x="67683" y="163358"/>
                  </a:lnTo>
                  <a:lnTo>
                    <a:pt x="72402" y="164850"/>
                  </a:lnTo>
                  <a:lnTo>
                    <a:pt x="80307" y="163358"/>
                  </a:lnTo>
                  <a:lnTo>
                    <a:pt x="86519" y="164648"/>
                  </a:lnTo>
                  <a:lnTo>
                    <a:pt x="91884" y="164850"/>
                  </a:lnTo>
                  <a:lnTo>
                    <a:pt x="89948" y="168279"/>
                  </a:lnTo>
                  <a:lnTo>
                    <a:pt x="76879" y="169973"/>
                  </a:lnTo>
                  <a:lnTo>
                    <a:pt x="76032" y="174894"/>
                  </a:lnTo>
                  <a:lnTo>
                    <a:pt x="77968" y="177233"/>
                  </a:lnTo>
                  <a:cubicBezTo>
                    <a:pt x="77968" y="177233"/>
                    <a:pt x="86761" y="178524"/>
                    <a:pt x="87406" y="178524"/>
                  </a:cubicBezTo>
                  <a:cubicBezTo>
                    <a:pt x="88052" y="178524"/>
                    <a:pt x="89343" y="184090"/>
                    <a:pt x="89343" y="184090"/>
                  </a:cubicBezTo>
                  <a:lnTo>
                    <a:pt x="86761" y="184937"/>
                  </a:lnTo>
                  <a:lnTo>
                    <a:pt x="80348" y="184292"/>
                  </a:lnTo>
                  <a:lnTo>
                    <a:pt x="74136" y="190302"/>
                  </a:lnTo>
                  <a:lnTo>
                    <a:pt x="73935" y="195868"/>
                  </a:lnTo>
                  <a:lnTo>
                    <a:pt x="82929" y="204016"/>
                  </a:lnTo>
                  <a:lnTo>
                    <a:pt x="73087" y="200385"/>
                  </a:lnTo>
                  <a:lnTo>
                    <a:pt x="63246" y="199538"/>
                  </a:lnTo>
                  <a:lnTo>
                    <a:pt x="61310" y="208089"/>
                  </a:lnTo>
                  <a:lnTo>
                    <a:pt x="69014" y="217286"/>
                  </a:lnTo>
                  <a:lnTo>
                    <a:pt x="56389" y="211074"/>
                  </a:lnTo>
                  <a:lnTo>
                    <a:pt x="49975" y="219222"/>
                  </a:lnTo>
                  <a:lnTo>
                    <a:pt x="46749" y="226079"/>
                  </a:lnTo>
                  <a:lnTo>
                    <a:pt x="57478" y="228862"/>
                  </a:lnTo>
                  <a:lnTo>
                    <a:pt x="57679" y="235074"/>
                  </a:lnTo>
                  <a:lnTo>
                    <a:pt x="51024" y="236365"/>
                  </a:lnTo>
                  <a:lnTo>
                    <a:pt x="42231" y="244512"/>
                  </a:lnTo>
                  <a:lnTo>
                    <a:pt x="17828" y="243020"/>
                  </a:lnTo>
                  <a:lnTo>
                    <a:pt x="14601" y="250925"/>
                  </a:lnTo>
                  <a:lnTo>
                    <a:pt x="23152" y="253063"/>
                  </a:lnTo>
                  <a:cubicBezTo>
                    <a:pt x="23152" y="253063"/>
                    <a:pt x="36221" y="253709"/>
                    <a:pt x="37068" y="253709"/>
                  </a:cubicBezTo>
                  <a:cubicBezTo>
                    <a:pt x="37915" y="253709"/>
                    <a:pt x="42433" y="256936"/>
                    <a:pt x="42433" y="256936"/>
                  </a:cubicBezTo>
                  <a:lnTo>
                    <a:pt x="38359" y="260566"/>
                  </a:lnTo>
                  <a:lnTo>
                    <a:pt x="31703" y="261413"/>
                  </a:lnTo>
                  <a:lnTo>
                    <a:pt x="30856" y="263349"/>
                  </a:lnTo>
                  <a:lnTo>
                    <a:pt x="38157" y="274925"/>
                  </a:lnTo>
                  <a:lnTo>
                    <a:pt x="42029" y="276216"/>
                  </a:lnTo>
                  <a:lnTo>
                    <a:pt x="43118" y="278555"/>
                  </a:lnTo>
                  <a:lnTo>
                    <a:pt x="51266" y="286461"/>
                  </a:lnTo>
                  <a:lnTo>
                    <a:pt x="92610" y="254959"/>
                  </a:lnTo>
                  <a:lnTo>
                    <a:pt x="94304" y="266939"/>
                  </a:lnTo>
                  <a:lnTo>
                    <a:pt x="85511" y="269722"/>
                  </a:lnTo>
                  <a:lnTo>
                    <a:pt x="77605" y="274643"/>
                  </a:lnTo>
                  <a:lnTo>
                    <a:pt x="75024" y="278515"/>
                  </a:lnTo>
                  <a:lnTo>
                    <a:pt x="76516" y="284928"/>
                  </a:lnTo>
                  <a:lnTo>
                    <a:pt x="72886" y="285130"/>
                  </a:lnTo>
                  <a:lnTo>
                    <a:pt x="70748" y="292430"/>
                  </a:lnTo>
                  <a:lnTo>
                    <a:pt x="73975" y="296504"/>
                  </a:lnTo>
                  <a:lnTo>
                    <a:pt x="66473" y="297351"/>
                  </a:lnTo>
                  <a:lnTo>
                    <a:pt x="61753" y="300135"/>
                  </a:lnTo>
                  <a:lnTo>
                    <a:pt x="58325" y="309976"/>
                  </a:lnTo>
                  <a:lnTo>
                    <a:pt x="51266" y="309976"/>
                  </a:lnTo>
                  <a:lnTo>
                    <a:pt x="49330" y="316632"/>
                  </a:lnTo>
                  <a:lnTo>
                    <a:pt x="49975" y="323287"/>
                  </a:lnTo>
                  <a:lnTo>
                    <a:pt x="47394" y="329055"/>
                  </a:lnTo>
                  <a:lnTo>
                    <a:pt x="48483" y="336759"/>
                  </a:lnTo>
                  <a:lnTo>
                    <a:pt x="40335" y="346399"/>
                  </a:lnTo>
                  <a:lnTo>
                    <a:pt x="40537" y="355192"/>
                  </a:lnTo>
                  <a:lnTo>
                    <a:pt x="37310" y="359064"/>
                  </a:lnTo>
                  <a:lnTo>
                    <a:pt x="34083" y="371931"/>
                  </a:lnTo>
                  <a:lnTo>
                    <a:pt x="28719" y="374916"/>
                  </a:lnTo>
                  <a:lnTo>
                    <a:pt x="29808" y="382217"/>
                  </a:lnTo>
                  <a:lnTo>
                    <a:pt x="35172" y="384153"/>
                  </a:lnTo>
                  <a:lnTo>
                    <a:pt x="43078" y="383507"/>
                  </a:lnTo>
                  <a:lnTo>
                    <a:pt x="24645" y="398270"/>
                  </a:lnTo>
                  <a:lnTo>
                    <a:pt x="19724" y="407265"/>
                  </a:lnTo>
                  <a:lnTo>
                    <a:pt x="13069" y="429772"/>
                  </a:lnTo>
                  <a:lnTo>
                    <a:pt x="4719" y="436185"/>
                  </a:lnTo>
                  <a:lnTo>
                    <a:pt x="3025" y="449456"/>
                  </a:lnTo>
                  <a:lnTo>
                    <a:pt x="18433" y="449657"/>
                  </a:lnTo>
                  <a:lnTo>
                    <a:pt x="25331" y="446471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orme libre : forme 1499">
              <a:extLst>
                <a:ext uri="{FF2B5EF4-FFF2-40B4-BE49-F238E27FC236}">
                  <a16:creationId xmlns:a16="http://schemas.microsoft.com/office/drawing/2014/main" id="{9581009B-FB07-4A54-9C48-4BBA09065393}"/>
                </a:ext>
              </a:extLst>
            </p:cNvPr>
            <p:cNvSpPr/>
            <p:nvPr/>
          </p:nvSpPr>
          <p:spPr>
            <a:xfrm>
              <a:off x="7487322" y="4117240"/>
              <a:ext cx="709900" cy="354950"/>
            </a:xfrm>
            <a:custGeom>
              <a:avLst/>
              <a:gdLst>
                <a:gd name="connsiteX0" fmla="*/ 126854 w 709900"/>
                <a:gd name="connsiteY0" fmla="*/ 316430 h 354950"/>
                <a:gd name="connsiteX1" fmla="*/ 135889 w 709900"/>
                <a:gd name="connsiteY1" fmla="*/ 316430 h 354950"/>
                <a:gd name="connsiteX2" fmla="*/ 155291 w 709900"/>
                <a:gd name="connsiteY2" fmla="*/ 285009 h 354950"/>
                <a:gd name="connsiteX3" fmla="*/ 217891 w 709900"/>
                <a:gd name="connsiteY3" fmla="*/ 283073 h 354950"/>
                <a:gd name="connsiteX4" fmla="*/ 248747 w 709900"/>
                <a:gd name="connsiteY4" fmla="*/ 263671 h 354950"/>
                <a:gd name="connsiteX5" fmla="*/ 282589 w 709900"/>
                <a:gd name="connsiteY5" fmla="*/ 326352 h 354950"/>
                <a:gd name="connsiteX6" fmla="*/ 481401 w 709900"/>
                <a:gd name="connsiteY6" fmla="*/ 352328 h 354950"/>
                <a:gd name="connsiteX7" fmla="*/ 501407 w 709900"/>
                <a:gd name="connsiteY7" fmla="*/ 340792 h 354950"/>
                <a:gd name="connsiteX8" fmla="*/ 518429 w 709900"/>
                <a:gd name="connsiteY8" fmla="*/ 316793 h 354950"/>
                <a:gd name="connsiteX9" fmla="*/ 591113 w 709900"/>
                <a:gd name="connsiteY9" fmla="*/ 311065 h 354950"/>
                <a:gd name="connsiteX10" fmla="*/ 611482 w 709900"/>
                <a:gd name="connsiteY10" fmla="*/ 299772 h 354950"/>
                <a:gd name="connsiteX11" fmla="*/ 616121 w 709900"/>
                <a:gd name="connsiteY11" fmla="*/ 283960 h 354950"/>
                <a:gd name="connsiteX12" fmla="*/ 659441 w 709900"/>
                <a:gd name="connsiteY12" fmla="*/ 260082 h 354950"/>
                <a:gd name="connsiteX13" fmla="*/ 652463 w 709900"/>
                <a:gd name="connsiteY13" fmla="*/ 215552 h 354950"/>
                <a:gd name="connsiteX14" fmla="*/ 668637 w 709900"/>
                <a:gd name="connsiteY14" fmla="*/ 189132 h 354950"/>
                <a:gd name="connsiteX15" fmla="*/ 647985 w 709900"/>
                <a:gd name="connsiteY15" fmla="*/ 183364 h 354950"/>
                <a:gd name="connsiteX16" fmla="*/ 659360 w 709900"/>
                <a:gd name="connsiteY16" fmla="*/ 144400 h 354950"/>
                <a:gd name="connsiteX17" fmla="*/ 692354 w 709900"/>
                <a:gd name="connsiteY17" fmla="*/ 154645 h 354950"/>
                <a:gd name="connsiteX18" fmla="*/ 710425 w 709900"/>
                <a:gd name="connsiteY18" fmla="*/ 150289 h 354950"/>
                <a:gd name="connsiteX19" fmla="*/ 710425 w 709900"/>
                <a:gd name="connsiteY19" fmla="*/ 117819 h 354950"/>
                <a:gd name="connsiteX20" fmla="*/ 671219 w 709900"/>
                <a:gd name="connsiteY20" fmla="*/ 77645 h 354950"/>
                <a:gd name="connsiteX21" fmla="*/ 686465 w 709900"/>
                <a:gd name="connsiteY21" fmla="*/ 29808 h 354950"/>
                <a:gd name="connsiteX22" fmla="*/ 649155 w 709900"/>
                <a:gd name="connsiteY22" fmla="*/ 17626 h 354950"/>
                <a:gd name="connsiteX23" fmla="*/ 632618 w 709900"/>
                <a:gd name="connsiteY23" fmla="*/ 30776 h 354950"/>
                <a:gd name="connsiteX24" fmla="*/ 604787 w 709900"/>
                <a:gd name="connsiteY24" fmla="*/ 27146 h 354950"/>
                <a:gd name="connsiteX25" fmla="*/ 533998 w 709900"/>
                <a:gd name="connsiteY25" fmla="*/ 3388 h 354950"/>
                <a:gd name="connsiteX26" fmla="*/ 513266 w 709900"/>
                <a:gd name="connsiteY26" fmla="*/ 3025 h 354950"/>
                <a:gd name="connsiteX27" fmla="*/ 505884 w 709900"/>
                <a:gd name="connsiteY27" fmla="*/ 35495 h 354950"/>
                <a:gd name="connsiteX28" fmla="*/ 492130 w 709900"/>
                <a:gd name="connsiteY28" fmla="*/ 37713 h 354950"/>
                <a:gd name="connsiteX29" fmla="*/ 479021 w 709900"/>
                <a:gd name="connsiteY29" fmla="*/ 68651 h 354950"/>
                <a:gd name="connsiteX30" fmla="*/ 461677 w 709900"/>
                <a:gd name="connsiteY30" fmla="*/ 58849 h 354950"/>
                <a:gd name="connsiteX31" fmla="*/ 425779 w 709900"/>
                <a:gd name="connsiteY31" fmla="*/ 65706 h 354950"/>
                <a:gd name="connsiteX32" fmla="*/ 406498 w 709900"/>
                <a:gd name="connsiteY32" fmla="*/ 46991 h 354950"/>
                <a:gd name="connsiteX33" fmla="*/ 404603 w 709900"/>
                <a:gd name="connsiteY33" fmla="*/ 45861 h 354950"/>
                <a:gd name="connsiteX34" fmla="*/ 402909 w 709900"/>
                <a:gd name="connsiteY34" fmla="*/ 66110 h 354950"/>
                <a:gd name="connsiteX35" fmla="*/ 371407 w 709900"/>
                <a:gd name="connsiteY35" fmla="*/ 70062 h 354950"/>
                <a:gd name="connsiteX36" fmla="*/ 372859 w 709900"/>
                <a:gd name="connsiteY36" fmla="*/ 93820 h 354950"/>
                <a:gd name="connsiteX37" fmla="*/ 332524 w 709900"/>
                <a:gd name="connsiteY37" fmla="*/ 105598 h 354950"/>
                <a:gd name="connsiteX38" fmla="*/ 314171 w 709900"/>
                <a:gd name="connsiteY38" fmla="*/ 131775 h 354950"/>
                <a:gd name="connsiteX39" fmla="*/ 332645 w 709900"/>
                <a:gd name="connsiteY39" fmla="*/ 153274 h 354950"/>
                <a:gd name="connsiteX40" fmla="*/ 350553 w 709900"/>
                <a:gd name="connsiteY40" fmla="*/ 198893 h 354950"/>
                <a:gd name="connsiteX41" fmla="*/ 327562 w 709900"/>
                <a:gd name="connsiteY41" fmla="*/ 234912 h 354950"/>
                <a:gd name="connsiteX42" fmla="*/ 305539 w 709900"/>
                <a:gd name="connsiteY42" fmla="*/ 215511 h 354950"/>
                <a:gd name="connsiteX43" fmla="*/ 301466 w 709900"/>
                <a:gd name="connsiteY43" fmla="*/ 202443 h 354950"/>
                <a:gd name="connsiteX44" fmla="*/ 263349 w 709900"/>
                <a:gd name="connsiteY44" fmla="*/ 199538 h 354950"/>
                <a:gd name="connsiteX45" fmla="*/ 256613 w 709900"/>
                <a:gd name="connsiteY45" fmla="*/ 209098 h 354950"/>
                <a:gd name="connsiteX46" fmla="*/ 253951 w 709900"/>
                <a:gd name="connsiteY46" fmla="*/ 213333 h 354950"/>
                <a:gd name="connsiteX47" fmla="*/ 211114 w 709900"/>
                <a:gd name="connsiteY47" fmla="*/ 211155 h 354950"/>
                <a:gd name="connsiteX48" fmla="*/ 147143 w 709900"/>
                <a:gd name="connsiteY48" fmla="*/ 245521 h 354950"/>
                <a:gd name="connsiteX49" fmla="*/ 126652 w 709900"/>
                <a:gd name="connsiteY49" fmla="*/ 226724 h 354950"/>
                <a:gd name="connsiteX50" fmla="*/ 94949 w 709900"/>
                <a:gd name="connsiteY50" fmla="*/ 225595 h 354950"/>
                <a:gd name="connsiteX51" fmla="*/ 91400 w 709900"/>
                <a:gd name="connsiteY51" fmla="*/ 256371 h 354950"/>
                <a:gd name="connsiteX52" fmla="*/ 56873 w 709900"/>
                <a:gd name="connsiteY52" fmla="*/ 256371 h 354950"/>
                <a:gd name="connsiteX53" fmla="*/ 18352 w 709900"/>
                <a:gd name="connsiteY53" fmla="*/ 218819 h 354950"/>
                <a:gd name="connsiteX54" fmla="*/ 4880 w 709900"/>
                <a:gd name="connsiteY54" fmla="*/ 223094 h 354950"/>
                <a:gd name="connsiteX55" fmla="*/ 3025 w 709900"/>
                <a:gd name="connsiteY55" fmla="*/ 230838 h 354950"/>
                <a:gd name="connsiteX56" fmla="*/ 5486 w 709900"/>
                <a:gd name="connsiteY56" fmla="*/ 230153 h 354950"/>
                <a:gd name="connsiteX57" fmla="*/ 19926 w 709900"/>
                <a:gd name="connsiteY57" fmla="*/ 289809 h 354950"/>
                <a:gd name="connsiteX58" fmla="*/ 40376 w 709900"/>
                <a:gd name="connsiteY58" fmla="*/ 298884 h 354950"/>
                <a:gd name="connsiteX59" fmla="*/ 70425 w 709900"/>
                <a:gd name="connsiteY59" fmla="*/ 285654 h 354950"/>
                <a:gd name="connsiteX60" fmla="*/ 88092 w 709900"/>
                <a:gd name="connsiteY60" fmla="*/ 286905 h 354950"/>
                <a:gd name="connsiteX61" fmla="*/ 126854 w 709900"/>
                <a:gd name="connsiteY61" fmla="*/ 316430 h 35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9900" h="354950">
                  <a:moveTo>
                    <a:pt x="126854" y="316430"/>
                  </a:moveTo>
                  <a:lnTo>
                    <a:pt x="135889" y="316430"/>
                  </a:lnTo>
                  <a:lnTo>
                    <a:pt x="155291" y="285009"/>
                  </a:lnTo>
                  <a:lnTo>
                    <a:pt x="217891" y="283073"/>
                  </a:lnTo>
                  <a:lnTo>
                    <a:pt x="248747" y="263671"/>
                  </a:lnTo>
                  <a:lnTo>
                    <a:pt x="282589" y="326352"/>
                  </a:lnTo>
                  <a:lnTo>
                    <a:pt x="481401" y="352328"/>
                  </a:lnTo>
                  <a:lnTo>
                    <a:pt x="501407" y="340792"/>
                  </a:lnTo>
                  <a:lnTo>
                    <a:pt x="518429" y="316793"/>
                  </a:lnTo>
                  <a:lnTo>
                    <a:pt x="591113" y="311065"/>
                  </a:lnTo>
                  <a:lnTo>
                    <a:pt x="611482" y="299772"/>
                  </a:lnTo>
                  <a:lnTo>
                    <a:pt x="616121" y="283960"/>
                  </a:lnTo>
                  <a:lnTo>
                    <a:pt x="659441" y="260082"/>
                  </a:lnTo>
                  <a:lnTo>
                    <a:pt x="652463" y="215552"/>
                  </a:lnTo>
                  <a:lnTo>
                    <a:pt x="668637" y="189132"/>
                  </a:lnTo>
                  <a:lnTo>
                    <a:pt x="647985" y="183364"/>
                  </a:lnTo>
                  <a:lnTo>
                    <a:pt x="659360" y="144400"/>
                  </a:lnTo>
                  <a:lnTo>
                    <a:pt x="692354" y="154645"/>
                  </a:lnTo>
                  <a:lnTo>
                    <a:pt x="710425" y="150289"/>
                  </a:lnTo>
                  <a:lnTo>
                    <a:pt x="710425" y="117819"/>
                  </a:lnTo>
                  <a:lnTo>
                    <a:pt x="671219" y="77645"/>
                  </a:lnTo>
                  <a:lnTo>
                    <a:pt x="686465" y="29808"/>
                  </a:lnTo>
                  <a:lnTo>
                    <a:pt x="649155" y="17626"/>
                  </a:lnTo>
                  <a:lnTo>
                    <a:pt x="632618" y="30776"/>
                  </a:lnTo>
                  <a:lnTo>
                    <a:pt x="604787" y="27146"/>
                  </a:lnTo>
                  <a:lnTo>
                    <a:pt x="533998" y="3388"/>
                  </a:lnTo>
                  <a:lnTo>
                    <a:pt x="513266" y="3025"/>
                  </a:lnTo>
                  <a:lnTo>
                    <a:pt x="505884" y="35495"/>
                  </a:lnTo>
                  <a:lnTo>
                    <a:pt x="492130" y="37713"/>
                  </a:lnTo>
                  <a:lnTo>
                    <a:pt x="479021" y="68651"/>
                  </a:lnTo>
                  <a:lnTo>
                    <a:pt x="461677" y="58849"/>
                  </a:lnTo>
                  <a:lnTo>
                    <a:pt x="425779" y="65706"/>
                  </a:lnTo>
                  <a:lnTo>
                    <a:pt x="406498" y="46991"/>
                  </a:lnTo>
                  <a:lnTo>
                    <a:pt x="404603" y="45861"/>
                  </a:lnTo>
                  <a:lnTo>
                    <a:pt x="402909" y="66110"/>
                  </a:lnTo>
                  <a:lnTo>
                    <a:pt x="371407" y="70062"/>
                  </a:lnTo>
                  <a:lnTo>
                    <a:pt x="372859" y="93820"/>
                  </a:lnTo>
                  <a:lnTo>
                    <a:pt x="332524" y="105598"/>
                  </a:lnTo>
                  <a:lnTo>
                    <a:pt x="314171" y="131775"/>
                  </a:lnTo>
                  <a:lnTo>
                    <a:pt x="332645" y="153274"/>
                  </a:lnTo>
                  <a:lnTo>
                    <a:pt x="350553" y="198893"/>
                  </a:lnTo>
                  <a:lnTo>
                    <a:pt x="327562" y="234912"/>
                  </a:lnTo>
                  <a:lnTo>
                    <a:pt x="305539" y="215511"/>
                  </a:lnTo>
                  <a:lnTo>
                    <a:pt x="301466" y="202443"/>
                  </a:lnTo>
                  <a:cubicBezTo>
                    <a:pt x="287751" y="201353"/>
                    <a:pt x="270327" y="200022"/>
                    <a:pt x="263349" y="199538"/>
                  </a:cubicBezTo>
                  <a:cubicBezTo>
                    <a:pt x="261614" y="201636"/>
                    <a:pt x="258872" y="205508"/>
                    <a:pt x="256613" y="209098"/>
                  </a:cubicBezTo>
                  <a:lnTo>
                    <a:pt x="253951" y="213333"/>
                  </a:lnTo>
                  <a:lnTo>
                    <a:pt x="211114" y="211155"/>
                  </a:lnTo>
                  <a:lnTo>
                    <a:pt x="147143" y="245521"/>
                  </a:lnTo>
                  <a:lnTo>
                    <a:pt x="126652" y="226724"/>
                  </a:lnTo>
                  <a:lnTo>
                    <a:pt x="94949" y="225595"/>
                  </a:lnTo>
                  <a:lnTo>
                    <a:pt x="91400" y="256371"/>
                  </a:lnTo>
                  <a:lnTo>
                    <a:pt x="56873" y="256371"/>
                  </a:lnTo>
                  <a:lnTo>
                    <a:pt x="18352" y="218819"/>
                  </a:lnTo>
                  <a:lnTo>
                    <a:pt x="4880" y="223094"/>
                  </a:lnTo>
                  <a:lnTo>
                    <a:pt x="3025" y="230838"/>
                  </a:lnTo>
                  <a:lnTo>
                    <a:pt x="5486" y="230153"/>
                  </a:lnTo>
                  <a:cubicBezTo>
                    <a:pt x="6413" y="233380"/>
                    <a:pt x="16618" y="275933"/>
                    <a:pt x="19926" y="289809"/>
                  </a:cubicBezTo>
                  <a:lnTo>
                    <a:pt x="40376" y="298884"/>
                  </a:lnTo>
                  <a:lnTo>
                    <a:pt x="70425" y="285654"/>
                  </a:lnTo>
                  <a:lnTo>
                    <a:pt x="88092" y="286905"/>
                  </a:lnTo>
                  <a:lnTo>
                    <a:pt x="126854" y="316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orme libre : forme 1500">
              <a:extLst>
                <a:ext uri="{FF2B5EF4-FFF2-40B4-BE49-F238E27FC236}">
                  <a16:creationId xmlns:a16="http://schemas.microsoft.com/office/drawing/2014/main" id="{7D513031-64FB-4CE8-98D5-B19CC76BAAA5}"/>
                </a:ext>
              </a:extLst>
            </p:cNvPr>
            <p:cNvSpPr/>
            <p:nvPr/>
          </p:nvSpPr>
          <p:spPr>
            <a:xfrm>
              <a:off x="8545074" y="4063998"/>
              <a:ext cx="931744" cy="661498"/>
            </a:xfrm>
            <a:custGeom>
              <a:avLst/>
              <a:gdLst>
                <a:gd name="connsiteX0" fmla="*/ 516856 w 931743"/>
                <a:gd name="connsiteY0" fmla="*/ 11697 h 661497"/>
                <a:gd name="connsiteX1" fmla="*/ 514597 w 931743"/>
                <a:gd name="connsiteY1" fmla="*/ 39811 h 661497"/>
                <a:gd name="connsiteX2" fmla="*/ 427352 w 931743"/>
                <a:gd name="connsiteY2" fmla="*/ 79904 h 661497"/>
                <a:gd name="connsiteX3" fmla="*/ 408314 w 931743"/>
                <a:gd name="connsiteY3" fmla="*/ 104024 h 661497"/>
                <a:gd name="connsiteX4" fmla="*/ 382338 w 931743"/>
                <a:gd name="connsiteY4" fmla="*/ 99426 h 661497"/>
                <a:gd name="connsiteX5" fmla="*/ 364711 w 931743"/>
                <a:gd name="connsiteY5" fmla="*/ 89060 h 661497"/>
                <a:gd name="connsiteX6" fmla="*/ 316148 w 931743"/>
                <a:gd name="connsiteY6" fmla="*/ 102330 h 661497"/>
                <a:gd name="connsiteX7" fmla="*/ 229104 w 931743"/>
                <a:gd name="connsiteY7" fmla="*/ 88012 h 661497"/>
                <a:gd name="connsiteX8" fmla="*/ 189011 w 931743"/>
                <a:gd name="connsiteY8" fmla="*/ 140367 h 661497"/>
                <a:gd name="connsiteX9" fmla="*/ 160736 w 931743"/>
                <a:gd name="connsiteY9" fmla="*/ 144723 h 661497"/>
                <a:gd name="connsiteX10" fmla="*/ 96280 w 931743"/>
                <a:gd name="connsiteY10" fmla="*/ 306951 h 661497"/>
                <a:gd name="connsiteX11" fmla="*/ 70990 w 931743"/>
                <a:gd name="connsiteY11" fmla="*/ 372012 h 661497"/>
                <a:gd name="connsiteX12" fmla="*/ 3025 w 931743"/>
                <a:gd name="connsiteY12" fmla="*/ 399601 h 661497"/>
                <a:gd name="connsiteX13" fmla="*/ 9479 w 931743"/>
                <a:gd name="connsiteY13" fmla="*/ 415493 h 661497"/>
                <a:gd name="connsiteX14" fmla="*/ 52113 w 931743"/>
                <a:gd name="connsiteY14" fmla="*/ 439210 h 661497"/>
                <a:gd name="connsiteX15" fmla="*/ 66997 w 931743"/>
                <a:gd name="connsiteY15" fmla="*/ 466477 h 661497"/>
                <a:gd name="connsiteX16" fmla="*/ 71514 w 931743"/>
                <a:gd name="connsiteY16" fmla="*/ 483337 h 661497"/>
                <a:gd name="connsiteX17" fmla="*/ 136857 w 931743"/>
                <a:gd name="connsiteY17" fmla="*/ 505522 h 661497"/>
                <a:gd name="connsiteX18" fmla="*/ 136857 w 931743"/>
                <a:gd name="connsiteY18" fmla="*/ 559409 h 661497"/>
                <a:gd name="connsiteX19" fmla="*/ 201555 w 931743"/>
                <a:gd name="connsiteY19" fmla="*/ 583570 h 661497"/>
                <a:gd name="connsiteX20" fmla="*/ 226361 w 931743"/>
                <a:gd name="connsiteY20" fmla="*/ 547510 h 661497"/>
                <a:gd name="connsiteX21" fmla="*/ 276538 w 931743"/>
                <a:gd name="connsiteY21" fmla="*/ 561345 h 661497"/>
                <a:gd name="connsiteX22" fmla="*/ 255806 w 931743"/>
                <a:gd name="connsiteY22" fmla="*/ 593936 h 661497"/>
                <a:gd name="connsiteX23" fmla="*/ 256492 w 931743"/>
                <a:gd name="connsiteY23" fmla="*/ 605795 h 661497"/>
                <a:gd name="connsiteX24" fmla="*/ 303281 w 931743"/>
                <a:gd name="connsiteY24" fmla="*/ 630924 h 661497"/>
                <a:gd name="connsiteX25" fmla="*/ 305297 w 931743"/>
                <a:gd name="connsiteY25" fmla="*/ 661377 h 661497"/>
                <a:gd name="connsiteX26" fmla="*/ 414767 w 931743"/>
                <a:gd name="connsiteY26" fmla="*/ 653996 h 661497"/>
                <a:gd name="connsiteX27" fmla="*/ 459499 w 931743"/>
                <a:gd name="connsiteY27" fmla="*/ 642540 h 661497"/>
                <a:gd name="connsiteX28" fmla="*/ 569574 w 931743"/>
                <a:gd name="connsiteY28" fmla="*/ 640322 h 661497"/>
                <a:gd name="connsiteX29" fmla="*/ 620800 w 931743"/>
                <a:gd name="connsiteY29" fmla="*/ 575745 h 661497"/>
                <a:gd name="connsiteX30" fmla="*/ 702600 w 931743"/>
                <a:gd name="connsiteY30" fmla="*/ 534845 h 661497"/>
                <a:gd name="connsiteX31" fmla="*/ 799969 w 931743"/>
                <a:gd name="connsiteY31" fmla="*/ 549084 h 661497"/>
                <a:gd name="connsiteX32" fmla="*/ 835262 w 931743"/>
                <a:gd name="connsiteY32" fmla="*/ 563403 h 661497"/>
                <a:gd name="connsiteX33" fmla="*/ 869184 w 931743"/>
                <a:gd name="connsiteY33" fmla="*/ 557998 h 661497"/>
                <a:gd name="connsiteX34" fmla="*/ 870072 w 931743"/>
                <a:gd name="connsiteY34" fmla="*/ 523350 h 661497"/>
                <a:gd name="connsiteX35" fmla="*/ 860915 w 931743"/>
                <a:gd name="connsiteY35" fmla="*/ 508627 h 661497"/>
                <a:gd name="connsiteX36" fmla="*/ 861319 w 931743"/>
                <a:gd name="connsiteY36" fmla="*/ 501085 h 661497"/>
                <a:gd name="connsiteX37" fmla="*/ 855349 w 931743"/>
                <a:gd name="connsiteY37" fmla="*/ 485596 h 661497"/>
                <a:gd name="connsiteX38" fmla="*/ 870475 w 931743"/>
                <a:gd name="connsiteY38" fmla="*/ 450625 h 661497"/>
                <a:gd name="connsiteX39" fmla="*/ 870475 w 931743"/>
                <a:gd name="connsiteY39" fmla="*/ 443486 h 661497"/>
                <a:gd name="connsiteX40" fmla="*/ 858535 w 931743"/>
                <a:gd name="connsiteY40" fmla="*/ 453045 h 661497"/>
                <a:gd name="connsiteX41" fmla="*/ 862529 w 931743"/>
                <a:gd name="connsiteY41" fmla="*/ 441106 h 661497"/>
                <a:gd name="connsiteX42" fmla="*/ 864908 w 931743"/>
                <a:gd name="connsiteY42" fmla="*/ 431184 h 661497"/>
                <a:gd name="connsiteX43" fmla="*/ 858132 w 931743"/>
                <a:gd name="connsiteY43" fmla="*/ 431991 h 661497"/>
                <a:gd name="connsiteX44" fmla="*/ 858132 w 931743"/>
                <a:gd name="connsiteY44" fmla="*/ 421664 h 661497"/>
                <a:gd name="connsiteX45" fmla="*/ 867692 w 931743"/>
                <a:gd name="connsiteY45" fmla="*/ 414888 h 661497"/>
                <a:gd name="connsiteX46" fmla="*/ 868902 w 931743"/>
                <a:gd name="connsiteY46" fmla="*/ 407749 h 661497"/>
                <a:gd name="connsiteX47" fmla="*/ 856559 w 931743"/>
                <a:gd name="connsiteY47" fmla="*/ 398593 h 661497"/>
                <a:gd name="connsiteX48" fmla="*/ 865715 w 931743"/>
                <a:gd name="connsiteY48" fmla="*/ 381894 h 661497"/>
                <a:gd name="connsiteX49" fmla="*/ 874871 w 931743"/>
                <a:gd name="connsiteY49" fmla="*/ 381491 h 661497"/>
                <a:gd name="connsiteX50" fmla="*/ 875678 w 931743"/>
                <a:gd name="connsiteY50" fmla="*/ 398593 h 661497"/>
                <a:gd name="connsiteX51" fmla="*/ 880437 w 931743"/>
                <a:gd name="connsiteY51" fmla="*/ 402949 h 661497"/>
                <a:gd name="connsiteX52" fmla="*/ 889190 w 931743"/>
                <a:gd name="connsiteY52" fmla="*/ 406942 h 661497"/>
                <a:gd name="connsiteX53" fmla="*/ 932147 w 931743"/>
                <a:gd name="connsiteY53" fmla="*/ 387460 h 661497"/>
                <a:gd name="connsiteX54" fmla="*/ 930937 w 931743"/>
                <a:gd name="connsiteY54" fmla="*/ 351683 h 661497"/>
                <a:gd name="connsiteX55" fmla="*/ 930655 w 931743"/>
                <a:gd name="connsiteY55" fmla="*/ 350876 h 661497"/>
                <a:gd name="connsiteX56" fmla="*/ 904921 w 931743"/>
                <a:gd name="connsiteY56" fmla="*/ 323811 h 661497"/>
                <a:gd name="connsiteX57" fmla="*/ 896612 w 931743"/>
                <a:gd name="connsiteY57" fmla="*/ 323811 h 661497"/>
                <a:gd name="connsiteX58" fmla="*/ 861440 w 931743"/>
                <a:gd name="connsiteY58" fmla="*/ 350473 h 661497"/>
                <a:gd name="connsiteX59" fmla="*/ 831874 w 931743"/>
                <a:gd name="connsiteY59" fmla="*/ 376166 h 661497"/>
                <a:gd name="connsiteX60" fmla="*/ 784117 w 931743"/>
                <a:gd name="connsiteY60" fmla="*/ 362533 h 661497"/>
                <a:gd name="connsiteX61" fmla="*/ 772299 w 931743"/>
                <a:gd name="connsiteY61" fmla="*/ 342446 h 661497"/>
                <a:gd name="connsiteX62" fmla="*/ 741402 w 931743"/>
                <a:gd name="connsiteY62" fmla="*/ 328006 h 661497"/>
                <a:gd name="connsiteX63" fmla="*/ 753139 w 931743"/>
                <a:gd name="connsiteY63" fmla="*/ 313082 h 661497"/>
                <a:gd name="connsiteX64" fmla="*/ 735352 w 931743"/>
                <a:gd name="connsiteY64" fmla="*/ 269560 h 661497"/>
                <a:gd name="connsiteX65" fmla="*/ 744508 w 931743"/>
                <a:gd name="connsiteY65" fmla="*/ 195545 h 661497"/>
                <a:gd name="connsiteX66" fmla="*/ 724138 w 931743"/>
                <a:gd name="connsiteY66" fmla="*/ 144642 h 661497"/>
                <a:gd name="connsiteX67" fmla="*/ 650043 w 931743"/>
                <a:gd name="connsiteY67" fmla="*/ 106283 h 661497"/>
                <a:gd name="connsiteX68" fmla="*/ 605109 w 931743"/>
                <a:gd name="connsiteY68" fmla="*/ 54574 h 661497"/>
                <a:gd name="connsiteX69" fmla="*/ 574696 w 931743"/>
                <a:gd name="connsiteY69" fmla="*/ 9439 h 661497"/>
                <a:gd name="connsiteX70" fmla="*/ 540331 w 931743"/>
                <a:gd name="connsiteY70" fmla="*/ 3025 h 661497"/>
                <a:gd name="connsiteX71" fmla="*/ 516856 w 931743"/>
                <a:gd name="connsiteY71" fmla="*/ 11697 h 66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1743" h="661497">
                  <a:moveTo>
                    <a:pt x="516856" y="11697"/>
                  </a:moveTo>
                  <a:lnTo>
                    <a:pt x="514597" y="39811"/>
                  </a:lnTo>
                  <a:lnTo>
                    <a:pt x="427352" y="79904"/>
                  </a:lnTo>
                  <a:lnTo>
                    <a:pt x="408314" y="104024"/>
                  </a:lnTo>
                  <a:lnTo>
                    <a:pt x="382338" y="99426"/>
                  </a:lnTo>
                  <a:lnTo>
                    <a:pt x="364711" y="89060"/>
                  </a:lnTo>
                  <a:lnTo>
                    <a:pt x="316148" y="102330"/>
                  </a:lnTo>
                  <a:lnTo>
                    <a:pt x="229104" y="88012"/>
                  </a:lnTo>
                  <a:lnTo>
                    <a:pt x="189011" y="140367"/>
                  </a:lnTo>
                  <a:lnTo>
                    <a:pt x="160736" y="144723"/>
                  </a:lnTo>
                  <a:lnTo>
                    <a:pt x="96280" y="306951"/>
                  </a:lnTo>
                  <a:lnTo>
                    <a:pt x="70990" y="372012"/>
                  </a:lnTo>
                  <a:lnTo>
                    <a:pt x="3025" y="399601"/>
                  </a:lnTo>
                  <a:lnTo>
                    <a:pt x="9479" y="415493"/>
                  </a:lnTo>
                  <a:cubicBezTo>
                    <a:pt x="27589" y="426142"/>
                    <a:pt x="47434" y="437315"/>
                    <a:pt x="52113" y="439210"/>
                  </a:cubicBezTo>
                  <a:cubicBezTo>
                    <a:pt x="58889" y="440098"/>
                    <a:pt x="61632" y="447560"/>
                    <a:pt x="66997" y="466477"/>
                  </a:cubicBezTo>
                  <a:cubicBezTo>
                    <a:pt x="68812" y="472890"/>
                    <a:pt x="70466" y="479223"/>
                    <a:pt x="71514" y="483337"/>
                  </a:cubicBezTo>
                  <a:lnTo>
                    <a:pt x="136857" y="505522"/>
                  </a:lnTo>
                  <a:lnTo>
                    <a:pt x="136857" y="559409"/>
                  </a:lnTo>
                  <a:lnTo>
                    <a:pt x="201555" y="583570"/>
                  </a:lnTo>
                  <a:lnTo>
                    <a:pt x="226361" y="547510"/>
                  </a:lnTo>
                  <a:lnTo>
                    <a:pt x="276538" y="561345"/>
                  </a:lnTo>
                  <a:lnTo>
                    <a:pt x="255806" y="593936"/>
                  </a:lnTo>
                  <a:lnTo>
                    <a:pt x="256492" y="605795"/>
                  </a:lnTo>
                  <a:lnTo>
                    <a:pt x="303281" y="630924"/>
                  </a:lnTo>
                  <a:lnTo>
                    <a:pt x="305297" y="661377"/>
                  </a:lnTo>
                  <a:lnTo>
                    <a:pt x="414767" y="653996"/>
                  </a:lnTo>
                  <a:lnTo>
                    <a:pt x="459499" y="642540"/>
                  </a:lnTo>
                  <a:lnTo>
                    <a:pt x="569574" y="640322"/>
                  </a:lnTo>
                  <a:lnTo>
                    <a:pt x="620800" y="575745"/>
                  </a:lnTo>
                  <a:lnTo>
                    <a:pt x="702600" y="534845"/>
                  </a:lnTo>
                  <a:lnTo>
                    <a:pt x="799969" y="549084"/>
                  </a:lnTo>
                  <a:lnTo>
                    <a:pt x="835262" y="563403"/>
                  </a:lnTo>
                  <a:cubicBezTo>
                    <a:pt x="843087" y="562152"/>
                    <a:pt x="855914" y="560095"/>
                    <a:pt x="869184" y="557998"/>
                  </a:cubicBezTo>
                  <a:lnTo>
                    <a:pt x="870072" y="523350"/>
                  </a:lnTo>
                  <a:lnTo>
                    <a:pt x="860915" y="508627"/>
                  </a:lnTo>
                  <a:lnTo>
                    <a:pt x="861319" y="501085"/>
                  </a:lnTo>
                  <a:lnTo>
                    <a:pt x="855349" y="485596"/>
                  </a:lnTo>
                  <a:lnTo>
                    <a:pt x="870475" y="450625"/>
                  </a:lnTo>
                  <a:lnTo>
                    <a:pt x="870475" y="443486"/>
                  </a:lnTo>
                  <a:lnTo>
                    <a:pt x="858535" y="453045"/>
                  </a:lnTo>
                  <a:lnTo>
                    <a:pt x="862529" y="441106"/>
                  </a:lnTo>
                  <a:lnTo>
                    <a:pt x="864908" y="431184"/>
                  </a:lnTo>
                  <a:lnTo>
                    <a:pt x="858132" y="431991"/>
                  </a:lnTo>
                  <a:lnTo>
                    <a:pt x="858132" y="421664"/>
                  </a:lnTo>
                  <a:lnTo>
                    <a:pt x="867692" y="414888"/>
                  </a:lnTo>
                  <a:lnTo>
                    <a:pt x="868902" y="407749"/>
                  </a:lnTo>
                  <a:lnTo>
                    <a:pt x="856559" y="398593"/>
                  </a:lnTo>
                  <a:lnTo>
                    <a:pt x="865715" y="381894"/>
                  </a:lnTo>
                  <a:lnTo>
                    <a:pt x="874871" y="381491"/>
                  </a:lnTo>
                  <a:lnTo>
                    <a:pt x="875678" y="398593"/>
                  </a:lnTo>
                  <a:lnTo>
                    <a:pt x="880437" y="402949"/>
                  </a:lnTo>
                  <a:lnTo>
                    <a:pt x="889190" y="406942"/>
                  </a:lnTo>
                  <a:lnTo>
                    <a:pt x="932147" y="387460"/>
                  </a:lnTo>
                  <a:lnTo>
                    <a:pt x="930937" y="351683"/>
                  </a:lnTo>
                  <a:lnTo>
                    <a:pt x="930655" y="350876"/>
                  </a:lnTo>
                  <a:lnTo>
                    <a:pt x="904921" y="323811"/>
                  </a:lnTo>
                  <a:lnTo>
                    <a:pt x="896612" y="323811"/>
                  </a:lnTo>
                  <a:lnTo>
                    <a:pt x="861440" y="350473"/>
                  </a:lnTo>
                  <a:lnTo>
                    <a:pt x="831874" y="376166"/>
                  </a:lnTo>
                  <a:lnTo>
                    <a:pt x="784117" y="362533"/>
                  </a:lnTo>
                  <a:lnTo>
                    <a:pt x="772299" y="342446"/>
                  </a:lnTo>
                  <a:lnTo>
                    <a:pt x="741402" y="328006"/>
                  </a:lnTo>
                  <a:lnTo>
                    <a:pt x="753139" y="313082"/>
                  </a:lnTo>
                  <a:cubicBezTo>
                    <a:pt x="744992" y="293802"/>
                    <a:pt x="736037" y="272344"/>
                    <a:pt x="735352" y="269560"/>
                  </a:cubicBezTo>
                  <a:cubicBezTo>
                    <a:pt x="734868" y="267624"/>
                    <a:pt x="734222" y="264962"/>
                    <a:pt x="744508" y="195545"/>
                  </a:cubicBezTo>
                  <a:lnTo>
                    <a:pt x="724138" y="144642"/>
                  </a:lnTo>
                  <a:cubicBezTo>
                    <a:pt x="692395" y="126693"/>
                    <a:pt x="656940" y="107978"/>
                    <a:pt x="650043" y="106283"/>
                  </a:cubicBezTo>
                  <a:cubicBezTo>
                    <a:pt x="644880" y="106243"/>
                    <a:pt x="639798" y="104589"/>
                    <a:pt x="605109" y="54574"/>
                  </a:cubicBezTo>
                  <a:cubicBezTo>
                    <a:pt x="592041" y="35737"/>
                    <a:pt x="579456" y="16699"/>
                    <a:pt x="574696" y="9439"/>
                  </a:cubicBezTo>
                  <a:lnTo>
                    <a:pt x="540331" y="3025"/>
                  </a:lnTo>
                  <a:lnTo>
                    <a:pt x="516856" y="116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orme libre : forme 1501">
              <a:extLst>
                <a:ext uri="{FF2B5EF4-FFF2-40B4-BE49-F238E27FC236}">
                  <a16:creationId xmlns:a16="http://schemas.microsoft.com/office/drawing/2014/main" id="{0713C51C-21FC-4393-9029-50AC8A266A79}"/>
                </a:ext>
              </a:extLst>
            </p:cNvPr>
            <p:cNvSpPr/>
            <p:nvPr/>
          </p:nvSpPr>
          <p:spPr>
            <a:xfrm>
              <a:off x="8648896" y="4966458"/>
              <a:ext cx="246045" cy="217810"/>
            </a:xfrm>
            <a:custGeom>
              <a:avLst/>
              <a:gdLst>
                <a:gd name="connsiteX0" fmla="*/ 173361 w 246044"/>
                <a:gd name="connsiteY0" fmla="*/ 3025 h 217810"/>
                <a:gd name="connsiteX1" fmla="*/ 132017 w 246044"/>
                <a:gd name="connsiteY1" fmla="*/ 8188 h 217810"/>
                <a:gd name="connsiteX2" fmla="*/ 35898 w 246044"/>
                <a:gd name="connsiteY2" fmla="*/ 54090 h 217810"/>
                <a:gd name="connsiteX3" fmla="*/ 23112 w 246044"/>
                <a:gd name="connsiteY3" fmla="*/ 88939 h 217810"/>
                <a:gd name="connsiteX4" fmla="*/ 3025 w 246044"/>
                <a:gd name="connsiteY4" fmla="*/ 95635 h 217810"/>
                <a:gd name="connsiteX5" fmla="*/ 4437 w 246044"/>
                <a:gd name="connsiteY5" fmla="*/ 177677 h 217810"/>
                <a:gd name="connsiteX6" fmla="*/ 37391 w 246044"/>
                <a:gd name="connsiteY6" fmla="*/ 207525 h 217810"/>
                <a:gd name="connsiteX7" fmla="*/ 54049 w 246044"/>
                <a:gd name="connsiteY7" fmla="*/ 215834 h 217810"/>
                <a:gd name="connsiteX8" fmla="*/ 134195 w 246044"/>
                <a:gd name="connsiteY8" fmla="*/ 195828 h 217810"/>
                <a:gd name="connsiteX9" fmla="*/ 158477 w 246044"/>
                <a:gd name="connsiteY9" fmla="*/ 151902 h 217810"/>
                <a:gd name="connsiteX10" fmla="*/ 226361 w 246044"/>
                <a:gd name="connsiteY10" fmla="*/ 142827 h 217810"/>
                <a:gd name="connsiteX11" fmla="*/ 236244 w 246044"/>
                <a:gd name="connsiteY11" fmla="*/ 118666 h 217810"/>
                <a:gd name="connsiteX12" fmla="*/ 246448 w 246044"/>
                <a:gd name="connsiteY12" fmla="*/ 115238 h 217810"/>
                <a:gd name="connsiteX13" fmla="*/ 230476 w 246044"/>
                <a:gd name="connsiteY13" fmla="*/ 38359 h 21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044" h="217810">
                  <a:moveTo>
                    <a:pt x="173361" y="3025"/>
                  </a:moveTo>
                  <a:lnTo>
                    <a:pt x="132017" y="8188"/>
                  </a:lnTo>
                  <a:lnTo>
                    <a:pt x="35898" y="54090"/>
                  </a:lnTo>
                  <a:lnTo>
                    <a:pt x="23112" y="88939"/>
                  </a:lnTo>
                  <a:lnTo>
                    <a:pt x="3025" y="95635"/>
                  </a:lnTo>
                  <a:lnTo>
                    <a:pt x="4437" y="177677"/>
                  </a:lnTo>
                  <a:lnTo>
                    <a:pt x="37391" y="207525"/>
                  </a:lnTo>
                  <a:lnTo>
                    <a:pt x="54049" y="215834"/>
                  </a:lnTo>
                  <a:lnTo>
                    <a:pt x="134195" y="195828"/>
                  </a:lnTo>
                  <a:lnTo>
                    <a:pt x="158477" y="151902"/>
                  </a:lnTo>
                  <a:lnTo>
                    <a:pt x="226361" y="142827"/>
                  </a:lnTo>
                  <a:lnTo>
                    <a:pt x="236244" y="118666"/>
                  </a:lnTo>
                  <a:lnTo>
                    <a:pt x="246448" y="115238"/>
                  </a:lnTo>
                  <a:lnTo>
                    <a:pt x="230476" y="38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orme libre : forme 1502">
              <a:extLst>
                <a:ext uri="{FF2B5EF4-FFF2-40B4-BE49-F238E27FC236}">
                  <a16:creationId xmlns:a16="http://schemas.microsoft.com/office/drawing/2014/main" id="{09C3CEA2-B4D7-4C34-A544-E946CF49BDA7}"/>
                </a:ext>
              </a:extLst>
            </p:cNvPr>
            <p:cNvSpPr/>
            <p:nvPr/>
          </p:nvSpPr>
          <p:spPr>
            <a:xfrm>
              <a:off x="8404344" y="4464164"/>
              <a:ext cx="1020481" cy="613096"/>
            </a:xfrm>
            <a:custGeom>
              <a:avLst/>
              <a:gdLst>
                <a:gd name="connsiteX0" fmla="*/ 855389 w 1020481"/>
                <a:gd name="connsiteY0" fmla="*/ 470752 h 613095"/>
                <a:gd name="connsiteX1" fmla="*/ 933640 w 1020481"/>
                <a:gd name="connsiteY1" fmla="*/ 425698 h 613095"/>
                <a:gd name="connsiteX2" fmla="*/ 966352 w 1020481"/>
                <a:gd name="connsiteY2" fmla="*/ 432716 h 613095"/>
                <a:gd name="connsiteX3" fmla="*/ 1010478 w 1020481"/>
                <a:gd name="connsiteY3" fmla="*/ 415655 h 613095"/>
                <a:gd name="connsiteX4" fmla="*/ 977444 w 1020481"/>
                <a:gd name="connsiteY4" fmla="*/ 389921 h 613095"/>
                <a:gd name="connsiteX5" fmla="*/ 972684 w 1020481"/>
                <a:gd name="connsiteY5" fmla="*/ 379192 h 613095"/>
                <a:gd name="connsiteX6" fmla="*/ 955986 w 1020481"/>
                <a:gd name="connsiteY6" fmla="*/ 364469 h 613095"/>
                <a:gd name="connsiteX7" fmla="*/ 938077 w 1020481"/>
                <a:gd name="connsiteY7" fmla="*/ 371245 h 613095"/>
                <a:gd name="connsiteX8" fmla="*/ 939650 w 1020481"/>
                <a:gd name="connsiteY8" fmla="*/ 354143 h 613095"/>
                <a:gd name="connsiteX9" fmla="*/ 951186 w 1020481"/>
                <a:gd name="connsiteY9" fmla="*/ 349787 h 613095"/>
                <a:gd name="connsiteX10" fmla="*/ 949976 w 1020481"/>
                <a:gd name="connsiteY10" fmla="*/ 341438 h 613095"/>
                <a:gd name="connsiteX11" fmla="*/ 959535 w 1020481"/>
                <a:gd name="connsiteY11" fmla="*/ 326715 h 613095"/>
                <a:gd name="connsiteX12" fmla="*/ 963891 w 1020481"/>
                <a:gd name="connsiteY12" fmla="*/ 325909 h 613095"/>
                <a:gd name="connsiteX13" fmla="*/ 973047 w 1020481"/>
                <a:gd name="connsiteY13" fmla="*/ 321916 h 613095"/>
                <a:gd name="connsiteX14" fmla="*/ 965505 w 1020481"/>
                <a:gd name="connsiteY14" fmla="*/ 288921 h 613095"/>
                <a:gd name="connsiteX15" fmla="*/ 964295 w 1020481"/>
                <a:gd name="connsiteY15" fmla="*/ 274199 h 613095"/>
                <a:gd name="connsiteX16" fmla="*/ 964295 w 1020481"/>
                <a:gd name="connsiteY16" fmla="*/ 252740 h 613095"/>
                <a:gd name="connsiteX17" fmla="*/ 971837 w 1020481"/>
                <a:gd name="connsiteY17" fmla="*/ 245198 h 613095"/>
                <a:gd name="connsiteX18" fmla="*/ 973410 w 1020481"/>
                <a:gd name="connsiteY18" fmla="*/ 226926 h 613095"/>
                <a:gd name="connsiteX19" fmla="*/ 990512 w 1020481"/>
                <a:gd name="connsiteY19" fmla="*/ 214987 h 613095"/>
                <a:gd name="connsiteX20" fmla="*/ 1012778 w 1020481"/>
                <a:gd name="connsiteY20" fmla="*/ 216560 h 613095"/>
                <a:gd name="connsiteX21" fmla="*/ 1019150 w 1020481"/>
                <a:gd name="connsiteY21" fmla="*/ 196271 h 613095"/>
                <a:gd name="connsiteX22" fmla="*/ 1015561 w 1020481"/>
                <a:gd name="connsiteY22" fmla="*/ 186349 h 613095"/>
                <a:gd name="connsiteX23" fmla="*/ 1011285 w 1020481"/>
                <a:gd name="connsiteY23" fmla="*/ 174894 h 613095"/>
                <a:gd name="connsiteX24" fmla="*/ 976395 w 1020481"/>
                <a:gd name="connsiteY24" fmla="*/ 180460 h 613095"/>
                <a:gd name="connsiteX25" fmla="*/ 974015 w 1020481"/>
                <a:gd name="connsiteY25" fmla="*/ 180863 h 613095"/>
                <a:gd name="connsiteX26" fmla="*/ 936181 w 1020481"/>
                <a:gd name="connsiteY26" fmla="*/ 165495 h 613095"/>
                <a:gd name="connsiteX27" fmla="*/ 846193 w 1020481"/>
                <a:gd name="connsiteY27" fmla="*/ 152346 h 613095"/>
                <a:gd name="connsiteX28" fmla="*/ 772621 w 1020481"/>
                <a:gd name="connsiteY28" fmla="*/ 189132 h 613095"/>
                <a:gd name="connsiteX29" fmla="*/ 718734 w 1020481"/>
                <a:gd name="connsiteY29" fmla="*/ 257056 h 613095"/>
                <a:gd name="connsiteX30" fmla="*/ 602609 w 1020481"/>
                <a:gd name="connsiteY30" fmla="*/ 259396 h 613095"/>
                <a:gd name="connsiteX31" fmla="*/ 558240 w 1020481"/>
                <a:gd name="connsiteY31" fmla="*/ 270770 h 613095"/>
                <a:gd name="connsiteX32" fmla="*/ 430095 w 1020481"/>
                <a:gd name="connsiteY32" fmla="*/ 279402 h 613095"/>
                <a:gd name="connsiteX33" fmla="*/ 427554 w 1020481"/>
                <a:gd name="connsiteY33" fmla="*/ 241326 h 613095"/>
                <a:gd name="connsiteX34" fmla="*/ 380684 w 1020481"/>
                <a:gd name="connsiteY34" fmla="*/ 216156 h 613095"/>
                <a:gd name="connsiteX35" fmla="*/ 379111 w 1020481"/>
                <a:gd name="connsiteY35" fmla="*/ 189172 h 613095"/>
                <a:gd name="connsiteX36" fmla="*/ 390365 w 1020481"/>
                <a:gd name="connsiteY36" fmla="*/ 171465 h 613095"/>
                <a:gd name="connsiteX37" fmla="*/ 374271 w 1020481"/>
                <a:gd name="connsiteY37" fmla="*/ 167028 h 613095"/>
                <a:gd name="connsiteX38" fmla="*/ 348819 w 1020481"/>
                <a:gd name="connsiteY38" fmla="*/ 204056 h 613095"/>
                <a:gd name="connsiteX39" fmla="*/ 260445 w 1020481"/>
                <a:gd name="connsiteY39" fmla="*/ 171062 h 613095"/>
                <a:gd name="connsiteX40" fmla="*/ 260445 w 1020481"/>
                <a:gd name="connsiteY40" fmla="*/ 117617 h 613095"/>
                <a:gd name="connsiteX41" fmla="*/ 197844 w 1020481"/>
                <a:gd name="connsiteY41" fmla="*/ 96361 h 613095"/>
                <a:gd name="connsiteX42" fmla="*/ 196715 w 1020481"/>
                <a:gd name="connsiteY42" fmla="*/ 91803 h 613095"/>
                <a:gd name="connsiteX43" fmla="*/ 185986 w 1020481"/>
                <a:gd name="connsiteY43" fmla="*/ 54654 h 613095"/>
                <a:gd name="connsiteX44" fmla="*/ 139036 w 1020481"/>
                <a:gd name="connsiteY44" fmla="*/ 28638 h 613095"/>
                <a:gd name="connsiteX45" fmla="*/ 136535 w 1020481"/>
                <a:gd name="connsiteY45" fmla="*/ 27186 h 613095"/>
                <a:gd name="connsiteX46" fmla="*/ 126693 w 1020481"/>
                <a:gd name="connsiteY46" fmla="*/ 3025 h 613095"/>
                <a:gd name="connsiteX47" fmla="*/ 72886 w 1020481"/>
                <a:gd name="connsiteY47" fmla="*/ 11092 h 613095"/>
                <a:gd name="connsiteX48" fmla="*/ 54130 w 1020481"/>
                <a:gd name="connsiteY48" fmla="*/ 27630 h 613095"/>
                <a:gd name="connsiteX49" fmla="*/ 6091 w 1020481"/>
                <a:gd name="connsiteY49" fmla="*/ 44772 h 613095"/>
                <a:gd name="connsiteX50" fmla="*/ 3025 w 1020481"/>
                <a:gd name="connsiteY50" fmla="*/ 47434 h 613095"/>
                <a:gd name="connsiteX51" fmla="*/ 31744 w 1020481"/>
                <a:gd name="connsiteY51" fmla="*/ 115359 h 613095"/>
                <a:gd name="connsiteX52" fmla="*/ 63972 w 1020481"/>
                <a:gd name="connsiteY52" fmla="*/ 121570 h 613095"/>
                <a:gd name="connsiteX53" fmla="*/ 63972 w 1020481"/>
                <a:gd name="connsiteY53" fmla="*/ 150975 h 613095"/>
                <a:gd name="connsiteX54" fmla="*/ 41263 w 1020481"/>
                <a:gd name="connsiteY54" fmla="*/ 162874 h 613095"/>
                <a:gd name="connsiteX55" fmla="*/ 42917 w 1020481"/>
                <a:gd name="connsiteY55" fmla="*/ 169892 h 613095"/>
                <a:gd name="connsiteX56" fmla="*/ 77928 w 1020481"/>
                <a:gd name="connsiteY56" fmla="*/ 173522 h 613095"/>
                <a:gd name="connsiteX57" fmla="*/ 76435 w 1020481"/>
                <a:gd name="connsiteY57" fmla="*/ 216762 h 613095"/>
                <a:gd name="connsiteX58" fmla="*/ 67239 w 1020481"/>
                <a:gd name="connsiteY58" fmla="*/ 274925 h 613095"/>
                <a:gd name="connsiteX59" fmla="*/ 113100 w 1020481"/>
                <a:gd name="connsiteY59" fmla="*/ 291704 h 613095"/>
                <a:gd name="connsiteX60" fmla="*/ 113100 w 1020481"/>
                <a:gd name="connsiteY60" fmla="*/ 324336 h 613095"/>
                <a:gd name="connsiteX61" fmla="*/ 91601 w 1020481"/>
                <a:gd name="connsiteY61" fmla="*/ 328087 h 613095"/>
                <a:gd name="connsiteX62" fmla="*/ 104347 w 1020481"/>
                <a:gd name="connsiteY62" fmla="*/ 350997 h 613095"/>
                <a:gd name="connsiteX63" fmla="*/ 99386 w 1020481"/>
                <a:gd name="connsiteY63" fmla="*/ 380684 h 613095"/>
                <a:gd name="connsiteX64" fmla="*/ 92126 w 1020481"/>
                <a:gd name="connsiteY64" fmla="*/ 381733 h 613095"/>
                <a:gd name="connsiteX65" fmla="*/ 91722 w 1020481"/>
                <a:gd name="connsiteY65" fmla="*/ 388227 h 613095"/>
                <a:gd name="connsiteX66" fmla="*/ 206839 w 1020481"/>
                <a:gd name="connsiteY66" fmla="*/ 439372 h 613095"/>
                <a:gd name="connsiteX67" fmla="*/ 183404 w 1020481"/>
                <a:gd name="connsiteY67" fmla="*/ 500278 h 613095"/>
                <a:gd name="connsiteX68" fmla="*/ 246690 w 1020481"/>
                <a:gd name="connsiteY68" fmla="*/ 546905 h 613095"/>
                <a:gd name="connsiteX69" fmla="*/ 247255 w 1020481"/>
                <a:gd name="connsiteY69" fmla="*/ 579981 h 613095"/>
                <a:gd name="connsiteX70" fmla="*/ 254435 w 1020481"/>
                <a:gd name="connsiteY70" fmla="*/ 577600 h 613095"/>
                <a:gd name="connsiteX71" fmla="*/ 266777 w 1020481"/>
                <a:gd name="connsiteY71" fmla="*/ 543921 h 613095"/>
                <a:gd name="connsiteX72" fmla="*/ 371730 w 1020481"/>
                <a:gd name="connsiteY72" fmla="*/ 493824 h 613095"/>
                <a:gd name="connsiteX73" fmla="*/ 421786 w 1020481"/>
                <a:gd name="connsiteY73" fmla="*/ 487572 h 613095"/>
                <a:gd name="connsiteX74" fmla="*/ 490315 w 1020481"/>
                <a:gd name="connsiteY74" fmla="*/ 529924 h 613095"/>
                <a:gd name="connsiteX75" fmla="*/ 507417 w 1020481"/>
                <a:gd name="connsiteY75" fmla="*/ 612249 h 613095"/>
                <a:gd name="connsiteX76" fmla="*/ 534402 w 1020481"/>
                <a:gd name="connsiteY76" fmla="*/ 603818 h 613095"/>
                <a:gd name="connsiteX77" fmla="*/ 596195 w 1020481"/>
                <a:gd name="connsiteY77" fmla="*/ 575221 h 613095"/>
                <a:gd name="connsiteX78" fmla="*/ 657464 w 1020481"/>
                <a:gd name="connsiteY78" fmla="*/ 552391 h 613095"/>
                <a:gd name="connsiteX79" fmla="*/ 748541 w 1020481"/>
                <a:gd name="connsiteY79" fmla="*/ 586555 h 613095"/>
                <a:gd name="connsiteX80" fmla="*/ 823363 w 1020481"/>
                <a:gd name="connsiteY80" fmla="*/ 552633 h 613095"/>
                <a:gd name="connsiteX81" fmla="*/ 803276 w 1020481"/>
                <a:gd name="connsiteY81" fmla="*/ 505723 h 613095"/>
                <a:gd name="connsiteX82" fmla="*/ 828647 w 1020481"/>
                <a:gd name="connsiteY82" fmla="*/ 489307 h 613095"/>
                <a:gd name="connsiteX83" fmla="*/ 855389 w 1020481"/>
                <a:gd name="connsiteY83" fmla="*/ 470752 h 6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020481" h="613095">
                  <a:moveTo>
                    <a:pt x="855389" y="470752"/>
                  </a:moveTo>
                  <a:lnTo>
                    <a:pt x="933640" y="425698"/>
                  </a:lnTo>
                  <a:lnTo>
                    <a:pt x="966352" y="432716"/>
                  </a:lnTo>
                  <a:lnTo>
                    <a:pt x="1010478" y="415655"/>
                  </a:lnTo>
                  <a:lnTo>
                    <a:pt x="977444" y="389921"/>
                  </a:lnTo>
                  <a:lnTo>
                    <a:pt x="972684" y="379192"/>
                  </a:lnTo>
                  <a:lnTo>
                    <a:pt x="955986" y="364469"/>
                  </a:lnTo>
                  <a:lnTo>
                    <a:pt x="938077" y="371245"/>
                  </a:lnTo>
                  <a:lnTo>
                    <a:pt x="939650" y="354143"/>
                  </a:lnTo>
                  <a:lnTo>
                    <a:pt x="951186" y="349787"/>
                  </a:lnTo>
                  <a:lnTo>
                    <a:pt x="949976" y="341438"/>
                  </a:lnTo>
                  <a:lnTo>
                    <a:pt x="959535" y="326715"/>
                  </a:lnTo>
                  <a:lnTo>
                    <a:pt x="963891" y="325909"/>
                  </a:lnTo>
                  <a:lnTo>
                    <a:pt x="973047" y="321916"/>
                  </a:lnTo>
                  <a:lnTo>
                    <a:pt x="965505" y="288921"/>
                  </a:lnTo>
                  <a:lnTo>
                    <a:pt x="964295" y="274199"/>
                  </a:lnTo>
                  <a:lnTo>
                    <a:pt x="964295" y="252740"/>
                  </a:lnTo>
                  <a:lnTo>
                    <a:pt x="971837" y="245198"/>
                  </a:lnTo>
                  <a:lnTo>
                    <a:pt x="973410" y="226926"/>
                  </a:lnTo>
                  <a:lnTo>
                    <a:pt x="990512" y="214987"/>
                  </a:lnTo>
                  <a:lnTo>
                    <a:pt x="1012778" y="216560"/>
                  </a:lnTo>
                  <a:lnTo>
                    <a:pt x="1019150" y="196271"/>
                  </a:lnTo>
                  <a:lnTo>
                    <a:pt x="1015561" y="186349"/>
                  </a:lnTo>
                  <a:lnTo>
                    <a:pt x="1011285" y="174894"/>
                  </a:lnTo>
                  <a:cubicBezTo>
                    <a:pt x="999104" y="176789"/>
                    <a:pt x="986600" y="178806"/>
                    <a:pt x="976395" y="180460"/>
                  </a:cubicBezTo>
                  <a:lnTo>
                    <a:pt x="974015" y="180863"/>
                  </a:lnTo>
                  <a:lnTo>
                    <a:pt x="936181" y="165495"/>
                  </a:lnTo>
                  <a:lnTo>
                    <a:pt x="846193" y="152346"/>
                  </a:lnTo>
                  <a:lnTo>
                    <a:pt x="772621" y="189132"/>
                  </a:lnTo>
                  <a:lnTo>
                    <a:pt x="718734" y="257056"/>
                  </a:lnTo>
                  <a:lnTo>
                    <a:pt x="602609" y="259396"/>
                  </a:lnTo>
                  <a:lnTo>
                    <a:pt x="558240" y="270770"/>
                  </a:lnTo>
                  <a:lnTo>
                    <a:pt x="430095" y="279402"/>
                  </a:lnTo>
                  <a:lnTo>
                    <a:pt x="427554" y="241326"/>
                  </a:lnTo>
                  <a:lnTo>
                    <a:pt x="380684" y="216156"/>
                  </a:lnTo>
                  <a:lnTo>
                    <a:pt x="379111" y="189172"/>
                  </a:lnTo>
                  <a:lnTo>
                    <a:pt x="390365" y="171465"/>
                  </a:lnTo>
                  <a:lnTo>
                    <a:pt x="374271" y="167028"/>
                  </a:lnTo>
                  <a:lnTo>
                    <a:pt x="348819" y="204056"/>
                  </a:lnTo>
                  <a:lnTo>
                    <a:pt x="260445" y="171062"/>
                  </a:lnTo>
                  <a:lnTo>
                    <a:pt x="260445" y="117617"/>
                  </a:lnTo>
                  <a:lnTo>
                    <a:pt x="197844" y="96361"/>
                  </a:lnTo>
                  <a:lnTo>
                    <a:pt x="196715" y="91803"/>
                  </a:lnTo>
                  <a:cubicBezTo>
                    <a:pt x="193246" y="77484"/>
                    <a:pt x="188446" y="60422"/>
                    <a:pt x="185986" y="54654"/>
                  </a:cubicBezTo>
                  <a:cubicBezTo>
                    <a:pt x="180339" y="52274"/>
                    <a:pt x="168198" y="45821"/>
                    <a:pt x="139036" y="28638"/>
                  </a:cubicBezTo>
                  <a:lnTo>
                    <a:pt x="136535" y="27186"/>
                  </a:lnTo>
                  <a:lnTo>
                    <a:pt x="126693" y="3025"/>
                  </a:lnTo>
                  <a:lnTo>
                    <a:pt x="72886" y="11092"/>
                  </a:lnTo>
                  <a:lnTo>
                    <a:pt x="54130" y="27630"/>
                  </a:lnTo>
                  <a:lnTo>
                    <a:pt x="6091" y="44772"/>
                  </a:lnTo>
                  <a:lnTo>
                    <a:pt x="3025" y="47434"/>
                  </a:lnTo>
                  <a:cubicBezTo>
                    <a:pt x="8067" y="60583"/>
                    <a:pt x="21337" y="91642"/>
                    <a:pt x="31744" y="115359"/>
                  </a:cubicBezTo>
                  <a:lnTo>
                    <a:pt x="63972" y="121570"/>
                  </a:lnTo>
                  <a:lnTo>
                    <a:pt x="63972" y="150975"/>
                  </a:lnTo>
                  <a:lnTo>
                    <a:pt x="41263" y="162874"/>
                  </a:lnTo>
                  <a:lnTo>
                    <a:pt x="42917" y="169892"/>
                  </a:lnTo>
                  <a:lnTo>
                    <a:pt x="77928" y="173522"/>
                  </a:lnTo>
                  <a:lnTo>
                    <a:pt x="76435" y="216762"/>
                  </a:lnTo>
                  <a:lnTo>
                    <a:pt x="67239" y="274925"/>
                  </a:lnTo>
                  <a:lnTo>
                    <a:pt x="113100" y="291704"/>
                  </a:lnTo>
                  <a:lnTo>
                    <a:pt x="113100" y="324336"/>
                  </a:lnTo>
                  <a:lnTo>
                    <a:pt x="91601" y="328087"/>
                  </a:lnTo>
                  <a:lnTo>
                    <a:pt x="104347" y="350997"/>
                  </a:lnTo>
                  <a:lnTo>
                    <a:pt x="99386" y="380684"/>
                  </a:lnTo>
                  <a:lnTo>
                    <a:pt x="92126" y="381733"/>
                  </a:lnTo>
                  <a:lnTo>
                    <a:pt x="91722" y="388227"/>
                  </a:lnTo>
                  <a:lnTo>
                    <a:pt x="206839" y="439372"/>
                  </a:lnTo>
                  <a:lnTo>
                    <a:pt x="183404" y="500278"/>
                  </a:lnTo>
                  <a:lnTo>
                    <a:pt x="246690" y="546905"/>
                  </a:lnTo>
                  <a:lnTo>
                    <a:pt x="247255" y="579981"/>
                  </a:lnTo>
                  <a:lnTo>
                    <a:pt x="254435" y="577600"/>
                  </a:lnTo>
                  <a:lnTo>
                    <a:pt x="266777" y="543921"/>
                  </a:lnTo>
                  <a:lnTo>
                    <a:pt x="371730" y="493824"/>
                  </a:lnTo>
                  <a:lnTo>
                    <a:pt x="421786" y="487572"/>
                  </a:lnTo>
                  <a:lnTo>
                    <a:pt x="490315" y="529924"/>
                  </a:lnTo>
                  <a:lnTo>
                    <a:pt x="507417" y="612249"/>
                  </a:lnTo>
                  <a:lnTo>
                    <a:pt x="534402" y="603818"/>
                  </a:lnTo>
                  <a:lnTo>
                    <a:pt x="596195" y="575221"/>
                  </a:lnTo>
                  <a:lnTo>
                    <a:pt x="657464" y="552391"/>
                  </a:lnTo>
                  <a:lnTo>
                    <a:pt x="748541" y="586555"/>
                  </a:lnTo>
                  <a:lnTo>
                    <a:pt x="823363" y="552633"/>
                  </a:lnTo>
                  <a:lnTo>
                    <a:pt x="803276" y="505723"/>
                  </a:lnTo>
                  <a:lnTo>
                    <a:pt x="828647" y="489307"/>
                  </a:lnTo>
                  <a:lnTo>
                    <a:pt x="855389" y="4707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orme libre : forme 1503">
              <a:extLst>
                <a:ext uri="{FF2B5EF4-FFF2-40B4-BE49-F238E27FC236}">
                  <a16:creationId xmlns:a16="http://schemas.microsoft.com/office/drawing/2014/main" id="{EFC38B52-AA53-4AE1-B621-B34DC231A906}"/>
                </a:ext>
              </a:extLst>
            </p:cNvPr>
            <p:cNvSpPr/>
            <p:nvPr/>
          </p:nvSpPr>
          <p:spPr>
            <a:xfrm>
              <a:off x="7874783" y="4405637"/>
              <a:ext cx="278313" cy="197643"/>
            </a:xfrm>
            <a:custGeom>
              <a:avLst/>
              <a:gdLst>
                <a:gd name="connsiteX0" fmla="*/ 247779 w 278313"/>
                <a:gd name="connsiteY0" fmla="*/ 70183 h 197642"/>
                <a:gd name="connsiteX1" fmla="*/ 278071 w 278313"/>
                <a:gd name="connsiteY1" fmla="*/ 41263 h 197642"/>
                <a:gd name="connsiteX2" fmla="*/ 250562 w 278313"/>
                <a:gd name="connsiteY2" fmla="*/ 3025 h 197642"/>
                <a:gd name="connsiteX3" fmla="*/ 243060 w 278313"/>
                <a:gd name="connsiteY3" fmla="*/ 7139 h 197642"/>
                <a:gd name="connsiteX4" fmla="*/ 238422 w 278313"/>
                <a:gd name="connsiteY4" fmla="*/ 22910 h 197642"/>
                <a:gd name="connsiteX5" fmla="*/ 208654 w 278313"/>
                <a:gd name="connsiteY5" fmla="*/ 39448 h 197642"/>
                <a:gd name="connsiteX6" fmla="*/ 140286 w 278313"/>
                <a:gd name="connsiteY6" fmla="*/ 44853 h 197642"/>
                <a:gd name="connsiteX7" fmla="*/ 125725 w 278313"/>
                <a:gd name="connsiteY7" fmla="*/ 65384 h 197642"/>
                <a:gd name="connsiteX8" fmla="*/ 97450 w 278313"/>
                <a:gd name="connsiteY8" fmla="*/ 81679 h 197642"/>
                <a:gd name="connsiteX9" fmla="*/ 13311 w 278313"/>
                <a:gd name="connsiteY9" fmla="*/ 70708 h 197642"/>
                <a:gd name="connsiteX10" fmla="*/ 3025 w 278313"/>
                <a:gd name="connsiteY10" fmla="*/ 97047 h 197642"/>
                <a:gd name="connsiteX11" fmla="*/ 5929 w 278313"/>
                <a:gd name="connsiteY11" fmla="*/ 104024 h 197642"/>
                <a:gd name="connsiteX12" fmla="*/ 42594 w 278313"/>
                <a:gd name="connsiteY12" fmla="*/ 184897 h 197642"/>
                <a:gd name="connsiteX13" fmla="*/ 20450 w 278313"/>
                <a:gd name="connsiteY13" fmla="*/ 196755 h 197642"/>
                <a:gd name="connsiteX14" fmla="*/ 22063 w 278313"/>
                <a:gd name="connsiteY14" fmla="*/ 197239 h 197642"/>
                <a:gd name="connsiteX15" fmla="*/ 77484 w 278313"/>
                <a:gd name="connsiteY15" fmla="*/ 190826 h 197642"/>
                <a:gd name="connsiteX16" fmla="*/ 108582 w 278313"/>
                <a:gd name="connsiteY16" fmla="*/ 171990 h 197642"/>
                <a:gd name="connsiteX17" fmla="*/ 143190 w 278313"/>
                <a:gd name="connsiteY17" fmla="*/ 192924 h 197642"/>
                <a:gd name="connsiteX18" fmla="*/ 171263 w 278313"/>
                <a:gd name="connsiteY18" fmla="*/ 190342 h 197642"/>
                <a:gd name="connsiteX19" fmla="*/ 175983 w 278313"/>
                <a:gd name="connsiteY19" fmla="*/ 154161 h 197642"/>
                <a:gd name="connsiteX20" fmla="*/ 203128 w 278313"/>
                <a:gd name="connsiteY20" fmla="*/ 133994 h 197642"/>
                <a:gd name="connsiteX21" fmla="*/ 207202 w 278313"/>
                <a:gd name="connsiteY21" fmla="*/ 120038 h 197642"/>
                <a:gd name="connsiteX22" fmla="*/ 195102 w 278313"/>
                <a:gd name="connsiteY22" fmla="*/ 101846 h 197642"/>
                <a:gd name="connsiteX23" fmla="*/ 213535 w 278313"/>
                <a:gd name="connsiteY23" fmla="*/ 84744 h 19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313" h="197642">
                  <a:moveTo>
                    <a:pt x="247779" y="70183"/>
                  </a:moveTo>
                  <a:lnTo>
                    <a:pt x="278071" y="41263"/>
                  </a:lnTo>
                  <a:lnTo>
                    <a:pt x="250562" y="3025"/>
                  </a:lnTo>
                  <a:lnTo>
                    <a:pt x="243060" y="7139"/>
                  </a:lnTo>
                  <a:lnTo>
                    <a:pt x="238422" y="22910"/>
                  </a:lnTo>
                  <a:lnTo>
                    <a:pt x="208654" y="39448"/>
                  </a:lnTo>
                  <a:lnTo>
                    <a:pt x="140286" y="44853"/>
                  </a:lnTo>
                  <a:lnTo>
                    <a:pt x="125725" y="65384"/>
                  </a:lnTo>
                  <a:lnTo>
                    <a:pt x="97450" y="81679"/>
                  </a:lnTo>
                  <a:lnTo>
                    <a:pt x="13311" y="70708"/>
                  </a:lnTo>
                  <a:lnTo>
                    <a:pt x="3025" y="97047"/>
                  </a:lnTo>
                  <a:lnTo>
                    <a:pt x="5929" y="104024"/>
                  </a:lnTo>
                  <a:lnTo>
                    <a:pt x="42594" y="184897"/>
                  </a:lnTo>
                  <a:lnTo>
                    <a:pt x="20450" y="196755"/>
                  </a:lnTo>
                  <a:lnTo>
                    <a:pt x="22063" y="197239"/>
                  </a:lnTo>
                  <a:lnTo>
                    <a:pt x="77484" y="190826"/>
                  </a:lnTo>
                  <a:lnTo>
                    <a:pt x="108582" y="171990"/>
                  </a:lnTo>
                  <a:lnTo>
                    <a:pt x="143190" y="192924"/>
                  </a:lnTo>
                  <a:lnTo>
                    <a:pt x="171263" y="190342"/>
                  </a:lnTo>
                  <a:lnTo>
                    <a:pt x="175983" y="154161"/>
                  </a:lnTo>
                  <a:lnTo>
                    <a:pt x="203128" y="133994"/>
                  </a:lnTo>
                  <a:lnTo>
                    <a:pt x="207202" y="120038"/>
                  </a:lnTo>
                  <a:lnTo>
                    <a:pt x="195102" y="101846"/>
                  </a:lnTo>
                  <a:lnTo>
                    <a:pt x="213535" y="84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orme libre : forme 1504">
              <a:extLst>
                <a:ext uri="{FF2B5EF4-FFF2-40B4-BE49-F238E27FC236}">
                  <a16:creationId xmlns:a16="http://schemas.microsoft.com/office/drawing/2014/main" id="{F9821C22-3C87-4043-A080-E4048D189D3C}"/>
                </a:ext>
              </a:extLst>
            </p:cNvPr>
            <p:cNvSpPr/>
            <p:nvPr/>
          </p:nvSpPr>
          <p:spPr>
            <a:xfrm>
              <a:off x="7472076" y="4361510"/>
              <a:ext cx="20168" cy="36302"/>
            </a:xfrm>
            <a:custGeom>
              <a:avLst/>
              <a:gdLst>
                <a:gd name="connsiteX0" fmla="*/ 3025 w 20167"/>
                <a:gd name="connsiteY0" fmla="*/ 30615 h 36301"/>
                <a:gd name="connsiteX1" fmla="*/ 17868 w 20167"/>
                <a:gd name="connsiteY1" fmla="*/ 37189 h 36301"/>
                <a:gd name="connsiteX2" fmla="*/ 9640 w 20167"/>
                <a:gd name="connsiteY2" fmla="*/ 3025 h 36301"/>
                <a:gd name="connsiteX3" fmla="*/ 3025 w 20167"/>
                <a:gd name="connsiteY3" fmla="*/ 306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36301">
                  <a:moveTo>
                    <a:pt x="3025" y="30615"/>
                  </a:moveTo>
                  <a:lnTo>
                    <a:pt x="17868" y="37189"/>
                  </a:lnTo>
                  <a:cubicBezTo>
                    <a:pt x="15126" y="25694"/>
                    <a:pt x="12262" y="13916"/>
                    <a:pt x="9640" y="3025"/>
                  </a:cubicBezTo>
                  <a:lnTo>
                    <a:pt x="3025" y="306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orme libre : forme 1505">
              <a:extLst>
                <a:ext uri="{FF2B5EF4-FFF2-40B4-BE49-F238E27FC236}">
                  <a16:creationId xmlns:a16="http://schemas.microsoft.com/office/drawing/2014/main" id="{23B8F9F5-1B34-4C46-A9C1-C899EA8AE03A}"/>
                </a:ext>
              </a:extLst>
            </p:cNvPr>
            <p:cNvSpPr/>
            <p:nvPr/>
          </p:nvSpPr>
          <p:spPr>
            <a:xfrm>
              <a:off x="7137656" y="4301371"/>
              <a:ext cx="427554" cy="266213"/>
            </a:xfrm>
            <a:custGeom>
              <a:avLst/>
              <a:gdLst>
                <a:gd name="connsiteX0" fmla="*/ 421019 w 427553"/>
                <a:gd name="connsiteY0" fmla="*/ 164124 h 266212"/>
                <a:gd name="connsiteX1" fmla="*/ 428239 w 427553"/>
                <a:gd name="connsiteY1" fmla="*/ 161260 h 266212"/>
                <a:gd name="connsiteX2" fmla="*/ 426384 w 427553"/>
                <a:gd name="connsiteY2" fmla="*/ 119191 h 266212"/>
                <a:gd name="connsiteX3" fmla="*/ 423157 w 427553"/>
                <a:gd name="connsiteY3" fmla="*/ 118949 h 266212"/>
                <a:gd name="connsiteX4" fmla="*/ 390042 w 427553"/>
                <a:gd name="connsiteY4" fmla="*/ 133550 h 266212"/>
                <a:gd name="connsiteX5" fmla="*/ 321593 w 427553"/>
                <a:gd name="connsiteY5" fmla="*/ 103137 h 266212"/>
                <a:gd name="connsiteX6" fmla="*/ 337566 w 427553"/>
                <a:gd name="connsiteY6" fmla="*/ 36423 h 266212"/>
                <a:gd name="connsiteX7" fmla="*/ 318689 w 427553"/>
                <a:gd name="connsiteY7" fmla="*/ 25250 h 266212"/>
                <a:gd name="connsiteX8" fmla="*/ 278716 w 427553"/>
                <a:gd name="connsiteY8" fmla="*/ 11253 h 266212"/>
                <a:gd name="connsiteX9" fmla="*/ 261453 w 427553"/>
                <a:gd name="connsiteY9" fmla="*/ 3025 h 266212"/>
                <a:gd name="connsiteX10" fmla="*/ 258872 w 427553"/>
                <a:gd name="connsiteY10" fmla="*/ 3348 h 266212"/>
                <a:gd name="connsiteX11" fmla="*/ 266576 w 427553"/>
                <a:gd name="connsiteY11" fmla="*/ 24483 h 266212"/>
                <a:gd name="connsiteX12" fmla="*/ 236405 w 427553"/>
                <a:gd name="connsiteY12" fmla="*/ 25976 h 266212"/>
                <a:gd name="connsiteX13" fmla="*/ 165213 w 427553"/>
                <a:gd name="connsiteY13" fmla="*/ 28678 h 266212"/>
                <a:gd name="connsiteX14" fmla="*/ 142464 w 427553"/>
                <a:gd name="connsiteY14" fmla="*/ 49532 h 266212"/>
                <a:gd name="connsiteX15" fmla="*/ 109066 w 427553"/>
                <a:gd name="connsiteY15" fmla="*/ 46345 h 266212"/>
                <a:gd name="connsiteX16" fmla="*/ 109066 w 427553"/>
                <a:gd name="connsiteY16" fmla="*/ 64536 h 266212"/>
                <a:gd name="connsiteX17" fmla="*/ 53000 w 427553"/>
                <a:gd name="connsiteY17" fmla="*/ 104710 h 266212"/>
                <a:gd name="connsiteX18" fmla="*/ 50056 w 427553"/>
                <a:gd name="connsiteY18" fmla="*/ 137664 h 266212"/>
                <a:gd name="connsiteX19" fmla="*/ 35334 w 427553"/>
                <a:gd name="connsiteY19" fmla="*/ 143351 h 266212"/>
                <a:gd name="connsiteX20" fmla="*/ 16376 w 427553"/>
                <a:gd name="connsiteY20" fmla="*/ 168601 h 266212"/>
                <a:gd name="connsiteX21" fmla="*/ 17263 w 427553"/>
                <a:gd name="connsiteY21" fmla="*/ 186591 h 266212"/>
                <a:gd name="connsiteX22" fmla="*/ 3025 w 427553"/>
                <a:gd name="connsiteY22" fmla="*/ 211397 h 266212"/>
                <a:gd name="connsiteX23" fmla="*/ 6494 w 427553"/>
                <a:gd name="connsiteY23" fmla="*/ 213051 h 266212"/>
                <a:gd name="connsiteX24" fmla="*/ 23475 w 427553"/>
                <a:gd name="connsiteY24" fmla="*/ 178201 h 266212"/>
                <a:gd name="connsiteX25" fmla="*/ 52234 w 427553"/>
                <a:gd name="connsiteY25" fmla="*/ 163237 h 266212"/>
                <a:gd name="connsiteX26" fmla="*/ 83817 w 427553"/>
                <a:gd name="connsiteY26" fmla="*/ 172473 h 266212"/>
                <a:gd name="connsiteX27" fmla="*/ 84865 w 427553"/>
                <a:gd name="connsiteY27" fmla="*/ 212042 h 266212"/>
                <a:gd name="connsiteX28" fmla="*/ 102774 w 427553"/>
                <a:gd name="connsiteY28" fmla="*/ 247093 h 266212"/>
                <a:gd name="connsiteX29" fmla="*/ 136696 w 427553"/>
                <a:gd name="connsiteY29" fmla="*/ 244996 h 266212"/>
                <a:gd name="connsiteX30" fmla="*/ 178967 w 427553"/>
                <a:gd name="connsiteY30" fmla="*/ 242576 h 266212"/>
                <a:gd name="connsiteX31" fmla="*/ 199861 w 427553"/>
                <a:gd name="connsiteY31" fmla="*/ 227007 h 266212"/>
                <a:gd name="connsiteX32" fmla="*/ 202322 w 427553"/>
                <a:gd name="connsiteY32" fmla="*/ 203773 h 266212"/>
                <a:gd name="connsiteX33" fmla="*/ 231645 w 427553"/>
                <a:gd name="connsiteY33" fmla="*/ 175176 h 266212"/>
                <a:gd name="connsiteX34" fmla="*/ 248183 w 427553"/>
                <a:gd name="connsiteY34" fmla="*/ 192641 h 266212"/>
                <a:gd name="connsiteX35" fmla="*/ 250643 w 427553"/>
                <a:gd name="connsiteY35" fmla="*/ 210872 h 266212"/>
                <a:gd name="connsiteX36" fmla="*/ 280572 w 427553"/>
                <a:gd name="connsiteY36" fmla="*/ 235356 h 266212"/>
                <a:gd name="connsiteX37" fmla="*/ 288962 w 427553"/>
                <a:gd name="connsiteY37" fmla="*/ 263550 h 266212"/>
                <a:gd name="connsiteX38" fmla="*/ 295093 w 427553"/>
                <a:gd name="connsiteY38" fmla="*/ 231242 h 266212"/>
                <a:gd name="connsiteX39" fmla="*/ 312195 w 427553"/>
                <a:gd name="connsiteY39" fmla="*/ 207646 h 266212"/>
                <a:gd name="connsiteX40" fmla="*/ 297634 w 427553"/>
                <a:gd name="connsiteY40" fmla="*/ 173442 h 266212"/>
                <a:gd name="connsiteX41" fmla="*/ 331394 w 427553"/>
                <a:gd name="connsiteY41" fmla="*/ 171384 h 266212"/>
                <a:gd name="connsiteX42" fmla="*/ 348093 w 427553"/>
                <a:gd name="connsiteY42" fmla="*/ 195666 h 266212"/>
                <a:gd name="connsiteX43" fmla="*/ 383023 w 427553"/>
                <a:gd name="connsiteY43" fmla="*/ 192197 h 266212"/>
                <a:gd name="connsiteX44" fmla="*/ 393188 w 427553"/>
                <a:gd name="connsiteY44" fmla="*/ 201636 h 266212"/>
                <a:gd name="connsiteX45" fmla="*/ 396737 w 427553"/>
                <a:gd name="connsiteY45" fmla="*/ 197038 h 266212"/>
                <a:gd name="connsiteX46" fmla="*/ 382499 w 427553"/>
                <a:gd name="connsiteY46" fmla="*/ 178403 h 266212"/>
                <a:gd name="connsiteX47" fmla="*/ 398270 w 427553"/>
                <a:gd name="connsiteY47" fmla="*/ 150571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7553" h="266212">
                  <a:moveTo>
                    <a:pt x="421019" y="164124"/>
                  </a:moveTo>
                  <a:lnTo>
                    <a:pt x="428239" y="161260"/>
                  </a:lnTo>
                  <a:lnTo>
                    <a:pt x="426384" y="119191"/>
                  </a:lnTo>
                  <a:lnTo>
                    <a:pt x="423157" y="118949"/>
                  </a:lnTo>
                  <a:lnTo>
                    <a:pt x="390042" y="133550"/>
                  </a:lnTo>
                  <a:lnTo>
                    <a:pt x="321593" y="103137"/>
                  </a:lnTo>
                  <a:lnTo>
                    <a:pt x="337566" y="36423"/>
                  </a:lnTo>
                  <a:lnTo>
                    <a:pt x="318689" y="25250"/>
                  </a:lnTo>
                  <a:lnTo>
                    <a:pt x="278716" y="11253"/>
                  </a:lnTo>
                  <a:lnTo>
                    <a:pt x="261453" y="3025"/>
                  </a:lnTo>
                  <a:lnTo>
                    <a:pt x="258872" y="3348"/>
                  </a:lnTo>
                  <a:lnTo>
                    <a:pt x="266576" y="24483"/>
                  </a:lnTo>
                  <a:lnTo>
                    <a:pt x="236405" y="25976"/>
                  </a:lnTo>
                  <a:lnTo>
                    <a:pt x="165213" y="28678"/>
                  </a:lnTo>
                  <a:lnTo>
                    <a:pt x="142464" y="49532"/>
                  </a:lnTo>
                  <a:lnTo>
                    <a:pt x="109066" y="46345"/>
                  </a:lnTo>
                  <a:lnTo>
                    <a:pt x="109066" y="64536"/>
                  </a:lnTo>
                  <a:lnTo>
                    <a:pt x="53000" y="104710"/>
                  </a:lnTo>
                  <a:lnTo>
                    <a:pt x="50056" y="137664"/>
                  </a:lnTo>
                  <a:lnTo>
                    <a:pt x="35334" y="143351"/>
                  </a:lnTo>
                  <a:lnTo>
                    <a:pt x="16376" y="168601"/>
                  </a:lnTo>
                  <a:lnTo>
                    <a:pt x="17263" y="186591"/>
                  </a:lnTo>
                  <a:lnTo>
                    <a:pt x="3025" y="211397"/>
                  </a:lnTo>
                  <a:lnTo>
                    <a:pt x="6494" y="213051"/>
                  </a:lnTo>
                  <a:lnTo>
                    <a:pt x="23475" y="178201"/>
                  </a:lnTo>
                  <a:lnTo>
                    <a:pt x="52234" y="163237"/>
                  </a:lnTo>
                  <a:lnTo>
                    <a:pt x="83817" y="172473"/>
                  </a:lnTo>
                  <a:lnTo>
                    <a:pt x="84865" y="212042"/>
                  </a:lnTo>
                  <a:lnTo>
                    <a:pt x="102774" y="247093"/>
                  </a:lnTo>
                  <a:lnTo>
                    <a:pt x="136696" y="244996"/>
                  </a:lnTo>
                  <a:lnTo>
                    <a:pt x="178967" y="242576"/>
                  </a:lnTo>
                  <a:lnTo>
                    <a:pt x="199861" y="227007"/>
                  </a:lnTo>
                  <a:lnTo>
                    <a:pt x="202322" y="203773"/>
                  </a:lnTo>
                  <a:lnTo>
                    <a:pt x="231645" y="175176"/>
                  </a:lnTo>
                  <a:lnTo>
                    <a:pt x="248183" y="192641"/>
                  </a:lnTo>
                  <a:lnTo>
                    <a:pt x="250643" y="210872"/>
                  </a:lnTo>
                  <a:lnTo>
                    <a:pt x="280572" y="235356"/>
                  </a:lnTo>
                  <a:lnTo>
                    <a:pt x="288962" y="263550"/>
                  </a:lnTo>
                  <a:lnTo>
                    <a:pt x="295093" y="231242"/>
                  </a:lnTo>
                  <a:lnTo>
                    <a:pt x="312195" y="207646"/>
                  </a:lnTo>
                  <a:lnTo>
                    <a:pt x="297634" y="173442"/>
                  </a:lnTo>
                  <a:lnTo>
                    <a:pt x="331394" y="171384"/>
                  </a:lnTo>
                  <a:lnTo>
                    <a:pt x="348093" y="195666"/>
                  </a:lnTo>
                  <a:lnTo>
                    <a:pt x="383023" y="192197"/>
                  </a:lnTo>
                  <a:lnTo>
                    <a:pt x="393188" y="201636"/>
                  </a:lnTo>
                  <a:lnTo>
                    <a:pt x="396737" y="197038"/>
                  </a:lnTo>
                  <a:lnTo>
                    <a:pt x="382499" y="178403"/>
                  </a:lnTo>
                  <a:lnTo>
                    <a:pt x="398270" y="150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orme libre : forme 1506">
              <a:extLst>
                <a:ext uri="{FF2B5EF4-FFF2-40B4-BE49-F238E27FC236}">
                  <a16:creationId xmlns:a16="http://schemas.microsoft.com/office/drawing/2014/main" id="{2A5F3E57-1591-4D74-A887-EB01E64D6E8F}"/>
                </a:ext>
              </a:extLst>
            </p:cNvPr>
            <p:cNvSpPr/>
            <p:nvPr/>
          </p:nvSpPr>
          <p:spPr>
            <a:xfrm>
              <a:off x="8137446" y="4112158"/>
              <a:ext cx="605029" cy="419486"/>
            </a:xfrm>
            <a:custGeom>
              <a:avLst/>
              <a:gdLst>
                <a:gd name="connsiteX0" fmla="*/ 503464 w 605028"/>
                <a:gd name="connsiteY0" fmla="*/ 30131 h 419486"/>
                <a:gd name="connsiteX1" fmla="*/ 468494 w 605028"/>
                <a:gd name="connsiteY1" fmla="*/ 3025 h 419486"/>
                <a:gd name="connsiteX2" fmla="*/ 446874 w 605028"/>
                <a:gd name="connsiteY2" fmla="*/ 12706 h 419486"/>
                <a:gd name="connsiteX3" fmla="*/ 384758 w 605028"/>
                <a:gd name="connsiteY3" fmla="*/ 15892 h 419486"/>
                <a:gd name="connsiteX4" fmla="*/ 374311 w 605028"/>
                <a:gd name="connsiteY4" fmla="*/ 56953 h 419486"/>
                <a:gd name="connsiteX5" fmla="*/ 332927 w 605028"/>
                <a:gd name="connsiteY5" fmla="*/ 81154 h 419486"/>
                <a:gd name="connsiteX6" fmla="*/ 304128 w 605028"/>
                <a:gd name="connsiteY6" fmla="*/ 73128 h 419486"/>
                <a:gd name="connsiteX7" fmla="*/ 287711 w 605028"/>
                <a:gd name="connsiteY7" fmla="*/ 94263 h 419486"/>
                <a:gd name="connsiteX8" fmla="*/ 238744 w 605028"/>
                <a:gd name="connsiteY8" fmla="*/ 104065 h 419486"/>
                <a:gd name="connsiteX9" fmla="*/ 230919 w 605028"/>
                <a:gd name="connsiteY9" fmla="*/ 142383 h 419486"/>
                <a:gd name="connsiteX10" fmla="*/ 133590 w 605028"/>
                <a:gd name="connsiteY10" fmla="*/ 151741 h 419486"/>
                <a:gd name="connsiteX11" fmla="*/ 77363 w 605028"/>
                <a:gd name="connsiteY11" fmla="*/ 131574 h 419486"/>
                <a:gd name="connsiteX12" fmla="*/ 77363 w 605028"/>
                <a:gd name="connsiteY12" fmla="*/ 168843 h 419486"/>
                <a:gd name="connsiteX13" fmla="*/ 41586 w 605028"/>
                <a:gd name="connsiteY13" fmla="*/ 177475 h 419486"/>
                <a:gd name="connsiteX14" fmla="*/ 20732 w 605028"/>
                <a:gd name="connsiteY14" fmla="*/ 171022 h 419486"/>
                <a:gd name="connsiteX15" fmla="*/ 19119 w 605028"/>
                <a:gd name="connsiteY15" fmla="*/ 176588 h 419486"/>
                <a:gd name="connsiteX16" fmla="*/ 44853 w 605028"/>
                <a:gd name="connsiteY16" fmla="*/ 183808 h 419486"/>
                <a:gd name="connsiteX17" fmla="*/ 20168 w 605028"/>
                <a:gd name="connsiteY17" fmla="*/ 224224 h 419486"/>
                <a:gd name="connsiteX18" fmla="*/ 28033 w 605028"/>
                <a:gd name="connsiteY18" fmla="*/ 274360 h 419486"/>
                <a:gd name="connsiteX19" fmla="*/ 3025 w 605028"/>
                <a:gd name="connsiteY19" fmla="*/ 288155 h 419486"/>
                <a:gd name="connsiteX20" fmla="*/ 32873 w 605028"/>
                <a:gd name="connsiteY20" fmla="*/ 329700 h 419486"/>
                <a:gd name="connsiteX21" fmla="*/ 124636 w 605028"/>
                <a:gd name="connsiteY21" fmla="*/ 396737 h 419486"/>
                <a:gd name="connsiteX22" fmla="*/ 164447 w 605028"/>
                <a:gd name="connsiteY22" fmla="*/ 417228 h 419486"/>
                <a:gd name="connsiteX23" fmla="*/ 223175 w 605028"/>
                <a:gd name="connsiteY23" fmla="*/ 417228 h 419486"/>
                <a:gd name="connsiteX24" fmla="*/ 264236 w 605028"/>
                <a:gd name="connsiteY24" fmla="*/ 381692 h 419486"/>
                <a:gd name="connsiteX25" fmla="*/ 312195 w 605028"/>
                <a:gd name="connsiteY25" fmla="*/ 364550 h 419486"/>
                <a:gd name="connsiteX26" fmla="*/ 332241 w 605028"/>
                <a:gd name="connsiteY26" fmla="*/ 346843 h 419486"/>
                <a:gd name="connsiteX27" fmla="*/ 402304 w 605028"/>
                <a:gd name="connsiteY27" fmla="*/ 336356 h 419486"/>
                <a:gd name="connsiteX28" fmla="*/ 465307 w 605028"/>
                <a:gd name="connsiteY28" fmla="*/ 310702 h 419486"/>
                <a:gd name="connsiteX29" fmla="*/ 487976 w 605028"/>
                <a:gd name="connsiteY29" fmla="*/ 252458 h 419486"/>
                <a:gd name="connsiteX30" fmla="*/ 556062 w 605028"/>
                <a:gd name="connsiteY30" fmla="*/ 81034 h 419486"/>
                <a:gd name="connsiteX31" fmla="*/ 587200 w 605028"/>
                <a:gd name="connsiteY31" fmla="*/ 76274 h 419486"/>
                <a:gd name="connsiteX32" fmla="*/ 604585 w 605028"/>
                <a:gd name="connsiteY32" fmla="*/ 53565 h 419486"/>
                <a:gd name="connsiteX33" fmla="*/ 533918 w 605028"/>
                <a:gd name="connsiteY33" fmla="*/ 10729 h 4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5028" h="419486">
                  <a:moveTo>
                    <a:pt x="503464" y="30131"/>
                  </a:moveTo>
                  <a:lnTo>
                    <a:pt x="468494" y="3025"/>
                  </a:lnTo>
                  <a:lnTo>
                    <a:pt x="446874" y="12706"/>
                  </a:lnTo>
                  <a:lnTo>
                    <a:pt x="384758" y="15892"/>
                  </a:lnTo>
                  <a:lnTo>
                    <a:pt x="374311" y="56953"/>
                  </a:lnTo>
                  <a:lnTo>
                    <a:pt x="332927" y="81154"/>
                  </a:lnTo>
                  <a:lnTo>
                    <a:pt x="304128" y="73128"/>
                  </a:lnTo>
                  <a:lnTo>
                    <a:pt x="287711" y="94263"/>
                  </a:lnTo>
                  <a:lnTo>
                    <a:pt x="238744" y="104065"/>
                  </a:lnTo>
                  <a:lnTo>
                    <a:pt x="230919" y="142383"/>
                  </a:lnTo>
                  <a:lnTo>
                    <a:pt x="133590" y="151741"/>
                  </a:lnTo>
                  <a:lnTo>
                    <a:pt x="77363" y="131574"/>
                  </a:lnTo>
                  <a:lnTo>
                    <a:pt x="77363" y="168843"/>
                  </a:lnTo>
                  <a:lnTo>
                    <a:pt x="41586" y="177475"/>
                  </a:lnTo>
                  <a:lnTo>
                    <a:pt x="20732" y="171022"/>
                  </a:lnTo>
                  <a:lnTo>
                    <a:pt x="19119" y="176588"/>
                  </a:lnTo>
                  <a:lnTo>
                    <a:pt x="44853" y="183808"/>
                  </a:lnTo>
                  <a:lnTo>
                    <a:pt x="20168" y="224224"/>
                  </a:lnTo>
                  <a:lnTo>
                    <a:pt x="28033" y="274360"/>
                  </a:lnTo>
                  <a:lnTo>
                    <a:pt x="3025" y="288155"/>
                  </a:lnTo>
                  <a:lnTo>
                    <a:pt x="32873" y="329700"/>
                  </a:lnTo>
                  <a:lnTo>
                    <a:pt x="124636" y="396737"/>
                  </a:lnTo>
                  <a:lnTo>
                    <a:pt x="164447" y="417228"/>
                  </a:lnTo>
                  <a:lnTo>
                    <a:pt x="223175" y="417228"/>
                  </a:lnTo>
                  <a:lnTo>
                    <a:pt x="264236" y="381692"/>
                  </a:lnTo>
                  <a:lnTo>
                    <a:pt x="312195" y="364550"/>
                  </a:lnTo>
                  <a:lnTo>
                    <a:pt x="332241" y="346843"/>
                  </a:lnTo>
                  <a:lnTo>
                    <a:pt x="402304" y="336356"/>
                  </a:lnTo>
                  <a:lnTo>
                    <a:pt x="465307" y="310702"/>
                  </a:lnTo>
                  <a:lnTo>
                    <a:pt x="487976" y="252458"/>
                  </a:lnTo>
                  <a:lnTo>
                    <a:pt x="556062" y="81034"/>
                  </a:lnTo>
                  <a:lnTo>
                    <a:pt x="587200" y="76274"/>
                  </a:lnTo>
                  <a:lnTo>
                    <a:pt x="604585" y="53565"/>
                  </a:lnTo>
                  <a:lnTo>
                    <a:pt x="533918" y="107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orme libre : forme 1507">
              <a:extLst>
                <a:ext uri="{FF2B5EF4-FFF2-40B4-BE49-F238E27FC236}">
                  <a16:creationId xmlns:a16="http://schemas.microsoft.com/office/drawing/2014/main" id="{0EDD9526-CE52-4101-AE36-79BD8685B523}"/>
                </a:ext>
              </a:extLst>
            </p:cNvPr>
            <p:cNvSpPr/>
            <p:nvPr/>
          </p:nvSpPr>
          <p:spPr>
            <a:xfrm>
              <a:off x="8501552" y="2476443"/>
              <a:ext cx="354950" cy="286380"/>
            </a:xfrm>
            <a:custGeom>
              <a:avLst/>
              <a:gdLst>
                <a:gd name="connsiteX0" fmla="*/ 8228 w 354950"/>
                <a:gd name="connsiteY0" fmla="*/ 138148 h 286380"/>
                <a:gd name="connsiteX1" fmla="*/ 14722 w 354950"/>
                <a:gd name="connsiteY1" fmla="*/ 136212 h 286380"/>
                <a:gd name="connsiteX2" fmla="*/ 14722 w 354950"/>
                <a:gd name="connsiteY2" fmla="*/ 145328 h 286380"/>
                <a:gd name="connsiteX3" fmla="*/ 8874 w 354950"/>
                <a:gd name="connsiteY3" fmla="*/ 151177 h 286380"/>
                <a:gd name="connsiteX4" fmla="*/ 11455 w 354950"/>
                <a:gd name="connsiteY4" fmla="*/ 170658 h 286380"/>
                <a:gd name="connsiteX5" fmla="*/ 34204 w 354950"/>
                <a:gd name="connsiteY5" fmla="*/ 163519 h 286380"/>
                <a:gd name="connsiteX6" fmla="*/ 36140 w 354950"/>
                <a:gd name="connsiteY6" fmla="*/ 170013 h 286380"/>
                <a:gd name="connsiteX7" fmla="*/ 15368 w 354950"/>
                <a:gd name="connsiteY7" fmla="*/ 175862 h 286380"/>
                <a:gd name="connsiteX8" fmla="*/ 23152 w 354950"/>
                <a:gd name="connsiteY8" fmla="*/ 197280 h 286380"/>
                <a:gd name="connsiteX9" fmla="*/ 34849 w 354950"/>
                <a:gd name="connsiteY9" fmla="*/ 198570 h 286380"/>
                <a:gd name="connsiteX10" fmla="*/ 43280 w 354950"/>
                <a:gd name="connsiteY10" fmla="*/ 222610 h 286380"/>
                <a:gd name="connsiteX11" fmla="*/ 59535 w 354950"/>
                <a:gd name="connsiteY11" fmla="*/ 223256 h 286380"/>
                <a:gd name="connsiteX12" fmla="*/ 73168 w 354950"/>
                <a:gd name="connsiteY12" fmla="*/ 229749 h 286380"/>
                <a:gd name="connsiteX13" fmla="*/ 82284 w 354950"/>
                <a:gd name="connsiteY13" fmla="*/ 224587 h 286380"/>
                <a:gd name="connsiteX14" fmla="*/ 89423 w 354950"/>
                <a:gd name="connsiteY14" fmla="*/ 207686 h 286380"/>
                <a:gd name="connsiteX15" fmla="*/ 106969 w 354950"/>
                <a:gd name="connsiteY15" fmla="*/ 218738 h 286380"/>
                <a:gd name="connsiteX16" fmla="*/ 99830 w 354950"/>
                <a:gd name="connsiteY16" fmla="*/ 234549 h 286380"/>
                <a:gd name="connsiteX17" fmla="*/ 101927 w 354950"/>
                <a:gd name="connsiteY17" fmla="*/ 239390 h 286380"/>
                <a:gd name="connsiteX18" fmla="*/ 102855 w 354950"/>
                <a:gd name="connsiteY18" fmla="*/ 249836 h 286380"/>
                <a:gd name="connsiteX19" fmla="*/ 99346 w 354950"/>
                <a:gd name="connsiteY19" fmla="*/ 261211 h 286380"/>
                <a:gd name="connsiteX20" fmla="*/ 99426 w 354950"/>
                <a:gd name="connsiteY20" fmla="*/ 272263 h 286380"/>
                <a:gd name="connsiteX21" fmla="*/ 166705 w 354950"/>
                <a:gd name="connsiteY21" fmla="*/ 237212 h 286380"/>
                <a:gd name="connsiteX22" fmla="*/ 274602 w 354950"/>
                <a:gd name="connsiteY22" fmla="*/ 284121 h 286380"/>
                <a:gd name="connsiteX23" fmla="*/ 298924 w 354950"/>
                <a:gd name="connsiteY23" fmla="*/ 267181 h 286380"/>
                <a:gd name="connsiteX24" fmla="*/ 336759 w 354950"/>
                <a:gd name="connsiteY24" fmla="*/ 267745 h 286380"/>
                <a:gd name="connsiteX25" fmla="*/ 337566 w 354950"/>
                <a:gd name="connsiteY25" fmla="*/ 261655 h 286380"/>
                <a:gd name="connsiteX26" fmla="*/ 342648 w 354950"/>
                <a:gd name="connsiteY26" fmla="*/ 247013 h 286380"/>
                <a:gd name="connsiteX27" fmla="*/ 344584 w 354950"/>
                <a:gd name="connsiteY27" fmla="*/ 236849 h 286380"/>
                <a:gd name="connsiteX28" fmla="*/ 352853 w 354950"/>
                <a:gd name="connsiteY28" fmla="*/ 231766 h 286380"/>
                <a:gd name="connsiteX29" fmla="*/ 343293 w 354950"/>
                <a:gd name="connsiteY29" fmla="*/ 212647 h 286380"/>
                <a:gd name="connsiteX30" fmla="*/ 322319 w 354950"/>
                <a:gd name="connsiteY30" fmla="*/ 190382 h 286380"/>
                <a:gd name="connsiteX31" fmla="*/ 324215 w 354950"/>
                <a:gd name="connsiteY31" fmla="*/ 163680 h 286380"/>
                <a:gd name="connsiteX32" fmla="*/ 301304 w 354950"/>
                <a:gd name="connsiteY32" fmla="*/ 113423 h 286380"/>
                <a:gd name="connsiteX33" fmla="*/ 301304 w 354950"/>
                <a:gd name="connsiteY33" fmla="*/ 96240 h 286380"/>
                <a:gd name="connsiteX34" fmla="*/ 311509 w 354950"/>
                <a:gd name="connsiteY34" fmla="*/ 75871 h 286380"/>
                <a:gd name="connsiteX35" fmla="*/ 312759 w 354950"/>
                <a:gd name="connsiteY35" fmla="*/ 30695 h 286380"/>
                <a:gd name="connsiteX36" fmla="*/ 324860 w 354950"/>
                <a:gd name="connsiteY36" fmla="*/ 24322 h 286380"/>
                <a:gd name="connsiteX37" fmla="*/ 326756 w 354950"/>
                <a:gd name="connsiteY37" fmla="*/ 14158 h 286380"/>
                <a:gd name="connsiteX38" fmla="*/ 312880 w 354950"/>
                <a:gd name="connsiteY38" fmla="*/ 3025 h 286380"/>
                <a:gd name="connsiteX39" fmla="*/ 304450 w 354950"/>
                <a:gd name="connsiteY39" fmla="*/ 13432 h 286380"/>
                <a:gd name="connsiteX40" fmla="*/ 266777 w 354950"/>
                <a:gd name="connsiteY40" fmla="*/ 12786 h 286380"/>
                <a:gd name="connsiteX41" fmla="*/ 246650 w 354950"/>
                <a:gd name="connsiteY41" fmla="*/ 21216 h 286380"/>
                <a:gd name="connsiteX42" fmla="*/ 229749 w 354950"/>
                <a:gd name="connsiteY42" fmla="*/ 22547 h 286380"/>
                <a:gd name="connsiteX43" fmla="*/ 220634 w 354950"/>
                <a:gd name="connsiteY43" fmla="*/ 12786 h 286380"/>
                <a:gd name="connsiteX44" fmla="*/ 212849 w 354950"/>
                <a:gd name="connsiteY44" fmla="*/ 12786 h 286380"/>
                <a:gd name="connsiteX45" fmla="*/ 201152 w 354950"/>
                <a:gd name="connsiteY45" fmla="*/ 16699 h 286380"/>
                <a:gd name="connsiteX46" fmla="*/ 166060 w 354950"/>
                <a:gd name="connsiteY46" fmla="*/ 14077 h 286380"/>
                <a:gd name="connsiteX47" fmla="*/ 154363 w 354950"/>
                <a:gd name="connsiteY47" fmla="*/ 21216 h 286380"/>
                <a:gd name="connsiteX48" fmla="*/ 150491 w 354950"/>
                <a:gd name="connsiteY48" fmla="*/ 15368 h 286380"/>
                <a:gd name="connsiteX49" fmla="*/ 144642 w 354950"/>
                <a:gd name="connsiteY49" fmla="*/ 17344 h 286380"/>
                <a:gd name="connsiteX50" fmla="*/ 142020 w 354950"/>
                <a:gd name="connsiteY50" fmla="*/ 27065 h 286380"/>
                <a:gd name="connsiteX51" fmla="*/ 127742 w 354950"/>
                <a:gd name="connsiteY51" fmla="*/ 19926 h 286380"/>
                <a:gd name="connsiteX52" fmla="*/ 135526 w 354950"/>
                <a:gd name="connsiteY52" fmla="*/ 33559 h 286380"/>
                <a:gd name="connsiteX53" fmla="*/ 125806 w 354950"/>
                <a:gd name="connsiteY53" fmla="*/ 38117 h 286380"/>
                <a:gd name="connsiteX54" fmla="*/ 97853 w 354950"/>
                <a:gd name="connsiteY54" fmla="*/ 41384 h 286380"/>
                <a:gd name="connsiteX55" fmla="*/ 84865 w 354950"/>
                <a:gd name="connsiteY55" fmla="*/ 44611 h 286380"/>
                <a:gd name="connsiteX56" fmla="*/ 86156 w 354950"/>
                <a:gd name="connsiteY56" fmla="*/ 55017 h 286380"/>
                <a:gd name="connsiteX57" fmla="*/ 54331 w 354950"/>
                <a:gd name="connsiteY57" fmla="*/ 58889 h 286380"/>
                <a:gd name="connsiteX58" fmla="*/ 47192 w 354950"/>
                <a:gd name="connsiteY58" fmla="*/ 75790 h 286380"/>
                <a:gd name="connsiteX59" fmla="*/ 36786 w 354950"/>
                <a:gd name="connsiteY59" fmla="*/ 79057 h 286380"/>
                <a:gd name="connsiteX60" fmla="*/ 39407 w 354950"/>
                <a:gd name="connsiteY60" fmla="*/ 91400 h 286380"/>
                <a:gd name="connsiteX61" fmla="*/ 3670 w 354950"/>
                <a:gd name="connsiteY61" fmla="*/ 107614 h 286380"/>
                <a:gd name="connsiteX62" fmla="*/ 4961 w 354950"/>
                <a:gd name="connsiteY62" fmla="*/ 124515 h 286380"/>
                <a:gd name="connsiteX63" fmla="*/ 3025 w 354950"/>
                <a:gd name="connsiteY63" fmla="*/ 138834 h 2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54950" h="286380">
                  <a:moveTo>
                    <a:pt x="8228" y="138148"/>
                  </a:moveTo>
                  <a:lnTo>
                    <a:pt x="14722" y="136212"/>
                  </a:lnTo>
                  <a:lnTo>
                    <a:pt x="14722" y="145328"/>
                  </a:lnTo>
                  <a:lnTo>
                    <a:pt x="8874" y="151177"/>
                  </a:lnTo>
                  <a:lnTo>
                    <a:pt x="11455" y="170658"/>
                  </a:lnTo>
                  <a:lnTo>
                    <a:pt x="34204" y="163519"/>
                  </a:lnTo>
                  <a:lnTo>
                    <a:pt x="36140" y="170013"/>
                  </a:lnTo>
                  <a:lnTo>
                    <a:pt x="15368" y="175862"/>
                  </a:lnTo>
                  <a:lnTo>
                    <a:pt x="23152" y="197280"/>
                  </a:lnTo>
                  <a:lnTo>
                    <a:pt x="34849" y="198570"/>
                  </a:lnTo>
                  <a:lnTo>
                    <a:pt x="43280" y="222610"/>
                  </a:lnTo>
                  <a:lnTo>
                    <a:pt x="59535" y="223256"/>
                  </a:lnTo>
                  <a:lnTo>
                    <a:pt x="73168" y="229749"/>
                  </a:lnTo>
                  <a:lnTo>
                    <a:pt x="82284" y="224587"/>
                  </a:lnTo>
                  <a:lnTo>
                    <a:pt x="89423" y="207686"/>
                  </a:lnTo>
                  <a:lnTo>
                    <a:pt x="106969" y="218738"/>
                  </a:lnTo>
                  <a:lnTo>
                    <a:pt x="99830" y="234549"/>
                  </a:lnTo>
                  <a:lnTo>
                    <a:pt x="101927" y="239390"/>
                  </a:lnTo>
                  <a:lnTo>
                    <a:pt x="102855" y="249836"/>
                  </a:lnTo>
                  <a:lnTo>
                    <a:pt x="99346" y="261211"/>
                  </a:lnTo>
                  <a:lnTo>
                    <a:pt x="99426" y="272263"/>
                  </a:lnTo>
                  <a:lnTo>
                    <a:pt x="166705" y="237212"/>
                  </a:lnTo>
                  <a:lnTo>
                    <a:pt x="274602" y="284121"/>
                  </a:lnTo>
                  <a:lnTo>
                    <a:pt x="298924" y="267181"/>
                  </a:lnTo>
                  <a:lnTo>
                    <a:pt x="336759" y="267745"/>
                  </a:lnTo>
                  <a:lnTo>
                    <a:pt x="337566" y="261655"/>
                  </a:lnTo>
                  <a:lnTo>
                    <a:pt x="342648" y="247013"/>
                  </a:lnTo>
                  <a:lnTo>
                    <a:pt x="344584" y="236849"/>
                  </a:lnTo>
                  <a:lnTo>
                    <a:pt x="352853" y="231766"/>
                  </a:lnTo>
                  <a:lnTo>
                    <a:pt x="343293" y="212647"/>
                  </a:lnTo>
                  <a:lnTo>
                    <a:pt x="322319" y="190382"/>
                  </a:lnTo>
                  <a:lnTo>
                    <a:pt x="324215" y="163680"/>
                  </a:lnTo>
                  <a:lnTo>
                    <a:pt x="301304" y="113423"/>
                  </a:lnTo>
                  <a:lnTo>
                    <a:pt x="301304" y="96240"/>
                  </a:lnTo>
                  <a:lnTo>
                    <a:pt x="311509" y="75871"/>
                  </a:lnTo>
                  <a:lnTo>
                    <a:pt x="312759" y="30695"/>
                  </a:lnTo>
                  <a:lnTo>
                    <a:pt x="324860" y="24322"/>
                  </a:lnTo>
                  <a:lnTo>
                    <a:pt x="326756" y="14158"/>
                  </a:lnTo>
                  <a:lnTo>
                    <a:pt x="312880" y="3025"/>
                  </a:lnTo>
                  <a:lnTo>
                    <a:pt x="304450" y="13432"/>
                  </a:lnTo>
                  <a:lnTo>
                    <a:pt x="266777" y="12786"/>
                  </a:lnTo>
                  <a:lnTo>
                    <a:pt x="246650" y="21216"/>
                  </a:lnTo>
                  <a:lnTo>
                    <a:pt x="229749" y="22547"/>
                  </a:lnTo>
                  <a:lnTo>
                    <a:pt x="220634" y="12786"/>
                  </a:lnTo>
                  <a:lnTo>
                    <a:pt x="212849" y="12786"/>
                  </a:lnTo>
                  <a:lnTo>
                    <a:pt x="201152" y="16699"/>
                  </a:lnTo>
                  <a:lnTo>
                    <a:pt x="166060" y="14077"/>
                  </a:lnTo>
                  <a:lnTo>
                    <a:pt x="154363" y="21216"/>
                  </a:lnTo>
                  <a:lnTo>
                    <a:pt x="150491" y="15368"/>
                  </a:lnTo>
                  <a:lnTo>
                    <a:pt x="144642" y="17344"/>
                  </a:lnTo>
                  <a:lnTo>
                    <a:pt x="142020" y="27065"/>
                  </a:lnTo>
                  <a:lnTo>
                    <a:pt x="127742" y="19926"/>
                  </a:lnTo>
                  <a:lnTo>
                    <a:pt x="135526" y="33559"/>
                  </a:lnTo>
                  <a:lnTo>
                    <a:pt x="125806" y="38117"/>
                  </a:lnTo>
                  <a:lnTo>
                    <a:pt x="97853" y="41384"/>
                  </a:lnTo>
                  <a:lnTo>
                    <a:pt x="84865" y="44611"/>
                  </a:lnTo>
                  <a:lnTo>
                    <a:pt x="86156" y="55017"/>
                  </a:lnTo>
                  <a:lnTo>
                    <a:pt x="54331" y="58889"/>
                  </a:lnTo>
                  <a:lnTo>
                    <a:pt x="47192" y="75790"/>
                  </a:lnTo>
                  <a:lnTo>
                    <a:pt x="36786" y="79057"/>
                  </a:lnTo>
                  <a:lnTo>
                    <a:pt x="39407" y="91400"/>
                  </a:lnTo>
                  <a:lnTo>
                    <a:pt x="3670" y="107614"/>
                  </a:lnTo>
                  <a:lnTo>
                    <a:pt x="4961" y="124515"/>
                  </a:lnTo>
                  <a:lnTo>
                    <a:pt x="3025" y="1388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orme libre : forme 1508">
              <a:extLst>
                <a:ext uri="{FF2B5EF4-FFF2-40B4-BE49-F238E27FC236}">
                  <a16:creationId xmlns:a16="http://schemas.microsoft.com/office/drawing/2014/main" id="{7B4BF3DA-0969-43F3-81C6-557A25D7F1A0}"/>
                </a:ext>
              </a:extLst>
            </p:cNvPr>
            <p:cNvSpPr/>
            <p:nvPr/>
          </p:nvSpPr>
          <p:spPr>
            <a:xfrm>
              <a:off x="8397931" y="2965992"/>
              <a:ext cx="467889" cy="350917"/>
            </a:xfrm>
            <a:custGeom>
              <a:avLst/>
              <a:gdLst>
                <a:gd name="connsiteX0" fmla="*/ 100475 w 467888"/>
                <a:gd name="connsiteY0" fmla="*/ 210308 h 350916"/>
                <a:gd name="connsiteX1" fmla="*/ 147425 w 467888"/>
                <a:gd name="connsiteY1" fmla="*/ 208009 h 350916"/>
                <a:gd name="connsiteX2" fmla="*/ 180137 w 467888"/>
                <a:gd name="connsiteY2" fmla="*/ 237454 h 350916"/>
                <a:gd name="connsiteX3" fmla="*/ 182638 w 467888"/>
                <a:gd name="connsiteY3" fmla="*/ 297432 h 350916"/>
                <a:gd name="connsiteX4" fmla="*/ 192843 w 467888"/>
                <a:gd name="connsiteY4" fmla="*/ 296141 h 350916"/>
                <a:gd name="connsiteX5" fmla="*/ 251046 w 467888"/>
                <a:gd name="connsiteY5" fmla="*/ 320625 h 350916"/>
                <a:gd name="connsiteX6" fmla="*/ 263671 w 467888"/>
                <a:gd name="connsiteY6" fmla="*/ 349747 h 350916"/>
                <a:gd name="connsiteX7" fmla="*/ 324416 w 467888"/>
                <a:gd name="connsiteY7" fmla="*/ 338937 h 350916"/>
                <a:gd name="connsiteX8" fmla="*/ 349142 w 467888"/>
                <a:gd name="connsiteY8" fmla="*/ 324981 h 350916"/>
                <a:gd name="connsiteX9" fmla="*/ 350191 w 467888"/>
                <a:gd name="connsiteY9" fmla="*/ 303805 h 350916"/>
                <a:gd name="connsiteX10" fmla="*/ 391453 w 467888"/>
                <a:gd name="connsiteY10" fmla="*/ 272545 h 350916"/>
                <a:gd name="connsiteX11" fmla="*/ 414445 w 467888"/>
                <a:gd name="connsiteY11" fmla="*/ 283234 h 350916"/>
                <a:gd name="connsiteX12" fmla="*/ 420172 w 467888"/>
                <a:gd name="connsiteY12" fmla="*/ 277869 h 350916"/>
                <a:gd name="connsiteX13" fmla="*/ 398996 w 467888"/>
                <a:gd name="connsiteY13" fmla="*/ 252378 h 350916"/>
                <a:gd name="connsiteX14" fmla="*/ 405167 w 467888"/>
                <a:gd name="connsiteY14" fmla="*/ 175781 h 350916"/>
                <a:gd name="connsiteX15" fmla="*/ 428522 w 467888"/>
                <a:gd name="connsiteY15" fmla="*/ 165858 h 350916"/>
                <a:gd name="connsiteX16" fmla="*/ 439372 w 467888"/>
                <a:gd name="connsiteY16" fmla="*/ 137866 h 350916"/>
                <a:gd name="connsiteX17" fmla="*/ 461395 w 467888"/>
                <a:gd name="connsiteY17" fmla="*/ 133994 h 350916"/>
                <a:gd name="connsiteX18" fmla="*/ 466154 w 467888"/>
                <a:gd name="connsiteY18" fmla="*/ 122337 h 350916"/>
                <a:gd name="connsiteX19" fmla="*/ 432192 w 467888"/>
                <a:gd name="connsiteY19" fmla="*/ 109147 h 350916"/>
                <a:gd name="connsiteX20" fmla="*/ 431627 w 467888"/>
                <a:gd name="connsiteY20" fmla="*/ 66311 h 350916"/>
                <a:gd name="connsiteX21" fmla="*/ 348859 w 467888"/>
                <a:gd name="connsiteY21" fmla="*/ 23394 h 350916"/>
                <a:gd name="connsiteX22" fmla="*/ 307798 w 467888"/>
                <a:gd name="connsiteY22" fmla="*/ 18957 h 350916"/>
                <a:gd name="connsiteX23" fmla="*/ 284323 w 467888"/>
                <a:gd name="connsiteY23" fmla="*/ 3025 h 350916"/>
                <a:gd name="connsiteX24" fmla="*/ 271819 w 467888"/>
                <a:gd name="connsiteY24" fmla="*/ 22951 h 350916"/>
                <a:gd name="connsiteX25" fmla="*/ 173119 w 467888"/>
                <a:gd name="connsiteY25" fmla="*/ 25734 h 350916"/>
                <a:gd name="connsiteX26" fmla="*/ 156702 w 467888"/>
                <a:gd name="connsiteY26" fmla="*/ 38762 h 350916"/>
                <a:gd name="connsiteX27" fmla="*/ 134276 w 467888"/>
                <a:gd name="connsiteY27" fmla="*/ 36261 h 350916"/>
                <a:gd name="connsiteX28" fmla="*/ 77040 w 467888"/>
                <a:gd name="connsiteY28" fmla="*/ 40900 h 350916"/>
                <a:gd name="connsiteX29" fmla="*/ 36382 w 467888"/>
                <a:gd name="connsiteY29" fmla="*/ 75548 h 350916"/>
                <a:gd name="connsiteX30" fmla="*/ 27589 w 467888"/>
                <a:gd name="connsiteY30" fmla="*/ 97531 h 350916"/>
                <a:gd name="connsiteX31" fmla="*/ 3025 w 467888"/>
                <a:gd name="connsiteY31" fmla="*/ 100152 h 350916"/>
                <a:gd name="connsiteX32" fmla="*/ 5002 w 467888"/>
                <a:gd name="connsiteY32" fmla="*/ 115923 h 350916"/>
                <a:gd name="connsiteX33" fmla="*/ 15448 w 467888"/>
                <a:gd name="connsiteY33" fmla="*/ 139358 h 350916"/>
                <a:gd name="connsiteX34" fmla="*/ 17304 w 467888"/>
                <a:gd name="connsiteY34" fmla="*/ 156743 h 350916"/>
                <a:gd name="connsiteX35" fmla="*/ 11657 w 467888"/>
                <a:gd name="connsiteY35" fmla="*/ 194860 h 350916"/>
                <a:gd name="connsiteX36" fmla="*/ 100475 w 467888"/>
                <a:gd name="connsiteY36" fmla="*/ 210308 h 35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67888" h="350916">
                  <a:moveTo>
                    <a:pt x="100475" y="210308"/>
                  </a:moveTo>
                  <a:lnTo>
                    <a:pt x="147425" y="208009"/>
                  </a:lnTo>
                  <a:lnTo>
                    <a:pt x="180137" y="237454"/>
                  </a:lnTo>
                  <a:lnTo>
                    <a:pt x="182638" y="297432"/>
                  </a:lnTo>
                  <a:lnTo>
                    <a:pt x="192843" y="296141"/>
                  </a:lnTo>
                  <a:lnTo>
                    <a:pt x="251046" y="320625"/>
                  </a:lnTo>
                  <a:lnTo>
                    <a:pt x="263671" y="349747"/>
                  </a:lnTo>
                  <a:cubicBezTo>
                    <a:pt x="271093" y="348375"/>
                    <a:pt x="287509" y="345431"/>
                    <a:pt x="324416" y="338937"/>
                  </a:cubicBezTo>
                  <a:lnTo>
                    <a:pt x="349142" y="324981"/>
                  </a:lnTo>
                  <a:lnTo>
                    <a:pt x="350191" y="303805"/>
                  </a:lnTo>
                  <a:lnTo>
                    <a:pt x="391453" y="272545"/>
                  </a:lnTo>
                  <a:lnTo>
                    <a:pt x="414445" y="283234"/>
                  </a:lnTo>
                  <a:lnTo>
                    <a:pt x="420172" y="277869"/>
                  </a:lnTo>
                  <a:lnTo>
                    <a:pt x="398996" y="252378"/>
                  </a:lnTo>
                  <a:lnTo>
                    <a:pt x="405167" y="175781"/>
                  </a:lnTo>
                  <a:lnTo>
                    <a:pt x="428522" y="165858"/>
                  </a:lnTo>
                  <a:lnTo>
                    <a:pt x="439372" y="137866"/>
                  </a:lnTo>
                  <a:lnTo>
                    <a:pt x="461395" y="133994"/>
                  </a:lnTo>
                  <a:lnTo>
                    <a:pt x="466154" y="122337"/>
                  </a:lnTo>
                  <a:lnTo>
                    <a:pt x="432192" y="109147"/>
                  </a:lnTo>
                  <a:lnTo>
                    <a:pt x="431627" y="66311"/>
                  </a:lnTo>
                  <a:lnTo>
                    <a:pt x="348859" y="23394"/>
                  </a:lnTo>
                  <a:lnTo>
                    <a:pt x="307798" y="18957"/>
                  </a:lnTo>
                  <a:lnTo>
                    <a:pt x="284323" y="3025"/>
                  </a:lnTo>
                  <a:lnTo>
                    <a:pt x="271819" y="22951"/>
                  </a:lnTo>
                  <a:lnTo>
                    <a:pt x="173119" y="25734"/>
                  </a:lnTo>
                  <a:lnTo>
                    <a:pt x="156702" y="38762"/>
                  </a:lnTo>
                  <a:lnTo>
                    <a:pt x="134276" y="36261"/>
                  </a:lnTo>
                  <a:lnTo>
                    <a:pt x="77040" y="40900"/>
                  </a:lnTo>
                  <a:lnTo>
                    <a:pt x="36382" y="75548"/>
                  </a:lnTo>
                  <a:lnTo>
                    <a:pt x="27589" y="97531"/>
                  </a:lnTo>
                  <a:lnTo>
                    <a:pt x="3025" y="100152"/>
                  </a:lnTo>
                  <a:lnTo>
                    <a:pt x="5002" y="115923"/>
                  </a:lnTo>
                  <a:lnTo>
                    <a:pt x="15448" y="139358"/>
                  </a:lnTo>
                  <a:lnTo>
                    <a:pt x="17304" y="156743"/>
                  </a:lnTo>
                  <a:lnTo>
                    <a:pt x="11657" y="194860"/>
                  </a:lnTo>
                  <a:lnTo>
                    <a:pt x="100475" y="210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orme libre : forme 1510">
              <a:extLst>
                <a:ext uri="{FF2B5EF4-FFF2-40B4-BE49-F238E27FC236}">
                  <a16:creationId xmlns:a16="http://schemas.microsoft.com/office/drawing/2014/main" id="{3DF3039E-87A4-46A0-973F-BDCA781EC5EC}"/>
                </a:ext>
              </a:extLst>
            </p:cNvPr>
            <p:cNvSpPr/>
            <p:nvPr/>
          </p:nvSpPr>
          <p:spPr>
            <a:xfrm>
              <a:off x="8380465" y="2729587"/>
              <a:ext cx="568727" cy="318648"/>
            </a:xfrm>
            <a:custGeom>
              <a:avLst/>
              <a:gdLst>
                <a:gd name="connsiteX0" fmla="*/ 3025 w 568726"/>
                <a:gd name="connsiteY0" fmla="*/ 214785 h 318648"/>
                <a:gd name="connsiteX1" fmla="*/ 3751 w 568726"/>
                <a:gd name="connsiteY1" fmla="*/ 256815 h 318648"/>
                <a:gd name="connsiteX2" fmla="*/ 8833 w 568726"/>
                <a:gd name="connsiteY2" fmla="*/ 273755 h 318648"/>
                <a:gd name="connsiteX3" fmla="*/ 6736 w 568726"/>
                <a:gd name="connsiteY3" fmla="*/ 281177 h 318648"/>
                <a:gd name="connsiteX4" fmla="*/ 7462 w 568726"/>
                <a:gd name="connsiteY4" fmla="*/ 298118 h 318648"/>
                <a:gd name="connsiteX5" fmla="*/ 17990 w 568726"/>
                <a:gd name="connsiteY5" fmla="*/ 319657 h 318648"/>
                <a:gd name="connsiteX6" fmla="*/ 33035 w 568726"/>
                <a:gd name="connsiteY6" fmla="*/ 318043 h 318648"/>
                <a:gd name="connsiteX7" fmla="*/ 39569 w 568726"/>
                <a:gd name="connsiteY7" fmla="*/ 301708 h 318648"/>
                <a:gd name="connsiteX8" fmla="*/ 87689 w 568726"/>
                <a:gd name="connsiteY8" fmla="*/ 260727 h 318648"/>
                <a:gd name="connsiteX9" fmla="*/ 152064 w 568726"/>
                <a:gd name="connsiteY9" fmla="*/ 255483 h 318648"/>
                <a:gd name="connsiteX10" fmla="*/ 169126 w 568726"/>
                <a:gd name="connsiteY10" fmla="*/ 257379 h 318648"/>
                <a:gd name="connsiteX11" fmla="*/ 184453 w 568726"/>
                <a:gd name="connsiteY11" fmla="*/ 245198 h 318648"/>
                <a:gd name="connsiteX12" fmla="*/ 279725 w 568726"/>
                <a:gd name="connsiteY12" fmla="*/ 242536 h 318648"/>
                <a:gd name="connsiteX13" fmla="*/ 296787 w 568726"/>
                <a:gd name="connsiteY13" fmla="*/ 215310 h 318648"/>
                <a:gd name="connsiteX14" fmla="*/ 331394 w 568726"/>
                <a:gd name="connsiteY14" fmla="*/ 238825 h 318648"/>
                <a:gd name="connsiteX15" fmla="*/ 371407 w 568726"/>
                <a:gd name="connsiteY15" fmla="*/ 243141 h 318648"/>
                <a:gd name="connsiteX16" fmla="*/ 457886 w 568726"/>
                <a:gd name="connsiteY16" fmla="*/ 287994 h 318648"/>
                <a:gd name="connsiteX17" fmla="*/ 535329 w 568726"/>
                <a:gd name="connsiteY17" fmla="*/ 252418 h 318648"/>
                <a:gd name="connsiteX18" fmla="*/ 541783 w 568726"/>
                <a:gd name="connsiteY18" fmla="*/ 221682 h 318648"/>
                <a:gd name="connsiteX19" fmla="*/ 568444 w 568726"/>
                <a:gd name="connsiteY19" fmla="*/ 193730 h 318648"/>
                <a:gd name="connsiteX20" fmla="*/ 568283 w 568726"/>
                <a:gd name="connsiteY20" fmla="*/ 180137 h 318648"/>
                <a:gd name="connsiteX21" fmla="*/ 549447 w 568726"/>
                <a:gd name="connsiteY21" fmla="*/ 147667 h 318648"/>
                <a:gd name="connsiteX22" fmla="*/ 538072 w 568726"/>
                <a:gd name="connsiteY22" fmla="*/ 144440 h 318648"/>
                <a:gd name="connsiteX23" fmla="*/ 535813 w 568726"/>
                <a:gd name="connsiteY23" fmla="*/ 131775 h 318648"/>
                <a:gd name="connsiteX24" fmla="*/ 526698 w 568726"/>
                <a:gd name="connsiteY24" fmla="*/ 128508 h 318648"/>
                <a:gd name="connsiteX25" fmla="*/ 522462 w 568726"/>
                <a:gd name="connsiteY25" fmla="*/ 116165 h 318648"/>
                <a:gd name="connsiteX26" fmla="*/ 506126 w 568726"/>
                <a:gd name="connsiteY26" fmla="*/ 109873 h 318648"/>
                <a:gd name="connsiteX27" fmla="*/ 505441 w 568726"/>
                <a:gd name="connsiteY27" fmla="*/ 89181 h 318648"/>
                <a:gd name="connsiteX28" fmla="*/ 499915 w 568726"/>
                <a:gd name="connsiteY28" fmla="*/ 82284 h 318648"/>
                <a:gd name="connsiteX29" fmla="*/ 506368 w 568726"/>
                <a:gd name="connsiteY29" fmla="*/ 61309 h 318648"/>
                <a:gd name="connsiteX30" fmla="*/ 503182 w 568726"/>
                <a:gd name="connsiteY30" fmla="*/ 53041 h 318648"/>
                <a:gd name="connsiteX31" fmla="*/ 472648 w 568726"/>
                <a:gd name="connsiteY31" fmla="*/ 37794 h 318648"/>
                <a:gd name="connsiteX32" fmla="*/ 471721 w 568726"/>
                <a:gd name="connsiteY32" fmla="*/ 31905 h 318648"/>
                <a:gd name="connsiteX33" fmla="*/ 425254 w 568726"/>
                <a:gd name="connsiteY33" fmla="*/ 31260 h 318648"/>
                <a:gd name="connsiteX34" fmla="*/ 397625 w 568726"/>
                <a:gd name="connsiteY34" fmla="*/ 50500 h 318648"/>
                <a:gd name="connsiteX35" fmla="*/ 288437 w 568726"/>
                <a:gd name="connsiteY35" fmla="*/ 3025 h 318648"/>
                <a:gd name="connsiteX36" fmla="*/ 220674 w 568726"/>
                <a:gd name="connsiteY36" fmla="*/ 38399 h 318648"/>
                <a:gd name="connsiteX37" fmla="*/ 220674 w 568726"/>
                <a:gd name="connsiteY37" fmla="*/ 39165 h 318648"/>
                <a:gd name="connsiteX38" fmla="*/ 231564 w 568726"/>
                <a:gd name="connsiteY38" fmla="*/ 58405 h 318648"/>
                <a:gd name="connsiteX39" fmla="*/ 233420 w 568726"/>
                <a:gd name="connsiteY39" fmla="*/ 73289 h 318648"/>
                <a:gd name="connsiteX40" fmla="*/ 242697 w 568726"/>
                <a:gd name="connsiteY40" fmla="*/ 96240 h 318648"/>
                <a:gd name="connsiteX41" fmla="*/ 245279 w 568726"/>
                <a:gd name="connsiteY41" fmla="*/ 118303 h 318648"/>
                <a:gd name="connsiteX42" fmla="*/ 229951 w 568726"/>
                <a:gd name="connsiteY42" fmla="*/ 139641 h 318648"/>
                <a:gd name="connsiteX43" fmla="*/ 203733 w 568726"/>
                <a:gd name="connsiteY43" fmla="*/ 164205 h 318648"/>
                <a:gd name="connsiteX44" fmla="*/ 188890 w 568726"/>
                <a:gd name="connsiteY44" fmla="*/ 163519 h 318648"/>
                <a:gd name="connsiteX45" fmla="*/ 184937 w 568726"/>
                <a:gd name="connsiteY45" fmla="*/ 158880 h 318648"/>
                <a:gd name="connsiteX46" fmla="*/ 167754 w 568726"/>
                <a:gd name="connsiteY46" fmla="*/ 154000 h 318648"/>
                <a:gd name="connsiteX47" fmla="*/ 165455 w 568726"/>
                <a:gd name="connsiteY47" fmla="*/ 150289 h 318648"/>
                <a:gd name="connsiteX48" fmla="*/ 150612 w 568726"/>
                <a:gd name="connsiteY48" fmla="*/ 118061 h 318648"/>
                <a:gd name="connsiteX49" fmla="*/ 138551 w 568726"/>
                <a:gd name="connsiteY49" fmla="*/ 115964 h 318648"/>
                <a:gd name="connsiteX50" fmla="*/ 98620 w 568726"/>
                <a:gd name="connsiteY50" fmla="*/ 86963 h 318648"/>
                <a:gd name="connsiteX51" fmla="*/ 96563 w 568726"/>
                <a:gd name="connsiteY51" fmla="*/ 72119 h 318648"/>
                <a:gd name="connsiteX52" fmla="*/ 89100 w 568726"/>
                <a:gd name="connsiteY52" fmla="*/ 72119 h 318648"/>
                <a:gd name="connsiteX53" fmla="*/ 52234 w 568726"/>
                <a:gd name="connsiteY53" fmla="*/ 101806 h 318648"/>
                <a:gd name="connsiteX54" fmla="*/ 37391 w 568726"/>
                <a:gd name="connsiteY54" fmla="*/ 104589 h 318648"/>
                <a:gd name="connsiteX55" fmla="*/ 19280 w 568726"/>
                <a:gd name="connsiteY55" fmla="*/ 144279 h 318648"/>
                <a:gd name="connsiteX56" fmla="*/ 18796 w 568726"/>
                <a:gd name="connsiteY56" fmla="*/ 158638 h 318648"/>
                <a:gd name="connsiteX57" fmla="*/ 22991 w 568726"/>
                <a:gd name="connsiteY57" fmla="*/ 169085 h 318648"/>
                <a:gd name="connsiteX58" fmla="*/ 22749 w 568726"/>
                <a:gd name="connsiteY58" fmla="*/ 190907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8726" h="318648">
                  <a:moveTo>
                    <a:pt x="3025" y="214785"/>
                  </a:moveTo>
                  <a:lnTo>
                    <a:pt x="3751" y="256815"/>
                  </a:lnTo>
                  <a:lnTo>
                    <a:pt x="8833" y="273755"/>
                  </a:lnTo>
                  <a:lnTo>
                    <a:pt x="6736" y="281177"/>
                  </a:lnTo>
                  <a:lnTo>
                    <a:pt x="7462" y="298118"/>
                  </a:lnTo>
                  <a:lnTo>
                    <a:pt x="17990" y="319657"/>
                  </a:lnTo>
                  <a:lnTo>
                    <a:pt x="33035" y="318043"/>
                  </a:lnTo>
                  <a:lnTo>
                    <a:pt x="39569" y="301708"/>
                  </a:lnTo>
                  <a:lnTo>
                    <a:pt x="87689" y="260727"/>
                  </a:lnTo>
                  <a:lnTo>
                    <a:pt x="152064" y="255483"/>
                  </a:lnTo>
                  <a:lnTo>
                    <a:pt x="169126" y="257379"/>
                  </a:lnTo>
                  <a:lnTo>
                    <a:pt x="184453" y="245198"/>
                  </a:lnTo>
                  <a:lnTo>
                    <a:pt x="279725" y="242536"/>
                  </a:lnTo>
                  <a:lnTo>
                    <a:pt x="296787" y="215310"/>
                  </a:lnTo>
                  <a:lnTo>
                    <a:pt x="331394" y="238825"/>
                  </a:lnTo>
                  <a:lnTo>
                    <a:pt x="371407" y="243141"/>
                  </a:lnTo>
                  <a:lnTo>
                    <a:pt x="457886" y="287994"/>
                  </a:lnTo>
                  <a:lnTo>
                    <a:pt x="535329" y="252418"/>
                  </a:lnTo>
                  <a:lnTo>
                    <a:pt x="541783" y="221682"/>
                  </a:lnTo>
                  <a:lnTo>
                    <a:pt x="568444" y="193730"/>
                  </a:lnTo>
                  <a:lnTo>
                    <a:pt x="568283" y="180137"/>
                  </a:lnTo>
                  <a:lnTo>
                    <a:pt x="549447" y="147667"/>
                  </a:lnTo>
                  <a:lnTo>
                    <a:pt x="538072" y="144440"/>
                  </a:lnTo>
                  <a:lnTo>
                    <a:pt x="535813" y="131775"/>
                  </a:lnTo>
                  <a:lnTo>
                    <a:pt x="526698" y="128508"/>
                  </a:lnTo>
                  <a:lnTo>
                    <a:pt x="522462" y="116165"/>
                  </a:lnTo>
                  <a:lnTo>
                    <a:pt x="506126" y="109873"/>
                  </a:lnTo>
                  <a:lnTo>
                    <a:pt x="505441" y="89181"/>
                  </a:lnTo>
                  <a:lnTo>
                    <a:pt x="499915" y="82284"/>
                  </a:lnTo>
                  <a:lnTo>
                    <a:pt x="506368" y="61309"/>
                  </a:lnTo>
                  <a:lnTo>
                    <a:pt x="503182" y="53041"/>
                  </a:lnTo>
                  <a:lnTo>
                    <a:pt x="472648" y="37794"/>
                  </a:lnTo>
                  <a:lnTo>
                    <a:pt x="471721" y="31905"/>
                  </a:lnTo>
                  <a:lnTo>
                    <a:pt x="425254" y="31260"/>
                  </a:lnTo>
                  <a:lnTo>
                    <a:pt x="397625" y="50500"/>
                  </a:lnTo>
                  <a:lnTo>
                    <a:pt x="288437" y="3025"/>
                  </a:lnTo>
                  <a:lnTo>
                    <a:pt x="220674" y="38399"/>
                  </a:lnTo>
                  <a:lnTo>
                    <a:pt x="220674" y="39165"/>
                  </a:lnTo>
                  <a:lnTo>
                    <a:pt x="231564" y="58405"/>
                  </a:lnTo>
                  <a:lnTo>
                    <a:pt x="233420" y="73289"/>
                  </a:lnTo>
                  <a:lnTo>
                    <a:pt x="242697" y="96240"/>
                  </a:lnTo>
                  <a:lnTo>
                    <a:pt x="245279" y="118303"/>
                  </a:lnTo>
                  <a:lnTo>
                    <a:pt x="229951" y="139641"/>
                  </a:lnTo>
                  <a:lnTo>
                    <a:pt x="203733" y="164205"/>
                  </a:lnTo>
                  <a:lnTo>
                    <a:pt x="188890" y="163519"/>
                  </a:lnTo>
                  <a:lnTo>
                    <a:pt x="184937" y="158880"/>
                  </a:lnTo>
                  <a:lnTo>
                    <a:pt x="167754" y="154000"/>
                  </a:lnTo>
                  <a:lnTo>
                    <a:pt x="165455" y="150289"/>
                  </a:lnTo>
                  <a:lnTo>
                    <a:pt x="150612" y="118061"/>
                  </a:lnTo>
                  <a:lnTo>
                    <a:pt x="138551" y="115964"/>
                  </a:lnTo>
                  <a:lnTo>
                    <a:pt x="98620" y="86963"/>
                  </a:lnTo>
                  <a:lnTo>
                    <a:pt x="96563" y="72119"/>
                  </a:lnTo>
                  <a:lnTo>
                    <a:pt x="89100" y="72119"/>
                  </a:lnTo>
                  <a:lnTo>
                    <a:pt x="52234" y="101806"/>
                  </a:lnTo>
                  <a:lnTo>
                    <a:pt x="37391" y="104589"/>
                  </a:lnTo>
                  <a:lnTo>
                    <a:pt x="19280" y="144279"/>
                  </a:lnTo>
                  <a:lnTo>
                    <a:pt x="18796" y="158638"/>
                  </a:lnTo>
                  <a:lnTo>
                    <a:pt x="22991" y="169085"/>
                  </a:lnTo>
                  <a:lnTo>
                    <a:pt x="22749" y="190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orme libre : forme 1511">
              <a:extLst>
                <a:ext uri="{FF2B5EF4-FFF2-40B4-BE49-F238E27FC236}">
                  <a16:creationId xmlns:a16="http://schemas.microsoft.com/office/drawing/2014/main" id="{0EFB6F4B-21ED-4CB8-8A33-553C3038006D}"/>
                </a:ext>
              </a:extLst>
            </p:cNvPr>
            <p:cNvSpPr/>
            <p:nvPr/>
          </p:nvSpPr>
          <p:spPr>
            <a:xfrm>
              <a:off x="8665555" y="2926504"/>
              <a:ext cx="754269" cy="705867"/>
            </a:xfrm>
            <a:custGeom>
              <a:avLst/>
              <a:gdLst>
                <a:gd name="connsiteX0" fmla="*/ 335146 w 754268"/>
                <a:gd name="connsiteY0" fmla="*/ 19280 h 705866"/>
                <a:gd name="connsiteX1" fmla="*/ 321190 w 754268"/>
                <a:gd name="connsiteY1" fmla="*/ 9196 h 705866"/>
                <a:gd name="connsiteX2" fmla="*/ 313082 w 754268"/>
                <a:gd name="connsiteY2" fmla="*/ 6938 h 705866"/>
                <a:gd name="connsiteX3" fmla="*/ 291987 w 754268"/>
                <a:gd name="connsiteY3" fmla="*/ 16013 h 705866"/>
                <a:gd name="connsiteX4" fmla="*/ 290252 w 754268"/>
                <a:gd name="connsiteY4" fmla="*/ 14440 h 705866"/>
                <a:gd name="connsiteX5" fmla="*/ 272505 w 754268"/>
                <a:gd name="connsiteY5" fmla="*/ 33075 h 705866"/>
                <a:gd name="connsiteX6" fmla="*/ 265245 w 754268"/>
                <a:gd name="connsiteY6" fmla="*/ 67481 h 705866"/>
                <a:gd name="connsiteX7" fmla="*/ 181226 w 754268"/>
                <a:gd name="connsiteY7" fmla="*/ 106081 h 705866"/>
                <a:gd name="connsiteX8" fmla="*/ 181630 w 754268"/>
                <a:gd name="connsiteY8" fmla="*/ 136898 h 705866"/>
                <a:gd name="connsiteX9" fmla="*/ 221077 w 754268"/>
                <a:gd name="connsiteY9" fmla="*/ 152225 h 705866"/>
                <a:gd name="connsiteX10" fmla="*/ 206113 w 754268"/>
                <a:gd name="connsiteY10" fmla="*/ 188769 h 705866"/>
                <a:gd name="connsiteX11" fmla="*/ 184292 w 754268"/>
                <a:gd name="connsiteY11" fmla="*/ 192601 h 705866"/>
                <a:gd name="connsiteX12" fmla="*/ 174329 w 754268"/>
                <a:gd name="connsiteY12" fmla="*/ 218294 h 705866"/>
                <a:gd name="connsiteX13" fmla="*/ 153839 w 754268"/>
                <a:gd name="connsiteY13" fmla="*/ 227007 h 705866"/>
                <a:gd name="connsiteX14" fmla="*/ 149039 w 754268"/>
                <a:gd name="connsiteY14" fmla="*/ 286300 h 705866"/>
                <a:gd name="connsiteX15" fmla="*/ 176104 w 754268"/>
                <a:gd name="connsiteY15" fmla="*/ 318890 h 705866"/>
                <a:gd name="connsiteX16" fmla="*/ 150088 w 754268"/>
                <a:gd name="connsiteY16" fmla="*/ 343132 h 705866"/>
                <a:gd name="connsiteX17" fmla="*/ 125967 w 754268"/>
                <a:gd name="connsiteY17" fmla="*/ 331919 h 705866"/>
                <a:gd name="connsiteX18" fmla="*/ 99305 w 754268"/>
                <a:gd name="connsiteY18" fmla="*/ 352126 h 705866"/>
                <a:gd name="connsiteX19" fmla="*/ 98176 w 754268"/>
                <a:gd name="connsiteY19" fmla="*/ 374755 h 705866"/>
                <a:gd name="connsiteX20" fmla="*/ 62641 w 754268"/>
                <a:gd name="connsiteY20" fmla="*/ 394761 h 705866"/>
                <a:gd name="connsiteX21" fmla="*/ 61188 w 754268"/>
                <a:gd name="connsiteY21" fmla="*/ 395003 h 705866"/>
                <a:gd name="connsiteX22" fmla="*/ 3025 w 754268"/>
                <a:gd name="connsiteY22" fmla="*/ 405289 h 705866"/>
                <a:gd name="connsiteX23" fmla="*/ 39851 w 754268"/>
                <a:gd name="connsiteY23" fmla="*/ 490315 h 705866"/>
                <a:gd name="connsiteX24" fmla="*/ 64577 w 754268"/>
                <a:gd name="connsiteY24" fmla="*/ 569655 h 705866"/>
                <a:gd name="connsiteX25" fmla="*/ 30776 w 754268"/>
                <a:gd name="connsiteY25" fmla="*/ 581634 h 705866"/>
                <a:gd name="connsiteX26" fmla="*/ 8753 w 754268"/>
                <a:gd name="connsiteY26" fmla="*/ 615879 h 705866"/>
                <a:gd name="connsiteX27" fmla="*/ 9317 w 754268"/>
                <a:gd name="connsiteY27" fmla="*/ 630440 h 705866"/>
                <a:gd name="connsiteX28" fmla="*/ 47918 w 754268"/>
                <a:gd name="connsiteY28" fmla="*/ 643024 h 705866"/>
                <a:gd name="connsiteX29" fmla="*/ 63286 w 754268"/>
                <a:gd name="connsiteY29" fmla="*/ 698082 h 705866"/>
                <a:gd name="connsiteX30" fmla="*/ 85067 w 754268"/>
                <a:gd name="connsiteY30" fmla="*/ 704737 h 705866"/>
                <a:gd name="connsiteX31" fmla="*/ 160736 w 754268"/>
                <a:gd name="connsiteY31" fmla="*/ 637498 h 705866"/>
                <a:gd name="connsiteX32" fmla="*/ 351723 w 754268"/>
                <a:gd name="connsiteY32" fmla="*/ 621566 h 705866"/>
                <a:gd name="connsiteX33" fmla="*/ 383548 w 754268"/>
                <a:gd name="connsiteY33" fmla="*/ 643670 h 705866"/>
                <a:gd name="connsiteX34" fmla="*/ 406983 w 754268"/>
                <a:gd name="connsiteY34" fmla="*/ 647784 h 705866"/>
                <a:gd name="connsiteX35" fmla="*/ 443768 w 754268"/>
                <a:gd name="connsiteY35" fmla="*/ 617815 h 705866"/>
                <a:gd name="connsiteX36" fmla="*/ 485354 w 754268"/>
                <a:gd name="connsiteY36" fmla="*/ 624752 h 705866"/>
                <a:gd name="connsiteX37" fmla="*/ 500560 w 754268"/>
                <a:gd name="connsiteY37" fmla="*/ 634675 h 705866"/>
                <a:gd name="connsiteX38" fmla="*/ 533514 w 754268"/>
                <a:gd name="connsiteY38" fmla="*/ 599906 h 705866"/>
                <a:gd name="connsiteX39" fmla="*/ 554246 w 754268"/>
                <a:gd name="connsiteY39" fmla="*/ 627818 h 705866"/>
                <a:gd name="connsiteX40" fmla="*/ 580222 w 754268"/>
                <a:gd name="connsiteY40" fmla="*/ 608860 h 705866"/>
                <a:gd name="connsiteX41" fmla="*/ 611764 w 754268"/>
                <a:gd name="connsiteY41" fmla="*/ 599019 h 705866"/>
                <a:gd name="connsiteX42" fmla="*/ 646897 w 754268"/>
                <a:gd name="connsiteY42" fmla="*/ 611885 h 705866"/>
                <a:gd name="connsiteX43" fmla="*/ 659481 w 754268"/>
                <a:gd name="connsiteY43" fmla="*/ 607973 h 705866"/>
                <a:gd name="connsiteX44" fmla="*/ 637498 w 754268"/>
                <a:gd name="connsiteY44" fmla="*/ 562475 h 705866"/>
                <a:gd name="connsiteX45" fmla="*/ 657666 w 754268"/>
                <a:gd name="connsiteY45" fmla="*/ 497132 h 705866"/>
                <a:gd name="connsiteX46" fmla="*/ 721194 w 754268"/>
                <a:gd name="connsiteY46" fmla="*/ 470873 h 705866"/>
                <a:gd name="connsiteX47" fmla="*/ 711191 w 754268"/>
                <a:gd name="connsiteY47" fmla="*/ 461516 h 705866"/>
                <a:gd name="connsiteX48" fmla="*/ 688442 w 754268"/>
                <a:gd name="connsiteY48" fmla="*/ 414767 h 705866"/>
                <a:gd name="connsiteX49" fmla="*/ 686506 w 754268"/>
                <a:gd name="connsiteY49" fmla="*/ 395608 h 705866"/>
                <a:gd name="connsiteX50" fmla="*/ 662789 w 754268"/>
                <a:gd name="connsiteY50" fmla="*/ 378062 h 705866"/>
                <a:gd name="connsiteX51" fmla="*/ 653028 w 754268"/>
                <a:gd name="connsiteY51" fmla="*/ 359548 h 705866"/>
                <a:gd name="connsiteX52" fmla="*/ 652382 w 754268"/>
                <a:gd name="connsiteY52" fmla="*/ 340066 h 705866"/>
                <a:gd name="connsiteX53" fmla="*/ 677713 w 754268"/>
                <a:gd name="connsiteY53" fmla="*/ 330991 h 705866"/>
                <a:gd name="connsiteX54" fmla="*/ 691346 w 754268"/>
                <a:gd name="connsiteY54" fmla="*/ 338130 h 705866"/>
                <a:gd name="connsiteX55" fmla="*/ 711473 w 754268"/>
                <a:gd name="connsiteY55" fmla="*/ 338130 h 705866"/>
                <a:gd name="connsiteX56" fmla="*/ 727406 w 754268"/>
                <a:gd name="connsiteY56" fmla="*/ 329700 h 705866"/>
                <a:gd name="connsiteX57" fmla="*/ 736158 w 754268"/>
                <a:gd name="connsiteY57" fmla="*/ 312477 h 705866"/>
                <a:gd name="connsiteX58" fmla="*/ 737449 w 754268"/>
                <a:gd name="connsiteY58" fmla="*/ 301103 h 705866"/>
                <a:gd name="connsiteX59" fmla="*/ 752373 w 754268"/>
                <a:gd name="connsiteY59" fmla="*/ 284847 h 705866"/>
                <a:gd name="connsiteX60" fmla="*/ 749792 w 754268"/>
                <a:gd name="connsiteY60" fmla="*/ 271214 h 705866"/>
                <a:gd name="connsiteX61" fmla="*/ 727043 w 754268"/>
                <a:gd name="connsiteY61" fmla="*/ 265366 h 705866"/>
                <a:gd name="connsiteX62" fmla="*/ 715991 w 754268"/>
                <a:gd name="connsiteY62" fmla="*/ 256613 h 705866"/>
                <a:gd name="connsiteX63" fmla="*/ 715991 w 754268"/>
                <a:gd name="connsiteY63" fmla="*/ 240680 h 705866"/>
                <a:gd name="connsiteX64" fmla="*/ 690983 w 754268"/>
                <a:gd name="connsiteY64" fmla="*/ 238422 h 705866"/>
                <a:gd name="connsiteX65" fmla="*/ 675414 w 754268"/>
                <a:gd name="connsiteY65" fmla="*/ 244270 h 705866"/>
                <a:gd name="connsiteX66" fmla="*/ 657222 w 754268"/>
                <a:gd name="connsiteY66" fmla="*/ 248828 h 705866"/>
                <a:gd name="connsiteX67" fmla="*/ 656900 w 754268"/>
                <a:gd name="connsiteY67" fmla="*/ 221884 h 705866"/>
                <a:gd name="connsiteX68" fmla="*/ 651374 w 754268"/>
                <a:gd name="connsiteY68" fmla="*/ 210509 h 705866"/>
                <a:gd name="connsiteX69" fmla="*/ 604948 w 754268"/>
                <a:gd name="connsiteY69" fmla="*/ 200426 h 705866"/>
                <a:gd name="connsiteX70" fmla="*/ 592928 w 754268"/>
                <a:gd name="connsiteY70" fmla="*/ 177354 h 705866"/>
                <a:gd name="connsiteX71" fmla="*/ 576350 w 754268"/>
                <a:gd name="connsiteY71" fmla="*/ 171828 h 705866"/>
                <a:gd name="connsiteX72" fmla="*/ 576028 w 754268"/>
                <a:gd name="connsiteY72" fmla="*/ 152346 h 705866"/>
                <a:gd name="connsiteX73" fmla="*/ 558159 w 754268"/>
                <a:gd name="connsiteY73" fmla="*/ 143593 h 705866"/>
                <a:gd name="connsiteX74" fmla="*/ 540936 w 754268"/>
                <a:gd name="connsiteY74" fmla="*/ 134518 h 705866"/>
                <a:gd name="connsiteX75" fmla="*/ 539645 w 754268"/>
                <a:gd name="connsiteY75" fmla="*/ 122175 h 705866"/>
                <a:gd name="connsiteX76" fmla="*/ 546139 w 754268"/>
                <a:gd name="connsiteY76" fmla="*/ 94909 h 705866"/>
                <a:gd name="connsiteX77" fmla="*/ 520486 w 754268"/>
                <a:gd name="connsiteY77" fmla="*/ 67965 h 705866"/>
                <a:gd name="connsiteX78" fmla="*/ 525366 w 754268"/>
                <a:gd name="connsiteY78" fmla="*/ 51710 h 705866"/>
                <a:gd name="connsiteX79" fmla="*/ 521131 w 754268"/>
                <a:gd name="connsiteY79" fmla="*/ 45861 h 705866"/>
                <a:gd name="connsiteX80" fmla="*/ 517219 w 754268"/>
                <a:gd name="connsiteY80" fmla="*/ 25734 h 705866"/>
                <a:gd name="connsiteX81" fmla="*/ 488984 w 754268"/>
                <a:gd name="connsiteY81" fmla="*/ 20208 h 705866"/>
                <a:gd name="connsiteX82" fmla="*/ 463331 w 754268"/>
                <a:gd name="connsiteY82" fmla="*/ 5929 h 705866"/>
                <a:gd name="connsiteX83" fmla="*/ 429893 w 754268"/>
                <a:gd name="connsiteY83" fmla="*/ 10164 h 705866"/>
                <a:gd name="connsiteX84" fmla="*/ 401981 w 754268"/>
                <a:gd name="connsiteY84" fmla="*/ 41989 h 705866"/>
                <a:gd name="connsiteX85" fmla="*/ 390607 w 754268"/>
                <a:gd name="connsiteY85" fmla="*/ 36463 h 705866"/>
                <a:gd name="connsiteX86" fmla="*/ 387702 w 754268"/>
                <a:gd name="connsiteY86" fmla="*/ 10487 h 705866"/>
                <a:gd name="connsiteX87" fmla="*/ 356846 w 754268"/>
                <a:gd name="connsiteY87" fmla="*/ 3025 h 705866"/>
                <a:gd name="connsiteX88" fmla="*/ 335146 w 754268"/>
                <a:gd name="connsiteY88" fmla="*/ 19280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54268" h="705866">
                  <a:moveTo>
                    <a:pt x="335146" y="19280"/>
                  </a:moveTo>
                  <a:lnTo>
                    <a:pt x="321190" y="9196"/>
                  </a:lnTo>
                  <a:lnTo>
                    <a:pt x="313082" y="6938"/>
                  </a:lnTo>
                  <a:lnTo>
                    <a:pt x="291987" y="16013"/>
                  </a:lnTo>
                  <a:lnTo>
                    <a:pt x="290252" y="14440"/>
                  </a:lnTo>
                  <a:lnTo>
                    <a:pt x="272505" y="33075"/>
                  </a:lnTo>
                  <a:lnTo>
                    <a:pt x="265245" y="67481"/>
                  </a:lnTo>
                  <a:lnTo>
                    <a:pt x="181226" y="106081"/>
                  </a:lnTo>
                  <a:lnTo>
                    <a:pt x="181630" y="136898"/>
                  </a:lnTo>
                  <a:lnTo>
                    <a:pt x="221077" y="152225"/>
                  </a:lnTo>
                  <a:lnTo>
                    <a:pt x="206113" y="188769"/>
                  </a:lnTo>
                  <a:lnTo>
                    <a:pt x="184292" y="192601"/>
                  </a:lnTo>
                  <a:lnTo>
                    <a:pt x="174329" y="218294"/>
                  </a:lnTo>
                  <a:lnTo>
                    <a:pt x="153839" y="227007"/>
                  </a:lnTo>
                  <a:lnTo>
                    <a:pt x="149039" y="286300"/>
                  </a:lnTo>
                  <a:lnTo>
                    <a:pt x="176104" y="318890"/>
                  </a:lnTo>
                  <a:lnTo>
                    <a:pt x="150088" y="343132"/>
                  </a:lnTo>
                  <a:lnTo>
                    <a:pt x="125967" y="331919"/>
                  </a:lnTo>
                  <a:lnTo>
                    <a:pt x="99305" y="352126"/>
                  </a:lnTo>
                  <a:lnTo>
                    <a:pt x="98176" y="374755"/>
                  </a:lnTo>
                  <a:lnTo>
                    <a:pt x="62641" y="394761"/>
                  </a:lnTo>
                  <a:lnTo>
                    <a:pt x="61188" y="395003"/>
                  </a:lnTo>
                  <a:cubicBezTo>
                    <a:pt x="43159" y="398149"/>
                    <a:pt x="16618" y="402828"/>
                    <a:pt x="3025" y="405289"/>
                  </a:cubicBezTo>
                  <a:lnTo>
                    <a:pt x="39851" y="490315"/>
                  </a:lnTo>
                  <a:lnTo>
                    <a:pt x="64577" y="569655"/>
                  </a:lnTo>
                  <a:lnTo>
                    <a:pt x="30776" y="581634"/>
                  </a:lnTo>
                  <a:lnTo>
                    <a:pt x="8753" y="615879"/>
                  </a:lnTo>
                  <a:lnTo>
                    <a:pt x="9317" y="630440"/>
                  </a:lnTo>
                  <a:lnTo>
                    <a:pt x="47918" y="643024"/>
                  </a:lnTo>
                  <a:lnTo>
                    <a:pt x="63286" y="698082"/>
                  </a:lnTo>
                  <a:lnTo>
                    <a:pt x="85067" y="704737"/>
                  </a:lnTo>
                  <a:lnTo>
                    <a:pt x="160736" y="637498"/>
                  </a:lnTo>
                  <a:lnTo>
                    <a:pt x="351723" y="621566"/>
                  </a:lnTo>
                  <a:lnTo>
                    <a:pt x="383548" y="643670"/>
                  </a:lnTo>
                  <a:lnTo>
                    <a:pt x="406983" y="647784"/>
                  </a:lnTo>
                  <a:lnTo>
                    <a:pt x="443768" y="617815"/>
                  </a:lnTo>
                  <a:lnTo>
                    <a:pt x="485354" y="624752"/>
                  </a:lnTo>
                  <a:lnTo>
                    <a:pt x="500560" y="634675"/>
                  </a:lnTo>
                  <a:lnTo>
                    <a:pt x="533514" y="599906"/>
                  </a:lnTo>
                  <a:lnTo>
                    <a:pt x="554246" y="627818"/>
                  </a:lnTo>
                  <a:lnTo>
                    <a:pt x="580222" y="608860"/>
                  </a:lnTo>
                  <a:lnTo>
                    <a:pt x="611764" y="599019"/>
                  </a:lnTo>
                  <a:lnTo>
                    <a:pt x="646897" y="611885"/>
                  </a:lnTo>
                  <a:lnTo>
                    <a:pt x="659481" y="607973"/>
                  </a:lnTo>
                  <a:lnTo>
                    <a:pt x="637498" y="562475"/>
                  </a:lnTo>
                  <a:lnTo>
                    <a:pt x="657666" y="497132"/>
                  </a:lnTo>
                  <a:lnTo>
                    <a:pt x="721194" y="470873"/>
                  </a:lnTo>
                  <a:lnTo>
                    <a:pt x="711191" y="461516"/>
                  </a:lnTo>
                  <a:lnTo>
                    <a:pt x="688442" y="414767"/>
                  </a:lnTo>
                  <a:lnTo>
                    <a:pt x="686506" y="395608"/>
                  </a:lnTo>
                  <a:lnTo>
                    <a:pt x="662789" y="378062"/>
                  </a:lnTo>
                  <a:lnTo>
                    <a:pt x="653028" y="359548"/>
                  </a:lnTo>
                  <a:lnTo>
                    <a:pt x="652382" y="340066"/>
                  </a:lnTo>
                  <a:lnTo>
                    <a:pt x="677713" y="330991"/>
                  </a:lnTo>
                  <a:lnTo>
                    <a:pt x="691346" y="338130"/>
                  </a:lnTo>
                  <a:lnTo>
                    <a:pt x="711473" y="338130"/>
                  </a:lnTo>
                  <a:lnTo>
                    <a:pt x="727406" y="329700"/>
                  </a:lnTo>
                  <a:lnTo>
                    <a:pt x="736158" y="312477"/>
                  </a:lnTo>
                  <a:lnTo>
                    <a:pt x="737449" y="301103"/>
                  </a:lnTo>
                  <a:lnTo>
                    <a:pt x="752373" y="284847"/>
                  </a:lnTo>
                  <a:lnTo>
                    <a:pt x="749792" y="271214"/>
                  </a:lnTo>
                  <a:lnTo>
                    <a:pt x="727043" y="265366"/>
                  </a:lnTo>
                  <a:lnTo>
                    <a:pt x="715991" y="256613"/>
                  </a:lnTo>
                  <a:lnTo>
                    <a:pt x="715991" y="240680"/>
                  </a:lnTo>
                  <a:lnTo>
                    <a:pt x="690983" y="238422"/>
                  </a:lnTo>
                  <a:lnTo>
                    <a:pt x="675414" y="244270"/>
                  </a:lnTo>
                  <a:lnTo>
                    <a:pt x="657222" y="248828"/>
                  </a:lnTo>
                  <a:lnTo>
                    <a:pt x="656900" y="221884"/>
                  </a:lnTo>
                  <a:lnTo>
                    <a:pt x="651374" y="210509"/>
                  </a:lnTo>
                  <a:lnTo>
                    <a:pt x="604948" y="200426"/>
                  </a:lnTo>
                  <a:lnTo>
                    <a:pt x="592928" y="177354"/>
                  </a:lnTo>
                  <a:lnTo>
                    <a:pt x="576350" y="171828"/>
                  </a:lnTo>
                  <a:lnTo>
                    <a:pt x="576028" y="152346"/>
                  </a:lnTo>
                  <a:lnTo>
                    <a:pt x="558159" y="143593"/>
                  </a:lnTo>
                  <a:lnTo>
                    <a:pt x="540936" y="134518"/>
                  </a:lnTo>
                  <a:lnTo>
                    <a:pt x="539645" y="122175"/>
                  </a:lnTo>
                  <a:lnTo>
                    <a:pt x="546139" y="94909"/>
                  </a:lnTo>
                  <a:lnTo>
                    <a:pt x="520486" y="67965"/>
                  </a:lnTo>
                  <a:lnTo>
                    <a:pt x="525366" y="51710"/>
                  </a:lnTo>
                  <a:lnTo>
                    <a:pt x="521131" y="45861"/>
                  </a:lnTo>
                  <a:lnTo>
                    <a:pt x="517219" y="25734"/>
                  </a:lnTo>
                  <a:lnTo>
                    <a:pt x="488984" y="20208"/>
                  </a:lnTo>
                  <a:lnTo>
                    <a:pt x="463331" y="5929"/>
                  </a:lnTo>
                  <a:lnTo>
                    <a:pt x="429893" y="10164"/>
                  </a:lnTo>
                  <a:lnTo>
                    <a:pt x="401981" y="41989"/>
                  </a:lnTo>
                  <a:lnTo>
                    <a:pt x="390607" y="36463"/>
                  </a:lnTo>
                  <a:lnTo>
                    <a:pt x="387702" y="10487"/>
                  </a:lnTo>
                  <a:lnTo>
                    <a:pt x="356846" y="3025"/>
                  </a:lnTo>
                  <a:lnTo>
                    <a:pt x="335146" y="19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orme libre : forme 1512">
              <a:extLst>
                <a:ext uri="{FF2B5EF4-FFF2-40B4-BE49-F238E27FC236}">
                  <a16:creationId xmlns:a16="http://schemas.microsoft.com/office/drawing/2014/main" id="{CC4F8C69-FB5E-465E-88B3-92B1957378DC}"/>
                </a:ext>
              </a:extLst>
            </p:cNvPr>
            <p:cNvSpPr/>
            <p:nvPr/>
          </p:nvSpPr>
          <p:spPr>
            <a:xfrm>
              <a:off x="9192696" y="4150073"/>
              <a:ext cx="4034" cy="4034"/>
            </a:xfrm>
            <a:custGeom>
              <a:avLst/>
              <a:gdLst>
                <a:gd name="connsiteX0" fmla="*/ 4558 w 4033"/>
                <a:gd name="connsiteY0" fmla="*/ 3186 h 4033"/>
                <a:gd name="connsiteX1" fmla="*/ 3025 w 4033"/>
                <a:gd name="connsiteY1" fmla="*/ 3025 h 4033"/>
                <a:gd name="connsiteX2" fmla="*/ 4558 w 4033"/>
                <a:gd name="connsiteY2" fmla="*/ 3186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3" h="4033">
                  <a:moveTo>
                    <a:pt x="4558" y="3186"/>
                  </a:moveTo>
                  <a:cubicBezTo>
                    <a:pt x="4114" y="3106"/>
                    <a:pt x="3590" y="3025"/>
                    <a:pt x="3025" y="3025"/>
                  </a:cubicBezTo>
                  <a:cubicBezTo>
                    <a:pt x="3428" y="3025"/>
                    <a:pt x="3953" y="3066"/>
                    <a:pt x="4558" y="3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orme libre : forme 1513">
              <a:extLst>
                <a:ext uri="{FF2B5EF4-FFF2-40B4-BE49-F238E27FC236}">
                  <a16:creationId xmlns:a16="http://schemas.microsoft.com/office/drawing/2014/main" id="{A3FFBD66-B6A3-48A6-8D61-287B70B4DBAA}"/>
                </a:ext>
              </a:extLst>
            </p:cNvPr>
            <p:cNvSpPr/>
            <p:nvPr/>
          </p:nvSpPr>
          <p:spPr>
            <a:xfrm>
              <a:off x="9094964" y="4011481"/>
              <a:ext cx="375118" cy="379151"/>
            </a:xfrm>
            <a:custGeom>
              <a:avLst/>
              <a:gdLst>
                <a:gd name="connsiteX0" fmla="*/ 334460 w 375117"/>
                <a:gd name="connsiteY0" fmla="*/ 218577 h 379151"/>
                <a:gd name="connsiteX1" fmla="*/ 363501 w 375117"/>
                <a:gd name="connsiteY1" fmla="*/ 224788 h 379151"/>
                <a:gd name="connsiteX2" fmla="*/ 375360 w 375117"/>
                <a:gd name="connsiteY2" fmla="*/ 215753 h 379151"/>
                <a:gd name="connsiteX3" fmla="*/ 350231 w 375117"/>
                <a:gd name="connsiteY3" fmla="*/ 196917 h 379151"/>
                <a:gd name="connsiteX4" fmla="*/ 342728 w 375117"/>
                <a:gd name="connsiteY4" fmla="*/ 173361 h 379151"/>
                <a:gd name="connsiteX5" fmla="*/ 296343 w 375117"/>
                <a:gd name="connsiteY5" fmla="*/ 158276 h 379151"/>
                <a:gd name="connsiteX6" fmla="*/ 288437 w 375117"/>
                <a:gd name="connsiteY6" fmla="*/ 114310 h 379151"/>
                <a:gd name="connsiteX7" fmla="*/ 247013 w 375117"/>
                <a:gd name="connsiteY7" fmla="*/ 105356 h 379151"/>
                <a:gd name="connsiteX8" fmla="*/ 224143 w 375117"/>
                <a:gd name="connsiteY8" fmla="*/ 36786 h 379151"/>
                <a:gd name="connsiteX9" fmla="*/ 191512 w 375117"/>
                <a:gd name="connsiteY9" fmla="*/ 29647 h 379151"/>
                <a:gd name="connsiteX10" fmla="*/ 152346 w 375117"/>
                <a:gd name="connsiteY10" fmla="*/ 12262 h 379151"/>
                <a:gd name="connsiteX11" fmla="*/ 122861 w 375117"/>
                <a:gd name="connsiteY11" fmla="*/ 20208 h 379151"/>
                <a:gd name="connsiteX12" fmla="*/ 78170 w 375117"/>
                <a:gd name="connsiteY12" fmla="*/ 3025 h 379151"/>
                <a:gd name="connsiteX13" fmla="*/ 15852 w 375117"/>
                <a:gd name="connsiteY13" fmla="*/ 17546 h 379151"/>
                <a:gd name="connsiteX14" fmla="*/ 3025 w 375117"/>
                <a:gd name="connsiteY14" fmla="*/ 40376 h 379151"/>
                <a:gd name="connsiteX15" fmla="*/ 35172 w 375117"/>
                <a:gd name="connsiteY15" fmla="*/ 46345 h 379151"/>
                <a:gd name="connsiteX16" fmla="*/ 37189 w 375117"/>
                <a:gd name="connsiteY16" fmla="*/ 49411 h 379151"/>
                <a:gd name="connsiteX17" fmla="*/ 103460 w 375117"/>
                <a:gd name="connsiteY17" fmla="*/ 141980 h 379151"/>
                <a:gd name="connsiteX18" fmla="*/ 185381 w 375117"/>
                <a:gd name="connsiteY18" fmla="*/ 183606 h 379151"/>
                <a:gd name="connsiteX19" fmla="*/ 188002 w 375117"/>
                <a:gd name="connsiteY19" fmla="*/ 185098 h 379151"/>
                <a:gd name="connsiteX20" fmla="*/ 212325 w 375117"/>
                <a:gd name="connsiteY20" fmla="*/ 245884 h 379151"/>
                <a:gd name="connsiteX21" fmla="*/ 212002 w 375117"/>
                <a:gd name="connsiteY21" fmla="*/ 248183 h 379151"/>
                <a:gd name="connsiteX22" fmla="*/ 202402 w 375117"/>
                <a:gd name="connsiteY22" fmla="*/ 318447 h 379151"/>
                <a:gd name="connsiteX23" fmla="*/ 221077 w 375117"/>
                <a:gd name="connsiteY23" fmla="*/ 363421 h 379151"/>
                <a:gd name="connsiteX24" fmla="*/ 223054 w 375117"/>
                <a:gd name="connsiteY24" fmla="*/ 368059 h 379151"/>
                <a:gd name="connsiteX25" fmla="*/ 218415 w 375117"/>
                <a:gd name="connsiteY25" fmla="*/ 373988 h 379151"/>
                <a:gd name="connsiteX26" fmla="*/ 226926 w 375117"/>
                <a:gd name="connsiteY26" fmla="*/ 377982 h 379151"/>
                <a:gd name="connsiteX27" fmla="*/ 249191 w 375117"/>
                <a:gd name="connsiteY27" fmla="*/ 357491 h 379151"/>
                <a:gd name="connsiteX28" fmla="*/ 256774 w 375117"/>
                <a:gd name="connsiteY28" fmla="*/ 319576 h 379151"/>
                <a:gd name="connsiteX29" fmla="*/ 269278 w 375117"/>
                <a:gd name="connsiteY29" fmla="*/ 286259 h 379151"/>
                <a:gd name="connsiteX30" fmla="*/ 248263 w 375117"/>
                <a:gd name="connsiteY30" fmla="*/ 251248 h 379151"/>
                <a:gd name="connsiteX31" fmla="*/ 266939 w 375117"/>
                <a:gd name="connsiteY31" fmla="*/ 218577 h 379151"/>
                <a:gd name="connsiteX32" fmla="*/ 334460 w 375117"/>
                <a:gd name="connsiteY32" fmla="*/ 218577 h 37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5117" h="379151">
                  <a:moveTo>
                    <a:pt x="334460" y="218577"/>
                  </a:moveTo>
                  <a:lnTo>
                    <a:pt x="363501" y="224788"/>
                  </a:lnTo>
                  <a:lnTo>
                    <a:pt x="375360" y="215753"/>
                  </a:lnTo>
                  <a:lnTo>
                    <a:pt x="350231" y="196917"/>
                  </a:lnTo>
                  <a:lnTo>
                    <a:pt x="342728" y="173361"/>
                  </a:lnTo>
                  <a:lnTo>
                    <a:pt x="296343" y="158276"/>
                  </a:lnTo>
                  <a:lnTo>
                    <a:pt x="288437" y="114310"/>
                  </a:lnTo>
                  <a:lnTo>
                    <a:pt x="247013" y="105356"/>
                  </a:lnTo>
                  <a:lnTo>
                    <a:pt x="224143" y="36786"/>
                  </a:lnTo>
                  <a:lnTo>
                    <a:pt x="191512" y="29647"/>
                  </a:lnTo>
                  <a:lnTo>
                    <a:pt x="152346" y="12262"/>
                  </a:lnTo>
                  <a:lnTo>
                    <a:pt x="122861" y="20208"/>
                  </a:lnTo>
                  <a:lnTo>
                    <a:pt x="78170" y="3025"/>
                  </a:lnTo>
                  <a:lnTo>
                    <a:pt x="15852" y="17546"/>
                  </a:lnTo>
                  <a:lnTo>
                    <a:pt x="3025" y="40376"/>
                  </a:lnTo>
                  <a:lnTo>
                    <a:pt x="35172" y="46345"/>
                  </a:lnTo>
                  <a:lnTo>
                    <a:pt x="37189" y="49411"/>
                  </a:lnTo>
                  <a:cubicBezTo>
                    <a:pt x="63931" y="90472"/>
                    <a:pt x="95514" y="135567"/>
                    <a:pt x="103460" y="141980"/>
                  </a:cubicBezTo>
                  <a:cubicBezTo>
                    <a:pt x="113544" y="144521"/>
                    <a:pt x="141052" y="158477"/>
                    <a:pt x="185381" y="183606"/>
                  </a:cubicBezTo>
                  <a:lnTo>
                    <a:pt x="188002" y="185098"/>
                  </a:lnTo>
                  <a:lnTo>
                    <a:pt x="212325" y="245884"/>
                  </a:lnTo>
                  <a:lnTo>
                    <a:pt x="212002" y="248183"/>
                  </a:lnTo>
                  <a:cubicBezTo>
                    <a:pt x="207565" y="277870"/>
                    <a:pt x="202886" y="311428"/>
                    <a:pt x="202402" y="318447"/>
                  </a:cubicBezTo>
                  <a:cubicBezTo>
                    <a:pt x="204338" y="323650"/>
                    <a:pt x="213172" y="344705"/>
                    <a:pt x="221077" y="363421"/>
                  </a:cubicBezTo>
                  <a:lnTo>
                    <a:pt x="223054" y="368059"/>
                  </a:lnTo>
                  <a:lnTo>
                    <a:pt x="218415" y="373988"/>
                  </a:lnTo>
                  <a:lnTo>
                    <a:pt x="226926" y="377982"/>
                  </a:lnTo>
                  <a:lnTo>
                    <a:pt x="249191" y="357491"/>
                  </a:lnTo>
                  <a:lnTo>
                    <a:pt x="256774" y="319576"/>
                  </a:lnTo>
                  <a:lnTo>
                    <a:pt x="269278" y="286259"/>
                  </a:lnTo>
                  <a:lnTo>
                    <a:pt x="248263" y="251248"/>
                  </a:lnTo>
                  <a:lnTo>
                    <a:pt x="266939" y="218577"/>
                  </a:lnTo>
                  <a:lnTo>
                    <a:pt x="334460" y="218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orme libre : forme 1514">
              <a:extLst>
                <a:ext uri="{FF2B5EF4-FFF2-40B4-BE49-F238E27FC236}">
                  <a16:creationId xmlns:a16="http://schemas.microsoft.com/office/drawing/2014/main" id="{4BC0E0AC-AAA4-4151-B7F8-1359754FAC4D}"/>
                </a:ext>
              </a:extLst>
            </p:cNvPr>
            <p:cNvSpPr/>
            <p:nvPr/>
          </p:nvSpPr>
          <p:spPr>
            <a:xfrm>
              <a:off x="7885068" y="3253380"/>
              <a:ext cx="891409" cy="774437"/>
            </a:xfrm>
            <a:custGeom>
              <a:avLst/>
              <a:gdLst>
                <a:gd name="connsiteX0" fmla="*/ 8511 w 891408"/>
                <a:gd name="connsiteY0" fmla="*/ 191391 h 774436"/>
                <a:gd name="connsiteX1" fmla="*/ 25774 w 891408"/>
                <a:gd name="connsiteY1" fmla="*/ 251046 h 774436"/>
                <a:gd name="connsiteX2" fmla="*/ 14763 w 891408"/>
                <a:gd name="connsiteY2" fmla="*/ 302958 h 774436"/>
                <a:gd name="connsiteX3" fmla="*/ 14077 w 891408"/>
                <a:gd name="connsiteY3" fmla="*/ 313485 h 774436"/>
                <a:gd name="connsiteX4" fmla="*/ 50500 w 891408"/>
                <a:gd name="connsiteY4" fmla="*/ 346238 h 774436"/>
                <a:gd name="connsiteX5" fmla="*/ 43240 w 891408"/>
                <a:gd name="connsiteY5" fmla="*/ 374069 h 774436"/>
                <a:gd name="connsiteX6" fmla="*/ 62358 w 891408"/>
                <a:gd name="connsiteY6" fmla="*/ 424367 h 774436"/>
                <a:gd name="connsiteX7" fmla="*/ 57760 w 891408"/>
                <a:gd name="connsiteY7" fmla="*/ 465146 h 774436"/>
                <a:gd name="connsiteX8" fmla="*/ 65142 w 891408"/>
                <a:gd name="connsiteY8" fmla="*/ 485515 h 774436"/>
                <a:gd name="connsiteX9" fmla="*/ 84180 w 891408"/>
                <a:gd name="connsiteY9" fmla="*/ 505562 h 774436"/>
                <a:gd name="connsiteX10" fmla="*/ 97531 w 891408"/>
                <a:gd name="connsiteY10" fmla="*/ 533474 h 774436"/>
                <a:gd name="connsiteX11" fmla="*/ 77161 w 891408"/>
                <a:gd name="connsiteY11" fmla="*/ 588733 h 774436"/>
                <a:gd name="connsiteX12" fmla="*/ 89060 w 891408"/>
                <a:gd name="connsiteY12" fmla="*/ 583127 h 774436"/>
                <a:gd name="connsiteX13" fmla="*/ 98660 w 891408"/>
                <a:gd name="connsiteY13" fmla="*/ 557715 h 774436"/>
                <a:gd name="connsiteX14" fmla="*/ 123748 w 891408"/>
                <a:gd name="connsiteY14" fmla="*/ 573527 h 774436"/>
                <a:gd name="connsiteX15" fmla="*/ 130565 w 891408"/>
                <a:gd name="connsiteY15" fmla="*/ 592040 h 774436"/>
                <a:gd name="connsiteX16" fmla="*/ 181509 w 891408"/>
                <a:gd name="connsiteY16" fmla="*/ 612329 h 774436"/>
                <a:gd name="connsiteX17" fmla="*/ 206355 w 891408"/>
                <a:gd name="connsiteY17" fmla="*/ 603334 h 774436"/>
                <a:gd name="connsiteX18" fmla="*/ 231484 w 891408"/>
                <a:gd name="connsiteY18" fmla="*/ 619549 h 774436"/>
                <a:gd name="connsiteX19" fmla="*/ 221239 w 891408"/>
                <a:gd name="connsiteY19" fmla="*/ 647058 h 774436"/>
                <a:gd name="connsiteX20" fmla="*/ 251248 w 891408"/>
                <a:gd name="connsiteY20" fmla="*/ 679770 h 774436"/>
                <a:gd name="connsiteX21" fmla="*/ 267786 w 891408"/>
                <a:gd name="connsiteY21" fmla="*/ 665289 h 774436"/>
                <a:gd name="connsiteX22" fmla="*/ 252256 w 891408"/>
                <a:gd name="connsiteY22" fmla="*/ 641976 h 774436"/>
                <a:gd name="connsiteX23" fmla="*/ 279765 w 891408"/>
                <a:gd name="connsiteY23" fmla="*/ 628705 h 774436"/>
                <a:gd name="connsiteX24" fmla="*/ 316470 w 891408"/>
                <a:gd name="connsiteY24" fmla="*/ 648107 h 774436"/>
                <a:gd name="connsiteX25" fmla="*/ 344705 w 891408"/>
                <a:gd name="connsiteY25" fmla="*/ 641895 h 774436"/>
                <a:gd name="connsiteX26" fmla="*/ 360799 w 891408"/>
                <a:gd name="connsiteY26" fmla="*/ 667306 h 774436"/>
                <a:gd name="connsiteX27" fmla="*/ 351199 w 891408"/>
                <a:gd name="connsiteY27" fmla="*/ 679810 h 774436"/>
                <a:gd name="connsiteX28" fmla="*/ 361242 w 891408"/>
                <a:gd name="connsiteY28" fmla="*/ 686062 h 774436"/>
                <a:gd name="connsiteX29" fmla="*/ 378667 w 891408"/>
                <a:gd name="connsiteY29" fmla="*/ 673598 h 774436"/>
                <a:gd name="connsiteX30" fmla="*/ 410855 w 891408"/>
                <a:gd name="connsiteY30" fmla="*/ 690257 h 774436"/>
                <a:gd name="connsiteX31" fmla="*/ 437073 w 891408"/>
                <a:gd name="connsiteY31" fmla="*/ 696105 h 774436"/>
                <a:gd name="connsiteX32" fmla="*/ 446027 w 891408"/>
                <a:gd name="connsiteY32" fmla="*/ 718492 h 774436"/>
                <a:gd name="connsiteX33" fmla="*/ 463290 w 891408"/>
                <a:gd name="connsiteY33" fmla="*/ 731843 h 774436"/>
                <a:gd name="connsiteX34" fmla="*/ 463290 w 891408"/>
                <a:gd name="connsiteY34" fmla="*/ 748340 h 774436"/>
                <a:gd name="connsiteX35" fmla="*/ 479667 w 891408"/>
                <a:gd name="connsiteY35" fmla="*/ 751687 h 774436"/>
                <a:gd name="connsiteX36" fmla="*/ 507417 w 891408"/>
                <a:gd name="connsiteY36" fmla="*/ 721960 h 774436"/>
                <a:gd name="connsiteX37" fmla="*/ 554610 w 891408"/>
                <a:gd name="connsiteY37" fmla="*/ 754188 h 774436"/>
                <a:gd name="connsiteX38" fmla="*/ 557151 w 891408"/>
                <a:gd name="connsiteY38" fmla="*/ 770403 h 774436"/>
                <a:gd name="connsiteX39" fmla="*/ 568364 w 891408"/>
                <a:gd name="connsiteY39" fmla="*/ 774315 h 774436"/>
                <a:gd name="connsiteX40" fmla="*/ 604908 w 891408"/>
                <a:gd name="connsiteY40" fmla="*/ 735029 h 774436"/>
                <a:gd name="connsiteX41" fmla="*/ 645243 w 891408"/>
                <a:gd name="connsiteY41" fmla="*/ 742531 h 774436"/>
                <a:gd name="connsiteX42" fmla="*/ 678358 w 891408"/>
                <a:gd name="connsiteY42" fmla="*/ 712199 h 774436"/>
                <a:gd name="connsiteX43" fmla="*/ 739990 w 891408"/>
                <a:gd name="connsiteY43" fmla="*/ 718451 h 774436"/>
                <a:gd name="connsiteX44" fmla="*/ 765200 w 891408"/>
                <a:gd name="connsiteY44" fmla="*/ 743661 h 774436"/>
                <a:gd name="connsiteX45" fmla="*/ 812836 w 891408"/>
                <a:gd name="connsiteY45" fmla="*/ 750719 h 774436"/>
                <a:gd name="connsiteX46" fmla="*/ 797508 w 891408"/>
                <a:gd name="connsiteY46" fmla="*/ 685376 h 774436"/>
                <a:gd name="connsiteX47" fmla="*/ 871766 w 891408"/>
                <a:gd name="connsiteY47" fmla="*/ 558078 h 774436"/>
                <a:gd name="connsiteX48" fmla="*/ 873540 w 891408"/>
                <a:gd name="connsiteY48" fmla="*/ 556949 h 774436"/>
                <a:gd name="connsiteX49" fmla="*/ 891772 w 891408"/>
                <a:gd name="connsiteY49" fmla="*/ 544405 h 774436"/>
                <a:gd name="connsiteX50" fmla="*/ 891772 w 891408"/>
                <a:gd name="connsiteY50" fmla="*/ 504432 h 774436"/>
                <a:gd name="connsiteX51" fmla="*/ 887093 w 891408"/>
                <a:gd name="connsiteY51" fmla="*/ 491202 h 774436"/>
                <a:gd name="connsiteX52" fmla="*/ 842361 w 891408"/>
                <a:gd name="connsiteY52" fmla="*/ 429691 h 774436"/>
                <a:gd name="connsiteX53" fmla="*/ 814409 w 891408"/>
                <a:gd name="connsiteY53" fmla="*/ 329579 h 774436"/>
                <a:gd name="connsiteX54" fmla="*/ 773186 w 891408"/>
                <a:gd name="connsiteY54" fmla="*/ 316148 h 774436"/>
                <a:gd name="connsiteX55" fmla="*/ 771895 w 891408"/>
                <a:gd name="connsiteY55" fmla="*/ 284283 h 774436"/>
                <a:gd name="connsiteX56" fmla="*/ 800009 w 891408"/>
                <a:gd name="connsiteY56" fmla="*/ 240559 h 774436"/>
                <a:gd name="connsiteX57" fmla="*/ 823766 w 891408"/>
                <a:gd name="connsiteY57" fmla="*/ 232129 h 774436"/>
                <a:gd name="connsiteX58" fmla="*/ 804083 w 891408"/>
                <a:gd name="connsiteY58" fmla="*/ 168964 h 774436"/>
                <a:gd name="connsiteX59" fmla="*/ 750881 w 891408"/>
                <a:gd name="connsiteY59" fmla="*/ 46305 h 774436"/>
                <a:gd name="connsiteX60" fmla="*/ 703245 w 891408"/>
                <a:gd name="connsiteY60" fmla="*/ 26258 h 774436"/>
                <a:gd name="connsiteX61" fmla="*/ 460628 w 891408"/>
                <a:gd name="connsiteY61" fmla="*/ 56711 h 774436"/>
                <a:gd name="connsiteX62" fmla="*/ 419688 w 891408"/>
                <a:gd name="connsiteY62" fmla="*/ 54453 h 774436"/>
                <a:gd name="connsiteX63" fmla="*/ 412751 w 891408"/>
                <a:gd name="connsiteY63" fmla="*/ 58970 h 774436"/>
                <a:gd name="connsiteX64" fmla="*/ 383508 w 891408"/>
                <a:gd name="connsiteY64" fmla="*/ 65948 h 774436"/>
                <a:gd name="connsiteX65" fmla="*/ 361686 w 891408"/>
                <a:gd name="connsiteY65" fmla="*/ 64536 h 774436"/>
                <a:gd name="connsiteX66" fmla="*/ 348214 w 891408"/>
                <a:gd name="connsiteY66" fmla="*/ 58970 h 774436"/>
                <a:gd name="connsiteX67" fmla="*/ 345673 w 891408"/>
                <a:gd name="connsiteY67" fmla="*/ 40416 h 774436"/>
                <a:gd name="connsiteX68" fmla="*/ 330346 w 891408"/>
                <a:gd name="connsiteY68" fmla="*/ 19320 h 774436"/>
                <a:gd name="connsiteX69" fmla="*/ 328248 w 891408"/>
                <a:gd name="connsiteY69" fmla="*/ 9801 h 774436"/>
                <a:gd name="connsiteX70" fmla="*/ 350997 w 891408"/>
                <a:gd name="connsiteY70" fmla="*/ 16981 h 774436"/>
                <a:gd name="connsiteX71" fmla="*/ 363300 w 891408"/>
                <a:gd name="connsiteY71" fmla="*/ 30655 h 774436"/>
                <a:gd name="connsiteX72" fmla="*/ 367010 w 891408"/>
                <a:gd name="connsiteY72" fmla="*/ 29041 h 774436"/>
                <a:gd name="connsiteX73" fmla="*/ 362816 w 891408"/>
                <a:gd name="connsiteY73" fmla="*/ 21136 h 774436"/>
                <a:gd name="connsiteX74" fmla="*/ 339623 w 891408"/>
                <a:gd name="connsiteY74" fmla="*/ 7906 h 774436"/>
                <a:gd name="connsiteX75" fmla="*/ 322440 w 891408"/>
                <a:gd name="connsiteY75" fmla="*/ 3025 h 774436"/>
                <a:gd name="connsiteX76" fmla="*/ 280532 w 891408"/>
                <a:gd name="connsiteY76" fmla="*/ 10890 h 774436"/>
                <a:gd name="connsiteX77" fmla="*/ 236728 w 891408"/>
                <a:gd name="connsiteY77" fmla="*/ 25290 h 774436"/>
                <a:gd name="connsiteX78" fmla="*/ 202321 w 891408"/>
                <a:gd name="connsiteY78" fmla="*/ 53242 h 774436"/>
                <a:gd name="connsiteX79" fmla="*/ 178483 w 891408"/>
                <a:gd name="connsiteY79" fmla="*/ 58244 h 774436"/>
                <a:gd name="connsiteX80" fmla="*/ 160534 w 891408"/>
                <a:gd name="connsiteY80" fmla="*/ 86479 h 774436"/>
                <a:gd name="connsiteX81" fmla="*/ 147022 w 891408"/>
                <a:gd name="connsiteY81" fmla="*/ 100314 h 774436"/>
                <a:gd name="connsiteX82" fmla="*/ 129960 w 891408"/>
                <a:gd name="connsiteY82" fmla="*/ 104146 h 774436"/>
                <a:gd name="connsiteX83" fmla="*/ 36705 w 891408"/>
                <a:gd name="connsiteY83" fmla="*/ 146215 h 774436"/>
                <a:gd name="connsiteX84" fmla="*/ 14077 w 891408"/>
                <a:gd name="connsiteY84" fmla="*/ 159163 h 774436"/>
                <a:gd name="connsiteX85" fmla="*/ 3025 w 891408"/>
                <a:gd name="connsiteY85" fmla="*/ 160857 h 774436"/>
                <a:gd name="connsiteX86" fmla="*/ 8511 w 891408"/>
                <a:gd name="connsiteY86" fmla="*/ 191391 h 77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891408" h="774436">
                  <a:moveTo>
                    <a:pt x="8511" y="191391"/>
                  </a:moveTo>
                  <a:lnTo>
                    <a:pt x="25774" y="251046"/>
                  </a:lnTo>
                  <a:lnTo>
                    <a:pt x="14763" y="302958"/>
                  </a:lnTo>
                  <a:lnTo>
                    <a:pt x="14077" y="313485"/>
                  </a:lnTo>
                  <a:lnTo>
                    <a:pt x="50500" y="346238"/>
                  </a:lnTo>
                  <a:lnTo>
                    <a:pt x="43240" y="374069"/>
                  </a:lnTo>
                  <a:lnTo>
                    <a:pt x="62358" y="424367"/>
                  </a:lnTo>
                  <a:lnTo>
                    <a:pt x="57760" y="465146"/>
                  </a:lnTo>
                  <a:lnTo>
                    <a:pt x="65142" y="485515"/>
                  </a:lnTo>
                  <a:lnTo>
                    <a:pt x="84180" y="505562"/>
                  </a:lnTo>
                  <a:lnTo>
                    <a:pt x="97531" y="533474"/>
                  </a:lnTo>
                  <a:lnTo>
                    <a:pt x="77161" y="588733"/>
                  </a:lnTo>
                  <a:lnTo>
                    <a:pt x="89060" y="583127"/>
                  </a:lnTo>
                  <a:lnTo>
                    <a:pt x="98660" y="557715"/>
                  </a:lnTo>
                  <a:lnTo>
                    <a:pt x="123748" y="573527"/>
                  </a:lnTo>
                  <a:lnTo>
                    <a:pt x="130565" y="592040"/>
                  </a:lnTo>
                  <a:lnTo>
                    <a:pt x="181509" y="612329"/>
                  </a:lnTo>
                  <a:lnTo>
                    <a:pt x="206355" y="603334"/>
                  </a:lnTo>
                  <a:lnTo>
                    <a:pt x="231484" y="619549"/>
                  </a:lnTo>
                  <a:lnTo>
                    <a:pt x="221239" y="647058"/>
                  </a:lnTo>
                  <a:lnTo>
                    <a:pt x="251248" y="679770"/>
                  </a:lnTo>
                  <a:lnTo>
                    <a:pt x="267786" y="665289"/>
                  </a:lnTo>
                  <a:lnTo>
                    <a:pt x="252256" y="641976"/>
                  </a:lnTo>
                  <a:lnTo>
                    <a:pt x="279765" y="628705"/>
                  </a:lnTo>
                  <a:lnTo>
                    <a:pt x="316470" y="648107"/>
                  </a:lnTo>
                  <a:lnTo>
                    <a:pt x="344705" y="641895"/>
                  </a:lnTo>
                  <a:lnTo>
                    <a:pt x="360799" y="667306"/>
                  </a:lnTo>
                  <a:lnTo>
                    <a:pt x="351199" y="679810"/>
                  </a:lnTo>
                  <a:lnTo>
                    <a:pt x="361242" y="686062"/>
                  </a:lnTo>
                  <a:lnTo>
                    <a:pt x="378667" y="673598"/>
                  </a:lnTo>
                  <a:lnTo>
                    <a:pt x="410855" y="690257"/>
                  </a:lnTo>
                  <a:lnTo>
                    <a:pt x="437073" y="696105"/>
                  </a:lnTo>
                  <a:lnTo>
                    <a:pt x="446027" y="718492"/>
                  </a:lnTo>
                  <a:lnTo>
                    <a:pt x="463290" y="731843"/>
                  </a:lnTo>
                  <a:lnTo>
                    <a:pt x="463290" y="748340"/>
                  </a:lnTo>
                  <a:lnTo>
                    <a:pt x="479667" y="751687"/>
                  </a:lnTo>
                  <a:lnTo>
                    <a:pt x="507417" y="721960"/>
                  </a:lnTo>
                  <a:lnTo>
                    <a:pt x="554610" y="754188"/>
                  </a:lnTo>
                  <a:lnTo>
                    <a:pt x="557151" y="770403"/>
                  </a:lnTo>
                  <a:lnTo>
                    <a:pt x="568364" y="774315"/>
                  </a:lnTo>
                  <a:lnTo>
                    <a:pt x="604908" y="735029"/>
                  </a:lnTo>
                  <a:lnTo>
                    <a:pt x="645243" y="742531"/>
                  </a:lnTo>
                  <a:lnTo>
                    <a:pt x="678358" y="712199"/>
                  </a:lnTo>
                  <a:lnTo>
                    <a:pt x="739990" y="718451"/>
                  </a:lnTo>
                  <a:lnTo>
                    <a:pt x="765200" y="743661"/>
                  </a:lnTo>
                  <a:lnTo>
                    <a:pt x="812836" y="750719"/>
                  </a:lnTo>
                  <a:lnTo>
                    <a:pt x="797508" y="685376"/>
                  </a:lnTo>
                  <a:lnTo>
                    <a:pt x="871766" y="558078"/>
                  </a:lnTo>
                  <a:lnTo>
                    <a:pt x="873540" y="556949"/>
                  </a:lnTo>
                  <a:cubicBezTo>
                    <a:pt x="880317" y="552714"/>
                    <a:pt x="888343" y="547228"/>
                    <a:pt x="891772" y="544405"/>
                  </a:cubicBezTo>
                  <a:lnTo>
                    <a:pt x="891772" y="504432"/>
                  </a:lnTo>
                  <a:lnTo>
                    <a:pt x="887093" y="491202"/>
                  </a:lnTo>
                  <a:lnTo>
                    <a:pt x="842361" y="429691"/>
                  </a:lnTo>
                  <a:lnTo>
                    <a:pt x="814409" y="329579"/>
                  </a:lnTo>
                  <a:lnTo>
                    <a:pt x="773186" y="316148"/>
                  </a:lnTo>
                  <a:lnTo>
                    <a:pt x="771895" y="284283"/>
                  </a:lnTo>
                  <a:lnTo>
                    <a:pt x="800009" y="240559"/>
                  </a:lnTo>
                  <a:lnTo>
                    <a:pt x="823766" y="232129"/>
                  </a:lnTo>
                  <a:lnTo>
                    <a:pt x="804083" y="168964"/>
                  </a:lnTo>
                  <a:lnTo>
                    <a:pt x="750881" y="46305"/>
                  </a:lnTo>
                  <a:lnTo>
                    <a:pt x="703245" y="26258"/>
                  </a:lnTo>
                  <a:lnTo>
                    <a:pt x="460628" y="56711"/>
                  </a:lnTo>
                  <a:lnTo>
                    <a:pt x="419688" y="54453"/>
                  </a:lnTo>
                  <a:lnTo>
                    <a:pt x="412751" y="58970"/>
                  </a:lnTo>
                  <a:lnTo>
                    <a:pt x="383508" y="65948"/>
                  </a:lnTo>
                  <a:lnTo>
                    <a:pt x="361686" y="64536"/>
                  </a:lnTo>
                  <a:lnTo>
                    <a:pt x="348214" y="58970"/>
                  </a:lnTo>
                  <a:lnTo>
                    <a:pt x="345673" y="40416"/>
                  </a:lnTo>
                  <a:lnTo>
                    <a:pt x="330346" y="19320"/>
                  </a:lnTo>
                  <a:lnTo>
                    <a:pt x="328248" y="9801"/>
                  </a:lnTo>
                  <a:lnTo>
                    <a:pt x="350997" y="16981"/>
                  </a:lnTo>
                  <a:lnTo>
                    <a:pt x="363300" y="30655"/>
                  </a:lnTo>
                  <a:lnTo>
                    <a:pt x="367010" y="29041"/>
                  </a:lnTo>
                  <a:lnTo>
                    <a:pt x="362816" y="21136"/>
                  </a:lnTo>
                  <a:lnTo>
                    <a:pt x="339623" y="7906"/>
                  </a:lnTo>
                  <a:lnTo>
                    <a:pt x="322440" y="3025"/>
                  </a:lnTo>
                  <a:lnTo>
                    <a:pt x="280532" y="10890"/>
                  </a:lnTo>
                  <a:lnTo>
                    <a:pt x="236728" y="25290"/>
                  </a:lnTo>
                  <a:lnTo>
                    <a:pt x="202321" y="53242"/>
                  </a:lnTo>
                  <a:lnTo>
                    <a:pt x="178483" y="58244"/>
                  </a:lnTo>
                  <a:lnTo>
                    <a:pt x="160534" y="86479"/>
                  </a:lnTo>
                  <a:lnTo>
                    <a:pt x="147022" y="100314"/>
                  </a:lnTo>
                  <a:lnTo>
                    <a:pt x="129960" y="104146"/>
                  </a:lnTo>
                  <a:lnTo>
                    <a:pt x="36705" y="146215"/>
                  </a:lnTo>
                  <a:lnTo>
                    <a:pt x="14077" y="159163"/>
                  </a:lnTo>
                  <a:lnTo>
                    <a:pt x="3025" y="160857"/>
                  </a:lnTo>
                  <a:lnTo>
                    <a:pt x="8511" y="1913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orme libre : forme 1515">
              <a:extLst>
                <a:ext uri="{FF2B5EF4-FFF2-40B4-BE49-F238E27FC236}">
                  <a16:creationId xmlns:a16="http://schemas.microsoft.com/office/drawing/2014/main" id="{46072C43-20F6-48B2-8156-1F108C4BE428}"/>
                </a:ext>
              </a:extLst>
            </p:cNvPr>
            <p:cNvSpPr/>
            <p:nvPr/>
          </p:nvSpPr>
          <p:spPr>
            <a:xfrm>
              <a:off x="8113688" y="4632765"/>
              <a:ext cx="387218" cy="326715"/>
            </a:xfrm>
            <a:custGeom>
              <a:avLst/>
              <a:gdLst>
                <a:gd name="connsiteX0" fmla="*/ 386613 w 387218"/>
                <a:gd name="connsiteY0" fmla="*/ 135083 h 326715"/>
                <a:gd name="connsiteX1" fmla="*/ 338816 w 387218"/>
                <a:gd name="connsiteY1" fmla="*/ 117577 h 326715"/>
                <a:gd name="connsiteX2" fmla="*/ 350110 w 387218"/>
                <a:gd name="connsiteY2" fmla="*/ 46022 h 326715"/>
                <a:gd name="connsiteX3" fmla="*/ 350957 w 387218"/>
                <a:gd name="connsiteY3" fmla="*/ 20248 h 326715"/>
                <a:gd name="connsiteX4" fmla="*/ 328490 w 387218"/>
                <a:gd name="connsiteY4" fmla="*/ 17949 h 326715"/>
                <a:gd name="connsiteX5" fmla="*/ 308444 w 387218"/>
                <a:gd name="connsiteY5" fmla="*/ 29203 h 326715"/>
                <a:gd name="connsiteX6" fmla="*/ 280774 w 387218"/>
                <a:gd name="connsiteY6" fmla="*/ 14117 h 326715"/>
                <a:gd name="connsiteX7" fmla="*/ 163559 w 387218"/>
                <a:gd name="connsiteY7" fmla="*/ 5244 h 326715"/>
                <a:gd name="connsiteX8" fmla="*/ 134720 w 387218"/>
                <a:gd name="connsiteY8" fmla="*/ 17263 h 326715"/>
                <a:gd name="connsiteX9" fmla="*/ 103137 w 387218"/>
                <a:gd name="connsiteY9" fmla="*/ 3912 h 326715"/>
                <a:gd name="connsiteX10" fmla="*/ 79622 w 387218"/>
                <a:gd name="connsiteY10" fmla="*/ 3025 h 326715"/>
                <a:gd name="connsiteX11" fmla="*/ 56389 w 387218"/>
                <a:gd name="connsiteY11" fmla="*/ 35535 h 326715"/>
                <a:gd name="connsiteX12" fmla="*/ 26500 w 387218"/>
                <a:gd name="connsiteY12" fmla="*/ 30857 h 326715"/>
                <a:gd name="connsiteX13" fmla="*/ 12867 w 387218"/>
                <a:gd name="connsiteY13" fmla="*/ 16134 h 326715"/>
                <a:gd name="connsiteX14" fmla="*/ 5808 w 387218"/>
                <a:gd name="connsiteY14" fmla="*/ 17465 h 326715"/>
                <a:gd name="connsiteX15" fmla="*/ 3025 w 387218"/>
                <a:gd name="connsiteY15" fmla="*/ 62398 h 326715"/>
                <a:gd name="connsiteX16" fmla="*/ 32954 w 387218"/>
                <a:gd name="connsiteY16" fmla="*/ 86963 h 326715"/>
                <a:gd name="connsiteX17" fmla="*/ 58244 w 387218"/>
                <a:gd name="connsiteY17" fmla="*/ 134115 h 326715"/>
                <a:gd name="connsiteX18" fmla="*/ 163519 w 387218"/>
                <a:gd name="connsiteY18" fmla="*/ 234832 h 326715"/>
                <a:gd name="connsiteX19" fmla="*/ 211881 w 387218"/>
                <a:gd name="connsiteY19" fmla="*/ 282064 h 326715"/>
                <a:gd name="connsiteX20" fmla="*/ 288155 w 387218"/>
                <a:gd name="connsiteY20" fmla="*/ 324457 h 326715"/>
                <a:gd name="connsiteX21" fmla="*/ 289930 w 387218"/>
                <a:gd name="connsiteY21" fmla="*/ 323085 h 326715"/>
                <a:gd name="connsiteX22" fmla="*/ 284444 w 387218"/>
                <a:gd name="connsiteY22" fmla="*/ 290131 h 326715"/>
                <a:gd name="connsiteX23" fmla="*/ 306629 w 387218"/>
                <a:gd name="connsiteY23" fmla="*/ 261776 h 326715"/>
                <a:gd name="connsiteX24" fmla="*/ 331112 w 387218"/>
                <a:gd name="connsiteY24" fmla="*/ 204298 h 326715"/>
                <a:gd name="connsiteX25" fmla="*/ 366284 w 387218"/>
                <a:gd name="connsiteY25" fmla="*/ 201878 h 326715"/>
                <a:gd name="connsiteX26" fmla="*/ 366486 w 387218"/>
                <a:gd name="connsiteY26" fmla="*/ 198127 h 326715"/>
                <a:gd name="connsiteX27" fmla="*/ 375198 w 387218"/>
                <a:gd name="connsiteY27" fmla="*/ 196876 h 326715"/>
                <a:gd name="connsiteX28" fmla="*/ 377134 w 387218"/>
                <a:gd name="connsiteY28" fmla="*/ 185461 h 326715"/>
                <a:gd name="connsiteX29" fmla="*/ 355596 w 387218"/>
                <a:gd name="connsiteY29" fmla="*/ 146699 h 326715"/>
                <a:gd name="connsiteX30" fmla="*/ 386613 w 387218"/>
                <a:gd name="connsiteY30" fmla="*/ 141294 h 32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7218" h="326715">
                  <a:moveTo>
                    <a:pt x="386613" y="135083"/>
                  </a:moveTo>
                  <a:lnTo>
                    <a:pt x="338816" y="117577"/>
                  </a:lnTo>
                  <a:lnTo>
                    <a:pt x="350110" y="46022"/>
                  </a:lnTo>
                  <a:lnTo>
                    <a:pt x="350957" y="20248"/>
                  </a:lnTo>
                  <a:lnTo>
                    <a:pt x="328490" y="17949"/>
                  </a:lnTo>
                  <a:lnTo>
                    <a:pt x="308444" y="29203"/>
                  </a:lnTo>
                  <a:lnTo>
                    <a:pt x="280774" y="14117"/>
                  </a:lnTo>
                  <a:lnTo>
                    <a:pt x="163559" y="5244"/>
                  </a:lnTo>
                  <a:lnTo>
                    <a:pt x="134720" y="17263"/>
                  </a:lnTo>
                  <a:lnTo>
                    <a:pt x="103137" y="3912"/>
                  </a:lnTo>
                  <a:lnTo>
                    <a:pt x="79622" y="3025"/>
                  </a:lnTo>
                  <a:lnTo>
                    <a:pt x="56389" y="35535"/>
                  </a:lnTo>
                  <a:lnTo>
                    <a:pt x="26500" y="30857"/>
                  </a:lnTo>
                  <a:lnTo>
                    <a:pt x="12867" y="16134"/>
                  </a:lnTo>
                  <a:lnTo>
                    <a:pt x="5808" y="17465"/>
                  </a:lnTo>
                  <a:lnTo>
                    <a:pt x="3025" y="62398"/>
                  </a:lnTo>
                  <a:lnTo>
                    <a:pt x="32954" y="86963"/>
                  </a:lnTo>
                  <a:lnTo>
                    <a:pt x="58244" y="134115"/>
                  </a:lnTo>
                  <a:lnTo>
                    <a:pt x="163519" y="234832"/>
                  </a:lnTo>
                  <a:lnTo>
                    <a:pt x="211881" y="282064"/>
                  </a:lnTo>
                  <a:lnTo>
                    <a:pt x="288155" y="324457"/>
                  </a:lnTo>
                  <a:lnTo>
                    <a:pt x="289930" y="323085"/>
                  </a:lnTo>
                  <a:lnTo>
                    <a:pt x="284444" y="290131"/>
                  </a:lnTo>
                  <a:lnTo>
                    <a:pt x="306629" y="261776"/>
                  </a:lnTo>
                  <a:lnTo>
                    <a:pt x="331112" y="204298"/>
                  </a:lnTo>
                  <a:lnTo>
                    <a:pt x="366284" y="201878"/>
                  </a:lnTo>
                  <a:lnTo>
                    <a:pt x="366486" y="198127"/>
                  </a:lnTo>
                  <a:lnTo>
                    <a:pt x="375198" y="196876"/>
                  </a:lnTo>
                  <a:lnTo>
                    <a:pt x="377134" y="185461"/>
                  </a:lnTo>
                  <a:lnTo>
                    <a:pt x="355596" y="146699"/>
                  </a:lnTo>
                  <a:lnTo>
                    <a:pt x="386613" y="1412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7" name="Forme libre : forme 1516">
              <a:extLst>
                <a:ext uri="{FF2B5EF4-FFF2-40B4-BE49-F238E27FC236}">
                  <a16:creationId xmlns:a16="http://schemas.microsoft.com/office/drawing/2014/main" id="{DD1132B2-E488-4088-A8E6-4CAF5EAA27A3}"/>
                </a:ext>
              </a:extLst>
            </p:cNvPr>
            <p:cNvSpPr/>
            <p:nvPr/>
          </p:nvSpPr>
          <p:spPr>
            <a:xfrm>
              <a:off x="7197070" y="4401926"/>
              <a:ext cx="1258459" cy="1254426"/>
            </a:xfrm>
            <a:custGeom>
              <a:avLst/>
              <a:gdLst>
                <a:gd name="connsiteX0" fmla="*/ 1253297 w 1258459"/>
                <a:gd name="connsiteY0" fmla="*/ 913633 h 1254425"/>
                <a:gd name="connsiteX1" fmla="*/ 1232282 w 1258459"/>
                <a:gd name="connsiteY1" fmla="*/ 885076 h 1254425"/>
                <a:gd name="connsiteX2" fmla="*/ 1197755 w 1258459"/>
                <a:gd name="connsiteY2" fmla="*/ 865231 h 1254425"/>
                <a:gd name="connsiteX3" fmla="*/ 1196263 w 1258459"/>
                <a:gd name="connsiteY3" fmla="*/ 853816 h 1254425"/>
                <a:gd name="connsiteX4" fmla="*/ 1159033 w 1258459"/>
                <a:gd name="connsiteY4" fmla="*/ 836996 h 1254425"/>
                <a:gd name="connsiteX5" fmla="*/ 1129588 w 1258459"/>
                <a:gd name="connsiteY5" fmla="*/ 829494 h 1254425"/>
                <a:gd name="connsiteX6" fmla="*/ 1104661 w 1258459"/>
                <a:gd name="connsiteY6" fmla="*/ 807552 h 1254425"/>
                <a:gd name="connsiteX7" fmla="*/ 1054807 w 1258459"/>
                <a:gd name="connsiteY7" fmla="*/ 793435 h 1254425"/>
                <a:gd name="connsiteX8" fmla="*/ 962278 w 1258459"/>
                <a:gd name="connsiteY8" fmla="*/ 758302 h 1254425"/>
                <a:gd name="connsiteX9" fmla="*/ 957478 w 1258459"/>
                <a:gd name="connsiteY9" fmla="*/ 749308 h 1254425"/>
                <a:gd name="connsiteX10" fmla="*/ 957478 w 1258459"/>
                <a:gd name="connsiteY10" fmla="*/ 737893 h 1254425"/>
                <a:gd name="connsiteX11" fmla="*/ 986600 w 1258459"/>
                <a:gd name="connsiteY11" fmla="*/ 712643 h 1254425"/>
                <a:gd name="connsiteX12" fmla="*/ 986600 w 1258459"/>
                <a:gd name="connsiteY12" fmla="*/ 700623 h 1254425"/>
                <a:gd name="connsiteX13" fmla="*/ 976072 w 1258459"/>
                <a:gd name="connsiteY13" fmla="*/ 691305 h 1254425"/>
                <a:gd name="connsiteX14" fmla="*/ 960140 w 1258459"/>
                <a:gd name="connsiteY14" fmla="*/ 692193 h 1254425"/>
                <a:gd name="connsiteX15" fmla="*/ 910286 w 1258459"/>
                <a:gd name="connsiteY15" fmla="*/ 697598 h 1254425"/>
                <a:gd name="connsiteX16" fmla="*/ 867329 w 1258459"/>
                <a:gd name="connsiteY16" fmla="*/ 697598 h 1254425"/>
                <a:gd name="connsiteX17" fmla="*/ 857729 w 1258459"/>
                <a:gd name="connsiteY17" fmla="*/ 687675 h 1254425"/>
                <a:gd name="connsiteX18" fmla="*/ 842119 w 1258459"/>
                <a:gd name="connsiteY18" fmla="*/ 684086 h 1254425"/>
                <a:gd name="connsiteX19" fmla="*/ 828889 w 1258459"/>
                <a:gd name="connsiteY19" fmla="*/ 676583 h 1254425"/>
                <a:gd name="connsiteX20" fmla="*/ 827074 w 1258459"/>
                <a:gd name="connsiteY20" fmla="*/ 669081 h 1254425"/>
                <a:gd name="connsiteX21" fmla="*/ 821952 w 1258459"/>
                <a:gd name="connsiteY21" fmla="*/ 663958 h 1254425"/>
                <a:gd name="connsiteX22" fmla="*/ 812634 w 1258459"/>
                <a:gd name="connsiteY22" fmla="*/ 663353 h 1254425"/>
                <a:gd name="connsiteX23" fmla="*/ 759150 w 1258459"/>
                <a:gd name="connsiteY23" fmla="*/ 618299 h 1254425"/>
                <a:gd name="connsiteX24" fmla="*/ 735432 w 1258459"/>
                <a:gd name="connsiteY24" fmla="*/ 570219 h 1254425"/>
                <a:gd name="connsiteX25" fmla="*/ 731238 w 1258459"/>
                <a:gd name="connsiteY25" fmla="*/ 544969 h 1254425"/>
                <a:gd name="connsiteX26" fmla="*/ 711110 w 1258459"/>
                <a:gd name="connsiteY26" fmla="*/ 498705 h 1254425"/>
                <a:gd name="connsiteX27" fmla="*/ 714095 w 1258459"/>
                <a:gd name="connsiteY27" fmla="*/ 494510 h 1254425"/>
                <a:gd name="connsiteX28" fmla="*/ 706593 w 1258459"/>
                <a:gd name="connsiteY28" fmla="*/ 476480 h 1254425"/>
                <a:gd name="connsiteX29" fmla="*/ 692193 w 1258459"/>
                <a:gd name="connsiteY29" fmla="*/ 465952 h 1254425"/>
                <a:gd name="connsiteX30" fmla="*/ 665169 w 1258459"/>
                <a:gd name="connsiteY30" fmla="*/ 453045 h 1254425"/>
                <a:gd name="connsiteX31" fmla="*/ 635724 w 1258459"/>
                <a:gd name="connsiteY31" fmla="*/ 428723 h 1254425"/>
                <a:gd name="connsiteX32" fmla="*/ 593977 w 1258459"/>
                <a:gd name="connsiteY32" fmla="*/ 412791 h 1254425"/>
                <a:gd name="connsiteX33" fmla="*/ 570260 w 1258459"/>
                <a:gd name="connsiteY33" fmla="*/ 383669 h 1254425"/>
                <a:gd name="connsiteX34" fmla="*/ 561547 w 1258459"/>
                <a:gd name="connsiteY34" fmla="*/ 341317 h 1254425"/>
                <a:gd name="connsiteX35" fmla="*/ 557635 w 1258459"/>
                <a:gd name="connsiteY35" fmla="*/ 329902 h 1254425"/>
                <a:gd name="connsiteX36" fmla="*/ 558845 w 1258459"/>
                <a:gd name="connsiteY36" fmla="*/ 305862 h 1254425"/>
                <a:gd name="connsiteX37" fmla="*/ 562435 w 1258459"/>
                <a:gd name="connsiteY37" fmla="*/ 303765 h 1254425"/>
                <a:gd name="connsiteX38" fmla="*/ 569332 w 1258459"/>
                <a:gd name="connsiteY38" fmla="*/ 307959 h 1254425"/>
                <a:gd name="connsiteX39" fmla="*/ 578044 w 1258459"/>
                <a:gd name="connsiteY39" fmla="*/ 305862 h 1254425"/>
                <a:gd name="connsiteX40" fmla="*/ 584054 w 1258459"/>
                <a:gd name="connsiteY40" fmla="*/ 286340 h 1254425"/>
                <a:gd name="connsiteX41" fmla="*/ 566952 w 1258459"/>
                <a:gd name="connsiteY41" fmla="*/ 270407 h 1254425"/>
                <a:gd name="connsiteX42" fmla="*/ 562152 w 1258459"/>
                <a:gd name="connsiteY42" fmla="*/ 250562 h 1254425"/>
                <a:gd name="connsiteX43" fmla="*/ 553722 w 1258459"/>
                <a:gd name="connsiteY43" fmla="*/ 249352 h 1254425"/>
                <a:gd name="connsiteX44" fmla="*/ 550132 w 1258459"/>
                <a:gd name="connsiteY44" fmla="*/ 245440 h 1254425"/>
                <a:gd name="connsiteX45" fmla="*/ 545938 w 1258459"/>
                <a:gd name="connsiteY45" fmla="*/ 238220 h 1254425"/>
                <a:gd name="connsiteX46" fmla="*/ 554045 w 1258459"/>
                <a:gd name="connsiteY46" fmla="*/ 230395 h 1254425"/>
                <a:gd name="connsiteX47" fmla="*/ 553763 w 1258459"/>
                <a:gd name="connsiteY47" fmla="*/ 214785 h 1254425"/>
                <a:gd name="connsiteX48" fmla="*/ 578690 w 1258459"/>
                <a:gd name="connsiteY48" fmla="*/ 202160 h 1254425"/>
                <a:gd name="connsiteX49" fmla="*/ 582602 w 1258459"/>
                <a:gd name="connsiteY49" fmla="*/ 204257 h 1254425"/>
                <a:gd name="connsiteX50" fmla="*/ 582320 w 1258459"/>
                <a:gd name="connsiteY50" fmla="*/ 210550 h 1254425"/>
                <a:gd name="connsiteX51" fmla="*/ 587725 w 1258459"/>
                <a:gd name="connsiteY51" fmla="*/ 211760 h 1254425"/>
                <a:gd name="connsiteX52" fmla="*/ 621364 w 1258459"/>
                <a:gd name="connsiteY52" fmla="*/ 190140 h 1254425"/>
                <a:gd name="connsiteX53" fmla="*/ 632779 w 1258459"/>
                <a:gd name="connsiteY53" fmla="*/ 187438 h 1254425"/>
                <a:gd name="connsiteX54" fmla="*/ 637579 w 1258459"/>
                <a:gd name="connsiteY54" fmla="*/ 182920 h 1254425"/>
                <a:gd name="connsiteX55" fmla="*/ 637579 w 1258459"/>
                <a:gd name="connsiteY55" fmla="*/ 174490 h 1254425"/>
                <a:gd name="connsiteX56" fmla="*/ 642379 w 1258459"/>
                <a:gd name="connsiteY56" fmla="*/ 169973 h 1254425"/>
                <a:gd name="connsiteX57" fmla="*/ 649881 w 1258459"/>
                <a:gd name="connsiteY57" fmla="*/ 170255 h 1254425"/>
                <a:gd name="connsiteX58" fmla="*/ 660409 w 1258459"/>
                <a:gd name="connsiteY58" fmla="*/ 172958 h 1254425"/>
                <a:gd name="connsiteX59" fmla="*/ 667024 w 1258459"/>
                <a:gd name="connsiteY59" fmla="*/ 178967 h 1254425"/>
                <a:gd name="connsiteX60" fmla="*/ 670936 w 1258459"/>
                <a:gd name="connsiteY60" fmla="*/ 179855 h 1254425"/>
                <a:gd name="connsiteX61" fmla="*/ 685659 w 1258459"/>
                <a:gd name="connsiteY61" fmla="*/ 164245 h 1254425"/>
                <a:gd name="connsiteX62" fmla="*/ 692193 w 1258459"/>
                <a:gd name="connsiteY62" fmla="*/ 167593 h 1254425"/>
                <a:gd name="connsiteX63" fmla="*/ 668032 w 1258459"/>
                <a:gd name="connsiteY63" fmla="*/ 114270 h 1254425"/>
                <a:gd name="connsiteX64" fmla="*/ 662426 w 1258459"/>
                <a:gd name="connsiteY64" fmla="*/ 100798 h 1254425"/>
                <a:gd name="connsiteX65" fmla="*/ 673679 w 1258459"/>
                <a:gd name="connsiteY65" fmla="*/ 71918 h 1254425"/>
                <a:gd name="connsiteX66" fmla="*/ 562031 w 1258459"/>
                <a:gd name="connsiteY66" fmla="*/ 57316 h 1254425"/>
                <a:gd name="connsiteX67" fmla="*/ 532748 w 1258459"/>
                <a:gd name="connsiteY67" fmla="*/ 3025 h 1254425"/>
                <a:gd name="connsiteX68" fmla="*/ 513468 w 1258459"/>
                <a:gd name="connsiteY68" fmla="*/ 15166 h 1254425"/>
                <a:gd name="connsiteX69" fmla="*/ 455425 w 1258459"/>
                <a:gd name="connsiteY69" fmla="*/ 16941 h 1254425"/>
                <a:gd name="connsiteX70" fmla="*/ 435863 w 1258459"/>
                <a:gd name="connsiteY70" fmla="*/ 48644 h 1254425"/>
                <a:gd name="connsiteX71" fmla="*/ 411500 w 1258459"/>
                <a:gd name="connsiteY71" fmla="*/ 48644 h 1254425"/>
                <a:gd name="connsiteX72" fmla="*/ 384798 w 1258459"/>
                <a:gd name="connsiteY72" fmla="*/ 28315 h 1254425"/>
                <a:gd name="connsiteX73" fmla="*/ 384879 w 1258459"/>
                <a:gd name="connsiteY73" fmla="*/ 29687 h 1254425"/>
                <a:gd name="connsiteX74" fmla="*/ 386654 w 1258459"/>
                <a:gd name="connsiteY74" fmla="*/ 71958 h 1254425"/>
                <a:gd name="connsiteX75" fmla="*/ 360274 w 1258459"/>
                <a:gd name="connsiteY75" fmla="*/ 82364 h 1254425"/>
                <a:gd name="connsiteX76" fmla="*/ 345350 w 1258459"/>
                <a:gd name="connsiteY76" fmla="*/ 73491 h 1254425"/>
                <a:gd name="connsiteX77" fmla="*/ 343818 w 1258459"/>
                <a:gd name="connsiteY77" fmla="*/ 76233 h 1254425"/>
                <a:gd name="connsiteX78" fmla="*/ 359105 w 1258459"/>
                <a:gd name="connsiteY78" fmla="*/ 96280 h 1254425"/>
                <a:gd name="connsiteX79" fmla="*/ 336154 w 1258459"/>
                <a:gd name="connsiteY79" fmla="*/ 126290 h 1254425"/>
                <a:gd name="connsiteX80" fmla="*/ 317802 w 1258459"/>
                <a:gd name="connsiteY80" fmla="*/ 109268 h 1254425"/>
                <a:gd name="connsiteX81" fmla="*/ 280451 w 1258459"/>
                <a:gd name="connsiteY81" fmla="*/ 112939 h 1254425"/>
                <a:gd name="connsiteX82" fmla="*/ 263954 w 1258459"/>
                <a:gd name="connsiteY82" fmla="*/ 88939 h 1254425"/>
                <a:gd name="connsiteX83" fmla="*/ 272545 w 1258459"/>
                <a:gd name="connsiteY83" fmla="*/ 109066 h 1254425"/>
                <a:gd name="connsiteX84" fmla="*/ 251974 w 1258459"/>
                <a:gd name="connsiteY84" fmla="*/ 137422 h 1254425"/>
                <a:gd name="connsiteX85" fmla="*/ 243141 w 1258459"/>
                <a:gd name="connsiteY85" fmla="*/ 183929 h 1254425"/>
                <a:gd name="connsiteX86" fmla="*/ 216883 w 1258459"/>
                <a:gd name="connsiteY86" fmla="*/ 179734 h 1254425"/>
                <a:gd name="connsiteX87" fmla="*/ 206436 w 1258459"/>
                <a:gd name="connsiteY87" fmla="*/ 144521 h 1254425"/>
                <a:gd name="connsiteX88" fmla="*/ 175337 w 1258459"/>
                <a:gd name="connsiteY88" fmla="*/ 119110 h 1254425"/>
                <a:gd name="connsiteX89" fmla="*/ 172716 w 1258459"/>
                <a:gd name="connsiteY89" fmla="*/ 99668 h 1254425"/>
                <a:gd name="connsiteX90" fmla="*/ 171949 w 1258459"/>
                <a:gd name="connsiteY90" fmla="*/ 98821 h 1254425"/>
                <a:gd name="connsiteX91" fmla="*/ 159526 w 1258459"/>
                <a:gd name="connsiteY91" fmla="*/ 110962 h 1254425"/>
                <a:gd name="connsiteX92" fmla="*/ 156904 w 1258459"/>
                <a:gd name="connsiteY92" fmla="*/ 135526 h 1254425"/>
                <a:gd name="connsiteX93" fmla="*/ 125886 w 1258459"/>
                <a:gd name="connsiteY93" fmla="*/ 158638 h 1254425"/>
                <a:gd name="connsiteX94" fmla="*/ 78533 w 1258459"/>
                <a:gd name="connsiteY94" fmla="*/ 161341 h 1254425"/>
                <a:gd name="connsiteX95" fmla="*/ 42594 w 1258459"/>
                <a:gd name="connsiteY95" fmla="*/ 163559 h 1254425"/>
                <a:gd name="connsiteX96" fmla="*/ 25855 w 1258459"/>
                <a:gd name="connsiteY96" fmla="*/ 182315 h 1254425"/>
                <a:gd name="connsiteX97" fmla="*/ 50096 w 1258459"/>
                <a:gd name="connsiteY97" fmla="*/ 224748 h 1254425"/>
                <a:gd name="connsiteX98" fmla="*/ 47676 w 1258459"/>
                <a:gd name="connsiteY98" fmla="*/ 252579 h 1254425"/>
                <a:gd name="connsiteX99" fmla="*/ 31058 w 1258459"/>
                <a:gd name="connsiteY99" fmla="*/ 265043 h 1254425"/>
                <a:gd name="connsiteX100" fmla="*/ 8954 w 1258459"/>
                <a:gd name="connsiteY100" fmla="*/ 264196 h 1254425"/>
                <a:gd name="connsiteX101" fmla="*/ 3025 w 1258459"/>
                <a:gd name="connsiteY101" fmla="*/ 274078 h 1254425"/>
                <a:gd name="connsiteX102" fmla="*/ 6131 w 1258459"/>
                <a:gd name="connsiteY102" fmla="*/ 279402 h 1254425"/>
                <a:gd name="connsiteX103" fmla="*/ 32026 w 1258459"/>
                <a:gd name="connsiteY103" fmla="*/ 299529 h 1254425"/>
                <a:gd name="connsiteX104" fmla="*/ 40416 w 1258459"/>
                <a:gd name="connsiteY104" fmla="*/ 327038 h 1254425"/>
                <a:gd name="connsiteX105" fmla="*/ 20974 w 1258459"/>
                <a:gd name="connsiteY105" fmla="*/ 360597 h 1254425"/>
                <a:gd name="connsiteX106" fmla="*/ 44934 w 1258459"/>
                <a:gd name="connsiteY106" fmla="*/ 392058 h 1254425"/>
                <a:gd name="connsiteX107" fmla="*/ 97369 w 1258459"/>
                <a:gd name="connsiteY107" fmla="*/ 396899 h 1254425"/>
                <a:gd name="connsiteX108" fmla="*/ 103057 w 1258459"/>
                <a:gd name="connsiteY108" fmla="*/ 419688 h 1254425"/>
                <a:gd name="connsiteX109" fmla="*/ 95474 w 1258459"/>
                <a:gd name="connsiteY109" fmla="*/ 450625 h 1254425"/>
                <a:gd name="connsiteX110" fmla="*/ 103299 w 1258459"/>
                <a:gd name="connsiteY110" fmla="*/ 449859 h 1254425"/>
                <a:gd name="connsiteX111" fmla="*/ 127016 w 1258459"/>
                <a:gd name="connsiteY111" fmla="*/ 439936 h 1254425"/>
                <a:gd name="connsiteX112" fmla="*/ 139036 w 1258459"/>
                <a:gd name="connsiteY112" fmla="*/ 432111 h 1254425"/>
                <a:gd name="connsiteX113" fmla="*/ 142625 w 1258459"/>
                <a:gd name="connsiteY113" fmla="*/ 425496 h 1254425"/>
                <a:gd name="connsiteX114" fmla="*/ 145328 w 1258459"/>
                <a:gd name="connsiteY114" fmla="*/ 417066 h 1254425"/>
                <a:gd name="connsiteX115" fmla="*/ 156138 w 1258459"/>
                <a:gd name="connsiteY115" fmla="*/ 402062 h 1254425"/>
                <a:gd name="connsiteX116" fmla="*/ 163035 w 1258459"/>
                <a:gd name="connsiteY116" fmla="*/ 398149 h 1254425"/>
                <a:gd name="connsiteX117" fmla="*/ 167835 w 1258459"/>
                <a:gd name="connsiteY117" fmla="*/ 393954 h 1254425"/>
                <a:gd name="connsiteX118" fmla="*/ 169327 w 1258459"/>
                <a:gd name="connsiteY118" fmla="*/ 383144 h 1254425"/>
                <a:gd name="connsiteX119" fmla="*/ 195142 w 1258459"/>
                <a:gd name="connsiteY119" fmla="*/ 367535 h 1254425"/>
                <a:gd name="connsiteX120" fmla="*/ 205952 w 1258459"/>
                <a:gd name="connsiteY120" fmla="*/ 363622 h 1254425"/>
                <a:gd name="connsiteX121" fmla="*/ 240196 w 1258459"/>
                <a:gd name="connsiteY121" fmla="*/ 373545 h 1254425"/>
                <a:gd name="connsiteX122" fmla="*/ 248626 w 1258459"/>
                <a:gd name="connsiteY122" fmla="*/ 380160 h 1254425"/>
                <a:gd name="connsiteX123" fmla="*/ 251047 w 1258459"/>
                <a:gd name="connsiteY123" fmla="*/ 378949 h 1254425"/>
                <a:gd name="connsiteX124" fmla="*/ 256734 w 1258459"/>
                <a:gd name="connsiteY124" fmla="*/ 377739 h 1254425"/>
                <a:gd name="connsiteX125" fmla="*/ 266334 w 1258459"/>
                <a:gd name="connsiteY125" fmla="*/ 389437 h 1254425"/>
                <a:gd name="connsiteX126" fmla="*/ 278959 w 1258459"/>
                <a:gd name="connsiteY126" fmla="*/ 395164 h 1254425"/>
                <a:gd name="connsiteX127" fmla="*/ 305983 w 1258459"/>
                <a:gd name="connsiteY127" fmla="*/ 414404 h 1254425"/>
                <a:gd name="connsiteX128" fmla="*/ 312880 w 1258459"/>
                <a:gd name="connsiteY128" fmla="*/ 419527 h 1254425"/>
                <a:gd name="connsiteX129" fmla="*/ 314696 w 1258459"/>
                <a:gd name="connsiteY129" fmla="*/ 412629 h 1254425"/>
                <a:gd name="connsiteX130" fmla="*/ 317398 w 1258459"/>
                <a:gd name="connsiteY130" fmla="*/ 412024 h 1254425"/>
                <a:gd name="connsiteX131" fmla="*/ 325223 w 1258459"/>
                <a:gd name="connsiteY131" fmla="*/ 417147 h 1254425"/>
                <a:gd name="connsiteX132" fmla="*/ 330951 w 1258459"/>
                <a:gd name="connsiteY132" fmla="*/ 417147 h 1254425"/>
                <a:gd name="connsiteX133" fmla="*/ 340873 w 1258459"/>
                <a:gd name="connsiteY133" fmla="*/ 422552 h 1254425"/>
                <a:gd name="connsiteX134" fmla="*/ 357410 w 1258459"/>
                <a:gd name="connsiteY134" fmla="*/ 446592 h 1254425"/>
                <a:gd name="connsiteX135" fmla="*/ 360718 w 1258459"/>
                <a:gd name="connsiteY135" fmla="*/ 490436 h 1254425"/>
                <a:gd name="connsiteX136" fmla="*/ 384153 w 1258459"/>
                <a:gd name="connsiteY136" fmla="*/ 528593 h 1254425"/>
                <a:gd name="connsiteX137" fmla="*/ 384435 w 1258459"/>
                <a:gd name="connsiteY137" fmla="*/ 558925 h 1254425"/>
                <a:gd name="connsiteX138" fmla="*/ 383225 w 1258459"/>
                <a:gd name="connsiteY138" fmla="*/ 569453 h 1254425"/>
                <a:gd name="connsiteX139" fmla="*/ 385040 w 1258459"/>
                <a:gd name="connsiteY139" fmla="*/ 572438 h 1254425"/>
                <a:gd name="connsiteX140" fmla="*/ 396455 w 1258459"/>
                <a:gd name="connsiteY140" fmla="*/ 572720 h 1254425"/>
                <a:gd name="connsiteX141" fmla="*/ 409080 w 1258459"/>
                <a:gd name="connsiteY141" fmla="*/ 578730 h 1254425"/>
                <a:gd name="connsiteX142" fmla="*/ 411500 w 1258459"/>
                <a:gd name="connsiteY142" fmla="*/ 593452 h 1254425"/>
                <a:gd name="connsiteX143" fmla="*/ 423802 w 1258459"/>
                <a:gd name="connsiteY143" fmla="*/ 598575 h 1254425"/>
                <a:gd name="connsiteX144" fmla="*/ 454457 w 1258459"/>
                <a:gd name="connsiteY144" fmla="*/ 630117 h 1254425"/>
                <a:gd name="connsiteX145" fmla="*/ 452037 w 1258459"/>
                <a:gd name="connsiteY145" fmla="*/ 641532 h 1254425"/>
                <a:gd name="connsiteX146" fmla="*/ 443325 w 1258459"/>
                <a:gd name="connsiteY146" fmla="*/ 643629 h 1254425"/>
                <a:gd name="connsiteX147" fmla="*/ 447520 w 1258459"/>
                <a:gd name="connsiteY147" fmla="*/ 651132 h 1254425"/>
                <a:gd name="connsiteX148" fmla="*/ 454739 w 1258459"/>
                <a:gd name="connsiteY148" fmla="*/ 651414 h 1254425"/>
                <a:gd name="connsiteX149" fmla="*/ 461032 w 1258459"/>
                <a:gd name="connsiteY149" fmla="*/ 645687 h 1254425"/>
                <a:gd name="connsiteX150" fmla="*/ 476359 w 1258459"/>
                <a:gd name="connsiteY150" fmla="*/ 647784 h 1254425"/>
                <a:gd name="connsiteX151" fmla="*/ 507014 w 1258459"/>
                <a:gd name="connsiteY151" fmla="*/ 667911 h 1254425"/>
                <a:gd name="connsiteX152" fmla="*/ 506126 w 1258459"/>
                <a:gd name="connsiteY152" fmla="*/ 679608 h 1254425"/>
                <a:gd name="connsiteX153" fmla="*/ 527746 w 1258459"/>
                <a:gd name="connsiteY153" fmla="*/ 707238 h 1254425"/>
                <a:gd name="connsiteX154" fmla="*/ 542146 w 1258459"/>
                <a:gd name="connsiteY154" fmla="*/ 713530 h 1254425"/>
                <a:gd name="connsiteX155" fmla="*/ 554448 w 1258459"/>
                <a:gd name="connsiteY155" fmla="*/ 715023 h 1254425"/>
                <a:gd name="connsiteX156" fmla="*/ 562878 w 1258459"/>
                <a:gd name="connsiteY156" fmla="*/ 722243 h 1254425"/>
                <a:gd name="connsiteX157" fmla="*/ 566186 w 1258459"/>
                <a:gd name="connsiteY157" fmla="*/ 738458 h 1254425"/>
                <a:gd name="connsiteX158" fmla="*/ 578206 w 1258459"/>
                <a:gd name="connsiteY158" fmla="*/ 744750 h 1254425"/>
                <a:gd name="connsiteX159" fmla="*/ 614548 w 1258459"/>
                <a:gd name="connsiteY159" fmla="*/ 779277 h 1254425"/>
                <a:gd name="connsiteX160" fmla="*/ 635562 w 1258459"/>
                <a:gd name="connsiteY160" fmla="*/ 783794 h 1254425"/>
                <a:gd name="connsiteX161" fmla="*/ 658674 w 1258459"/>
                <a:gd name="connsiteY161" fmla="*/ 808117 h 1254425"/>
                <a:gd name="connsiteX162" fmla="*/ 674889 w 1258459"/>
                <a:gd name="connsiteY162" fmla="*/ 797912 h 1254425"/>
                <a:gd name="connsiteX163" fmla="*/ 688119 w 1258459"/>
                <a:gd name="connsiteY163" fmla="*/ 798194 h 1254425"/>
                <a:gd name="connsiteX164" fmla="*/ 710667 w 1258459"/>
                <a:gd name="connsiteY164" fmla="*/ 807511 h 1254425"/>
                <a:gd name="connsiteX165" fmla="*/ 717886 w 1258459"/>
                <a:gd name="connsiteY165" fmla="*/ 801219 h 1254425"/>
                <a:gd name="connsiteX166" fmla="*/ 729019 w 1258459"/>
                <a:gd name="connsiteY166" fmla="*/ 802429 h 1254425"/>
                <a:gd name="connsiteX167" fmla="*/ 768951 w 1258459"/>
                <a:gd name="connsiteY167" fmla="*/ 861319 h 1254425"/>
                <a:gd name="connsiteX168" fmla="*/ 778874 w 1258459"/>
                <a:gd name="connsiteY168" fmla="*/ 861924 h 1254425"/>
                <a:gd name="connsiteX169" fmla="*/ 787586 w 1258459"/>
                <a:gd name="connsiteY169" fmla="*/ 858011 h 1254425"/>
                <a:gd name="connsiteX170" fmla="*/ 795411 w 1258459"/>
                <a:gd name="connsiteY170" fmla="*/ 858899 h 1254425"/>
                <a:gd name="connsiteX171" fmla="*/ 814328 w 1258459"/>
                <a:gd name="connsiteY171" fmla="*/ 872733 h 1254425"/>
                <a:gd name="connsiteX172" fmla="*/ 803518 w 1258459"/>
                <a:gd name="connsiteY172" fmla="*/ 885963 h 1254425"/>
                <a:gd name="connsiteX173" fmla="*/ 802631 w 1258459"/>
                <a:gd name="connsiteY173" fmla="*/ 890158 h 1254425"/>
                <a:gd name="connsiteX174" fmla="*/ 809851 w 1258459"/>
                <a:gd name="connsiteY174" fmla="*/ 888343 h 1254425"/>
                <a:gd name="connsiteX175" fmla="*/ 819168 w 1258459"/>
                <a:gd name="connsiteY175" fmla="*/ 887738 h 1254425"/>
                <a:gd name="connsiteX176" fmla="*/ 840183 w 1258459"/>
                <a:gd name="connsiteY176" fmla="*/ 876928 h 1254425"/>
                <a:gd name="connsiteX177" fmla="*/ 848008 w 1258459"/>
                <a:gd name="connsiteY177" fmla="*/ 878139 h 1254425"/>
                <a:gd name="connsiteX178" fmla="*/ 870233 w 1258459"/>
                <a:gd name="connsiteY178" fmla="*/ 907866 h 1254425"/>
                <a:gd name="connsiteX179" fmla="*/ 865433 w 1258459"/>
                <a:gd name="connsiteY179" fmla="*/ 921378 h 1254425"/>
                <a:gd name="connsiteX180" fmla="*/ 863013 w 1258459"/>
                <a:gd name="connsiteY180" fmla="*/ 934285 h 1254425"/>
                <a:gd name="connsiteX181" fmla="*/ 869628 w 1258459"/>
                <a:gd name="connsiteY181" fmla="*/ 941183 h 1254425"/>
                <a:gd name="connsiteX182" fmla="*/ 889150 w 1258459"/>
                <a:gd name="connsiteY182" fmla="*/ 945982 h 1254425"/>
                <a:gd name="connsiteX183" fmla="*/ 900565 w 1258459"/>
                <a:gd name="connsiteY183" fmla="*/ 960100 h 1254425"/>
                <a:gd name="connsiteX184" fmla="*/ 913190 w 1258459"/>
                <a:gd name="connsiteY184" fmla="*/ 965222 h 1254425"/>
                <a:gd name="connsiteX185" fmla="*/ 921015 w 1258459"/>
                <a:gd name="connsiteY185" fmla="*/ 966432 h 1254425"/>
                <a:gd name="connsiteX186" fmla="*/ 930010 w 1258459"/>
                <a:gd name="connsiteY186" fmla="*/ 954130 h 1254425"/>
                <a:gd name="connsiteX187" fmla="*/ 943240 w 1258459"/>
                <a:gd name="connsiteY187" fmla="*/ 955622 h 1254425"/>
                <a:gd name="connsiteX188" fmla="*/ 956752 w 1258459"/>
                <a:gd name="connsiteY188" fmla="*/ 974862 h 1254425"/>
                <a:gd name="connsiteX189" fmla="*/ 960059 w 1258459"/>
                <a:gd name="connsiteY189" fmla="*/ 983292 h 1254425"/>
                <a:gd name="connsiteX190" fmla="*/ 963649 w 1258459"/>
                <a:gd name="connsiteY190" fmla="*/ 996522 h 1254425"/>
                <a:gd name="connsiteX191" fmla="*/ 971756 w 1258459"/>
                <a:gd name="connsiteY191" fmla="*/ 1022659 h 1254425"/>
                <a:gd name="connsiteX192" fmla="*/ 979259 w 1258459"/>
                <a:gd name="connsiteY192" fmla="*/ 1030162 h 1254425"/>
                <a:gd name="connsiteX193" fmla="*/ 992166 w 1258459"/>
                <a:gd name="connsiteY193" fmla="*/ 1048474 h 1254425"/>
                <a:gd name="connsiteX194" fmla="*/ 995756 w 1258459"/>
                <a:gd name="connsiteY194" fmla="*/ 1067714 h 1254425"/>
                <a:gd name="connsiteX195" fmla="*/ 1001161 w 1258459"/>
                <a:gd name="connsiteY195" fmla="*/ 1086954 h 1254425"/>
                <a:gd name="connsiteX196" fmla="*/ 1010478 w 1258459"/>
                <a:gd name="connsiteY196" fmla="*/ 1102564 h 1254425"/>
                <a:gd name="connsiteX197" fmla="*/ 1019473 w 1258459"/>
                <a:gd name="connsiteY197" fmla="*/ 1115471 h 1254425"/>
                <a:gd name="connsiteX198" fmla="*/ 1019473 w 1258459"/>
                <a:gd name="connsiteY198" fmla="*/ 1133178 h 1254425"/>
                <a:gd name="connsiteX199" fmla="*/ 1011648 w 1258459"/>
                <a:gd name="connsiteY199" fmla="*/ 1139470 h 1254425"/>
                <a:gd name="connsiteX200" fmla="*/ 996038 w 1258459"/>
                <a:gd name="connsiteY200" fmla="*/ 1142173 h 1254425"/>
                <a:gd name="connsiteX201" fmla="*/ 981316 w 1258459"/>
                <a:gd name="connsiteY201" fmla="*/ 1150280 h 1254425"/>
                <a:gd name="connsiteX202" fmla="*/ 980711 w 1258459"/>
                <a:gd name="connsiteY202" fmla="*/ 1157783 h 1254425"/>
                <a:gd name="connsiteX203" fmla="*/ 990028 w 1258459"/>
                <a:gd name="connsiteY203" fmla="*/ 1165890 h 1254425"/>
                <a:gd name="connsiteX204" fmla="*/ 991521 w 1258459"/>
                <a:gd name="connsiteY204" fmla="*/ 1176700 h 1254425"/>
                <a:gd name="connsiteX205" fmla="*/ 978896 w 1258459"/>
                <a:gd name="connsiteY205" fmla="*/ 1204652 h 1254425"/>
                <a:gd name="connsiteX206" fmla="*/ 968691 w 1258459"/>
                <a:gd name="connsiteY206" fmla="*/ 1208564 h 1254425"/>
                <a:gd name="connsiteX207" fmla="*/ 960261 w 1258459"/>
                <a:gd name="connsiteY207" fmla="*/ 1212760 h 1254425"/>
                <a:gd name="connsiteX208" fmla="*/ 961149 w 1258459"/>
                <a:gd name="connsiteY208" fmla="*/ 1231999 h 1254425"/>
                <a:gd name="connsiteX209" fmla="*/ 963569 w 1258459"/>
                <a:gd name="connsiteY209" fmla="*/ 1237404 h 1254425"/>
                <a:gd name="connsiteX210" fmla="*/ 964456 w 1258459"/>
                <a:gd name="connsiteY210" fmla="*/ 1245834 h 1254425"/>
                <a:gd name="connsiteX211" fmla="*/ 971958 w 1258459"/>
                <a:gd name="connsiteY211" fmla="*/ 1253336 h 1254425"/>
                <a:gd name="connsiteX212" fmla="*/ 1010115 w 1258459"/>
                <a:gd name="connsiteY212" fmla="*/ 1252127 h 1254425"/>
                <a:gd name="connsiteX213" fmla="*/ 1018546 w 1258459"/>
                <a:gd name="connsiteY213" fmla="*/ 1240429 h 1254425"/>
                <a:gd name="connsiteX214" fmla="*/ 1019433 w 1258459"/>
                <a:gd name="connsiteY214" fmla="*/ 1223892 h 1254425"/>
                <a:gd name="connsiteX215" fmla="*/ 1037745 w 1258459"/>
                <a:gd name="connsiteY215" fmla="*/ 1199247 h 1254425"/>
                <a:gd name="connsiteX216" fmla="*/ 1052467 w 1258459"/>
                <a:gd name="connsiteY216" fmla="*/ 1189647 h 1254425"/>
                <a:gd name="connsiteX217" fmla="*/ 1062067 w 1258459"/>
                <a:gd name="connsiteY217" fmla="*/ 1180048 h 1254425"/>
                <a:gd name="connsiteX218" fmla="*/ 1065052 w 1258459"/>
                <a:gd name="connsiteY218" fmla="*/ 1168028 h 1254425"/>
                <a:gd name="connsiteX219" fmla="*/ 1057550 w 1258459"/>
                <a:gd name="connsiteY219" fmla="*/ 1130476 h 1254425"/>
                <a:gd name="connsiteX220" fmla="*/ 1067755 w 1258459"/>
                <a:gd name="connsiteY220" fmla="*/ 1119061 h 1254425"/>
                <a:gd name="connsiteX221" fmla="*/ 1093892 w 1258459"/>
                <a:gd name="connsiteY221" fmla="*/ 1102523 h 1254425"/>
                <a:gd name="connsiteX222" fmla="*/ 1119142 w 1258459"/>
                <a:gd name="connsiteY222" fmla="*/ 1104621 h 1254425"/>
                <a:gd name="connsiteX223" fmla="*/ 1127249 w 1258459"/>
                <a:gd name="connsiteY223" fmla="*/ 1089293 h 1254425"/>
                <a:gd name="connsiteX224" fmla="*/ 1116721 w 1258459"/>
                <a:gd name="connsiteY224" fmla="*/ 1079371 h 1254425"/>
                <a:gd name="connsiteX225" fmla="*/ 1118819 w 1258459"/>
                <a:gd name="connsiteY225" fmla="*/ 1066464 h 1254425"/>
                <a:gd name="connsiteX226" fmla="*/ 1113696 w 1258459"/>
                <a:gd name="connsiteY226" fmla="*/ 1055331 h 1254425"/>
                <a:gd name="connsiteX227" fmla="*/ 1114584 w 1258459"/>
                <a:gd name="connsiteY227" fmla="*/ 1034316 h 1254425"/>
                <a:gd name="connsiteX228" fmla="*/ 1095061 w 1258459"/>
                <a:gd name="connsiteY228" fmla="*/ 1022619 h 1254425"/>
                <a:gd name="connsiteX229" fmla="*/ 1075216 w 1258459"/>
                <a:gd name="connsiteY229" fmla="*/ 1008784 h 1254425"/>
                <a:gd name="connsiteX230" fmla="*/ 1047869 w 1258459"/>
                <a:gd name="connsiteY230" fmla="*/ 1006082 h 1254425"/>
                <a:gd name="connsiteX231" fmla="*/ 1039157 w 1258459"/>
                <a:gd name="connsiteY231" fmla="*/ 985672 h 1254425"/>
                <a:gd name="connsiteX232" fmla="*/ 1041577 w 1258459"/>
                <a:gd name="connsiteY232" fmla="*/ 975144 h 1254425"/>
                <a:gd name="connsiteX233" fmla="*/ 1052387 w 1258459"/>
                <a:gd name="connsiteY233" fmla="*/ 961027 h 1254425"/>
                <a:gd name="connsiteX234" fmla="*/ 1048797 w 1258459"/>
                <a:gd name="connsiteY234" fmla="*/ 953525 h 1254425"/>
                <a:gd name="connsiteX235" fmla="*/ 1049402 w 1258459"/>
                <a:gd name="connsiteY235" fmla="*/ 943320 h 1254425"/>
                <a:gd name="connsiteX236" fmla="*/ 1062632 w 1258459"/>
                <a:gd name="connsiteY236" fmla="*/ 928920 h 1254425"/>
                <a:gd name="connsiteX237" fmla="*/ 1065334 w 1258459"/>
                <a:gd name="connsiteY237" fmla="*/ 912100 h 1254425"/>
                <a:gd name="connsiteX238" fmla="*/ 1086954 w 1258459"/>
                <a:gd name="connsiteY238" fmla="*/ 881768 h 1254425"/>
                <a:gd name="connsiteX239" fmla="*/ 1113696 w 1258459"/>
                <a:gd name="connsiteY239" fmla="*/ 881164 h 1254425"/>
                <a:gd name="connsiteX240" fmla="*/ 1111881 w 1258459"/>
                <a:gd name="connsiteY240" fmla="*/ 887456 h 1254425"/>
                <a:gd name="connsiteX241" fmla="*/ 1113696 w 1258459"/>
                <a:gd name="connsiteY241" fmla="*/ 894958 h 1254425"/>
                <a:gd name="connsiteX242" fmla="*/ 1132331 w 1258459"/>
                <a:gd name="connsiteY242" fmla="*/ 902178 h 1254425"/>
                <a:gd name="connsiteX243" fmla="*/ 1182186 w 1258459"/>
                <a:gd name="connsiteY243" fmla="*/ 904276 h 1254425"/>
                <a:gd name="connsiteX244" fmla="*/ 1198400 w 1258459"/>
                <a:gd name="connsiteY244" fmla="*/ 927106 h 1254425"/>
                <a:gd name="connsiteX245" fmla="*/ 1207113 w 1258459"/>
                <a:gd name="connsiteY245" fmla="*/ 950822 h 1254425"/>
                <a:gd name="connsiteX246" fmla="*/ 1223650 w 1258459"/>
                <a:gd name="connsiteY246" fmla="*/ 959817 h 1254425"/>
                <a:gd name="connsiteX247" fmla="*/ 1237485 w 1258459"/>
                <a:gd name="connsiteY247" fmla="*/ 964940 h 1254425"/>
                <a:gd name="connsiteX248" fmla="*/ 1247690 w 1258459"/>
                <a:gd name="connsiteY248" fmla="*/ 965222 h 1254425"/>
                <a:gd name="connsiteX249" fmla="*/ 1247085 w 1258459"/>
                <a:gd name="connsiteY249" fmla="*/ 938198 h 1254425"/>
                <a:gd name="connsiteX250" fmla="*/ 1256685 w 1258459"/>
                <a:gd name="connsiteY250" fmla="*/ 924080 h 1254425"/>
                <a:gd name="connsiteX251" fmla="*/ 1253297 w 1258459"/>
                <a:gd name="connsiteY251" fmla="*/ 913633 h 12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1258459" h="1254425">
                  <a:moveTo>
                    <a:pt x="1253297" y="913633"/>
                  </a:moveTo>
                  <a:lnTo>
                    <a:pt x="1232282" y="885076"/>
                  </a:lnTo>
                  <a:lnTo>
                    <a:pt x="1197755" y="865231"/>
                  </a:lnTo>
                  <a:lnTo>
                    <a:pt x="1196263" y="853816"/>
                  </a:lnTo>
                  <a:lnTo>
                    <a:pt x="1159033" y="836996"/>
                  </a:lnTo>
                  <a:lnTo>
                    <a:pt x="1129588" y="829494"/>
                  </a:lnTo>
                  <a:lnTo>
                    <a:pt x="1104661" y="807552"/>
                  </a:lnTo>
                  <a:lnTo>
                    <a:pt x="1054807" y="793435"/>
                  </a:lnTo>
                  <a:lnTo>
                    <a:pt x="962278" y="758302"/>
                  </a:lnTo>
                  <a:lnTo>
                    <a:pt x="957478" y="749308"/>
                  </a:lnTo>
                  <a:lnTo>
                    <a:pt x="957478" y="737893"/>
                  </a:lnTo>
                  <a:lnTo>
                    <a:pt x="986600" y="712643"/>
                  </a:lnTo>
                  <a:lnTo>
                    <a:pt x="986600" y="700623"/>
                  </a:lnTo>
                  <a:lnTo>
                    <a:pt x="976072" y="691305"/>
                  </a:lnTo>
                  <a:lnTo>
                    <a:pt x="960140" y="692193"/>
                  </a:lnTo>
                  <a:lnTo>
                    <a:pt x="910286" y="697598"/>
                  </a:lnTo>
                  <a:lnTo>
                    <a:pt x="867329" y="697598"/>
                  </a:lnTo>
                  <a:lnTo>
                    <a:pt x="857729" y="687675"/>
                  </a:lnTo>
                  <a:lnTo>
                    <a:pt x="842119" y="684086"/>
                  </a:lnTo>
                  <a:lnTo>
                    <a:pt x="828889" y="676583"/>
                  </a:lnTo>
                  <a:lnTo>
                    <a:pt x="827074" y="669081"/>
                  </a:lnTo>
                  <a:lnTo>
                    <a:pt x="821952" y="663958"/>
                  </a:lnTo>
                  <a:lnTo>
                    <a:pt x="812634" y="663353"/>
                  </a:lnTo>
                  <a:lnTo>
                    <a:pt x="759150" y="618299"/>
                  </a:lnTo>
                  <a:lnTo>
                    <a:pt x="735432" y="570219"/>
                  </a:lnTo>
                  <a:lnTo>
                    <a:pt x="731238" y="544969"/>
                  </a:lnTo>
                  <a:lnTo>
                    <a:pt x="711110" y="498705"/>
                  </a:lnTo>
                  <a:lnTo>
                    <a:pt x="714095" y="494510"/>
                  </a:lnTo>
                  <a:lnTo>
                    <a:pt x="706593" y="476480"/>
                  </a:lnTo>
                  <a:lnTo>
                    <a:pt x="692193" y="465952"/>
                  </a:lnTo>
                  <a:lnTo>
                    <a:pt x="665169" y="453045"/>
                  </a:lnTo>
                  <a:lnTo>
                    <a:pt x="635724" y="428723"/>
                  </a:lnTo>
                  <a:lnTo>
                    <a:pt x="593977" y="412791"/>
                  </a:lnTo>
                  <a:lnTo>
                    <a:pt x="570260" y="383669"/>
                  </a:lnTo>
                  <a:lnTo>
                    <a:pt x="561547" y="341317"/>
                  </a:lnTo>
                  <a:lnTo>
                    <a:pt x="557635" y="329902"/>
                  </a:lnTo>
                  <a:lnTo>
                    <a:pt x="558845" y="305862"/>
                  </a:lnTo>
                  <a:lnTo>
                    <a:pt x="562435" y="303765"/>
                  </a:lnTo>
                  <a:lnTo>
                    <a:pt x="569332" y="307959"/>
                  </a:lnTo>
                  <a:lnTo>
                    <a:pt x="578044" y="305862"/>
                  </a:lnTo>
                  <a:lnTo>
                    <a:pt x="584054" y="286340"/>
                  </a:lnTo>
                  <a:lnTo>
                    <a:pt x="566952" y="270407"/>
                  </a:lnTo>
                  <a:lnTo>
                    <a:pt x="562152" y="250562"/>
                  </a:lnTo>
                  <a:lnTo>
                    <a:pt x="553722" y="249352"/>
                  </a:lnTo>
                  <a:lnTo>
                    <a:pt x="550132" y="245440"/>
                  </a:lnTo>
                  <a:lnTo>
                    <a:pt x="545938" y="238220"/>
                  </a:lnTo>
                  <a:lnTo>
                    <a:pt x="554045" y="230395"/>
                  </a:lnTo>
                  <a:lnTo>
                    <a:pt x="553763" y="214785"/>
                  </a:lnTo>
                  <a:lnTo>
                    <a:pt x="578690" y="202160"/>
                  </a:lnTo>
                  <a:lnTo>
                    <a:pt x="582602" y="204257"/>
                  </a:lnTo>
                  <a:lnTo>
                    <a:pt x="582320" y="210550"/>
                  </a:lnTo>
                  <a:lnTo>
                    <a:pt x="587725" y="211760"/>
                  </a:lnTo>
                  <a:lnTo>
                    <a:pt x="621364" y="190140"/>
                  </a:lnTo>
                  <a:lnTo>
                    <a:pt x="632779" y="187438"/>
                  </a:lnTo>
                  <a:lnTo>
                    <a:pt x="637579" y="182920"/>
                  </a:lnTo>
                  <a:lnTo>
                    <a:pt x="637579" y="174490"/>
                  </a:lnTo>
                  <a:lnTo>
                    <a:pt x="642379" y="169973"/>
                  </a:lnTo>
                  <a:lnTo>
                    <a:pt x="649881" y="170255"/>
                  </a:lnTo>
                  <a:lnTo>
                    <a:pt x="660409" y="172958"/>
                  </a:lnTo>
                  <a:lnTo>
                    <a:pt x="667024" y="178967"/>
                  </a:lnTo>
                  <a:lnTo>
                    <a:pt x="670936" y="179855"/>
                  </a:lnTo>
                  <a:lnTo>
                    <a:pt x="685659" y="164245"/>
                  </a:lnTo>
                  <a:lnTo>
                    <a:pt x="692193" y="167593"/>
                  </a:lnTo>
                  <a:lnTo>
                    <a:pt x="668032" y="114270"/>
                  </a:lnTo>
                  <a:lnTo>
                    <a:pt x="662426" y="100798"/>
                  </a:lnTo>
                  <a:lnTo>
                    <a:pt x="673679" y="71918"/>
                  </a:lnTo>
                  <a:lnTo>
                    <a:pt x="562031" y="57316"/>
                  </a:lnTo>
                  <a:lnTo>
                    <a:pt x="532748" y="3025"/>
                  </a:lnTo>
                  <a:lnTo>
                    <a:pt x="513468" y="15166"/>
                  </a:lnTo>
                  <a:lnTo>
                    <a:pt x="455425" y="16941"/>
                  </a:lnTo>
                  <a:lnTo>
                    <a:pt x="435863" y="48644"/>
                  </a:lnTo>
                  <a:lnTo>
                    <a:pt x="411500" y="48644"/>
                  </a:lnTo>
                  <a:lnTo>
                    <a:pt x="384798" y="28315"/>
                  </a:lnTo>
                  <a:lnTo>
                    <a:pt x="384879" y="29687"/>
                  </a:lnTo>
                  <a:lnTo>
                    <a:pt x="386654" y="71958"/>
                  </a:lnTo>
                  <a:lnTo>
                    <a:pt x="360274" y="82364"/>
                  </a:lnTo>
                  <a:lnTo>
                    <a:pt x="345350" y="73491"/>
                  </a:lnTo>
                  <a:lnTo>
                    <a:pt x="343818" y="76233"/>
                  </a:lnTo>
                  <a:lnTo>
                    <a:pt x="359105" y="96280"/>
                  </a:lnTo>
                  <a:lnTo>
                    <a:pt x="336154" y="126290"/>
                  </a:lnTo>
                  <a:lnTo>
                    <a:pt x="317802" y="109268"/>
                  </a:lnTo>
                  <a:lnTo>
                    <a:pt x="280451" y="112939"/>
                  </a:lnTo>
                  <a:lnTo>
                    <a:pt x="263954" y="88939"/>
                  </a:lnTo>
                  <a:lnTo>
                    <a:pt x="272545" y="109066"/>
                  </a:lnTo>
                  <a:lnTo>
                    <a:pt x="251974" y="137422"/>
                  </a:lnTo>
                  <a:lnTo>
                    <a:pt x="243141" y="183929"/>
                  </a:lnTo>
                  <a:lnTo>
                    <a:pt x="216883" y="179734"/>
                  </a:lnTo>
                  <a:lnTo>
                    <a:pt x="206436" y="144521"/>
                  </a:lnTo>
                  <a:lnTo>
                    <a:pt x="175337" y="119110"/>
                  </a:lnTo>
                  <a:lnTo>
                    <a:pt x="172716" y="99668"/>
                  </a:lnTo>
                  <a:lnTo>
                    <a:pt x="171949" y="98821"/>
                  </a:lnTo>
                  <a:lnTo>
                    <a:pt x="159526" y="110962"/>
                  </a:lnTo>
                  <a:lnTo>
                    <a:pt x="156904" y="135526"/>
                  </a:lnTo>
                  <a:lnTo>
                    <a:pt x="125886" y="158638"/>
                  </a:lnTo>
                  <a:lnTo>
                    <a:pt x="78533" y="161341"/>
                  </a:lnTo>
                  <a:lnTo>
                    <a:pt x="42594" y="163559"/>
                  </a:lnTo>
                  <a:lnTo>
                    <a:pt x="25855" y="182315"/>
                  </a:lnTo>
                  <a:lnTo>
                    <a:pt x="50096" y="224748"/>
                  </a:lnTo>
                  <a:lnTo>
                    <a:pt x="47676" y="252579"/>
                  </a:lnTo>
                  <a:lnTo>
                    <a:pt x="31058" y="265043"/>
                  </a:lnTo>
                  <a:lnTo>
                    <a:pt x="8954" y="264196"/>
                  </a:lnTo>
                  <a:lnTo>
                    <a:pt x="3025" y="274078"/>
                  </a:lnTo>
                  <a:lnTo>
                    <a:pt x="6131" y="279402"/>
                  </a:lnTo>
                  <a:lnTo>
                    <a:pt x="32026" y="299529"/>
                  </a:lnTo>
                  <a:lnTo>
                    <a:pt x="40416" y="327038"/>
                  </a:lnTo>
                  <a:lnTo>
                    <a:pt x="20974" y="360597"/>
                  </a:lnTo>
                  <a:lnTo>
                    <a:pt x="44934" y="392058"/>
                  </a:lnTo>
                  <a:lnTo>
                    <a:pt x="97369" y="396899"/>
                  </a:lnTo>
                  <a:lnTo>
                    <a:pt x="103057" y="419688"/>
                  </a:lnTo>
                  <a:lnTo>
                    <a:pt x="95474" y="450625"/>
                  </a:lnTo>
                  <a:lnTo>
                    <a:pt x="103299" y="449859"/>
                  </a:lnTo>
                  <a:lnTo>
                    <a:pt x="127016" y="439936"/>
                  </a:lnTo>
                  <a:lnTo>
                    <a:pt x="139036" y="432111"/>
                  </a:lnTo>
                  <a:lnTo>
                    <a:pt x="142625" y="425496"/>
                  </a:lnTo>
                  <a:lnTo>
                    <a:pt x="145328" y="417066"/>
                  </a:lnTo>
                  <a:lnTo>
                    <a:pt x="156138" y="402062"/>
                  </a:lnTo>
                  <a:lnTo>
                    <a:pt x="163035" y="398149"/>
                  </a:lnTo>
                  <a:lnTo>
                    <a:pt x="167835" y="393954"/>
                  </a:lnTo>
                  <a:lnTo>
                    <a:pt x="169327" y="383144"/>
                  </a:lnTo>
                  <a:lnTo>
                    <a:pt x="195142" y="367535"/>
                  </a:lnTo>
                  <a:lnTo>
                    <a:pt x="205952" y="363622"/>
                  </a:lnTo>
                  <a:lnTo>
                    <a:pt x="240196" y="373545"/>
                  </a:lnTo>
                  <a:lnTo>
                    <a:pt x="248626" y="380160"/>
                  </a:lnTo>
                  <a:lnTo>
                    <a:pt x="251047" y="378949"/>
                  </a:lnTo>
                  <a:lnTo>
                    <a:pt x="256734" y="377739"/>
                  </a:lnTo>
                  <a:lnTo>
                    <a:pt x="266334" y="389437"/>
                  </a:lnTo>
                  <a:lnTo>
                    <a:pt x="278959" y="395164"/>
                  </a:lnTo>
                  <a:lnTo>
                    <a:pt x="305983" y="414404"/>
                  </a:lnTo>
                  <a:lnTo>
                    <a:pt x="312880" y="419527"/>
                  </a:lnTo>
                  <a:lnTo>
                    <a:pt x="314696" y="412629"/>
                  </a:lnTo>
                  <a:lnTo>
                    <a:pt x="317398" y="412024"/>
                  </a:lnTo>
                  <a:lnTo>
                    <a:pt x="325223" y="417147"/>
                  </a:lnTo>
                  <a:lnTo>
                    <a:pt x="330951" y="417147"/>
                  </a:lnTo>
                  <a:lnTo>
                    <a:pt x="340873" y="422552"/>
                  </a:lnTo>
                  <a:lnTo>
                    <a:pt x="357410" y="446592"/>
                  </a:lnTo>
                  <a:lnTo>
                    <a:pt x="360718" y="490436"/>
                  </a:lnTo>
                  <a:lnTo>
                    <a:pt x="384153" y="528593"/>
                  </a:lnTo>
                  <a:lnTo>
                    <a:pt x="384435" y="558925"/>
                  </a:lnTo>
                  <a:lnTo>
                    <a:pt x="383225" y="569453"/>
                  </a:lnTo>
                  <a:lnTo>
                    <a:pt x="385040" y="572438"/>
                  </a:lnTo>
                  <a:lnTo>
                    <a:pt x="396455" y="572720"/>
                  </a:lnTo>
                  <a:lnTo>
                    <a:pt x="409080" y="578730"/>
                  </a:lnTo>
                  <a:lnTo>
                    <a:pt x="411500" y="593452"/>
                  </a:lnTo>
                  <a:lnTo>
                    <a:pt x="423802" y="598575"/>
                  </a:lnTo>
                  <a:lnTo>
                    <a:pt x="454457" y="630117"/>
                  </a:lnTo>
                  <a:lnTo>
                    <a:pt x="452037" y="641532"/>
                  </a:lnTo>
                  <a:lnTo>
                    <a:pt x="443325" y="643629"/>
                  </a:lnTo>
                  <a:lnTo>
                    <a:pt x="447520" y="651132"/>
                  </a:lnTo>
                  <a:lnTo>
                    <a:pt x="454739" y="651414"/>
                  </a:lnTo>
                  <a:lnTo>
                    <a:pt x="461032" y="645687"/>
                  </a:lnTo>
                  <a:lnTo>
                    <a:pt x="476359" y="647784"/>
                  </a:lnTo>
                  <a:lnTo>
                    <a:pt x="507014" y="667911"/>
                  </a:lnTo>
                  <a:lnTo>
                    <a:pt x="506126" y="679608"/>
                  </a:lnTo>
                  <a:lnTo>
                    <a:pt x="527746" y="707238"/>
                  </a:lnTo>
                  <a:lnTo>
                    <a:pt x="542146" y="713530"/>
                  </a:lnTo>
                  <a:lnTo>
                    <a:pt x="554448" y="715023"/>
                  </a:lnTo>
                  <a:lnTo>
                    <a:pt x="562878" y="722243"/>
                  </a:lnTo>
                  <a:lnTo>
                    <a:pt x="566186" y="738458"/>
                  </a:lnTo>
                  <a:lnTo>
                    <a:pt x="578206" y="744750"/>
                  </a:lnTo>
                  <a:lnTo>
                    <a:pt x="614548" y="779277"/>
                  </a:lnTo>
                  <a:lnTo>
                    <a:pt x="635562" y="783794"/>
                  </a:lnTo>
                  <a:lnTo>
                    <a:pt x="658674" y="808117"/>
                  </a:lnTo>
                  <a:lnTo>
                    <a:pt x="674889" y="797912"/>
                  </a:lnTo>
                  <a:lnTo>
                    <a:pt x="688119" y="798194"/>
                  </a:lnTo>
                  <a:lnTo>
                    <a:pt x="710667" y="807511"/>
                  </a:lnTo>
                  <a:lnTo>
                    <a:pt x="717886" y="801219"/>
                  </a:lnTo>
                  <a:lnTo>
                    <a:pt x="729019" y="802429"/>
                  </a:lnTo>
                  <a:lnTo>
                    <a:pt x="768951" y="861319"/>
                  </a:lnTo>
                  <a:lnTo>
                    <a:pt x="778874" y="861924"/>
                  </a:lnTo>
                  <a:lnTo>
                    <a:pt x="787586" y="858011"/>
                  </a:lnTo>
                  <a:lnTo>
                    <a:pt x="795411" y="858899"/>
                  </a:lnTo>
                  <a:lnTo>
                    <a:pt x="814328" y="872733"/>
                  </a:lnTo>
                  <a:lnTo>
                    <a:pt x="803518" y="885963"/>
                  </a:lnTo>
                  <a:lnTo>
                    <a:pt x="802631" y="890158"/>
                  </a:lnTo>
                  <a:lnTo>
                    <a:pt x="809851" y="888343"/>
                  </a:lnTo>
                  <a:lnTo>
                    <a:pt x="819168" y="887738"/>
                  </a:lnTo>
                  <a:lnTo>
                    <a:pt x="840183" y="876928"/>
                  </a:lnTo>
                  <a:lnTo>
                    <a:pt x="848008" y="878139"/>
                  </a:lnTo>
                  <a:lnTo>
                    <a:pt x="870233" y="907866"/>
                  </a:lnTo>
                  <a:lnTo>
                    <a:pt x="865433" y="921378"/>
                  </a:lnTo>
                  <a:lnTo>
                    <a:pt x="863013" y="934285"/>
                  </a:lnTo>
                  <a:lnTo>
                    <a:pt x="869628" y="941183"/>
                  </a:lnTo>
                  <a:lnTo>
                    <a:pt x="889150" y="945982"/>
                  </a:lnTo>
                  <a:lnTo>
                    <a:pt x="900565" y="960100"/>
                  </a:lnTo>
                  <a:lnTo>
                    <a:pt x="913190" y="965222"/>
                  </a:lnTo>
                  <a:lnTo>
                    <a:pt x="921015" y="966432"/>
                  </a:lnTo>
                  <a:lnTo>
                    <a:pt x="930010" y="954130"/>
                  </a:lnTo>
                  <a:lnTo>
                    <a:pt x="943240" y="955622"/>
                  </a:lnTo>
                  <a:lnTo>
                    <a:pt x="956752" y="974862"/>
                  </a:lnTo>
                  <a:lnTo>
                    <a:pt x="960059" y="983292"/>
                  </a:lnTo>
                  <a:lnTo>
                    <a:pt x="963649" y="996522"/>
                  </a:lnTo>
                  <a:lnTo>
                    <a:pt x="971756" y="1022659"/>
                  </a:lnTo>
                  <a:lnTo>
                    <a:pt x="979259" y="1030162"/>
                  </a:lnTo>
                  <a:lnTo>
                    <a:pt x="992166" y="1048474"/>
                  </a:lnTo>
                  <a:lnTo>
                    <a:pt x="995756" y="1067714"/>
                  </a:lnTo>
                  <a:lnTo>
                    <a:pt x="1001161" y="1086954"/>
                  </a:lnTo>
                  <a:lnTo>
                    <a:pt x="1010478" y="1102564"/>
                  </a:lnTo>
                  <a:lnTo>
                    <a:pt x="1019473" y="1115471"/>
                  </a:lnTo>
                  <a:lnTo>
                    <a:pt x="1019473" y="1133178"/>
                  </a:lnTo>
                  <a:lnTo>
                    <a:pt x="1011648" y="1139470"/>
                  </a:lnTo>
                  <a:lnTo>
                    <a:pt x="996038" y="1142173"/>
                  </a:lnTo>
                  <a:lnTo>
                    <a:pt x="981316" y="1150280"/>
                  </a:lnTo>
                  <a:lnTo>
                    <a:pt x="980711" y="1157783"/>
                  </a:lnTo>
                  <a:lnTo>
                    <a:pt x="990028" y="1165890"/>
                  </a:lnTo>
                  <a:lnTo>
                    <a:pt x="991521" y="1176700"/>
                  </a:lnTo>
                  <a:lnTo>
                    <a:pt x="978896" y="1204652"/>
                  </a:lnTo>
                  <a:lnTo>
                    <a:pt x="968691" y="1208564"/>
                  </a:lnTo>
                  <a:lnTo>
                    <a:pt x="960261" y="1212760"/>
                  </a:lnTo>
                  <a:lnTo>
                    <a:pt x="961149" y="1231999"/>
                  </a:lnTo>
                  <a:lnTo>
                    <a:pt x="963569" y="1237404"/>
                  </a:lnTo>
                  <a:lnTo>
                    <a:pt x="964456" y="1245834"/>
                  </a:lnTo>
                  <a:lnTo>
                    <a:pt x="971958" y="1253336"/>
                  </a:lnTo>
                  <a:lnTo>
                    <a:pt x="1010115" y="1252127"/>
                  </a:lnTo>
                  <a:lnTo>
                    <a:pt x="1018546" y="1240429"/>
                  </a:lnTo>
                  <a:lnTo>
                    <a:pt x="1019433" y="1223892"/>
                  </a:lnTo>
                  <a:lnTo>
                    <a:pt x="1037745" y="1199247"/>
                  </a:lnTo>
                  <a:lnTo>
                    <a:pt x="1052467" y="1189647"/>
                  </a:lnTo>
                  <a:lnTo>
                    <a:pt x="1062067" y="1180048"/>
                  </a:lnTo>
                  <a:lnTo>
                    <a:pt x="1065052" y="1168028"/>
                  </a:lnTo>
                  <a:lnTo>
                    <a:pt x="1057550" y="1130476"/>
                  </a:lnTo>
                  <a:lnTo>
                    <a:pt x="1067755" y="1119061"/>
                  </a:lnTo>
                  <a:lnTo>
                    <a:pt x="1093892" y="1102523"/>
                  </a:lnTo>
                  <a:lnTo>
                    <a:pt x="1119142" y="1104621"/>
                  </a:lnTo>
                  <a:lnTo>
                    <a:pt x="1127249" y="1089293"/>
                  </a:lnTo>
                  <a:lnTo>
                    <a:pt x="1116721" y="1079371"/>
                  </a:lnTo>
                  <a:lnTo>
                    <a:pt x="1118819" y="1066464"/>
                  </a:lnTo>
                  <a:lnTo>
                    <a:pt x="1113696" y="1055331"/>
                  </a:lnTo>
                  <a:lnTo>
                    <a:pt x="1114584" y="1034316"/>
                  </a:lnTo>
                  <a:lnTo>
                    <a:pt x="1095061" y="1022619"/>
                  </a:lnTo>
                  <a:lnTo>
                    <a:pt x="1075216" y="1008784"/>
                  </a:lnTo>
                  <a:lnTo>
                    <a:pt x="1047869" y="1006082"/>
                  </a:lnTo>
                  <a:lnTo>
                    <a:pt x="1039157" y="985672"/>
                  </a:lnTo>
                  <a:lnTo>
                    <a:pt x="1041577" y="975144"/>
                  </a:lnTo>
                  <a:lnTo>
                    <a:pt x="1052387" y="961027"/>
                  </a:lnTo>
                  <a:lnTo>
                    <a:pt x="1048797" y="953525"/>
                  </a:lnTo>
                  <a:lnTo>
                    <a:pt x="1049402" y="943320"/>
                  </a:lnTo>
                  <a:lnTo>
                    <a:pt x="1062632" y="928920"/>
                  </a:lnTo>
                  <a:lnTo>
                    <a:pt x="1065334" y="912100"/>
                  </a:lnTo>
                  <a:lnTo>
                    <a:pt x="1086954" y="881768"/>
                  </a:lnTo>
                  <a:lnTo>
                    <a:pt x="1113696" y="881164"/>
                  </a:lnTo>
                  <a:lnTo>
                    <a:pt x="1111881" y="887456"/>
                  </a:lnTo>
                  <a:lnTo>
                    <a:pt x="1113696" y="894958"/>
                  </a:lnTo>
                  <a:lnTo>
                    <a:pt x="1132331" y="902178"/>
                  </a:lnTo>
                  <a:cubicBezTo>
                    <a:pt x="1132331" y="902178"/>
                    <a:pt x="1181298" y="904276"/>
                    <a:pt x="1182186" y="904276"/>
                  </a:cubicBezTo>
                  <a:cubicBezTo>
                    <a:pt x="1183073" y="904276"/>
                    <a:pt x="1198400" y="927106"/>
                    <a:pt x="1198400" y="927106"/>
                  </a:cubicBezTo>
                  <a:lnTo>
                    <a:pt x="1207113" y="950822"/>
                  </a:lnTo>
                  <a:lnTo>
                    <a:pt x="1223650" y="959817"/>
                  </a:lnTo>
                  <a:lnTo>
                    <a:pt x="1237485" y="964940"/>
                  </a:lnTo>
                  <a:lnTo>
                    <a:pt x="1247690" y="965222"/>
                  </a:lnTo>
                  <a:lnTo>
                    <a:pt x="1247085" y="938198"/>
                  </a:lnTo>
                  <a:lnTo>
                    <a:pt x="1256685" y="924080"/>
                  </a:lnTo>
                  <a:lnTo>
                    <a:pt x="1253297" y="9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8" name="Forme libre : forme 1517">
              <a:extLst>
                <a:ext uri="{FF2B5EF4-FFF2-40B4-BE49-F238E27FC236}">
                  <a16:creationId xmlns:a16="http://schemas.microsoft.com/office/drawing/2014/main" id="{7E1CEC80-87DA-4C97-BF0A-F240B9089907}"/>
                </a:ext>
              </a:extLst>
            </p:cNvPr>
            <p:cNvSpPr/>
            <p:nvPr/>
          </p:nvSpPr>
          <p:spPr>
            <a:xfrm>
              <a:off x="8511595" y="4970008"/>
              <a:ext cx="201676" cy="395285"/>
            </a:xfrm>
            <a:custGeom>
              <a:avLst/>
              <a:gdLst>
                <a:gd name="connsiteX0" fmla="*/ 128024 w 201676"/>
                <a:gd name="connsiteY0" fmla="*/ 390324 h 395285"/>
                <a:gd name="connsiteX1" fmla="*/ 142101 w 201676"/>
                <a:gd name="connsiteY1" fmla="*/ 375279 h 395285"/>
                <a:gd name="connsiteX2" fmla="*/ 145691 w 201676"/>
                <a:gd name="connsiteY2" fmla="*/ 338050 h 395285"/>
                <a:gd name="connsiteX3" fmla="*/ 167432 w 201676"/>
                <a:gd name="connsiteY3" fmla="*/ 327159 h 395285"/>
                <a:gd name="connsiteX4" fmla="*/ 180218 w 201676"/>
                <a:gd name="connsiteY4" fmla="*/ 292027 h 395285"/>
                <a:gd name="connsiteX5" fmla="*/ 200950 w 201676"/>
                <a:gd name="connsiteY5" fmla="*/ 254717 h 395285"/>
                <a:gd name="connsiteX6" fmla="*/ 184332 w 201676"/>
                <a:gd name="connsiteY6" fmla="*/ 227935 h 395285"/>
                <a:gd name="connsiteX7" fmla="*/ 164890 w 201676"/>
                <a:gd name="connsiteY7" fmla="*/ 218214 h 395285"/>
                <a:gd name="connsiteX8" fmla="*/ 124716 w 201676"/>
                <a:gd name="connsiteY8" fmla="*/ 181791 h 395285"/>
                <a:gd name="connsiteX9" fmla="*/ 122458 w 201676"/>
                <a:gd name="connsiteY9" fmla="*/ 49814 h 395285"/>
                <a:gd name="connsiteX10" fmla="*/ 64415 w 201676"/>
                <a:gd name="connsiteY10" fmla="*/ 7018 h 395285"/>
                <a:gd name="connsiteX11" fmla="*/ 41142 w 201676"/>
                <a:gd name="connsiteY11" fmla="*/ 15166 h 395285"/>
                <a:gd name="connsiteX12" fmla="*/ 27267 w 201676"/>
                <a:gd name="connsiteY12" fmla="*/ 3025 h 395285"/>
                <a:gd name="connsiteX13" fmla="*/ 3025 w 201676"/>
                <a:gd name="connsiteY13" fmla="*/ 48806 h 395285"/>
                <a:gd name="connsiteX14" fmla="*/ 15045 w 201676"/>
                <a:gd name="connsiteY14" fmla="*/ 96079 h 395285"/>
                <a:gd name="connsiteX15" fmla="*/ 29808 w 201676"/>
                <a:gd name="connsiteY15" fmla="*/ 100394 h 395285"/>
                <a:gd name="connsiteX16" fmla="*/ 28598 w 201676"/>
                <a:gd name="connsiteY16" fmla="*/ 120804 h 395285"/>
                <a:gd name="connsiteX17" fmla="*/ 31018 w 201676"/>
                <a:gd name="connsiteY17" fmla="*/ 135204 h 395285"/>
                <a:gd name="connsiteX18" fmla="*/ 22023 w 201676"/>
                <a:gd name="connsiteY18" fmla="*/ 136091 h 395285"/>
                <a:gd name="connsiteX19" fmla="*/ 21418 w 201676"/>
                <a:gd name="connsiteY19" fmla="*/ 139076 h 395285"/>
                <a:gd name="connsiteX20" fmla="*/ 26823 w 201676"/>
                <a:gd name="connsiteY20" fmla="*/ 141496 h 395285"/>
                <a:gd name="connsiteX21" fmla="*/ 26218 w 201676"/>
                <a:gd name="connsiteY21" fmla="*/ 148393 h 395285"/>
                <a:gd name="connsiteX22" fmla="*/ 18110 w 201676"/>
                <a:gd name="connsiteY22" fmla="*/ 159808 h 395285"/>
                <a:gd name="connsiteX23" fmla="*/ 19926 w 201676"/>
                <a:gd name="connsiteY23" fmla="*/ 169408 h 395285"/>
                <a:gd name="connsiteX24" fmla="*/ 29243 w 201676"/>
                <a:gd name="connsiteY24" fmla="*/ 175700 h 395285"/>
                <a:gd name="connsiteX25" fmla="*/ 31058 w 201676"/>
                <a:gd name="connsiteY25" fmla="*/ 183203 h 395285"/>
                <a:gd name="connsiteX26" fmla="*/ 23556 w 201676"/>
                <a:gd name="connsiteY26" fmla="*/ 197038 h 395285"/>
                <a:gd name="connsiteX27" fmla="*/ 27468 w 201676"/>
                <a:gd name="connsiteY27" fmla="*/ 215350 h 395285"/>
                <a:gd name="connsiteX28" fmla="*/ 32873 w 201676"/>
                <a:gd name="connsiteY28" fmla="*/ 220755 h 395285"/>
                <a:gd name="connsiteX29" fmla="*/ 33478 w 201676"/>
                <a:gd name="connsiteY29" fmla="*/ 227652 h 395285"/>
                <a:gd name="connsiteX30" fmla="*/ 25048 w 201676"/>
                <a:gd name="connsiteY30" fmla="*/ 228862 h 395285"/>
                <a:gd name="connsiteX31" fmla="*/ 26258 w 201676"/>
                <a:gd name="connsiteY31" fmla="*/ 255887 h 395285"/>
                <a:gd name="connsiteX32" fmla="*/ 19643 w 201676"/>
                <a:gd name="connsiteY32" fmla="*/ 265809 h 395285"/>
                <a:gd name="connsiteX33" fmla="*/ 24766 w 201676"/>
                <a:gd name="connsiteY33" fmla="*/ 276014 h 395285"/>
                <a:gd name="connsiteX34" fmla="*/ 29888 w 201676"/>
                <a:gd name="connsiteY34" fmla="*/ 278434 h 395285"/>
                <a:gd name="connsiteX35" fmla="*/ 35293 w 201676"/>
                <a:gd name="connsiteY35" fmla="*/ 283839 h 395285"/>
                <a:gd name="connsiteX36" fmla="*/ 34083 w 201676"/>
                <a:gd name="connsiteY36" fmla="*/ 287147 h 395285"/>
                <a:gd name="connsiteX37" fmla="*/ 41586 w 201676"/>
                <a:gd name="connsiteY37" fmla="*/ 293762 h 395285"/>
                <a:gd name="connsiteX38" fmla="*/ 39165 w 201676"/>
                <a:gd name="connsiteY38" fmla="*/ 309694 h 395285"/>
                <a:gd name="connsiteX39" fmla="*/ 34971 w 201676"/>
                <a:gd name="connsiteY39" fmla="*/ 310582 h 395285"/>
                <a:gd name="connsiteX40" fmla="*/ 23838 w 201676"/>
                <a:gd name="connsiteY40" fmla="*/ 300054 h 395285"/>
                <a:gd name="connsiteX41" fmla="*/ 23556 w 201676"/>
                <a:gd name="connsiteY41" fmla="*/ 303361 h 395285"/>
                <a:gd name="connsiteX42" fmla="*/ 34365 w 201676"/>
                <a:gd name="connsiteY42" fmla="*/ 317196 h 395285"/>
                <a:gd name="connsiteX43" fmla="*/ 49370 w 201676"/>
                <a:gd name="connsiteY43" fmla="*/ 328006 h 395285"/>
                <a:gd name="connsiteX44" fmla="*/ 89907 w 201676"/>
                <a:gd name="connsiteY44" fmla="*/ 346924 h 395285"/>
                <a:gd name="connsiteX45" fmla="*/ 94425 w 201676"/>
                <a:gd name="connsiteY45" fmla="*/ 361646 h 395285"/>
                <a:gd name="connsiteX46" fmla="*/ 106122 w 201676"/>
                <a:gd name="connsiteY46" fmla="*/ 368543 h 395285"/>
                <a:gd name="connsiteX47" fmla="*/ 108824 w 201676"/>
                <a:gd name="connsiteY47" fmla="*/ 386855 h 395285"/>
                <a:gd name="connsiteX48" fmla="*/ 119675 w 201676"/>
                <a:gd name="connsiteY48" fmla="*/ 394398 h 395285"/>
                <a:gd name="connsiteX49" fmla="*/ 128024 w 201676"/>
                <a:gd name="connsiteY49" fmla="*/ 390324 h 39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1676" h="395285">
                  <a:moveTo>
                    <a:pt x="128024" y="390324"/>
                  </a:moveTo>
                  <a:lnTo>
                    <a:pt x="142101" y="375279"/>
                  </a:lnTo>
                  <a:lnTo>
                    <a:pt x="145691" y="338050"/>
                  </a:lnTo>
                  <a:lnTo>
                    <a:pt x="167432" y="327159"/>
                  </a:lnTo>
                  <a:lnTo>
                    <a:pt x="180218" y="292027"/>
                  </a:lnTo>
                  <a:lnTo>
                    <a:pt x="200950" y="254717"/>
                  </a:lnTo>
                  <a:lnTo>
                    <a:pt x="184332" y="227935"/>
                  </a:lnTo>
                  <a:lnTo>
                    <a:pt x="164890" y="218214"/>
                  </a:lnTo>
                  <a:lnTo>
                    <a:pt x="124716" y="181791"/>
                  </a:lnTo>
                  <a:lnTo>
                    <a:pt x="122458" y="49814"/>
                  </a:lnTo>
                  <a:lnTo>
                    <a:pt x="64415" y="7018"/>
                  </a:lnTo>
                  <a:lnTo>
                    <a:pt x="41142" y="15166"/>
                  </a:lnTo>
                  <a:lnTo>
                    <a:pt x="27267" y="3025"/>
                  </a:lnTo>
                  <a:lnTo>
                    <a:pt x="3025" y="48806"/>
                  </a:lnTo>
                  <a:lnTo>
                    <a:pt x="15045" y="96079"/>
                  </a:lnTo>
                  <a:cubicBezTo>
                    <a:pt x="20450" y="97773"/>
                    <a:pt x="29001" y="100394"/>
                    <a:pt x="29808" y="100394"/>
                  </a:cubicBezTo>
                  <a:cubicBezTo>
                    <a:pt x="31018" y="100394"/>
                    <a:pt x="28598" y="120804"/>
                    <a:pt x="28598" y="120804"/>
                  </a:cubicBezTo>
                  <a:lnTo>
                    <a:pt x="31018" y="135204"/>
                  </a:lnTo>
                  <a:lnTo>
                    <a:pt x="22023" y="136091"/>
                  </a:lnTo>
                  <a:lnTo>
                    <a:pt x="21418" y="139076"/>
                  </a:lnTo>
                  <a:lnTo>
                    <a:pt x="26823" y="141496"/>
                  </a:lnTo>
                  <a:lnTo>
                    <a:pt x="26218" y="148393"/>
                  </a:lnTo>
                  <a:lnTo>
                    <a:pt x="18110" y="159808"/>
                  </a:lnTo>
                  <a:lnTo>
                    <a:pt x="19926" y="169408"/>
                  </a:lnTo>
                  <a:lnTo>
                    <a:pt x="29243" y="175700"/>
                  </a:lnTo>
                  <a:lnTo>
                    <a:pt x="31058" y="183203"/>
                  </a:lnTo>
                  <a:lnTo>
                    <a:pt x="23556" y="197038"/>
                  </a:lnTo>
                  <a:lnTo>
                    <a:pt x="27468" y="215350"/>
                  </a:lnTo>
                  <a:lnTo>
                    <a:pt x="32873" y="220755"/>
                  </a:lnTo>
                  <a:lnTo>
                    <a:pt x="33478" y="227652"/>
                  </a:lnTo>
                  <a:lnTo>
                    <a:pt x="25048" y="228862"/>
                  </a:lnTo>
                  <a:lnTo>
                    <a:pt x="26258" y="255887"/>
                  </a:lnTo>
                  <a:lnTo>
                    <a:pt x="19643" y="265809"/>
                  </a:lnTo>
                  <a:lnTo>
                    <a:pt x="24766" y="276014"/>
                  </a:lnTo>
                  <a:lnTo>
                    <a:pt x="29888" y="278434"/>
                  </a:lnTo>
                  <a:lnTo>
                    <a:pt x="35293" y="283839"/>
                  </a:lnTo>
                  <a:lnTo>
                    <a:pt x="34083" y="287147"/>
                  </a:lnTo>
                  <a:lnTo>
                    <a:pt x="41586" y="293762"/>
                  </a:lnTo>
                  <a:lnTo>
                    <a:pt x="39165" y="309694"/>
                  </a:lnTo>
                  <a:lnTo>
                    <a:pt x="34971" y="310582"/>
                  </a:lnTo>
                  <a:lnTo>
                    <a:pt x="23838" y="300054"/>
                  </a:lnTo>
                  <a:lnTo>
                    <a:pt x="23556" y="303361"/>
                  </a:lnTo>
                  <a:lnTo>
                    <a:pt x="34365" y="317196"/>
                  </a:lnTo>
                  <a:lnTo>
                    <a:pt x="49370" y="328006"/>
                  </a:lnTo>
                  <a:lnTo>
                    <a:pt x="89907" y="346924"/>
                  </a:lnTo>
                  <a:lnTo>
                    <a:pt x="94425" y="361646"/>
                  </a:lnTo>
                  <a:lnTo>
                    <a:pt x="106122" y="368543"/>
                  </a:lnTo>
                  <a:lnTo>
                    <a:pt x="108824" y="386855"/>
                  </a:lnTo>
                  <a:lnTo>
                    <a:pt x="119675" y="394398"/>
                  </a:lnTo>
                  <a:lnTo>
                    <a:pt x="128024" y="390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orme libre : forme 1518">
              <a:extLst>
                <a:ext uri="{FF2B5EF4-FFF2-40B4-BE49-F238E27FC236}">
                  <a16:creationId xmlns:a16="http://schemas.microsoft.com/office/drawing/2014/main" id="{EAA74A73-6A73-424F-8678-F8DAFD386D8F}"/>
                </a:ext>
              </a:extLst>
            </p:cNvPr>
            <p:cNvSpPr/>
            <p:nvPr/>
          </p:nvSpPr>
          <p:spPr>
            <a:xfrm>
              <a:off x="6140408" y="3790404"/>
              <a:ext cx="1210057" cy="1234258"/>
            </a:xfrm>
            <a:custGeom>
              <a:avLst/>
              <a:gdLst>
                <a:gd name="connsiteX0" fmla="*/ 1133541 w 1210057"/>
                <a:gd name="connsiteY0" fmla="*/ 1065334 h 1234258"/>
                <a:gd name="connsiteX1" fmla="*/ 1141810 w 1210057"/>
                <a:gd name="connsiteY1" fmla="*/ 1031493 h 1234258"/>
                <a:gd name="connsiteX2" fmla="*/ 1140076 w 1210057"/>
                <a:gd name="connsiteY2" fmla="*/ 1024596 h 1234258"/>
                <a:gd name="connsiteX3" fmla="*/ 1092238 w 1210057"/>
                <a:gd name="connsiteY3" fmla="*/ 1020159 h 1234258"/>
                <a:gd name="connsiteX4" fmla="*/ 1056783 w 1210057"/>
                <a:gd name="connsiteY4" fmla="*/ 973652 h 1234258"/>
                <a:gd name="connsiteX5" fmla="*/ 1078201 w 1210057"/>
                <a:gd name="connsiteY5" fmla="*/ 936665 h 1234258"/>
                <a:gd name="connsiteX6" fmla="*/ 1073563 w 1210057"/>
                <a:gd name="connsiteY6" fmla="*/ 921499 h 1234258"/>
                <a:gd name="connsiteX7" fmla="*/ 1049362 w 1210057"/>
                <a:gd name="connsiteY7" fmla="*/ 902662 h 1234258"/>
                <a:gd name="connsiteX8" fmla="*/ 1039479 w 1210057"/>
                <a:gd name="connsiteY8" fmla="*/ 885722 h 1234258"/>
                <a:gd name="connsiteX9" fmla="*/ 1055815 w 1210057"/>
                <a:gd name="connsiteY9" fmla="*/ 858455 h 1234258"/>
                <a:gd name="connsiteX10" fmla="*/ 1081993 w 1210057"/>
                <a:gd name="connsiteY10" fmla="*/ 859463 h 1234258"/>
                <a:gd name="connsiteX11" fmla="*/ 1087640 w 1210057"/>
                <a:gd name="connsiteY11" fmla="*/ 855228 h 1234258"/>
                <a:gd name="connsiteX12" fmla="*/ 1088930 w 1210057"/>
                <a:gd name="connsiteY12" fmla="*/ 840344 h 1234258"/>
                <a:gd name="connsiteX13" fmla="*/ 1061220 w 1210057"/>
                <a:gd name="connsiteY13" fmla="*/ 791821 h 1234258"/>
                <a:gd name="connsiteX14" fmla="*/ 1084615 w 1210057"/>
                <a:gd name="connsiteY14" fmla="*/ 765603 h 1234258"/>
                <a:gd name="connsiteX15" fmla="*/ 1065052 w 1210057"/>
                <a:gd name="connsiteY15" fmla="*/ 727325 h 1234258"/>
                <a:gd name="connsiteX16" fmla="*/ 1064245 w 1210057"/>
                <a:gd name="connsiteY16" fmla="*/ 696348 h 1234258"/>
                <a:gd name="connsiteX17" fmla="*/ 1051257 w 1210057"/>
                <a:gd name="connsiteY17" fmla="*/ 692556 h 1234258"/>
                <a:gd name="connsiteX18" fmla="*/ 1033590 w 1210057"/>
                <a:gd name="connsiteY18" fmla="*/ 701753 h 1234258"/>
                <a:gd name="connsiteX19" fmla="*/ 1011608 w 1210057"/>
                <a:gd name="connsiteY19" fmla="*/ 746767 h 1234258"/>
                <a:gd name="connsiteX20" fmla="*/ 976072 w 1210057"/>
                <a:gd name="connsiteY20" fmla="*/ 729866 h 1234258"/>
                <a:gd name="connsiteX21" fmla="*/ 997087 w 1210057"/>
                <a:gd name="connsiteY21" fmla="*/ 693403 h 1234258"/>
                <a:gd name="connsiteX22" fmla="*/ 996119 w 1210057"/>
                <a:gd name="connsiteY22" fmla="*/ 674284 h 1234258"/>
                <a:gd name="connsiteX23" fmla="*/ 1021732 w 1210057"/>
                <a:gd name="connsiteY23" fmla="*/ 640120 h 1234258"/>
                <a:gd name="connsiteX24" fmla="*/ 1031090 w 1210057"/>
                <a:gd name="connsiteY24" fmla="*/ 636530 h 1234258"/>
                <a:gd name="connsiteX25" fmla="*/ 1033752 w 1210057"/>
                <a:gd name="connsiteY25" fmla="*/ 606360 h 1234258"/>
                <a:gd name="connsiteX26" fmla="*/ 1089051 w 1210057"/>
                <a:gd name="connsiteY26" fmla="*/ 566710 h 1234258"/>
                <a:gd name="connsiteX27" fmla="*/ 1089051 w 1210057"/>
                <a:gd name="connsiteY27" fmla="*/ 538475 h 1234258"/>
                <a:gd name="connsiteX28" fmla="*/ 1133622 w 1210057"/>
                <a:gd name="connsiteY28" fmla="*/ 542711 h 1234258"/>
                <a:gd name="connsiteX29" fmla="*/ 1148344 w 1210057"/>
                <a:gd name="connsiteY29" fmla="*/ 529239 h 1234258"/>
                <a:gd name="connsiteX30" fmla="*/ 1140439 w 1210057"/>
                <a:gd name="connsiteY30" fmla="*/ 513387 h 1234258"/>
                <a:gd name="connsiteX31" fmla="*/ 1150563 w 1210057"/>
                <a:gd name="connsiteY31" fmla="*/ 479909 h 1234258"/>
                <a:gd name="connsiteX32" fmla="*/ 1168673 w 1210057"/>
                <a:gd name="connsiteY32" fmla="*/ 385605 h 1234258"/>
                <a:gd name="connsiteX33" fmla="*/ 1201062 w 1210057"/>
                <a:gd name="connsiteY33" fmla="*/ 357007 h 1234258"/>
                <a:gd name="connsiteX34" fmla="*/ 1208081 w 1210057"/>
                <a:gd name="connsiteY34" fmla="*/ 341882 h 1234258"/>
                <a:gd name="connsiteX35" fmla="*/ 1131847 w 1210057"/>
                <a:gd name="connsiteY35" fmla="*/ 321391 h 1234258"/>
                <a:gd name="connsiteX36" fmla="*/ 1082073 w 1210057"/>
                <a:gd name="connsiteY36" fmla="*/ 311428 h 1234258"/>
                <a:gd name="connsiteX37" fmla="*/ 1059163 w 1210057"/>
                <a:gd name="connsiteY37" fmla="*/ 274764 h 1234258"/>
                <a:gd name="connsiteX38" fmla="*/ 1010962 w 1210057"/>
                <a:gd name="connsiteY38" fmla="*/ 270286 h 1234258"/>
                <a:gd name="connsiteX39" fmla="*/ 991803 w 1210057"/>
                <a:gd name="connsiteY39" fmla="*/ 256613 h 1234258"/>
                <a:gd name="connsiteX40" fmla="*/ 965303 w 1210057"/>
                <a:gd name="connsiteY40" fmla="*/ 256613 h 1234258"/>
                <a:gd name="connsiteX41" fmla="*/ 911697 w 1210057"/>
                <a:gd name="connsiteY41" fmla="*/ 209219 h 1234258"/>
                <a:gd name="connsiteX42" fmla="*/ 911697 w 1210057"/>
                <a:gd name="connsiteY42" fmla="*/ 171062 h 1234258"/>
                <a:gd name="connsiteX43" fmla="*/ 885883 w 1210057"/>
                <a:gd name="connsiteY43" fmla="*/ 196029 h 1234258"/>
                <a:gd name="connsiteX44" fmla="*/ 843087 w 1210057"/>
                <a:gd name="connsiteY44" fmla="*/ 177153 h 1234258"/>
                <a:gd name="connsiteX45" fmla="*/ 848573 w 1210057"/>
                <a:gd name="connsiteY45" fmla="*/ 139721 h 1234258"/>
                <a:gd name="connsiteX46" fmla="*/ 807753 w 1210057"/>
                <a:gd name="connsiteY46" fmla="*/ 125846 h 1234258"/>
                <a:gd name="connsiteX47" fmla="*/ 801865 w 1210057"/>
                <a:gd name="connsiteY47" fmla="*/ 109147 h 1234258"/>
                <a:gd name="connsiteX48" fmla="*/ 783230 w 1210057"/>
                <a:gd name="connsiteY48" fmla="*/ 98499 h 1234258"/>
                <a:gd name="connsiteX49" fmla="*/ 764353 w 1210057"/>
                <a:gd name="connsiteY49" fmla="*/ 67320 h 1234258"/>
                <a:gd name="connsiteX50" fmla="*/ 739506 w 1210057"/>
                <a:gd name="connsiteY50" fmla="*/ 76193 h 1234258"/>
                <a:gd name="connsiteX51" fmla="*/ 719379 w 1210057"/>
                <a:gd name="connsiteY51" fmla="*/ 53565 h 1234258"/>
                <a:gd name="connsiteX52" fmla="*/ 707198 w 1210057"/>
                <a:gd name="connsiteY52" fmla="*/ 3025 h 1234258"/>
                <a:gd name="connsiteX53" fmla="*/ 664241 w 1210057"/>
                <a:gd name="connsiteY53" fmla="*/ 9398 h 1234258"/>
                <a:gd name="connsiteX54" fmla="*/ 637216 w 1210057"/>
                <a:gd name="connsiteY54" fmla="*/ 23798 h 1234258"/>
                <a:gd name="connsiteX55" fmla="*/ 631367 w 1210057"/>
                <a:gd name="connsiteY55" fmla="*/ 41344 h 1234258"/>
                <a:gd name="connsiteX56" fmla="*/ 626406 w 1210057"/>
                <a:gd name="connsiteY56" fmla="*/ 82768 h 1234258"/>
                <a:gd name="connsiteX57" fmla="*/ 626406 w 1210057"/>
                <a:gd name="connsiteY57" fmla="*/ 92691 h 1234258"/>
                <a:gd name="connsiteX58" fmla="*/ 622816 w 1210057"/>
                <a:gd name="connsiteY58" fmla="*/ 99910 h 1234258"/>
                <a:gd name="connsiteX59" fmla="*/ 621001 w 1210057"/>
                <a:gd name="connsiteY59" fmla="*/ 107574 h 1234258"/>
                <a:gd name="connsiteX60" fmla="*/ 627737 w 1210057"/>
                <a:gd name="connsiteY60" fmla="*/ 114310 h 1234258"/>
                <a:gd name="connsiteX61" fmla="*/ 625479 w 1210057"/>
                <a:gd name="connsiteY61" fmla="*/ 118828 h 1234258"/>
                <a:gd name="connsiteX62" fmla="*/ 618743 w 1210057"/>
                <a:gd name="connsiteY62" fmla="*/ 117940 h 1234258"/>
                <a:gd name="connsiteX63" fmla="*/ 610191 w 1210057"/>
                <a:gd name="connsiteY63" fmla="*/ 129194 h 1234258"/>
                <a:gd name="connsiteX64" fmla="*/ 584982 w 1210057"/>
                <a:gd name="connsiteY64" fmla="*/ 147224 h 1234258"/>
                <a:gd name="connsiteX65" fmla="*/ 524197 w 1210057"/>
                <a:gd name="connsiteY65" fmla="*/ 155775 h 1234258"/>
                <a:gd name="connsiteX66" fmla="*/ 506651 w 1210057"/>
                <a:gd name="connsiteY66" fmla="*/ 164770 h 1234258"/>
                <a:gd name="connsiteX67" fmla="*/ 490880 w 1210057"/>
                <a:gd name="connsiteY67" fmla="*/ 169287 h 1234258"/>
                <a:gd name="connsiteX68" fmla="*/ 476036 w 1210057"/>
                <a:gd name="connsiteY68" fmla="*/ 197199 h 1234258"/>
                <a:gd name="connsiteX69" fmla="*/ 489992 w 1210057"/>
                <a:gd name="connsiteY69" fmla="*/ 204419 h 1234258"/>
                <a:gd name="connsiteX70" fmla="*/ 494510 w 1210057"/>
                <a:gd name="connsiteY70" fmla="*/ 210268 h 1234258"/>
                <a:gd name="connsiteX71" fmla="*/ 477408 w 1210057"/>
                <a:gd name="connsiteY71" fmla="*/ 212083 h 1234258"/>
                <a:gd name="connsiteX72" fmla="*/ 470188 w 1210057"/>
                <a:gd name="connsiteY72" fmla="*/ 222005 h 1234258"/>
                <a:gd name="connsiteX73" fmla="*/ 442276 w 1210057"/>
                <a:gd name="connsiteY73" fmla="*/ 225151 h 1234258"/>
                <a:gd name="connsiteX74" fmla="*/ 437758 w 1210057"/>
                <a:gd name="connsiteY74" fmla="*/ 218859 h 1234258"/>
                <a:gd name="connsiteX75" fmla="*/ 374714 w 1210057"/>
                <a:gd name="connsiteY75" fmla="*/ 199498 h 1234258"/>
                <a:gd name="connsiteX76" fmla="*/ 358943 w 1210057"/>
                <a:gd name="connsiteY76" fmla="*/ 202201 h 1234258"/>
                <a:gd name="connsiteX77" fmla="*/ 358500 w 1210057"/>
                <a:gd name="connsiteY77" fmla="*/ 187357 h 1234258"/>
                <a:gd name="connsiteX78" fmla="*/ 350836 w 1210057"/>
                <a:gd name="connsiteY78" fmla="*/ 173845 h 1234258"/>
                <a:gd name="connsiteX79" fmla="*/ 358943 w 1210057"/>
                <a:gd name="connsiteY79" fmla="*/ 163479 h 1234258"/>
                <a:gd name="connsiteX80" fmla="*/ 358943 w 1210057"/>
                <a:gd name="connsiteY80" fmla="*/ 154928 h 1234258"/>
                <a:gd name="connsiteX81" fmla="*/ 344100 w 1210057"/>
                <a:gd name="connsiteY81" fmla="*/ 148635 h 1234258"/>
                <a:gd name="connsiteX82" fmla="*/ 328329 w 1210057"/>
                <a:gd name="connsiteY82" fmla="*/ 156299 h 1234258"/>
                <a:gd name="connsiteX83" fmla="*/ 300417 w 1210057"/>
                <a:gd name="connsiteY83" fmla="*/ 141456 h 1234258"/>
                <a:gd name="connsiteX84" fmla="*/ 293681 w 1210057"/>
                <a:gd name="connsiteY84" fmla="*/ 145046 h 1234258"/>
                <a:gd name="connsiteX85" fmla="*/ 299529 w 1210057"/>
                <a:gd name="connsiteY85" fmla="*/ 149079 h 1234258"/>
                <a:gd name="connsiteX86" fmla="*/ 301788 w 1210057"/>
                <a:gd name="connsiteY86" fmla="*/ 154040 h 1234258"/>
                <a:gd name="connsiteX87" fmla="*/ 298642 w 1210057"/>
                <a:gd name="connsiteY87" fmla="*/ 163479 h 1234258"/>
                <a:gd name="connsiteX88" fmla="*/ 300901 w 1210057"/>
                <a:gd name="connsiteY88" fmla="*/ 191834 h 1234258"/>
                <a:gd name="connsiteX89" fmla="*/ 307637 w 1210057"/>
                <a:gd name="connsiteY89" fmla="*/ 197683 h 1234258"/>
                <a:gd name="connsiteX90" fmla="*/ 313485 w 1210057"/>
                <a:gd name="connsiteY90" fmla="*/ 213454 h 1234258"/>
                <a:gd name="connsiteX91" fmla="*/ 313929 w 1210057"/>
                <a:gd name="connsiteY91" fmla="*/ 234630 h 1234258"/>
                <a:gd name="connsiteX92" fmla="*/ 317963 w 1210057"/>
                <a:gd name="connsiteY92" fmla="*/ 245884 h 1234258"/>
                <a:gd name="connsiteX93" fmla="*/ 310299 w 1210057"/>
                <a:gd name="connsiteY93" fmla="*/ 275167 h 1234258"/>
                <a:gd name="connsiteX94" fmla="*/ 310743 w 1210057"/>
                <a:gd name="connsiteY94" fmla="*/ 287308 h 1234258"/>
                <a:gd name="connsiteX95" fmla="*/ 320181 w 1210057"/>
                <a:gd name="connsiteY95" fmla="*/ 299933 h 1234258"/>
                <a:gd name="connsiteX96" fmla="*/ 282347 w 1210057"/>
                <a:gd name="connsiteY96" fmla="*/ 295899 h 1234258"/>
                <a:gd name="connsiteX97" fmla="*/ 278313 w 1210057"/>
                <a:gd name="connsiteY97" fmla="*/ 284202 h 1234258"/>
                <a:gd name="connsiteX98" fmla="*/ 267060 w 1210057"/>
                <a:gd name="connsiteY98" fmla="*/ 286461 h 1234258"/>
                <a:gd name="connsiteX99" fmla="*/ 263913 w 1210057"/>
                <a:gd name="connsiteY99" fmla="*/ 294568 h 1234258"/>
                <a:gd name="connsiteX100" fmla="*/ 258509 w 1210057"/>
                <a:gd name="connsiteY100" fmla="*/ 286461 h 1234258"/>
                <a:gd name="connsiteX101" fmla="*/ 248142 w 1210057"/>
                <a:gd name="connsiteY101" fmla="*/ 291866 h 1234258"/>
                <a:gd name="connsiteX102" fmla="*/ 236445 w 1210057"/>
                <a:gd name="connsiteY102" fmla="*/ 282871 h 1234258"/>
                <a:gd name="connsiteX103" fmla="*/ 222933 w 1210057"/>
                <a:gd name="connsiteY103" fmla="*/ 281500 h 1234258"/>
                <a:gd name="connsiteX104" fmla="*/ 208089 w 1210057"/>
                <a:gd name="connsiteY104" fmla="*/ 296343 h 1234258"/>
                <a:gd name="connsiteX105" fmla="*/ 201354 w 1210057"/>
                <a:gd name="connsiteY105" fmla="*/ 295899 h 1234258"/>
                <a:gd name="connsiteX106" fmla="*/ 192802 w 1210057"/>
                <a:gd name="connsiteY106" fmla="*/ 287348 h 1234258"/>
                <a:gd name="connsiteX107" fmla="*/ 190100 w 1210057"/>
                <a:gd name="connsiteY107" fmla="*/ 277426 h 1234258"/>
                <a:gd name="connsiteX108" fmla="*/ 179734 w 1210057"/>
                <a:gd name="connsiteY108" fmla="*/ 254475 h 1234258"/>
                <a:gd name="connsiteX109" fmla="*/ 173885 w 1210057"/>
                <a:gd name="connsiteY109" fmla="*/ 248626 h 1234258"/>
                <a:gd name="connsiteX110" fmla="*/ 170739 w 1210057"/>
                <a:gd name="connsiteY110" fmla="*/ 243222 h 1234258"/>
                <a:gd name="connsiteX111" fmla="*/ 161744 w 1210057"/>
                <a:gd name="connsiteY111" fmla="*/ 240963 h 1234258"/>
                <a:gd name="connsiteX112" fmla="*/ 150047 w 1210057"/>
                <a:gd name="connsiteY112" fmla="*/ 244109 h 1234258"/>
                <a:gd name="connsiteX113" fmla="*/ 128871 w 1210057"/>
                <a:gd name="connsiteY113" fmla="*/ 239148 h 1234258"/>
                <a:gd name="connsiteX114" fmla="*/ 127742 w 1210057"/>
                <a:gd name="connsiteY114" fmla="*/ 251248 h 1234258"/>
                <a:gd name="connsiteX115" fmla="*/ 120239 w 1210057"/>
                <a:gd name="connsiteY115" fmla="*/ 256048 h 1234258"/>
                <a:gd name="connsiteX116" fmla="*/ 99830 w 1210057"/>
                <a:gd name="connsiteY116" fmla="*/ 251531 h 1234258"/>
                <a:gd name="connsiteX117" fmla="*/ 94425 w 1210057"/>
                <a:gd name="connsiteY117" fmla="*/ 255120 h 1234258"/>
                <a:gd name="connsiteX118" fmla="*/ 89907 w 1210057"/>
                <a:gd name="connsiteY118" fmla="*/ 253023 h 1234258"/>
                <a:gd name="connsiteX119" fmla="*/ 87205 w 1210057"/>
                <a:gd name="connsiteY119" fmla="*/ 248506 h 1234258"/>
                <a:gd name="connsiteX120" fmla="*/ 76072 w 1210057"/>
                <a:gd name="connsiteY120" fmla="*/ 246408 h 1234258"/>
                <a:gd name="connsiteX121" fmla="*/ 61350 w 1210057"/>
                <a:gd name="connsiteY121" fmla="*/ 250926 h 1234258"/>
                <a:gd name="connsiteX122" fmla="*/ 55340 w 1210057"/>
                <a:gd name="connsiteY122" fmla="*/ 247013 h 1234258"/>
                <a:gd name="connsiteX123" fmla="*/ 37915 w 1210057"/>
                <a:gd name="connsiteY123" fmla="*/ 248506 h 1234258"/>
                <a:gd name="connsiteX124" fmla="*/ 25895 w 1210057"/>
                <a:gd name="connsiteY124" fmla="*/ 252700 h 1234258"/>
                <a:gd name="connsiteX125" fmla="*/ 20490 w 1210057"/>
                <a:gd name="connsiteY125" fmla="*/ 253305 h 1234258"/>
                <a:gd name="connsiteX126" fmla="*/ 10285 w 1210057"/>
                <a:gd name="connsiteY126" fmla="*/ 256613 h 1234258"/>
                <a:gd name="connsiteX127" fmla="*/ 3993 w 1210057"/>
                <a:gd name="connsiteY127" fmla="*/ 284243 h 1234258"/>
                <a:gd name="connsiteX128" fmla="*/ 36423 w 1210057"/>
                <a:gd name="connsiteY128" fmla="*/ 284243 h 1234258"/>
                <a:gd name="connsiteX129" fmla="*/ 35213 w 1210057"/>
                <a:gd name="connsiteY129" fmla="*/ 290252 h 1234258"/>
                <a:gd name="connsiteX130" fmla="*/ 40900 w 1210057"/>
                <a:gd name="connsiteY130" fmla="*/ 291745 h 1234258"/>
                <a:gd name="connsiteX131" fmla="*/ 43602 w 1210057"/>
                <a:gd name="connsiteY131" fmla="*/ 296545 h 1234258"/>
                <a:gd name="connsiteX132" fmla="*/ 36987 w 1210057"/>
                <a:gd name="connsiteY132" fmla="*/ 297150 h 1234258"/>
                <a:gd name="connsiteX133" fmla="*/ 22265 w 1210057"/>
                <a:gd name="connsiteY133" fmla="*/ 294165 h 1234258"/>
                <a:gd name="connsiteX134" fmla="*/ 18070 w 1210057"/>
                <a:gd name="connsiteY134" fmla="*/ 298078 h 1234258"/>
                <a:gd name="connsiteX135" fmla="*/ 21660 w 1210057"/>
                <a:gd name="connsiteY135" fmla="*/ 310380 h 1234258"/>
                <a:gd name="connsiteX136" fmla="*/ 29767 w 1210057"/>
                <a:gd name="connsiteY136" fmla="*/ 305862 h 1234258"/>
                <a:gd name="connsiteX137" fmla="*/ 39690 w 1210057"/>
                <a:gd name="connsiteY137" fmla="*/ 313970 h 1234258"/>
                <a:gd name="connsiteX138" fmla="*/ 39690 w 1210057"/>
                <a:gd name="connsiteY138" fmla="*/ 325385 h 1234258"/>
                <a:gd name="connsiteX139" fmla="*/ 3025 w 1210057"/>
                <a:gd name="connsiteY139" fmla="*/ 324779 h 1234258"/>
                <a:gd name="connsiteX140" fmla="*/ 3025 w 1210057"/>
                <a:gd name="connsiteY140" fmla="*/ 330467 h 1234258"/>
                <a:gd name="connsiteX141" fmla="*/ 18353 w 1210057"/>
                <a:gd name="connsiteY141" fmla="*/ 334662 h 1234258"/>
                <a:gd name="connsiteX142" fmla="*/ 29162 w 1210057"/>
                <a:gd name="connsiteY142" fmla="*/ 350594 h 1234258"/>
                <a:gd name="connsiteX143" fmla="*/ 27670 w 1210057"/>
                <a:gd name="connsiteY143" fmla="*/ 368624 h 1234258"/>
                <a:gd name="connsiteX144" fmla="*/ 42070 w 1210057"/>
                <a:gd name="connsiteY144" fmla="*/ 369511 h 1234258"/>
                <a:gd name="connsiteX145" fmla="*/ 49895 w 1210057"/>
                <a:gd name="connsiteY145" fmla="*/ 361081 h 1234258"/>
                <a:gd name="connsiteX146" fmla="*/ 56792 w 1210057"/>
                <a:gd name="connsiteY146" fmla="*/ 363501 h 1234258"/>
                <a:gd name="connsiteX147" fmla="*/ 65787 w 1210057"/>
                <a:gd name="connsiteY147" fmla="*/ 365316 h 1234258"/>
                <a:gd name="connsiteX148" fmla="*/ 72079 w 1210057"/>
                <a:gd name="connsiteY148" fmla="*/ 369834 h 1234258"/>
                <a:gd name="connsiteX149" fmla="*/ 73894 w 1210057"/>
                <a:gd name="connsiteY149" fmla="*/ 377941 h 1234258"/>
                <a:gd name="connsiteX150" fmla="*/ 86519 w 1210057"/>
                <a:gd name="connsiteY150" fmla="*/ 379756 h 1234258"/>
                <a:gd name="connsiteX151" fmla="*/ 102129 w 1210057"/>
                <a:gd name="connsiteY151" fmla="*/ 387259 h 1234258"/>
                <a:gd name="connsiteX152" fmla="*/ 107534 w 1210057"/>
                <a:gd name="connsiteY152" fmla="*/ 395084 h 1234258"/>
                <a:gd name="connsiteX153" fmla="*/ 119231 w 1210057"/>
                <a:gd name="connsiteY153" fmla="*/ 396576 h 1234258"/>
                <a:gd name="connsiteX154" fmla="*/ 126128 w 1210057"/>
                <a:gd name="connsiteY154" fmla="*/ 403796 h 1234258"/>
                <a:gd name="connsiteX155" fmla="*/ 135728 w 1210057"/>
                <a:gd name="connsiteY155" fmla="*/ 403514 h 1234258"/>
                <a:gd name="connsiteX156" fmla="*/ 133913 w 1210057"/>
                <a:gd name="connsiteY156" fmla="*/ 406821 h 1234258"/>
                <a:gd name="connsiteX157" fmla="*/ 134195 w 1210057"/>
                <a:gd name="connsiteY157" fmla="*/ 413114 h 1234258"/>
                <a:gd name="connsiteX158" fmla="*/ 137180 w 1210057"/>
                <a:gd name="connsiteY158" fmla="*/ 419406 h 1234258"/>
                <a:gd name="connsiteX159" fmla="*/ 149200 w 1210057"/>
                <a:gd name="connsiteY159" fmla="*/ 422391 h 1234258"/>
                <a:gd name="connsiteX160" fmla="*/ 157025 w 1210057"/>
                <a:gd name="connsiteY160" fmla="*/ 416663 h 1234258"/>
                <a:gd name="connsiteX161" fmla="*/ 160615 w 1210057"/>
                <a:gd name="connsiteY161" fmla="*/ 420253 h 1234258"/>
                <a:gd name="connsiteX162" fmla="*/ 165737 w 1210057"/>
                <a:gd name="connsiteY162" fmla="*/ 417833 h 1234258"/>
                <a:gd name="connsiteX163" fmla="*/ 179572 w 1210057"/>
                <a:gd name="connsiteY163" fmla="*/ 422028 h 1234258"/>
                <a:gd name="connsiteX164" fmla="*/ 179290 w 1210057"/>
                <a:gd name="connsiteY164" fmla="*/ 429853 h 1234258"/>
                <a:gd name="connsiteX165" fmla="*/ 160373 w 1210057"/>
                <a:gd name="connsiteY165" fmla="*/ 431950 h 1234258"/>
                <a:gd name="connsiteX166" fmla="*/ 160373 w 1210057"/>
                <a:gd name="connsiteY166" fmla="*/ 437073 h 1234258"/>
                <a:gd name="connsiteX167" fmla="*/ 185300 w 1210057"/>
                <a:gd name="connsiteY167" fmla="*/ 435580 h 1234258"/>
                <a:gd name="connsiteX168" fmla="*/ 198207 w 1210057"/>
                <a:gd name="connsiteY168" fmla="*/ 440703 h 1234258"/>
                <a:gd name="connsiteX169" fmla="*/ 194295 w 1210057"/>
                <a:gd name="connsiteY169" fmla="*/ 449133 h 1234258"/>
                <a:gd name="connsiteX170" fmla="*/ 197280 w 1210057"/>
                <a:gd name="connsiteY170" fmla="*/ 454820 h 1234258"/>
                <a:gd name="connsiteX171" fmla="*/ 188285 w 1210057"/>
                <a:gd name="connsiteY171" fmla="*/ 458128 h 1234258"/>
                <a:gd name="connsiteX172" fmla="*/ 187075 w 1210057"/>
                <a:gd name="connsiteY172" fmla="*/ 459943 h 1234258"/>
                <a:gd name="connsiteX173" fmla="*/ 192480 w 1210057"/>
                <a:gd name="connsiteY173" fmla="*/ 468373 h 1234258"/>
                <a:gd name="connsiteX174" fmla="*/ 192197 w 1210057"/>
                <a:gd name="connsiteY174" fmla="*/ 473778 h 1234258"/>
                <a:gd name="connsiteX175" fmla="*/ 198812 w 1210057"/>
                <a:gd name="connsiteY175" fmla="*/ 474988 h 1234258"/>
                <a:gd name="connsiteX176" fmla="*/ 208130 w 1210057"/>
                <a:gd name="connsiteY176" fmla="*/ 480998 h 1234258"/>
                <a:gd name="connsiteX177" fmla="*/ 218657 w 1210057"/>
                <a:gd name="connsiteY177" fmla="*/ 478013 h 1234258"/>
                <a:gd name="connsiteX178" fmla="*/ 219262 w 1210057"/>
                <a:gd name="connsiteY178" fmla="*/ 491525 h 1234258"/>
                <a:gd name="connsiteX179" fmla="*/ 216278 w 1210057"/>
                <a:gd name="connsiteY179" fmla="*/ 498745 h 1234258"/>
                <a:gd name="connsiteX180" fmla="*/ 231000 w 1210057"/>
                <a:gd name="connsiteY180" fmla="*/ 509555 h 1234258"/>
                <a:gd name="connsiteX181" fmla="*/ 224103 w 1210057"/>
                <a:gd name="connsiteY181" fmla="*/ 524278 h 1234258"/>
                <a:gd name="connsiteX182" fmla="*/ 214503 w 1210057"/>
                <a:gd name="connsiteY182" fmla="*/ 529682 h 1234258"/>
                <a:gd name="connsiteX183" fmla="*/ 214220 w 1210057"/>
                <a:gd name="connsiteY183" fmla="*/ 543800 h 1234258"/>
                <a:gd name="connsiteX184" fmla="*/ 232250 w 1210057"/>
                <a:gd name="connsiteY184" fmla="*/ 567517 h 1234258"/>
                <a:gd name="connsiteX185" fmla="*/ 237938 w 1210057"/>
                <a:gd name="connsiteY185" fmla="*/ 592444 h 1234258"/>
                <a:gd name="connsiteX186" fmla="*/ 264357 w 1210057"/>
                <a:gd name="connsiteY186" fmla="*/ 607166 h 1234258"/>
                <a:gd name="connsiteX187" fmla="*/ 268875 w 1210057"/>
                <a:gd name="connsiteY187" fmla="*/ 621001 h 1234258"/>
                <a:gd name="connsiteX188" fmla="*/ 279402 w 1210057"/>
                <a:gd name="connsiteY188" fmla="*/ 622494 h 1234258"/>
                <a:gd name="connsiteX189" fmla="*/ 287832 w 1210057"/>
                <a:gd name="connsiteY189" fmla="*/ 628504 h 1234258"/>
                <a:gd name="connsiteX190" fmla="*/ 298037 w 1210057"/>
                <a:gd name="connsiteY190" fmla="*/ 627899 h 1234258"/>
                <a:gd name="connsiteX191" fmla="*/ 299529 w 1210057"/>
                <a:gd name="connsiteY191" fmla="*/ 636329 h 1234258"/>
                <a:gd name="connsiteX192" fmla="*/ 290817 w 1210057"/>
                <a:gd name="connsiteY192" fmla="*/ 641129 h 1234258"/>
                <a:gd name="connsiteX193" fmla="*/ 291099 w 1210057"/>
                <a:gd name="connsiteY193" fmla="*/ 647421 h 1234258"/>
                <a:gd name="connsiteX194" fmla="*/ 303119 w 1210057"/>
                <a:gd name="connsiteY194" fmla="*/ 669041 h 1234258"/>
                <a:gd name="connsiteX195" fmla="*/ 298924 w 1210057"/>
                <a:gd name="connsiteY195" fmla="*/ 672348 h 1234258"/>
                <a:gd name="connsiteX196" fmla="*/ 296222 w 1210057"/>
                <a:gd name="connsiteY196" fmla="*/ 686748 h 1234258"/>
                <a:gd name="connsiteX197" fmla="*/ 291099 w 1210057"/>
                <a:gd name="connsiteY197" fmla="*/ 692435 h 1234258"/>
                <a:gd name="connsiteX198" fmla="*/ 291099 w 1210057"/>
                <a:gd name="connsiteY198" fmla="*/ 703850 h 1234258"/>
                <a:gd name="connsiteX199" fmla="*/ 283274 w 1210057"/>
                <a:gd name="connsiteY199" fmla="*/ 702357 h 1234258"/>
                <a:gd name="connsiteX200" fmla="*/ 279079 w 1210057"/>
                <a:gd name="connsiteY200" fmla="*/ 702640 h 1234258"/>
                <a:gd name="connsiteX201" fmla="*/ 278192 w 1210057"/>
                <a:gd name="connsiteY201" fmla="*/ 714055 h 1234258"/>
                <a:gd name="connsiteX202" fmla="*/ 317237 w 1210057"/>
                <a:gd name="connsiteY202" fmla="*/ 753099 h 1234258"/>
                <a:gd name="connsiteX203" fmla="*/ 318447 w 1210057"/>
                <a:gd name="connsiteY203" fmla="*/ 767822 h 1234258"/>
                <a:gd name="connsiteX204" fmla="*/ 314857 w 1210057"/>
                <a:gd name="connsiteY204" fmla="*/ 803559 h 1234258"/>
                <a:gd name="connsiteX205" fmla="*/ 312759 w 1210057"/>
                <a:gd name="connsiteY205" fmla="*/ 769032 h 1234258"/>
                <a:gd name="connsiteX206" fmla="*/ 293237 w 1210057"/>
                <a:gd name="connsiteY206" fmla="*/ 744992 h 1234258"/>
                <a:gd name="connsiteX207" fmla="*/ 286340 w 1210057"/>
                <a:gd name="connsiteY207" fmla="*/ 735997 h 1234258"/>
                <a:gd name="connsiteX208" fmla="*/ 281540 w 1210057"/>
                <a:gd name="connsiteY208" fmla="*/ 740192 h 1234258"/>
                <a:gd name="connsiteX209" fmla="*/ 278837 w 1210057"/>
                <a:gd name="connsiteY209" fmla="*/ 750719 h 1234258"/>
                <a:gd name="connsiteX210" fmla="*/ 259315 w 1210057"/>
                <a:gd name="connsiteY210" fmla="*/ 848936 h 1234258"/>
                <a:gd name="connsiteX211" fmla="*/ 266535 w 1210057"/>
                <a:gd name="connsiteY211" fmla="*/ 850428 h 1234258"/>
                <a:gd name="connsiteX212" fmla="*/ 269520 w 1210057"/>
                <a:gd name="connsiteY212" fmla="*/ 858536 h 1234258"/>
                <a:gd name="connsiteX213" fmla="*/ 257500 w 1210057"/>
                <a:gd name="connsiteY213" fmla="*/ 859423 h 1234258"/>
                <a:gd name="connsiteX214" fmla="*/ 253588 w 1210057"/>
                <a:gd name="connsiteY214" fmla="*/ 872048 h 1234258"/>
                <a:gd name="connsiteX215" fmla="*/ 210348 w 1210057"/>
                <a:gd name="connsiteY215" fmla="*/ 1007211 h 1234258"/>
                <a:gd name="connsiteX216" fmla="*/ 193811 w 1210057"/>
                <a:gd name="connsiteY216" fmla="*/ 1024919 h 1234258"/>
                <a:gd name="connsiteX217" fmla="*/ 178443 w 1210057"/>
                <a:gd name="connsiteY217" fmla="*/ 1026572 h 1234258"/>
                <a:gd name="connsiteX218" fmla="*/ 183566 w 1210057"/>
                <a:gd name="connsiteY218" fmla="*/ 1038834 h 1234258"/>
                <a:gd name="connsiteX219" fmla="*/ 204500 w 1210057"/>
                <a:gd name="connsiteY219" fmla="*/ 1039721 h 1234258"/>
                <a:gd name="connsiteX220" fmla="*/ 219101 w 1210057"/>
                <a:gd name="connsiteY220" fmla="*/ 1059647 h 1234258"/>
                <a:gd name="connsiteX221" fmla="*/ 216560 w 1210057"/>
                <a:gd name="connsiteY221" fmla="*/ 1083364 h 1234258"/>
                <a:gd name="connsiteX222" fmla="*/ 290212 w 1210057"/>
                <a:gd name="connsiteY222" fmla="*/ 1125313 h 1234258"/>
                <a:gd name="connsiteX223" fmla="*/ 330910 w 1210057"/>
                <a:gd name="connsiteY223" fmla="*/ 1132251 h 1234258"/>
                <a:gd name="connsiteX224" fmla="*/ 337646 w 1210057"/>
                <a:gd name="connsiteY224" fmla="*/ 1144795 h 1234258"/>
                <a:gd name="connsiteX225" fmla="*/ 396697 w 1210057"/>
                <a:gd name="connsiteY225" fmla="*/ 1161211 h 1234258"/>
                <a:gd name="connsiteX226" fmla="*/ 426505 w 1210057"/>
                <a:gd name="connsiteY226" fmla="*/ 1137172 h 1234258"/>
                <a:gd name="connsiteX227" fmla="*/ 486362 w 1210057"/>
                <a:gd name="connsiteY227" fmla="*/ 1170085 h 1234258"/>
                <a:gd name="connsiteX228" fmla="*/ 525810 w 1210057"/>
                <a:gd name="connsiteY228" fmla="*/ 1180935 h 1234258"/>
                <a:gd name="connsiteX229" fmla="*/ 543921 w 1210057"/>
                <a:gd name="connsiteY229" fmla="*/ 1211146 h 1234258"/>
                <a:gd name="connsiteX230" fmla="*/ 554448 w 1210057"/>
                <a:gd name="connsiteY230" fmla="*/ 1223610 h 1234258"/>
                <a:gd name="connsiteX231" fmla="*/ 574495 w 1210057"/>
                <a:gd name="connsiteY231" fmla="*/ 1216107 h 1234258"/>
                <a:gd name="connsiteX232" fmla="*/ 608981 w 1210057"/>
                <a:gd name="connsiteY232" fmla="*/ 1232887 h 1234258"/>
                <a:gd name="connsiteX233" fmla="*/ 662143 w 1210057"/>
                <a:gd name="connsiteY233" fmla="*/ 1214857 h 1234258"/>
                <a:gd name="connsiteX234" fmla="*/ 671299 w 1210057"/>
                <a:gd name="connsiteY234" fmla="*/ 1215745 h 1234258"/>
                <a:gd name="connsiteX235" fmla="*/ 666903 w 1210057"/>
                <a:gd name="connsiteY235" fmla="*/ 1209694 h 1234258"/>
                <a:gd name="connsiteX236" fmla="*/ 663595 w 1210057"/>
                <a:gd name="connsiteY236" fmla="*/ 1191987 h 1234258"/>
                <a:gd name="connsiteX237" fmla="*/ 665693 w 1210057"/>
                <a:gd name="connsiteY237" fmla="*/ 1183275 h 1234258"/>
                <a:gd name="connsiteX238" fmla="*/ 667185 w 1210057"/>
                <a:gd name="connsiteY238" fmla="*/ 1174845 h 1234258"/>
                <a:gd name="connsiteX239" fmla="*/ 657263 w 1210057"/>
                <a:gd name="connsiteY239" fmla="*/ 1170327 h 1234258"/>
                <a:gd name="connsiteX240" fmla="*/ 659360 w 1210057"/>
                <a:gd name="connsiteY240" fmla="*/ 1163430 h 1234258"/>
                <a:gd name="connsiteX241" fmla="*/ 665370 w 1210057"/>
                <a:gd name="connsiteY241" fmla="*/ 1156210 h 1234258"/>
                <a:gd name="connsiteX242" fmla="*/ 666863 w 1210057"/>
                <a:gd name="connsiteY242" fmla="*/ 1148102 h 1234258"/>
                <a:gd name="connsiteX243" fmla="*/ 672267 w 1210057"/>
                <a:gd name="connsiteY243" fmla="*/ 1140600 h 1234258"/>
                <a:gd name="connsiteX244" fmla="*/ 673155 w 1210057"/>
                <a:gd name="connsiteY244" fmla="*/ 1132170 h 1234258"/>
                <a:gd name="connsiteX245" fmla="*/ 677067 w 1210057"/>
                <a:gd name="connsiteY245" fmla="*/ 1132170 h 1234258"/>
                <a:gd name="connsiteX246" fmla="*/ 689370 w 1210057"/>
                <a:gd name="connsiteY246" fmla="*/ 1116842 h 1234258"/>
                <a:gd name="connsiteX247" fmla="*/ 704374 w 1210057"/>
                <a:gd name="connsiteY247" fmla="*/ 1107525 h 1234258"/>
                <a:gd name="connsiteX248" fmla="*/ 714902 w 1210057"/>
                <a:gd name="connsiteY248" fmla="*/ 1108130 h 1234258"/>
                <a:gd name="connsiteX249" fmla="*/ 726599 w 1210057"/>
                <a:gd name="connsiteY249" fmla="*/ 1098208 h 1234258"/>
                <a:gd name="connsiteX250" fmla="*/ 760239 w 1210057"/>
                <a:gd name="connsiteY250" fmla="*/ 1074773 h 1234258"/>
                <a:gd name="connsiteX251" fmla="*/ 769838 w 1210057"/>
                <a:gd name="connsiteY251" fmla="*/ 1069045 h 1234258"/>
                <a:gd name="connsiteX252" fmla="*/ 780366 w 1210057"/>
                <a:gd name="connsiteY252" fmla="*/ 1075942 h 1234258"/>
                <a:gd name="connsiteX253" fmla="*/ 787586 w 1210057"/>
                <a:gd name="connsiteY253" fmla="*/ 1087357 h 1234258"/>
                <a:gd name="connsiteX254" fmla="*/ 822718 w 1210057"/>
                <a:gd name="connsiteY254" fmla="*/ 1092762 h 1234258"/>
                <a:gd name="connsiteX255" fmla="*/ 826308 w 1210057"/>
                <a:gd name="connsiteY255" fmla="*/ 1105992 h 1234258"/>
                <a:gd name="connsiteX256" fmla="*/ 847322 w 1210057"/>
                <a:gd name="connsiteY256" fmla="*/ 1107202 h 1234258"/>
                <a:gd name="connsiteX257" fmla="*/ 848532 w 1210057"/>
                <a:gd name="connsiteY257" fmla="*/ 1103613 h 1234258"/>
                <a:gd name="connsiteX258" fmla="*/ 845830 w 1210057"/>
                <a:gd name="connsiteY258" fmla="*/ 1097602 h 1234258"/>
                <a:gd name="connsiteX259" fmla="*/ 845830 w 1210057"/>
                <a:gd name="connsiteY259" fmla="*/ 1094295 h 1234258"/>
                <a:gd name="connsiteX260" fmla="*/ 848532 w 1210057"/>
                <a:gd name="connsiteY260" fmla="*/ 1099700 h 1234258"/>
                <a:gd name="connsiteX261" fmla="*/ 852122 w 1210057"/>
                <a:gd name="connsiteY261" fmla="*/ 1103895 h 1234258"/>
                <a:gd name="connsiteX262" fmla="*/ 863819 w 1210057"/>
                <a:gd name="connsiteY262" fmla="*/ 1099095 h 1234258"/>
                <a:gd name="connsiteX263" fmla="*/ 868014 w 1210057"/>
                <a:gd name="connsiteY263" fmla="*/ 1099982 h 1234258"/>
                <a:gd name="connsiteX264" fmla="*/ 874629 w 1210057"/>
                <a:gd name="connsiteY264" fmla="*/ 1100265 h 1234258"/>
                <a:gd name="connsiteX265" fmla="*/ 874912 w 1210057"/>
                <a:gd name="connsiteY265" fmla="*/ 1094255 h 1234258"/>
                <a:gd name="connsiteX266" fmla="*/ 874912 w 1210057"/>
                <a:gd name="connsiteY266" fmla="*/ 1088245 h 1234258"/>
                <a:gd name="connsiteX267" fmla="*/ 881204 w 1210057"/>
                <a:gd name="connsiteY267" fmla="*/ 1087357 h 1234258"/>
                <a:gd name="connsiteX268" fmla="*/ 893506 w 1210057"/>
                <a:gd name="connsiteY268" fmla="*/ 1096675 h 1234258"/>
                <a:gd name="connsiteX269" fmla="*/ 888101 w 1210057"/>
                <a:gd name="connsiteY269" fmla="*/ 1102967 h 1234258"/>
                <a:gd name="connsiteX270" fmla="*/ 872491 w 1210057"/>
                <a:gd name="connsiteY270" fmla="*/ 1105065 h 1234258"/>
                <a:gd name="connsiteX271" fmla="*/ 874307 w 1210057"/>
                <a:gd name="connsiteY271" fmla="*/ 1114382 h 1234258"/>
                <a:gd name="connsiteX272" fmla="*/ 903429 w 1210057"/>
                <a:gd name="connsiteY272" fmla="*/ 1113777 h 1234258"/>
                <a:gd name="connsiteX273" fmla="*/ 908551 w 1210057"/>
                <a:gd name="connsiteY273" fmla="*/ 1132089 h 1234258"/>
                <a:gd name="connsiteX274" fmla="*/ 924766 w 1210057"/>
                <a:gd name="connsiteY274" fmla="*/ 1132372 h 1234258"/>
                <a:gd name="connsiteX275" fmla="*/ 949693 w 1210057"/>
                <a:gd name="connsiteY275" fmla="*/ 1147981 h 1234258"/>
                <a:gd name="connsiteX276" fmla="*/ 952396 w 1210057"/>
                <a:gd name="connsiteY276" fmla="*/ 1153669 h 1234258"/>
                <a:gd name="connsiteX277" fmla="*/ 955703 w 1210057"/>
                <a:gd name="connsiteY277" fmla="*/ 1154556 h 1234258"/>
                <a:gd name="connsiteX278" fmla="*/ 960503 w 1210057"/>
                <a:gd name="connsiteY278" fmla="*/ 1149433 h 1234258"/>
                <a:gd name="connsiteX279" fmla="*/ 983333 w 1210057"/>
                <a:gd name="connsiteY279" fmla="*/ 1155161 h 1234258"/>
                <a:gd name="connsiteX280" fmla="*/ 988133 w 1210057"/>
                <a:gd name="connsiteY280" fmla="*/ 1152176 h 1234258"/>
                <a:gd name="connsiteX281" fmla="*/ 995635 w 1210057"/>
                <a:gd name="connsiteY281" fmla="*/ 1149474 h 1234258"/>
                <a:gd name="connsiteX282" fmla="*/ 1005840 w 1210057"/>
                <a:gd name="connsiteY282" fmla="*/ 1150684 h 1234258"/>
                <a:gd name="connsiteX283" fmla="*/ 1018142 w 1210057"/>
                <a:gd name="connsiteY283" fmla="*/ 1146771 h 1234258"/>
                <a:gd name="connsiteX284" fmla="*/ 1032259 w 1210057"/>
                <a:gd name="connsiteY284" fmla="*/ 1142576 h 1234258"/>
                <a:gd name="connsiteX285" fmla="*/ 1039762 w 1210057"/>
                <a:gd name="connsiteY285" fmla="*/ 1141689 h 1234258"/>
                <a:gd name="connsiteX286" fmla="*/ 1041577 w 1210057"/>
                <a:gd name="connsiteY286" fmla="*/ 1129992 h 1234258"/>
                <a:gd name="connsiteX287" fmla="*/ 1037059 w 1210057"/>
                <a:gd name="connsiteY287" fmla="*/ 1124264 h 1234258"/>
                <a:gd name="connsiteX288" fmla="*/ 1046054 w 1210057"/>
                <a:gd name="connsiteY288" fmla="*/ 1119747 h 1234258"/>
                <a:gd name="connsiteX289" fmla="*/ 1048757 w 1210057"/>
                <a:gd name="connsiteY289" fmla="*/ 1110147 h 1234258"/>
                <a:gd name="connsiteX290" fmla="*/ 1065899 w 1210057"/>
                <a:gd name="connsiteY290" fmla="*/ 1111034 h 1234258"/>
                <a:gd name="connsiteX291" fmla="*/ 1078524 w 1210057"/>
                <a:gd name="connsiteY291" fmla="*/ 1093892 h 1234258"/>
                <a:gd name="connsiteX292" fmla="*/ 1089939 w 1210057"/>
                <a:gd name="connsiteY292" fmla="*/ 1090907 h 1234258"/>
                <a:gd name="connsiteX293" fmla="*/ 1093851 w 1210057"/>
                <a:gd name="connsiteY293" fmla="*/ 1079492 h 1234258"/>
                <a:gd name="connsiteX294" fmla="*/ 1117286 w 1210057"/>
                <a:gd name="connsiteY294" fmla="*/ 1071385 h 1234258"/>
                <a:gd name="connsiteX295" fmla="*/ 1128419 w 1210057"/>
                <a:gd name="connsiteY295" fmla="*/ 1065980 h 1234258"/>
                <a:gd name="connsiteX296" fmla="*/ 1133541 w 1210057"/>
                <a:gd name="connsiteY296" fmla="*/ 1065334 h 123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210057" h="1234258">
                  <a:moveTo>
                    <a:pt x="1133541" y="1065334"/>
                  </a:moveTo>
                  <a:lnTo>
                    <a:pt x="1141810" y="1031493"/>
                  </a:lnTo>
                  <a:lnTo>
                    <a:pt x="1140076" y="1024596"/>
                  </a:lnTo>
                  <a:lnTo>
                    <a:pt x="1092238" y="1020159"/>
                  </a:lnTo>
                  <a:lnTo>
                    <a:pt x="1056783" y="973652"/>
                  </a:lnTo>
                  <a:lnTo>
                    <a:pt x="1078201" y="936665"/>
                  </a:lnTo>
                  <a:lnTo>
                    <a:pt x="1073563" y="921499"/>
                  </a:lnTo>
                  <a:lnTo>
                    <a:pt x="1049362" y="902662"/>
                  </a:lnTo>
                  <a:lnTo>
                    <a:pt x="1039479" y="885722"/>
                  </a:lnTo>
                  <a:lnTo>
                    <a:pt x="1055815" y="858455"/>
                  </a:lnTo>
                  <a:lnTo>
                    <a:pt x="1081993" y="859463"/>
                  </a:lnTo>
                  <a:lnTo>
                    <a:pt x="1087640" y="855228"/>
                  </a:lnTo>
                  <a:lnTo>
                    <a:pt x="1088930" y="840344"/>
                  </a:lnTo>
                  <a:lnTo>
                    <a:pt x="1061220" y="791821"/>
                  </a:lnTo>
                  <a:lnTo>
                    <a:pt x="1084615" y="765603"/>
                  </a:lnTo>
                  <a:lnTo>
                    <a:pt x="1065052" y="727325"/>
                  </a:lnTo>
                  <a:lnTo>
                    <a:pt x="1064245" y="696348"/>
                  </a:lnTo>
                  <a:lnTo>
                    <a:pt x="1051257" y="692556"/>
                  </a:lnTo>
                  <a:lnTo>
                    <a:pt x="1033590" y="701753"/>
                  </a:lnTo>
                  <a:lnTo>
                    <a:pt x="1011608" y="746767"/>
                  </a:lnTo>
                  <a:lnTo>
                    <a:pt x="976072" y="729866"/>
                  </a:lnTo>
                  <a:lnTo>
                    <a:pt x="997087" y="693403"/>
                  </a:lnTo>
                  <a:lnTo>
                    <a:pt x="996119" y="674284"/>
                  </a:lnTo>
                  <a:lnTo>
                    <a:pt x="1021732" y="640120"/>
                  </a:lnTo>
                  <a:lnTo>
                    <a:pt x="1031090" y="636530"/>
                  </a:lnTo>
                  <a:lnTo>
                    <a:pt x="1033752" y="606360"/>
                  </a:lnTo>
                  <a:lnTo>
                    <a:pt x="1089051" y="566710"/>
                  </a:lnTo>
                  <a:lnTo>
                    <a:pt x="1089051" y="538475"/>
                  </a:lnTo>
                  <a:lnTo>
                    <a:pt x="1133622" y="542711"/>
                  </a:lnTo>
                  <a:lnTo>
                    <a:pt x="1148344" y="529239"/>
                  </a:lnTo>
                  <a:lnTo>
                    <a:pt x="1140439" y="513387"/>
                  </a:lnTo>
                  <a:lnTo>
                    <a:pt x="1150563" y="479909"/>
                  </a:lnTo>
                  <a:lnTo>
                    <a:pt x="1168673" y="385605"/>
                  </a:lnTo>
                  <a:lnTo>
                    <a:pt x="1201062" y="357007"/>
                  </a:lnTo>
                  <a:lnTo>
                    <a:pt x="1208081" y="341882"/>
                  </a:lnTo>
                  <a:lnTo>
                    <a:pt x="1131847" y="321391"/>
                  </a:lnTo>
                  <a:lnTo>
                    <a:pt x="1082073" y="311428"/>
                  </a:lnTo>
                  <a:lnTo>
                    <a:pt x="1059163" y="274764"/>
                  </a:lnTo>
                  <a:lnTo>
                    <a:pt x="1010962" y="270286"/>
                  </a:lnTo>
                  <a:lnTo>
                    <a:pt x="991803" y="256613"/>
                  </a:lnTo>
                  <a:lnTo>
                    <a:pt x="965303" y="256613"/>
                  </a:lnTo>
                  <a:lnTo>
                    <a:pt x="911697" y="209219"/>
                  </a:lnTo>
                  <a:lnTo>
                    <a:pt x="911697" y="171062"/>
                  </a:lnTo>
                  <a:lnTo>
                    <a:pt x="885883" y="196029"/>
                  </a:lnTo>
                  <a:lnTo>
                    <a:pt x="843087" y="177153"/>
                  </a:lnTo>
                  <a:lnTo>
                    <a:pt x="848573" y="139721"/>
                  </a:lnTo>
                  <a:lnTo>
                    <a:pt x="807753" y="125846"/>
                  </a:lnTo>
                  <a:lnTo>
                    <a:pt x="801865" y="109147"/>
                  </a:lnTo>
                  <a:lnTo>
                    <a:pt x="783230" y="98499"/>
                  </a:lnTo>
                  <a:lnTo>
                    <a:pt x="764353" y="67320"/>
                  </a:lnTo>
                  <a:lnTo>
                    <a:pt x="739506" y="76193"/>
                  </a:lnTo>
                  <a:lnTo>
                    <a:pt x="719379" y="53565"/>
                  </a:lnTo>
                  <a:lnTo>
                    <a:pt x="707198" y="3025"/>
                  </a:lnTo>
                  <a:lnTo>
                    <a:pt x="664241" y="9398"/>
                  </a:lnTo>
                  <a:lnTo>
                    <a:pt x="637216" y="23798"/>
                  </a:lnTo>
                  <a:lnTo>
                    <a:pt x="631367" y="41344"/>
                  </a:lnTo>
                  <a:lnTo>
                    <a:pt x="626406" y="82768"/>
                  </a:lnTo>
                  <a:lnTo>
                    <a:pt x="626406" y="92691"/>
                  </a:lnTo>
                  <a:lnTo>
                    <a:pt x="622816" y="99910"/>
                  </a:lnTo>
                  <a:lnTo>
                    <a:pt x="621001" y="107574"/>
                  </a:lnTo>
                  <a:lnTo>
                    <a:pt x="627737" y="114310"/>
                  </a:lnTo>
                  <a:lnTo>
                    <a:pt x="625479" y="118828"/>
                  </a:lnTo>
                  <a:lnTo>
                    <a:pt x="618743" y="117940"/>
                  </a:lnTo>
                  <a:lnTo>
                    <a:pt x="610191" y="129194"/>
                  </a:lnTo>
                  <a:lnTo>
                    <a:pt x="584982" y="147224"/>
                  </a:lnTo>
                  <a:lnTo>
                    <a:pt x="524197" y="155775"/>
                  </a:lnTo>
                  <a:lnTo>
                    <a:pt x="506651" y="164770"/>
                  </a:lnTo>
                  <a:lnTo>
                    <a:pt x="490880" y="169287"/>
                  </a:lnTo>
                  <a:lnTo>
                    <a:pt x="476036" y="197199"/>
                  </a:lnTo>
                  <a:lnTo>
                    <a:pt x="489992" y="204419"/>
                  </a:lnTo>
                  <a:lnTo>
                    <a:pt x="494510" y="210268"/>
                  </a:lnTo>
                  <a:lnTo>
                    <a:pt x="477408" y="212083"/>
                  </a:lnTo>
                  <a:lnTo>
                    <a:pt x="470188" y="222005"/>
                  </a:lnTo>
                  <a:lnTo>
                    <a:pt x="442276" y="225151"/>
                  </a:lnTo>
                  <a:lnTo>
                    <a:pt x="437758" y="218859"/>
                  </a:lnTo>
                  <a:lnTo>
                    <a:pt x="374714" y="199498"/>
                  </a:lnTo>
                  <a:lnTo>
                    <a:pt x="358943" y="202201"/>
                  </a:lnTo>
                  <a:lnTo>
                    <a:pt x="358500" y="187357"/>
                  </a:lnTo>
                  <a:lnTo>
                    <a:pt x="350836" y="173845"/>
                  </a:lnTo>
                  <a:lnTo>
                    <a:pt x="358943" y="163479"/>
                  </a:lnTo>
                  <a:lnTo>
                    <a:pt x="358943" y="154928"/>
                  </a:lnTo>
                  <a:lnTo>
                    <a:pt x="344100" y="148635"/>
                  </a:lnTo>
                  <a:lnTo>
                    <a:pt x="328329" y="156299"/>
                  </a:lnTo>
                  <a:lnTo>
                    <a:pt x="300417" y="141456"/>
                  </a:lnTo>
                  <a:lnTo>
                    <a:pt x="293681" y="145046"/>
                  </a:lnTo>
                  <a:lnTo>
                    <a:pt x="299529" y="149079"/>
                  </a:lnTo>
                  <a:lnTo>
                    <a:pt x="301788" y="154040"/>
                  </a:lnTo>
                  <a:lnTo>
                    <a:pt x="298642" y="163479"/>
                  </a:lnTo>
                  <a:lnTo>
                    <a:pt x="300901" y="191834"/>
                  </a:lnTo>
                  <a:lnTo>
                    <a:pt x="307637" y="197683"/>
                  </a:lnTo>
                  <a:lnTo>
                    <a:pt x="313485" y="213454"/>
                  </a:lnTo>
                  <a:lnTo>
                    <a:pt x="313929" y="234630"/>
                  </a:lnTo>
                  <a:lnTo>
                    <a:pt x="317963" y="245884"/>
                  </a:lnTo>
                  <a:lnTo>
                    <a:pt x="310299" y="275167"/>
                  </a:lnTo>
                  <a:lnTo>
                    <a:pt x="310743" y="287308"/>
                  </a:lnTo>
                  <a:lnTo>
                    <a:pt x="320181" y="299933"/>
                  </a:lnTo>
                  <a:lnTo>
                    <a:pt x="282347" y="295899"/>
                  </a:lnTo>
                  <a:lnTo>
                    <a:pt x="278313" y="284202"/>
                  </a:lnTo>
                  <a:lnTo>
                    <a:pt x="267060" y="286461"/>
                  </a:lnTo>
                  <a:lnTo>
                    <a:pt x="263913" y="294568"/>
                  </a:lnTo>
                  <a:lnTo>
                    <a:pt x="258509" y="286461"/>
                  </a:lnTo>
                  <a:lnTo>
                    <a:pt x="248142" y="291866"/>
                  </a:lnTo>
                  <a:lnTo>
                    <a:pt x="236445" y="282871"/>
                  </a:lnTo>
                  <a:lnTo>
                    <a:pt x="222933" y="281500"/>
                  </a:lnTo>
                  <a:lnTo>
                    <a:pt x="208089" y="296343"/>
                  </a:lnTo>
                  <a:lnTo>
                    <a:pt x="201354" y="295899"/>
                  </a:lnTo>
                  <a:lnTo>
                    <a:pt x="192802" y="287348"/>
                  </a:lnTo>
                  <a:lnTo>
                    <a:pt x="190100" y="277426"/>
                  </a:lnTo>
                  <a:lnTo>
                    <a:pt x="179734" y="254475"/>
                  </a:lnTo>
                  <a:lnTo>
                    <a:pt x="173885" y="248626"/>
                  </a:lnTo>
                  <a:lnTo>
                    <a:pt x="170739" y="243222"/>
                  </a:lnTo>
                  <a:lnTo>
                    <a:pt x="161744" y="240963"/>
                  </a:lnTo>
                  <a:lnTo>
                    <a:pt x="150047" y="244109"/>
                  </a:lnTo>
                  <a:lnTo>
                    <a:pt x="128871" y="239148"/>
                  </a:lnTo>
                  <a:lnTo>
                    <a:pt x="127742" y="251248"/>
                  </a:lnTo>
                  <a:lnTo>
                    <a:pt x="120239" y="256048"/>
                  </a:lnTo>
                  <a:lnTo>
                    <a:pt x="99830" y="251531"/>
                  </a:lnTo>
                  <a:lnTo>
                    <a:pt x="94425" y="255120"/>
                  </a:lnTo>
                  <a:lnTo>
                    <a:pt x="89907" y="253023"/>
                  </a:lnTo>
                  <a:lnTo>
                    <a:pt x="87205" y="248506"/>
                  </a:lnTo>
                  <a:lnTo>
                    <a:pt x="76072" y="246408"/>
                  </a:lnTo>
                  <a:lnTo>
                    <a:pt x="61350" y="250926"/>
                  </a:lnTo>
                  <a:lnTo>
                    <a:pt x="55340" y="247013"/>
                  </a:lnTo>
                  <a:lnTo>
                    <a:pt x="37915" y="248506"/>
                  </a:lnTo>
                  <a:lnTo>
                    <a:pt x="25895" y="252700"/>
                  </a:lnTo>
                  <a:lnTo>
                    <a:pt x="20490" y="253305"/>
                  </a:lnTo>
                  <a:lnTo>
                    <a:pt x="10285" y="256613"/>
                  </a:lnTo>
                  <a:lnTo>
                    <a:pt x="3993" y="284243"/>
                  </a:lnTo>
                  <a:lnTo>
                    <a:pt x="36423" y="284243"/>
                  </a:lnTo>
                  <a:lnTo>
                    <a:pt x="35213" y="290252"/>
                  </a:lnTo>
                  <a:cubicBezTo>
                    <a:pt x="35213" y="290252"/>
                    <a:pt x="38802" y="291745"/>
                    <a:pt x="40900" y="291745"/>
                  </a:cubicBezTo>
                  <a:cubicBezTo>
                    <a:pt x="42997" y="291745"/>
                    <a:pt x="43602" y="296545"/>
                    <a:pt x="43602" y="296545"/>
                  </a:cubicBezTo>
                  <a:lnTo>
                    <a:pt x="36987" y="297150"/>
                  </a:lnTo>
                  <a:lnTo>
                    <a:pt x="22265" y="294165"/>
                  </a:lnTo>
                  <a:lnTo>
                    <a:pt x="18070" y="298078"/>
                  </a:lnTo>
                  <a:lnTo>
                    <a:pt x="21660" y="310380"/>
                  </a:lnTo>
                  <a:lnTo>
                    <a:pt x="29767" y="305862"/>
                  </a:lnTo>
                  <a:lnTo>
                    <a:pt x="39690" y="313970"/>
                  </a:lnTo>
                  <a:lnTo>
                    <a:pt x="39690" y="325385"/>
                  </a:lnTo>
                  <a:lnTo>
                    <a:pt x="3025" y="324779"/>
                  </a:lnTo>
                  <a:lnTo>
                    <a:pt x="3025" y="330467"/>
                  </a:lnTo>
                  <a:lnTo>
                    <a:pt x="18353" y="334662"/>
                  </a:lnTo>
                  <a:lnTo>
                    <a:pt x="29162" y="350594"/>
                  </a:lnTo>
                  <a:lnTo>
                    <a:pt x="27670" y="368624"/>
                  </a:lnTo>
                  <a:lnTo>
                    <a:pt x="42070" y="369511"/>
                  </a:lnTo>
                  <a:lnTo>
                    <a:pt x="49895" y="361081"/>
                  </a:lnTo>
                  <a:lnTo>
                    <a:pt x="56792" y="363501"/>
                  </a:lnTo>
                  <a:lnTo>
                    <a:pt x="65787" y="365316"/>
                  </a:lnTo>
                  <a:lnTo>
                    <a:pt x="72079" y="369834"/>
                  </a:lnTo>
                  <a:lnTo>
                    <a:pt x="73894" y="377941"/>
                  </a:lnTo>
                  <a:lnTo>
                    <a:pt x="86519" y="379756"/>
                  </a:lnTo>
                  <a:lnTo>
                    <a:pt x="102129" y="387259"/>
                  </a:lnTo>
                  <a:lnTo>
                    <a:pt x="107534" y="395084"/>
                  </a:lnTo>
                  <a:lnTo>
                    <a:pt x="119231" y="396576"/>
                  </a:lnTo>
                  <a:lnTo>
                    <a:pt x="126128" y="403796"/>
                  </a:lnTo>
                  <a:lnTo>
                    <a:pt x="135728" y="403514"/>
                  </a:lnTo>
                  <a:lnTo>
                    <a:pt x="133913" y="406821"/>
                  </a:lnTo>
                  <a:lnTo>
                    <a:pt x="134195" y="413114"/>
                  </a:lnTo>
                  <a:lnTo>
                    <a:pt x="137180" y="419406"/>
                  </a:lnTo>
                  <a:lnTo>
                    <a:pt x="149200" y="422391"/>
                  </a:lnTo>
                  <a:cubicBezTo>
                    <a:pt x="149200" y="422391"/>
                    <a:pt x="156097" y="416986"/>
                    <a:pt x="157025" y="416663"/>
                  </a:cubicBezTo>
                  <a:cubicBezTo>
                    <a:pt x="157912" y="416381"/>
                    <a:pt x="160615" y="420253"/>
                    <a:pt x="160615" y="420253"/>
                  </a:cubicBezTo>
                  <a:lnTo>
                    <a:pt x="165737" y="417833"/>
                  </a:lnTo>
                  <a:lnTo>
                    <a:pt x="179572" y="422028"/>
                  </a:lnTo>
                  <a:lnTo>
                    <a:pt x="179290" y="429853"/>
                  </a:lnTo>
                  <a:lnTo>
                    <a:pt x="160373" y="431950"/>
                  </a:lnTo>
                  <a:lnTo>
                    <a:pt x="160373" y="437073"/>
                  </a:lnTo>
                  <a:lnTo>
                    <a:pt x="185300" y="435580"/>
                  </a:lnTo>
                  <a:lnTo>
                    <a:pt x="198207" y="440703"/>
                  </a:lnTo>
                  <a:lnTo>
                    <a:pt x="194295" y="449133"/>
                  </a:lnTo>
                  <a:lnTo>
                    <a:pt x="197280" y="454820"/>
                  </a:lnTo>
                  <a:lnTo>
                    <a:pt x="188285" y="458128"/>
                  </a:lnTo>
                  <a:lnTo>
                    <a:pt x="187075" y="459943"/>
                  </a:lnTo>
                  <a:lnTo>
                    <a:pt x="192480" y="468373"/>
                  </a:lnTo>
                  <a:lnTo>
                    <a:pt x="192197" y="473778"/>
                  </a:lnTo>
                  <a:lnTo>
                    <a:pt x="198812" y="474988"/>
                  </a:lnTo>
                  <a:lnTo>
                    <a:pt x="208130" y="480998"/>
                  </a:lnTo>
                  <a:lnTo>
                    <a:pt x="218657" y="478013"/>
                  </a:lnTo>
                  <a:lnTo>
                    <a:pt x="219262" y="491525"/>
                  </a:lnTo>
                  <a:lnTo>
                    <a:pt x="216278" y="498745"/>
                  </a:lnTo>
                  <a:lnTo>
                    <a:pt x="231000" y="509555"/>
                  </a:lnTo>
                  <a:lnTo>
                    <a:pt x="224103" y="524278"/>
                  </a:lnTo>
                  <a:lnTo>
                    <a:pt x="214503" y="529682"/>
                  </a:lnTo>
                  <a:lnTo>
                    <a:pt x="214220" y="543800"/>
                  </a:lnTo>
                  <a:lnTo>
                    <a:pt x="232250" y="567517"/>
                  </a:lnTo>
                  <a:lnTo>
                    <a:pt x="237938" y="592444"/>
                  </a:lnTo>
                  <a:lnTo>
                    <a:pt x="264357" y="607166"/>
                  </a:lnTo>
                  <a:lnTo>
                    <a:pt x="268875" y="621001"/>
                  </a:lnTo>
                  <a:lnTo>
                    <a:pt x="279402" y="622494"/>
                  </a:lnTo>
                  <a:lnTo>
                    <a:pt x="287832" y="628504"/>
                  </a:lnTo>
                  <a:lnTo>
                    <a:pt x="298037" y="627899"/>
                  </a:lnTo>
                  <a:lnTo>
                    <a:pt x="299529" y="636329"/>
                  </a:lnTo>
                  <a:lnTo>
                    <a:pt x="290817" y="641129"/>
                  </a:lnTo>
                  <a:lnTo>
                    <a:pt x="291099" y="647421"/>
                  </a:lnTo>
                  <a:lnTo>
                    <a:pt x="303119" y="669041"/>
                  </a:lnTo>
                  <a:lnTo>
                    <a:pt x="298924" y="672348"/>
                  </a:lnTo>
                  <a:lnTo>
                    <a:pt x="296222" y="686748"/>
                  </a:lnTo>
                  <a:lnTo>
                    <a:pt x="291099" y="692435"/>
                  </a:lnTo>
                  <a:lnTo>
                    <a:pt x="291099" y="703850"/>
                  </a:lnTo>
                  <a:lnTo>
                    <a:pt x="283274" y="702357"/>
                  </a:lnTo>
                  <a:lnTo>
                    <a:pt x="279079" y="702640"/>
                  </a:lnTo>
                  <a:lnTo>
                    <a:pt x="278192" y="714055"/>
                  </a:lnTo>
                  <a:lnTo>
                    <a:pt x="317237" y="753099"/>
                  </a:lnTo>
                  <a:lnTo>
                    <a:pt x="318447" y="767822"/>
                  </a:lnTo>
                  <a:lnTo>
                    <a:pt x="314857" y="803559"/>
                  </a:lnTo>
                  <a:lnTo>
                    <a:pt x="312759" y="769032"/>
                  </a:lnTo>
                  <a:lnTo>
                    <a:pt x="293237" y="744992"/>
                  </a:lnTo>
                  <a:lnTo>
                    <a:pt x="286340" y="735997"/>
                  </a:lnTo>
                  <a:lnTo>
                    <a:pt x="281540" y="740192"/>
                  </a:lnTo>
                  <a:lnTo>
                    <a:pt x="278837" y="750719"/>
                  </a:lnTo>
                  <a:lnTo>
                    <a:pt x="259315" y="848936"/>
                  </a:lnTo>
                  <a:lnTo>
                    <a:pt x="266535" y="850428"/>
                  </a:lnTo>
                  <a:lnTo>
                    <a:pt x="269520" y="858536"/>
                  </a:lnTo>
                  <a:lnTo>
                    <a:pt x="257500" y="859423"/>
                  </a:lnTo>
                  <a:lnTo>
                    <a:pt x="253588" y="872048"/>
                  </a:lnTo>
                  <a:lnTo>
                    <a:pt x="210348" y="1007211"/>
                  </a:lnTo>
                  <a:lnTo>
                    <a:pt x="193811" y="1024919"/>
                  </a:lnTo>
                  <a:lnTo>
                    <a:pt x="178443" y="1026572"/>
                  </a:lnTo>
                  <a:lnTo>
                    <a:pt x="183566" y="1038834"/>
                  </a:lnTo>
                  <a:lnTo>
                    <a:pt x="204500" y="1039721"/>
                  </a:lnTo>
                  <a:lnTo>
                    <a:pt x="219101" y="1059647"/>
                  </a:lnTo>
                  <a:lnTo>
                    <a:pt x="216560" y="1083364"/>
                  </a:lnTo>
                  <a:lnTo>
                    <a:pt x="290212" y="1125313"/>
                  </a:lnTo>
                  <a:lnTo>
                    <a:pt x="330910" y="1132251"/>
                  </a:lnTo>
                  <a:lnTo>
                    <a:pt x="337646" y="1144795"/>
                  </a:lnTo>
                  <a:lnTo>
                    <a:pt x="396697" y="1161211"/>
                  </a:lnTo>
                  <a:lnTo>
                    <a:pt x="426505" y="1137172"/>
                  </a:lnTo>
                  <a:lnTo>
                    <a:pt x="486362" y="1170085"/>
                  </a:lnTo>
                  <a:lnTo>
                    <a:pt x="525810" y="1180935"/>
                  </a:lnTo>
                  <a:lnTo>
                    <a:pt x="543921" y="1211146"/>
                  </a:lnTo>
                  <a:lnTo>
                    <a:pt x="554448" y="1223610"/>
                  </a:lnTo>
                  <a:lnTo>
                    <a:pt x="574495" y="1216107"/>
                  </a:lnTo>
                  <a:lnTo>
                    <a:pt x="608981" y="1232887"/>
                  </a:lnTo>
                  <a:lnTo>
                    <a:pt x="662143" y="1214857"/>
                  </a:lnTo>
                  <a:lnTo>
                    <a:pt x="671299" y="1215745"/>
                  </a:lnTo>
                  <a:lnTo>
                    <a:pt x="666903" y="1209694"/>
                  </a:lnTo>
                  <a:lnTo>
                    <a:pt x="663595" y="1191987"/>
                  </a:lnTo>
                  <a:lnTo>
                    <a:pt x="665693" y="1183275"/>
                  </a:lnTo>
                  <a:lnTo>
                    <a:pt x="667185" y="1174845"/>
                  </a:lnTo>
                  <a:lnTo>
                    <a:pt x="657263" y="1170327"/>
                  </a:lnTo>
                  <a:lnTo>
                    <a:pt x="659360" y="1163430"/>
                  </a:lnTo>
                  <a:lnTo>
                    <a:pt x="665370" y="1156210"/>
                  </a:lnTo>
                  <a:lnTo>
                    <a:pt x="666863" y="1148102"/>
                  </a:lnTo>
                  <a:lnTo>
                    <a:pt x="672267" y="1140600"/>
                  </a:lnTo>
                  <a:lnTo>
                    <a:pt x="673155" y="1132170"/>
                  </a:lnTo>
                  <a:lnTo>
                    <a:pt x="677067" y="1132170"/>
                  </a:lnTo>
                  <a:lnTo>
                    <a:pt x="689370" y="1116842"/>
                  </a:lnTo>
                  <a:lnTo>
                    <a:pt x="704374" y="1107525"/>
                  </a:lnTo>
                  <a:lnTo>
                    <a:pt x="714902" y="1108130"/>
                  </a:lnTo>
                  <a:lnTo>
                    <a:pt x="726599" y="1098208"/>
                  </a:lnTo>
                  <a:lnTo>
                    <a:pt x="760239" y="1074773"/>
                  </a:lnTo>
                  <a:lnTo>
                    <a:pt x="769838" y="1069045"/>
                  </a:lnTo>
                  <a:lnTo>
                    <a:pt x="780366" y="1075942"/>
                  </a:lnTo>
                  <a:lnTo>
                    <a:pt x="787586" y="1087357"/>
                  </a:lnTo>
                  <a:lnTo>
                    <a:pt x="822718" y="1092762"/>
                  </a:lnTo>
                  <a:lnTo>
                    <a:pt x="826308" y="1105992"/>
                  </a:lnTo>
                  <a:lnTo>
                    <a:pt x="847322" y="1107202"/>
                  </a:lnTo>
                  <a:lnTo>
                    <a:pt x="848532" y="1103613"/>
                  </a:lnTo>
                  <a:lnTo>
                    <a:pt x="845830" y="1097602"/>
                  </a:lnTo>
                  <a:lnTo>
                    <a:pt x="845830" y="1094295"/>
                  </a:lnTo>
                  <a:lnTo>
                    <a:pt x="848532" y="1099700"/>
                  </a:lnTo>
                  <a:lnTo>
                    <a:pt x="852122" y="1103895"/>
                  </a:lnTo>
                  <a:lnTo>
                    <a:pt x="863819" y="1099095"/>
                  </a:lnTo>
                  <a:lnTo>
                    <a:pt x="868014" y="1099982"/>
                  </a:lnTo>
                  <a:lnTo>
                    <a:pt x="874629" y="1100265"/>
                  </a:lnTo>
                  <a:lnTo>
                    <a:pt x="874912" y="1094255"/>
                  </a:lnTo>
                  <a:lnTo>
                    <a:pt x="874912" y="1088245"/>
                  </a:lnTo>
                  <a:lnTo>
                    <a:pt x="881204" y="1087357"/>
                  </a:lnTo>
                  <a:lnTo>
                    <a:pt x="893506" y="1096675"/>
                  </a:lnTo>
                  <a:lnTo>
                    <a:pt x="888101" y="1102967"/>
                  </a:lnTo>
                  <a:lnTo>
                    <a:pt x="872491" y="1105065"/>
                  </a:lnTo>
                  <a:lnTo>
                    <a:pt x="874307" y="1114382"/>
                  </a:lnTo>
                  <a:lnTo>
                    <a:pt x="903429" y="1113777"/>
                  </a:lnTo>
                  <a:lnTo>
                    <a:pt x="908551" y="1132089"/>
                  </a:lnTo>
                  <a:lnTo>
                    <a:pt x="924766" y="1132372"/>
                  </a:lnTo>
                  <a:lnTo>
                    <a:pt x="949693" y="1147981"/>
                  </a:lnTo>
                  <a:lnTo>
                    <a:pt x="952396" y="1153669"/>
                  </a:lnTo>
                  <a:lnTo>
                    <a:pt x="955703" y="1154556"/>
                  </a:lnTo>
                  <a:lnTo>
                    <a:pt x="960503" y="1149433"/>
                  </a:lnTo>
                  <a:lnTo>
                    <a:pt x="983333" y="1155161"/>
                  </a:lnTo>
                  <a:lnTo>
                    <a:pt x="988133" y="1152176"/>
                  </a:lnTo>
                  <a:lnTo>
                    <a:pt x="995635" y="1149474"/>
                  </a:lnTo>
                  <a:lnTo>
                    <a:pt x="1005840" y="1150684"/>
                  </a:lnTo>
                  <a:lnTo>
                    <a:pt x="1018142" y="1146771"/>
                  </a:lnTo>
                  <a:lnTo>
                    <a:pt x="1032259" y="1142576"/>
                  </a:lnTo>
                  <a:lnTo>
                    <a:pt x="1039762" y="1141689"/>
                  </a:lnTo>
                  <a:lnTo>
                    <a:pt x="1041577" y="1129992"/>
                  </a:lnTo>
                  <a:lnTo>
                    <a:pt x="1037059" y="1124264"/>
                  </a:lnTo>
                  <a:lnTo>
                    <a:pt x="1046054" y="1119747"/>
                  </a:lnTo>
                  <a:lnTo>
                    <a:pt x="1048757" y="1110147"/>
                  </a:lnTo>
                  <a:lnTo>
                    <a:pt x="1065899" y="1111034"/>
                  </a:lnTo>
                  <a:lnTo>
                    <a:pt x="1078524" y="1093892"/>
                  </a:lnTo>
                  <a:lnTo>
                    <a:pt x="1089939" y="1090907"/>
                  </a:lnTo>
                  <a:lnTo>
                    <a:pt x="1093851" y="1079492"/>
                  </a:lnTo>
                  <a:lnTo>
                    <a:pt x="1117286" y="1071385"/>
                  </a:lnTo>
                  <a:lnTo>
                    <a:pt x="1128419" y="1065980"/>
                  </a:lnTo>
                  <a:lnTo>
                    <a:pt x="1133541" y="10653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rgbClr val="1D1D1D"/>
                </a:solidFill>
                <a:latin typeface="Segoe UI"/>
              </a:endParaRPr>
            </a:p>
          </p:txBody>
        </p:sp>
        <p:sp>
          <p:nvSpPr>
            <p:cNvPr id="230" name="Forme libre : forme 1519">
              <a:extLst>
                <a:ext uri="{FF2B5EF4-FFF2-40B4-BE49-F238E27FC236}">
                  <a16:creationId xmlns:a16="http://schemas.microsoft.com/office/drawing/2014/main" id="{14BCD6E9-F6F1-4577-B6B8-85FF4BD5E340}"/>
                </a:ext>
              </a:extLst>
            </p:cNvPr>
            <p:cNvSpPr/>
            <p:nvPr/>
          </p:nvSpPr>
          <p:spPr>
            <a:xfrm>
              <a:off x="8635828" y="4969403"/>
              <a:ext cx="645364" cy="802671"/>
            </a:xfrm>
            <a:custGeom>
              <a:avLst/>
              <a:gdLst>
                <a:gd name="connsiteX0" fmla="*/ 604827 w 645363"/>
                <a:gd name="connsiteY0" fmla="*/ 133106 h 802671"/>
                <a:gd name="connsiteX1" fmla="*/ 630964 w 645363"/>
                <a:gd name="connsiteY1" fmla="*/ 101322 h 802671"/>
                <a:gd name="connsiteX2" fmla="*/ 629835 w 645363"/>
                <a:gd name="connsiteY2" fmla="*/ 54331 h 802671"/>
                <a:gd name="connsiteX3" fmla="*/ 645081 w 645363"/>
                <a:gd name="connsiteY3" fmla="*/ 36907 h 802671"/>
                <a:gd name="connsiteX4" fmla="*/ 640443 w 645363"/>
                <a:gd name="connsiteY4" fmla="*/ 18312 h 802671"/>
                <a:gd name="connsiteX5" fmla="*/ 599099 w 645363"/>
                <a:gd name="connsiteY5" fmla="*/ 3832 h 802671"/>
                <a:gd name="connsiteX6" fmla="*/ 599382 w 645363"/>
                <a:gd name="connsiteY6" fmla="*/ 3025 h 802671"/>
                <a:gd name="connsiteX7" fmla="*/ 593251 w 645363"/>
                <a:gd name="connsiteY7" fmla="*/ 7018 h 802671"/>
                <a:gd name="connsiteX8" fmla="*/ 614265 w 645363"/>
                <a:gd name="connsiteY8" fmla="*/ 56066 h 802671"/>
                <a:gd name="connsiteX9" fmla="*/ 517703 w 645363"/>
                <a:gd name="connsiteY9" fmla="*/ 99830 h 802671"/>
                <a:gd name="connsiteX10" fmla="*/ 425980 w 645363"/>
                <a:gd name="connsiteY10" fmla="*/ 65424 h 802671"/>
                <a:gd name="connsiteX11" fmla="*/ 371044 w 645363"/>
                <a:gd name="connsiteY11" fmla="*/ 85914 h 802671"/>
                <a:gd name="connsiteX12" fmla="*/ 309129 w 645363"/>
                <a:gd name="connsiteY12" fmla="*/ 114552 h 802671"/>
                <a:gd name="connsiteX13" fmla="*/ 272102 w 645363"/>
                <a:gd name="connsiteY13" fmla="*/ 126128 h 802671"/>
                <a:gd name="connsiteX14" fmla="*/ 262219 w 645363"/>
                <a:gd name="connsiteY14" fmla="*/ 129436 h 802671"/>
                <a:gd name="connsiteX15" fmla="*/ 251530 w 645363"/>
                <a:gd name="connsiteY15" fmla="*/ 155532 h 802671"/>
                <a:gd name="connsiteX16" fmla="*/ 182356 w 645363"/>
                <a:gd name="connsiteY16" fmla="*/ 164769 h 802671"/>
                <a:gd name="connsiteX17" fmla="*/ 158639 w 645363"/>
                <a:gd name="connsiteY17" fmla="*/ 207646 h 802671"/>
                <a:gd name="connsiteX18" fmla="*/ 79581 w 645363"/>
                <a:gd name="connsiteY18" fmla="*/ 227410 h 802671"/>
                <a:gd name="connsiteX19" fmla="*/ 96603 w 645363"/>
                <a:gd name="connsiteY19" fmla="*/ 254838 h 802671"/>
                <a:gd name="connsiteX20" fmla="*/ 71635 w 645363"/>
                <a:gd name="connsiteY20" fmla="*/ 299771 h 802671"/>
                <a:gd name="connsiteX21" fmla="*/ 56994 w 645363"/>
                <a:gd name="connsiteY21" fmla="*/ 340026 h 802671"/>
                <a:gd name="connsiteX22" fmla="*/ 37633 w 645363"/>
                <a:gd name="connsiteY22" fmla="*/ 349706 h 802671"/>
                <a:gd name="connsiteX23" fmla="*/ 34366 w 645363"/>
                <a:gd name="connsiteY23" fmla="*/ 383306 h 802671"/>
                <a:gd name="connsiteX24" fmla="*/ 14198 w 645363"/>
                <a:gd name="connsiteY24" fmla="*/ 404845 h 802671"/>
                <a:gd name="connsiteX25" fmla="*/ 3025 w 645363"/>
                <a:gd name="connsiteY25" fmla="*/ 410411 h 802671"/>
                <a:gd name="connsiteX26" fmla="*/ 3146 w 645363"/>
                <a:gd name="connsiteY26" fmla="*/ 411258 h 802671"/>
                <a:gd name="connsiteX27" fmla="*/ 13674 w 645363"/>
                <a:gd name="connsiteY27" fmla="*/ 417268 h 802671"/>
                <a:gd name="connsiteX28" fmla="*/ 15166 w 645363"/>
                <a:gd name="connsiteY28" fmla="*/ 425375 h 802671"/>
                <a:gd name="connsiteX29" fmla="*/ 26581 w 645363"/>
                <a:gd name="connsiteY29" fmla="*/ 440703 h 802671"/>
                <a:gd name="connsiteX30" fmla="*/ 41908 w 645363"/>
                <a:gd name="connsiteY30" fmla="*/ 441913 h 802671"/>
                <a:gd name="connsiteX31" fmla="*/ 52718 w 645363"/>
                <a:gd name="connsiteY31" fmla="*/ 458127 h 802671"/>
                <a:gd name="connsiteX32" fmla="*/ 72240 w 645363"/>
                <a:gd name="connsiteY32" fmla="*/ 470147 h 802671"/>
                <a:gd name="connsiteX33" fmla="*/ 73128 w 645363"/>
                <a:gd name="connsiteY33" fmla="*/ 475875 h 802671"/>
                <a:gd name="connsiteX34" fmla="*/ 77928 w 645363"/>
                <a:gd name="connsiteY34" fmla="*/ 478860 h 802671"/>
                <a:gd name="connsiteX35" fmla="*/ 81235 w 645363"/>
                <a:gd name="connsiteY35" fmla="*/ 477650 h 802671"/>
                <a:gd name="connsiteX36" fmla="*/ 81518 w 645363"/>
                <a:gd name="connsiteY36" fmla="*/ 469220 h 802671"/>
                <a:gd name="connsiteX37" fmla="*/ 84825 w 645363"/>
                <a:gd name="connsiteY37" fmla="*/ 464702 h 802671"/>
                <a:gd name="connsiteX38" fmla="*/ 96522 w 645363"/>
                <a:gd name="connsiteY38" fmla="*/ 465307 h 802671"/>
                <a:gd name="connsiteX39" fmla="*/ 102814 w 645363"/>
                <a:gd name="connsiteY39" fmla="*/ 467727 h 802671"/>
                <a:gd name="connsiteX40" fmla="*/ 109712 w 645363"/>
                <a:gd name="connsiteY40" fmla="*/ 468615 h 802671"/>
                <a:gd name="connsiteX41" fmla="*/ 114834 w 645363"/>
                <a:gd name="connsiteY41" fmla="*/ 464702 h 802671"/>
                <a:gd name="connsiteX42" fmla="*/ 120522 w 645363"/>
                <a:gd name="connsiteY42" fmla="*/ 467687 h 802671"/>
                <a:gd name="connsiteX43" fmla="*/ 125322 w 645363"/>
                <a:gd name="connsiteY43" fmla="*/ 484829 h 802671"/>
                <a:gd name="connsiteX44" fmla="*/ 118707 w 645363"/>
                <a:gd name="connsiteY44" fmla="*/ 488137 h 802671"/>
                <a:gd name="connsiteX45" fmla="*/ 113302 w 645363"/>
                <a:gd name="connsiteY45" fmla="*/ 486322 h 802671"/>
                <a:gd name="connsiteX46" fmla="*/ 106404 w 645363"/>
                <a:gd name="connsiteY46" fmla="*/ 481804 h 802671"/>
                <a:gd name="connsiteX47" fmla="*/ 93174 w 645363"/>
                <a:gd name="connsiteY47" fmla="*/ 482691 h 802671"/>
                <a:gd name="connsiteX48" fmla="*/ 82647 w 645363"/>
                <a:gd name="connsiteY48" fmla="*/ 487209 h 802671"/>
                <a:gd name="connsiteX49" fmla="*/ 81437 w 645363"/>
                <a:gd name="connsiteY49" fmla="*/ 491727 h 802671"/>
                <a:gd name="connsiteX50" fmla="*/ 81437 w 645363"/>
                <a:gd name="connsiteY50" fmla="*/ 495922 h 802671"/>
                <a:gd name="connsiteX51" fmla="*/ 79017 w 645363"/>
                <a:gd name="connsiteY51" fmla="*/ 501044 h 802671"/>
                <a:gd name="connsiteX52" fmla="*/ 80509 w 645363"/>
                <a:gd name="connsiteY52" fmla="*/ 508264 h 802671"/>
                <a:gd name="connsiteX53" fmla="*/ 89222 w 645363"/>
                <a:gd name="connsiteY53" fmla="*/ 508546 h 802671"/>
                <a:gd name="connsiteX54" fmla="*/ 94909 w 645363"/>
                <a:gd name="connsiteY54" fmla="*/ 505844 h 802671"/>
                <a:gd name="connsiteX55" fmla="*/ 103621 w 645363"/>
                <a:gd name="connsiteY55" fmla="*/ 516372 h 802671"/>
                <a:gd name="connsiteX56" fmla="*/ 108421 w 645363"/>
                <a:gd name="connsiteY56" fmla="*/ 518469 h 802671"/>
                <a:gd name="connsiteX57" fmla="*/ 113221 w 645363"/>
                <a:gd name="connsiteY57" fmla="*/ 522664 h 802671"/>
                <a:gd name="connsiteX58" fmla="*/ 116529 w 645363"/>
                <a:gd name="connsiteY58" fmla="*/ 537991 h 802671"/>
                <a:gd name="connsiteX59" fmla="*/ 122538 w 645363"/>
                <a:gd name="connsiteY59" fmla="*/ 536499 h 802671"/>
                <a:gd name="connsiteX60" fmla="*/ 124354 w 645363"/>
                <a:gd name="connsiteY60" fmla="*/ 547309 h 802671"/>
                <a:gd name="connsiteX61" fmla="*/ 129758 w 645363"/>
                <a:gd name="connsiteY61" fmla="*/ 562031 h 802671"/>
                <a:gd name="connsiteX62" fmla="*/ 134558 w 645363"/>
                <a:gd name="connsiteY62" fmla="*/ 564451 h 802671"/>
                <a:gd name="connsiteX63" fmla="*/ 140568 w 645363"/>
                <a:gd name="connsiteY63" fmla="*/ 561466 h 802671"/>
                <a:gd name="connsiteX64" fmla="*/ 154968 w 645363"/>
                <a:gd name="connsiteY64" fmla="*/ 549769 h 802671"/>
                <a:gd name="connsiteX65" fmla="*/ 154686 w 645363"/>
                <a:gd name="connsiteY65" fmla="*/ 541662 h 802671"/>
                <a:gd name="connsiteX66" fmla="*/ 165495 w 645363"/>
                <a:gd name="connsiteY66" fmla="*/ 552472 h 802671"/>
                <a:gd name="connsiteX67" fmla="*/ 170013 w 645363"/>
                <a:gd name="connsiteY67" fmla="*/ 558482 h 802671"/>
                <a:gd name="connsiteX68" fmla="*/ 173320 w 645363"/>
                <a:gd name="connsiteY68" fmla="*/ 562394 h 802671"/>
                <a:gd name="connsiteX69" fmla="*/ 184130 w 645363"/>
                <a:gd name="connsiteY69" fmla="*/ 556989 h 802671"/>
                <a:gd name="connsiteX70" fmla="*/ 202765 w 645363"/>
                <a:gd name="connsiteY70" fmla="*/ 549769 h 802671"/>
                <a:gd name="connsiteX71" fmla="*/ 215390 w 645363"/>
                <a:gd name="connsiteY71" fmla="*/ 542267 h 802671"/>
                <a:gd name="connsiteX72" fmla="*/ 234308 w 645363"/>
                <a:gd name="connsiteY72" fmla="*/ 540774 h 802671"/>
                <a:gd name="connsiteX73" fmla="*/ 248707 w 645363"/>
                <a:gd name="connsiteY73" fmla="*/ 543194 h 802671"/>
                <a:gd name="connsiteX74" fmla="*/ 267947 w 645363"/>
                <a:gd name="connsiteY74" fmla="*/ 543194 h 802671"/>
                <a:gd name="connsiteX75" fmla="*/ 273352 w 645363"/>
                <a:gd name="connsiteY75" fmla="*/ 530569 h 802671"/>
                <a:gd name="connsiteX76" fmla="*/ 277870 w 645363"/>
                <a:gd name="connsiteY76" fmla="*/ 530569 h 802671"/>
                <a:gd name="connsiteX77" fmla="*/ 289567 w 645363"/>
                <a:gd name="connsiteY77" fmla="*/ 543477 h 802671"/>
                <a:gd name="connsiteX78" fmla="*/ 295577 w 645363"/>
                <a:gd name="connsiteY78" fmla="*/ 543194 h 802671"/>
                <a:gd name="connsiteX79" fmla="*/ 296464 w 645363"/>
                <a:gd name="connsiteY79" fmla="*/ 532385 h 802671"/>
                <a:gd name="connsiteX80" fmla="*/ 300982 w 645363"/>
                <a:gd name="connsiteY80" fmla="*/ 531780 h 802671"/>
                <a:gd name="connsiteX81" fmla="*/ 303966 w 645363"/>
                <a:gd name="connsiteY81" fmla="*/ 537507 h 802671"/>
                <a:gd name="connsiteX82" fmla="*/ 315099 w 645363"/>
                <a:gd name="connsiteY82" fmla="*/ 539605 h 802671"/>
                <a:gd name="connsiteX83" fmla="*/ 318689 w 645363"/>
                <a:gd name="connsiteY83" fmla="*/ 545332 h 802671"/>
                <a:gd name="connsiteX84" fmla="*/ 333411 w 645363"/>
                <a:gd name="connsiteY84" fmla="*/ 546542 h 802671"/>
                <a:gd name="connsiteX85" fmla="*/ 343334 w 645363"/>
                <a:gd name="connsiteY85" fmla="*/ 546542 h 802671"/>
                <a:gd name="connsiteX86" fmla="*/ 350836 w 645363"/>
                <a:gd name="connsiteY86" fmla="*/ 548357 h 802671"/>
                <a:gd name="connsiteX87" fmla="*/ 357733 w 645363"/>
                <a:gd name="connsiteY87" fmla="*/ 549568 h 802671"/>
                <a:gd name="connsiteX88" fmla="*/ 363743 w 645363"/>
                <a:gd name="connsiteY88" fmla="*/ 550173 h 802671"/>
                <a:gd name="connsiteX89" fmla="*/ 365558 w 645363"/>
                <a:gd name="connsiteY89" fmla="*/ 560377 h 802671"/>
                <a:gd name="connsiteX90" fmla="*/ 357451 w 645363"/>
                <a:gd name="connsiteY90" fmla="*/ 567597 h 802671"/>
                <a:gd name="connsiteX91" fmla="*/ 336436 w 645363"/>
                <a:gd name="connsiteY91" fmla="*/ 568202 h 802671"/>
                <a:gd name="connsiteX92" fmla="*/ 332846 w 645363"/>
                <a:gd name="connsiteY92" fmla="*/ 574818 h 802671"/>
                <a:gd name="connsiteX93" fmla="*/ 338856 w 645363"/>
                <a:gd name="connsiteY93" fmla="*/ 574818 h 802671"/>
                <a:gd name="connsiteX94" fmla="*/ 344261 w 645363"/>
                <a:gd name="connsiteY94" fmla="*/ 580545 h 802671"/>
                <a:gd name="connsiteX95" fmla="*/ 338534 w 645363"/>
                <a:gd name="connsiteY95" fmla="*/ 588047 h 802671"/>
                <a:gd name="connsiteX96" fmla="*/ 331636 w 645363"/>
                <a:gd name="connsiteY96" fmla="*/ 589540 h 802671"/>
                <a:gd name="connsiteX97" fmla="*/ 317519 w 645363"/>
                <a:gd name="connsiteY97" fmla="*/ 576915 h 802671"/>
                <a:gd name="connsiteX98" fmla="*/ 303684 w 645363"/>
                <a:gd name="connsiteY98" fmla="*/ 572115 h 802671"/>
                <a:gd name="connsiteX99" fmla="*/ 277870 w 645363"/>
                <a:gd name="connsiteY99" fmla="*/ 567597 h 802671"/>
                <a:gd name="connsiteX100" fmla="*/ 250522 w 645363"/>
                <a:gd name="connsiteY100" fmla="*/ 562193 h 802671"/>
                <a:gd name="connsiteX101" fmla="*/ 224708 w 645363"/>
                <a:gd name="connsiteY101" fmla="*/ 550173 h 802671"/>
                <a:gd name="connsiteX102" fmla="*/ 206678 w 645363"/>
                <a:gd name="connsiteY102" fmla="*/ 554367 h 802671"/>
                <a:gd name="connsiteX103" fmla="*/ 196150 w 645363"/>
                <a:gd name="connsiteY103" fmla="*/ 577479 h 802671"/>
                <a:gd name="connsiteX104" fmla="*/ 183848 w 645363"/>
                <a:gd name="connsiteY104" fmla="*/ 580182 h 802671"/>
                <a:gd name="connsiteX105" fmla="*/ 162228 w 645363"/>
                <a:gd name="connsiteY105" fmla="*/ 577479 h 802671"/>
                <a:gd name="connsiteX106" fmla="*/ 161018 w 645363"/>
                <a:gd name="connsiteY106" fmla="*/ 592484 h 802671"/>
                <a:gd name="connsiteX107" fmla="*/ 158033 w 645363"/>
                <a:gd name="connsiteY107" fmla="*/ 605391 h 802671"/>
                <a:gd name="connsiteX108" fmla="*/ 150531 w 645363"/>
                <a:gd name="connsiteY108" fmla="*/ 613821 h 802671"/>
                <a:gd name="connsiteX109" fmla="*/ 138834 w 645363"/>
                <a:gd name="connsiteY109" fmla="*/ 617734 h 802671"/>
                <a:gd name="connsiteX110" fmla="*/ 138834 w 645363"/>
                <a:gd name="connsiteY110" fmla="*/ 631246 h 802671"/>
                <a:gd name="connsiteX111" fmla="*/ 148434 w 645363"/>
                <a:gd name="connsiteY111" fmla="*/ 632456 h 802671"/>
                <a:gd name="connsiteX112" fmla="*/ 161946 w 645363"/>
                <a:gd name="connsiteY112" fmla="*/ 639959 h 802671"/>
                <a:gd name="connsiteX113" fmla="*/ 164931 w 645363"/>
                <a:gd name="connsiteY113" fmla="*/ 653189 h 802671"/>
                <a:gd name="connsiteX114" fmla="*/ 176346 w 645363"/>
                <a:gd name="connsiteY114" fmla="*/ 654681 h 802671"/>
                <a:gd name="connsiteX115" fmla="*/ 196191 w 645363"/>
                <a:gd name="connsiteY115" fmla="*/ 665491 h 802671"/>
                <a:gd name="connsiteX116" fmla="*/ 213010 w 645363"/>
                <a:gd name="connsiteY116" fmla="*/ 684126 h 802671"/>
                <a:gd name="connsiteX117" fmla="*/ 212123 w 645363"/>
                <a:gd name="connsiteY117" fmla="*/ 698848 h 802671"/>
                <a:gd name="connsiteX118" fmla="*/ 200991 w 645363"/>
                <a:gd name="connsiteY118" fmla="*/ 716878 h 802671"/>
                <a:gd name="connsiteX119" fmla="*/ 204903 w 645363"/>
                <a:gd name="connsiteY119" fmla="*/ 730995 h 802671"/>
                <a:gd name="connsiteX120" fmla="*/ 220835 w 645363"/>
                <a:gd name="connsiteY120" fmla="*/ 747210 h 802671"/>
                <a:gd name="connsiteX121" fmla="*/ 220835 w 645363"/>
                <a:gd name="connsiteY121" fmla="*/ 760722 h 802671"/>
                <a:gd name="connsiteX122" fmla="*/ 226845 w 645363"/>
                <a:gd name="connsiteY122" fmla="*/ 765522 h 802671"/>
                <a:gd name="connsiteX123" fmla="*/ 237655 w 645363"/>
                <a:gd name="connsiteY123" fmla="*/ 765805 h 802671"/>
                <a:gd name="connsiteX124" fmla="*/ 243665 w 645363"/>
                <a:gd name="connsiteY124" fmla="*/ 771492 h 802671"/>
                <a:gd name="connsiteX125" fmla="*/ 251168 w 645363"/>
                <a:gd name="connsiteY125" fmla="*/ 768184 h 802671"/>
                <a:gd name="connsiteX126" fmla="*/ 251772 w 645363"/>
                <a:gd name="connsiteY126" fmla="*/ 761892 h 802671"/>
                <a:gd name="connsiteX127" fmla="*/ 249352 w 645363"/>
                <a:gd name="connsiteY127" fmla="*/ 756487 h 802671"/>
                <a:gd name="connsiteX128" fmla="*/ 249070 w 645363"/>
                <a:gd name="connsiteY128" fmla="*/ 736642 h 802671"/>
                <a:gd name="connsiteX129" fmla="*/ 265003 w 645363"/>
                <a:gd name="connsiteY129" fmla="*/ 729422 h 802671"/>
                <a:gd name="connsiteX130" fmla="*/ 270730 w 645363"/>
                <a:gd name="connsiteY130" fmla="*/ 729140 h 802671"/>
                <a:gd name="connsiteX131" fmla="*/ 274038 w 645363"/>
                <a:gd name="connsiteY131" fmla="*/ 744467 h 802671"/>
                <a:gd name="connsiteX132" fmla="*/ 283355 w 645363"/>
                <a:gd name="connsiteY132" fmla="*/ 745355 h 802671"/>
                <a:gd name="connsiteX133" fmla="*/ 302595 w 645363"/>
                <a:gd name="connsiteY133" fmla="*/ 768184 h 802671"/>
                <a:gd name="connsiteX134" fmla="*/ 305580 w 645363"/>
                <a:gd name="connsiteY134" fmla="*/ 797024 h 802671"/>
                <a:gd name="connsiteX135" fmla="*/ 320302 w 645363"/>
                <a:gd name="connsiteY135" fmla="*/ 802429 h 802671"/>
                <a:gd name="connsiteX136" fmla="*/ 321794 w 645363"/>
                <a:gd name="connsiteY136" fmla="*/ 797629 h 802671"/>
                <a:gd name="connsiteX137" fmla="*/ 317882 w 645363"/>
                <a:gd name="connsiteY137" fmla="*/ 789804 h 802671"/>
                <a:gd name="connsiteX138" fmla="*/ 319374 w 645363"/>
                <a:gd name="connsiteY138" fmla="*/ 778671 h 802671"/>
                <a:gd name="connsiteX139" fmla="*/ 322964 w 645363"/>
                <a:gd name="connsiteY139" fmla="*/ 757052 h 802671"/>
                <a:gd name="connsiteX140" fmla="*/ 330789 w 645363"/>
                <a:gd name="connsiteY140" fmla="*/ 748340 h 802671"/>
                <a:gd name="connsiteX141" fmla="*/ 347891 w 645363"/>
                <a:gd name="connsiteY141" fmla="*/ 747452 h 802671"/>
                <a:gd name="connsiteX142" fmla="*/ 349707 w 645363"/>
                <a:gd name="connsiteY142" fmla="*/ 754672 h 802671"/>
                <a:gd name="connsiteX143" fmla="*/ 373141 w 645363"/>
                <a:gd name="connsiteY143" fmla="*/ 778107 h 802671"/>
                <a:gd name="connsiteX144" fmla="*/ 380038 w 645363"/>
                <a:gd name="connsiteY144" fmla="*/ 782020 h 802671"/>
                <a:gd name="connsiteX145" fmla="*/ 384234 w 645363"/>
                <a:gd name="connsiteY145" fmla="*/ 787424 h 802671"/>
                <a:gd name="connsiteX146" fmla="*/ 390526 w 645363"/>
                <a:gd name="connsiteY146" fmla="*/ 791337 h 802671"/>
                <a:gd name="connsiteX147" fmla="*/ 397423 w 645363"/>
                <a:gd name="connsiteY147" fmla="*/ 788029 h 802671"/>
                <a:gd name="connsiteX148" fmla="*/ 392623 w 645363"/>
                <a:gd name="connsiteY148" fmla="*/ 775405 h 802671"/>
                <a:gd name="connsiteX149" fmla="*/ 387218 w 645363"/>
                <a:gd name="connsiteY149" fmla="*/ 771492 h 802671"/>
                <a:gd name="connsiteX150" fmla="*/ 381491 w 645363"/>
                <a:gd name="connsiteY150" fmla="*/ 764594 h 802671"/>
                <a:gd name="connsiteX151" fmla="*/ 374876 w 645363"/>
                <a:gd name="connsiteY151" fmla="*/ 752575 h 802671"/>
                <a:gd name="connsiteX152" fmla="*/ 379676 w 645363"/>
                <a:gd name="connsiteY152" fmla="*/ 748380 h 802671"/>
                <a:gd name="connsiteX153" fmla="*/ 380281 w 645363"/>
                <a:gd name="connsiteY153" fmla="*/ 739668 h 802671"/>
                <a:gd name="connsiteX154" fmla="*/ 368583 w 645363"/>
                <a:gd name="connsiteY154" fmla="*/ 723130 h 802671"/>
                <a:gd name="connsiteX155" fmla="*/ 369471 w 645363"/>
                <a:gd name="connsiteY155" fmla="*/ 712320 h 802671"/>
                <a:gd name="connsiteX156" fmla="*/ 361364 w 645363"/>
                <a:gd name="connsiteY156" fmla="*/ 701510 h 802671"/>
                <a:gd name="connsiteX157" fmla="*/ 354466 w 645363"/>
                <a:gd name="connsiteY157" fmla="*/ 700018 h 802671"/>
                <a:gd name="connsiteX158" fmla="*/ 352369 w 645363"/>
                <a:gd name="connsiteY158" fmla="*/ 691306 h 802671"/>
                <a:gd name="connsiteX159" fmla="*/ 328329 w 645363"/>
                <a:gd name="connsiteY159" fmla="*/ 655851 h 802671"/>
                <a:gd name="connsiteX160" fmla="*/ 326231 w 645363"/>
                <a:gd name="connsiteY160" fmla="*/ 641451 h 802671"/>
                <a:gd name="connsiteX161" fmla="*/ 331636 w 645363"/>
                <a:gd name="connsiteY161" fmla="*/ 639031 h 802671"/>
                <a:gd name="connsiteX162" fmla="*/ 338856 w 645363"/>
                <a:gd name="connsiteY162" fmla="*/ 645041 h 802671"/>
                <a:gd name="connsiteX163" fmla="*/ 344261 w 645363"/>
                <a:gd name="connsiteY163" fmla="*/ 644759 h 802671"/>
                <a:gd name="connsiteX164" fmla="*/ 353256 w 645363"/>
                <a:gd name="connsiteY164" fmla="*/ 645041 h 802671"/>
                <a:gd name="connsiteX165" fmla="*/ 358661 w 645363"/>
                <a:gd name="connsiteY165" fmla="*/ 649841 h 802671"/>
                <a:gd name="connsiteX166" fmla="*/ 373061 w 645363"/>
                <a:gd name="connsiteY166" fmla="*/ 651656 h 802671"/>
                <a:gd name="connsiteX167" fmla="*/ 365841 w 645363"/>
                <a:gd name="connsiteY167" fmla="*/ 663958 h 802671"/>
                <a:gd name="connsiteX168" fmla="*/ 382660 w 645363"/>
                <a:gd name="connsiteY168" fmla="*/ 671461 h 802671"/>
                <a:gd name="connsiteX169" fmla="*/ 389275 w 645363"/>
                <a:gd name="connsiteY169" fmla="*/ 654358 h 802671"/>
                <a:gd name="connsiteX170" fmla="*/ 414203 w 645363"/>
                <a:gd name="connsiteY170" fmla="*/ 647461 h 802671"/>
                <a:gd name="connsiteX171" fmla="*/ 416300 w 645363"/>
                <a:gd name="connsiteY171" fmla="*/ 642944 h 802671"/>
                <a:gd name="connsiteX172" fmla="*/ 402183 w 645363"/>
                <a:gd name="connsiteY172" fmla="*/ 633021 h 802671"/>
                <a:gd name="connsiteX173" fmla="*/ 392583 w 645363"/>
                <a:gd name="connsiteY173" fmla="*/ 633909 h 802671"/>
                <a:gd name="connsiteX174" fmla="*/ 373948 w 645363"/>
                <a:gd name="connsiteY174" fmla="*/ 627294 h 802671"/>
                <a:gd name="connsiteX175" fmla="*/ 371245 w 645363"/>
                <a:gd name="connsiteY175" fmla="*/ 615273 h 802671"/>
                <a:gd name="connsiteX176" fmla="*/ 369148 w 645363"/>
                <a:gd name="connsiteY176" fmla="*/ 608981 h 802671"/>
                <a:gd name="connsiteX177" fmla="*/ 371568 w 645363"/>
                <a:gd name="connsiteY177" fmla="*/ 600551 h 802671"/>
                <a:gd name="connsiteX178" fmla="*/ 348739 w 645363"/>
                <a:gd name="connsiteY178" fmla="*/ 596639 h 802671"/>
                <a:gd name="connsiteX179" fmla="*/ 350231 w 645363"/>
                <a:gd name="connsiteY179" fmla="*/ 588532 h 802671"/>
                <a:gd name="connsiteX180" fmla="*/ 363743 w 645363"/>
                <a:gd name="connsiteY180" fmla="*/ 581029 h 802671"/>
                <a:gd name="connsiteX181" fmla="*/ 373061 w 645363"/>
                <a:gd name="connsiteY181" fmla="*/ 578932 h 802671"/>
                <a:gd name="connsiteX182" fmla="*/ 381934 w 645363"/>
                <a:gd name="connsiteY182" fmla="*/ 571590 h 802671"/>
                <a:gd name="connsiteX183" fmla="*/ 399238 w 645363"/>
                <a:gd name="connsiteY183" fmla="*/ 563806 h 802671"/>
                <a:gd name="connsiteX184" fmla="*/ 409967 w 645363"/>
                <a:gd name="connsiteY184" fmla="*/ 562112 h 802671"/>
                <a:gd name="connsiteX185" fmla="*/ 414203 w 645363"/>
                <a:gd name="connsiteY185" fmla="*/ 570784 h 802671"/>
                <a:gd name="connsiteX186" fmla="*/ 424730 w 645363"/>
                <a:gd name="connsiteY186" fmla="*/ 574091 h 802671"/>
                <a:gd name="connsiteX187" fmla="*/ 435257 w 645363"/>
                <a:gd name="connsiteY187" fmla="*/ 585224 h 802671"/>
                <a:gd name="connsiteX188" fmla="*/ 446390 w 645363"/>
                <a:gd name="connsiteY188" fmla="*/ 585224 h 802671"/>
                <a:gd name="connsiteX189" fmla="*/ 458692 w 645363"/>
                <a:gd name="connsiteY189" fmla="*/ 601439 h 802671"/>
                <a:gd name="connsiteX190" fmla="*/ 465307 w 645363"/>
                <a:gd name="connsiteY190" fmla="*/ 602931 h 802671"/>
                <a:gd name="connsiteX191" fmla="*/ 470430 w 645363"/>
                <a:gd name="connsiteY191" fmla="*/ 600511 h 802671"/>
                <a:gd name="connsiteX192" fmla="*/ 472850 w 645363"/>
                <a:gd name="connsiteY192" fmla="*/ 584578 h 802671"/>
                <a:gd name="connsiteX193" fmla="*/ 460225 w 645363"/>
                <a:gd name="connsiteY193" fmla="*/ 567476 h 802671"/>
                <a:gd name="connsiteX194" fmla="*/ 459015 w 645363"/>
                <a:gd name="connsiteY194" fmla="*/ 556062 h 802671"/>
                <a:gd name="connsiteX195" fmla="*/ 450303 w 645363"/>
                <a:gd name="connsiteY195" fmla="*/ 543759 h 802671"/>
                <a:gd name="connsiteX196" fmla="*/ 459902 w 645363"/>
                <a:gd name="connsiteY196" fmla="*/ 536862 h 802671"/>
                <a:gd name="connsiteX197" fmla="*/ 461717 w 645363"/>
                <a:gd name="connsiteY197" fmla="*/ 528432 h 802671"/>
                <a:gd name="connsiteX198" fmla="*/ 444010 w 645363"/>
                <a:gd name="connsiteY198" fmla="*/ 517905 h 802671"/>
                <a:gd name="connsiteX199" fmla="*/ 411581 w 645363"/>
                <a:gd name="connsiteY199" fmla="*/ 515807 h 802671"/>
                <a:gd name="connsiteX200" fmla="*/ 397463 w 645363"/>
                <a:gd name="connsiteY200" fmla="*/ 500197 h 802671"/>
                <a:gd name="connsiteX201" fmla="*/ 374029 w 645363"/>
                <a:gd name="connsiteY201" fmla="*/ 499310 h 802671"/>
                <a:gd name="connsiteX202" fmla="*/ 366809 w 645363"/>
                <a:gd name="connsiteY202" fmla="*/ 491807 h 802671"/>
                <a:gd name="connsiteX203" fmla="*/ 368019 w 645363"/>
                <a:gd name="connsiteY203" fmla="*/ 486120 h 802671"/>
                <a:gd name="connsiteX204" fmla="*/ 368019 w 645363"/>
                <a:gd name="connsiteY204" fmla="*/ 480715 h 802671"/>
                <a:gd name="connsiteX205" fmla="*/ 351804 w 645363"/>
                <a:gd name="connsiteY205" fmla="*/ 480715 h 802671"/>
                <a:gd name="connsiteX206" fmla="*/ 346076 w 645363"/>
                <a:gd name="connsiteY206" fmla="*/ 483700 h 802671"/>
                <a:gd name="connsiteX207" fmla="*/ 340672 w 645363"/>
                <a:gd name="connsiteY207" fmla="*/ 483700 h 802671"/>
                <a:gd name="connsiteX208" fmla="*/ 337364 w 645363"/>
                <a:gd name="connsiteY208" fmla="*/ 474383 h 802671"/>
                <a:gd name="connsiteX209" fmla="*/ 302232 w 645363"/>
                <a:gd name="connsiteY209" fmla="*/ 468978 h 802671"/>
                <a:gd name="connsiteX210" fmla="*/ 292309 w 645363"/>
                <a:gd name="connsiteY210" fmla="*/ 465670 h 802671"/>
                <a:gd name="connsiteX211" fmla="*/ 280612 w 645363"/>
                <a:gd name="connsiteY211" fmla="*/ 468373 h 802671"/>
                <a:gd name="connsiteX212" fmla="*/ 276417 w 645363"/>
                <a:gd name="connsiteY212" fmla="*/ 465670 h 802671"/>
                <a:gd name="connsiteX213" fmla="*/ 283637 w 645363"/>
                <a:gd name="connsiteY213" fmla="*/ 459055 h 802671"/>
                <a:gd name="connsiteX214" fmla="*/ 292632 w 645363"/>
                <a:gd name="connsiteY214" fmla="*/ 459338 h 802671"/>
                <a:gd name="connsiteX215" fmla="*/ 305539 w 645363"/>
                <a:gd name="connsiteY215" fmla="*/ 460225 h 802671"/>
                <a:gd name="connsiteX216" fmla="*/ 326272 w 645363"/>
                <a:gd name="connsiteY216" fmla="*/ 442800 h 802671"/>
                <a:gd name="connsiteX217" fmla="*/ 323569 w 645363"/>
                <a:gd name="connsiteY217" fmla="*/ 435580 h 802671"/>
                <a:gd name="connsiteX218" fmla="*/ 321472 w 645363"/>
                <a:gd name="connsiteY218" fmla="*/ 429288 h 802671"/>
                <a:gd name="connsiteX219" fmla="*/ 311872 w 645363"/>
                <a:gd name="connsiteY219" fmla="*/ 418760 h 802671"/>
                <a:gd name="connsiteX220" fmla="*/ 302555 w 645363"/>
                <a:gd name="connsiteY220" fmla="*/ 415170 h 802671"/>
                <a:gd name="connsiteX221" fmla="*/ 300134 w 645363"/>
                <a:gd name="connsiteY221" fmla="*/ 403150 h 802671"/>
                <a:gd name="connsiteX222" fmla="*/ 314252 w 645363"/>
                <a:gd name="connsiteY222" fmla="*/ 389033 h 802671"/>
                <a:gd name="connsiteX223" fmla="*/ 318447 w 645363"/>
                <a:gd name="connsiteY223" fmla="*/ 392341 h 802671"/>
                <a:gd name="connsiteX224" fmla="*/ 332846 w 645363"/>
                <a:gd name="connsiteY224" fmla="*/ 396535 h 802671"/>
                <a:gd name="connsiteX225" fmla="*/ 342164 w 645363"/>
                <a:gd name="connsiteY225" fmla="*/ 408555 h 802671"/>
                <a:gd name="connsiteX226" fmla="*/ 346681 w 645363"/>
                <a:gd name="connsiteY226" fmla="*/ 415453 h 802671"/>
                <a:gd name="connsiteX227" fmla="*/ 352974 w 645363"/>
                <a:gd name="connsiteY227" fmla="*/ 412468 h 802671"/>
                <a:gd name="connsiteX228" fmla="*/ 355958 w 645363"/>
                <a:gd name="connsiteY228" fmla="*/ 405853 h 802671"/>
                <a:gd name="connsiteX229" fmla="*/ 352651 w 645363"/>
                <a:gd name="connsiteY229" fmla="*/ 395043 h 802671"/>
                <a:gd name="connsiteX230" fmla="*/ 331031 w 645363"/>
                <a:gd name="connsiteY230" fmla="*/ 373706 h 802671"/>
                <a:gd name="connsiteX231" fmla="*/ 304894 w 645363"/>
                <a:gd name="connsiteY231" fmla="*/ 354789 h 802671"/>
                <a:gd name="connsiteX232" fmla="*/ 292269 w 645363"/>
                <a:gd name="connsiteY232" fmla="*/ 330749 h 802671"/>
                <a:gd name="connsiteX233" fmla="*/ 276337 w 645363"/>
                <a:gd name="connsiteY233" fmla="*/ 320222 h 802671"/>
                <a:gd name="connsiteX234" fmla="*/ 270609 w 645363"/>
                <a:gd name="connsiteY234" fmla="*/ 309411 h 802671"/>
                <a:gd name="connsiteX235" fmla="*/ 267624 w 645363"/>
                <a:gd name="connsiteY235" fmla="*/ 307919 h 802671"/>
                <a:gd name="connsiteX236" fmla="*/ 257702 w 645363"/>
                <a:gd name="connsiteY236" fmla="*/ 302796 h 802671"/>
                <a:gd name="connsiteX237" fmla="*/ 253789 w 645363"/>
                <a:gd name="connsiteY237" fmla="*/ 287187 h 802671"/>
                <a:gd name="connsiteX238" fmla="*/ 254394 w 645363"/>
                <a:gd name="connsiteY238" fmla="*/ 273069 h 802671"/>
                <a:gd name="connsiteX239" fmla="*/ 259194 w 645363"/>
                <a:gd name="connsiteY239" fmla="*/ 255362 h 802671"/>
                <a:gd name="connsiteX240" fmla="*/ 251692 w 645363"/>
                <a:gd name="connsiteY240" fmla="*/ 242737 h 802671"/>
                <a:gd name="connsiteX241" fmla="*/ 272706 w 645363"/>
                <a:gd name="connsiteY241" fmla="*/ 225595 h 802671"/>
                <a:gd name="connsiteX242" fmla="*/ 274804 w 645363"/>
                <a:gd name="connsiteY242" fmla="*/ 212082 h 802671"/>
                <a:gd name="connsiteX243" fmla="*/ 279322 w 645363"/>
                <a:gd name="connsiteY243" fmla="*/ 209098 h 802671"/>
                <a:gd name="connsiteX244" fmla="*/ 286219 w 645363"/>
                <a:gd name="connsiteY244" fmla="*/ 218698 h 802671"/>
                <a:gd name="connsiteX245" fmla="*/ 286824 w 645363"/>
                <a:gd name="connsiteY245" fmla="*/ 226523 h 802671"/>
                <a:gd name="connsiteX246" fmla="*/ 273594 w 645363"/>
                <a:gd name="connsiteY246" fmla="*/ 234025 h 802671"/>
                <a:gd name="connsiteX247" fmla="*/ 279281 w 645363"/>
                <a:gd name="connsiteY247" fmla="*/ 245722 h 802671"/>
                <a:gd name="connsiteX248" fmla="*/ 290414 w 645363"/>
                <a:gd name="connsiteY248" fmla="*/ 249312 h 802671"/>
                <a:gd name="connsiteX249" fmla="*/ 323166 w 645363"/>
                <a:gd name="connsiteY249" fmla="*/ 260122 h 802671"/>
                <a:gd name="connsiteX250" fmla="*/ 329135 w 645363"/>
                <a:gd name="connsiteY250" fmla="*/ 261050 h 802671"/>
                <a:gd name="connsiteX251" fmla="*/ 336436 w 645363"/>
                <a:gd name="connsiteY251" fmla="*/ 286421 h 802671"/>
                <a:gd name="connsiteX252" fmla="*/ 344705 w 645363"/>
                <a:gd name="connsiteY252" fmla="*/ 295859 h 802671"/>
                <a:gd name="connsiteX253" fmla="*/ 374997 w 645363"/>
                <a:gd name="connsiteY253" fmla="*/ 299005 h 802671"/>
                <a:gd name="connsiteX254" fmla="*/ 377013 w 645363"/>
                <a:gd name="connsiteY254" fmla="*/ 294447 h 802671"/>
                <a:gd name="connsiteX255" fmla="*/ 363017 w 645363"/>
                <a:gd name="connsiteY255" fmla="*/ 286743 h 802671"/>
                <a:gd name="connsiteX256" fmla="*/ 342446 w 645363"/>
                <a:gd name="connsiteY256" fmla="*/ 279886 h 802671"/>
                <a:gd name="connsiteX257" fmla="*/ 336154 w 645363"/>
                <a:gd name="connsiteY257" fmla="*/ 269883 h 802671"/>
                <a:gd name="connsiteX258" fmla="*/ 333330 w 645363"/>
                <a:gd name="connsiteY258" fmla="*/ 260364 h 802671"/>
                <a:gd name="connsiteX259" fmla="*/ 336718 w 645363"/>
                <a:gd name="connsiteY259" fmla="*/ 252055 h 802671"/>
                <a:gd name="connsiteX260" fmla="*/ 365841 w 645363"/>
                <a:gd name="connsiteY260" fmla="*/ 251168 h 802671"/>
                <a:gd name="connsiteX261" fmla="*/ 384153 w 645363"/>
                <a:gd name="connsiteY261" fmla="*/ 268592 h 802671"/>
                <a:gd name="connsiteX262" fmla="*/ 389558 w 645363"/>
                <a:gd name="connsiteY262" fmla="*/ 277910 h 802671"/>
                <a:gd name="connsiteX263" fmla="*/ 404562 w 645363"/>
                <a:gd name="connsiteY263" fmla="*/ 286017 h 802671"/>
                <a:gd name="connsiteX264" fmla="*/ 408757 w 645363"/>
                <a:gd name="connsiteY264" fmla="*/ 284202 h 802671"/>
                <a:gd name="connsiteX265" fmla="*/ 410855 w 645363"/>
                <a:gd name="connsiteY265" fmla="*/ 270690 h 802671"/>
                <a:gd name="connsiteX266" fmla="*/ 395850 w 645363"/>
                <a:gd name="connsiteY266" fmla="*/ 258992 h 802671"/>
                <a:gd name="connsiteX267" fmla="*/ 385645 w 645363"/>
                <a:gd name="connsiteY267" fmla="*/ 258992 h 802671"/>
                <a:gd name="connsiteX268" fmla="*/ 371528 w 645363"/>
                <a:gd name="connsiteY268" fmla="*/ 246367 h 802671"/>
                <a:gd name="connsiteX269" fmla="*/ 372415 w 645363"/>
                <a:gd name="connsiteY269" fmla="*/ 237655 h 802671"/>
                <a:gd name="connsiteX270" fmla="*/ 382943 w 645363"/>
                <a:gd name="connsiteY270" fmla="*/ 233460 h 802671"/>
                <a:gd name="connsiteX271" fmla="*/ 383588 w 645363"/>
                <a:gd name="connsiteY271" fmla="*/ 232169 h 802671"/>
                <a:gd name="connsiteX272" fmla="*/ 401497 w 645363"/>
                <a:gd name="connsiteY272" fmla="*/ 233057 h 802671"/>
                <a:gd name="connsiteX273" fmla="*/ 404361 w 645363"/>
                <a:gd name="connsiteY273" fmla="*/ 236768 h 802671"/>
                <a:gd name="connsiteX274" fmla="*/ 421221 w 645363"/>
                <a:gd name="connsiteY274" fmla="*/ 238784 h 802671"/>
                <a:gd name="connsiteX275" fmla="*/ 437516 w 645363"/>
                <a:gd name="connsiteY275" fmla="*/ 255927 h 802671"/>
                <a:gd name="connsiteX276" fmla="*/ 446350 w 645363"/>
                <a:gd name="connsiteY276" fmla="*/ 255927 h 802671"/>
                <a:gd name="connsiteX277" fmla="*/ 446068 w 645363"/>
                <a:gd name="connsiteY277" fmla="*/ 246489 h 802671"/>
                <a:gd name="connsiteX278" fmla="*/ 425214 w 645363"/>
                <a:gd name="connsiteY278" fmla="*/ 229346 h 802671"/>
                <a:gd name="connsiteX279" fmla="*/ 409201 w 645363"/>
                <a:gd name="connsiteY279" fmla="*/ 226482 h 802671"/>
                <a:gd name="connsiteX280" fmla="*/ 403191 w 645363"/>
                <a:gd name="connsiteY280" fmla="*/ 219060 h 802671"/>
                <a:gd name="connsiteX281" fmla="*/ 398633 w 645363"/>
                <a:gd name="connsiteY281" fmla="*/ 225353 h 802671"/>
                <a:gd name="connsiteX282" fmla="*/ 386654 w 645363"/>
                <a:gd name="connsiteY282" fmla="*/ 226240 h 802671"/>
                <a:gd name="connsiteX283" fmla="*/ 386815 w 645363"/>
                <a:gd name="connsiteY283" fmla="*/ 225958 h 802671"/>
                <a:gd name="connsiteX284" fmla="*/ 382015 w 645363"/>
                <a:gd name="connsiteY284" fmla="*/ 219343 h 802671"/>
                <a:gd name="connsiteX285" fmla="*/ 379918 w 645363"/>
                <a:gd name="connsiteY285" fmla="*/ 210913 h 802671"/>
                <a:gd name="connsiteX286" fmla="*/ 383225 w 645363"/>
                <a:gd name="connsiteY286" fmla="*/ 206718 h 802671"/>
                <a:gd name="connsiteX287" fmla="*/ 361606 w 645363"/>
                <a:gd name="connsiteY287" fmla="*/ 190785 h 802671"/>
                <a:gd name="connsiteX288" fmla="*/ 359790 w 645363"/>
                <a:gd name="connsiteY288" fmla="*/ 187801 h 802671"/>
                <a:gd name="connsiteX289" fmla="*/ 365195 w 645363"/>
                <a:gd name="connsiteY289" fmla="*/ 178806 h 802671"/>
                <a:gd name="connsiteX290" fmla="*/ 382620 w 645363"/>
                <a:gd name="connsiteY290" fmla="*/ 176104 h 802671"/>
                <a:gd name="connsiteX291" fmla="*/ 390727 w 645363"/>
                <a:gd name="connsiteY291" fmla="*/ 180016 h 802671"/>
                <a:gd name="connsiteX292" fmla="*/ 404240 w 645363"/>
                <a:gd name="connsiteY292" fmla="*/ 178806 h 802671"/>
                <a:gd name="connsiteX293" fmla="*/ 424972 w 645363"/>
                <a:gd name="connsiteY293" fmla="*/ 158679 h 802671"/>
                <a:gd name="connsiteX294" fmla="*/ 427674 w 645363"/>
                <a:gd name="connsiteY294" fmla="*/ 146659 h 802671"/>
                <a:gd name="connsiteX295" fmla="*/ 434572 w 645363"/>
                <a:gd name="connsiteY295" fmla="*/ 139762 h 802671"/>
                <a:gd name="connsiteX296" fmla="*/ 446269 w 645363"/>
                <a:gd name="connsiteY296" fmla="*/ 140366 h 802671"/>
                <a:gd name="connsiteX297" fmla="*/ 454699 w 645363"/>
                <a:gd name="connsiteY297" fmla="*/ 146376 h 802671"/>
                <a:gd name="connsiteX298" fmla="*/ 466114 w 645363"/>
                <a:gd name="connsiteY298" fmla="*/ 146376 h 802671"/>
                <a:gd name="connsiteX299" fmla="*/ 491364 w 645363"/>
                <a:gd name="connsiteY299" fmla="*/ 127741 h 802671"/>
                <a:gd name="connsiteX300" fmla="*/ 494671 w 645363"/>
                <a:gd name="connsiteY300" fmla="*/ 120239 h 802671"/>
                <a:gd name="connsiteX301" fmla="*/ 505804 w 645363"/>
                <a:gd name="connsiteY301" fmla="*/ 119957 h 802671"/>
                <a:gd name="connsiteX302" fmla="*/ 507901 w 645363"/>
                <a:gd name="connsiteY302" fmla="*/ 124152 h 802671"/>
                <a:gd name="connsiteX303" fmla="*/ 515404 w 645363"/>
                <a:gd name="connsiteY303" fmla="*/ 125362 h 802671"/>
                <a:gd name="connsiteX304" fmla="*/ 527101 w 645363"/>
                <a:gd name="connsiteY304" fmla="*/ 122054 h 802671"/>
                <a:gd name="connsiteX305" fmla="*/ 550536 w 645363"/>
                <a:gd name="connsiteY305" fmla="*/ 127782 h 802671"/>
                <a:gd name="connsiteX306" fmla="*/ 602810 w 645363"/>
                <a:gd name="connsiteY306" fmla="*/ 123587 h 802671"/>
                <a:gd name="connsiteX307" fmla="*/ 604827 w 645363"/>
                <a:gd name="connsiteY307" fmla="*/ 133106 h 80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645363" h="802671">
                  <a:moveTo>
                    <a:pt x="604827" y="133106"/>
                  </a:moveTo>
                  <a:lnTo>
                    <a:pt x="630964" y="101322"/>
                  </a:lnTo>
                  <a:lnTo>
                    <a:pt x="629835" y="54331"/>
                  </a:lnTo>
                  <a:lnTo>
                    <a:pt x="645081" y="36907"/>
                  </a:lnTo>
                  <a:lnTo>
                    <a:pt x="640443" y="18312"/>
                  </a:lnTo>
                  <a:lnTo>
                    <a:pt x="599099" y="3832"/>
                  </a:lnTo>
                  <a:lnTo>
                    <a:pt x="599382" y="3025"/>
                  </a:lnTo>
                  <a:lnTo>
                    <a:pt x="593251" y="7018"/>
                  </a:lnTo>
                  <a:lnTo>
                    <a:pt x="614265" y="56066"/>
                  </a:lnTo>
                  <a:lnTo>
                    <a:pt x="517703" y="99830"/>
                  </a:lnTo>
                  <a:lnTo>
                    <a:pt x="425980" y="65424"/>
                  </a:lnTo>
                  <a:lnTo>
                    <a:pt x="371044" y="85914"/>
                  </a:lnTo>
                  <a:lnTo>
                    <a:pt x="309129" y="114552"/>
                  </a:lnTo>
                  <a:lnTo>
                    <a:pt x="272102" y="126128"/>
                  </a:lnTo>
                  <a:lnTo>
                    <a:pt x="262219" y="129436"/>
                  </a:lnTo>
                  <a:lnTo>
                    <a:pt x="251530" y="155532"/>
                  </a:lnTo>
                  <a:lnTo>
                    <a:pt x="182356" y="164769"/>
                  </a:lnTo>
                  <a:lnTo>
                    <a:pt x="158639" y="207646"/>
                  </a:lnTo>
                  <a:lnTo>
                    <a:pt x="79581" y="227410"/>
                  </a:lnTo>
                  <a:lnTo>
                    <a:pt x="96603" y="254838"/>
                  </a:lnTo>
                  <a:lnTo>
                    <a:pt x="71635" y="299771"/>
                  </a:lnTo>
                  <a:lnTo>
                    <a:pt x="56994" y="340026"/>
                  </a:lnTo>
                  <a:lnTo>
                    <a:pt x="37633" y="349706"/>
                  </a:lnTo>
                  <a:lnTo>
                    <a:pt x="34366" y="383306"/>
                  </a:lnTo>
                  <a:lnTo>
                    <a:pt x="14198" y="404845"/>
                  </a:lnTo>
                  <a:lnTo>
                    <a:pt x="3025" y="410411"/>
                  </a:lnTo>
                  <a:lnTo>
                    <a:pt x="3146" y="411258"/>
                  </a:lnTo>
                  <a:lnTo>
                    <a:pt x="13674" y="417268"/>
                  </a:lnTo>
                  <a:lnTo>
                    <a:pt x="15166" y="425375"/>
                  </a:lnTo>
                  <a:lnTo>
                    <a:pt x="26581" y="440703"/>
                  </a:lnTo>
                  <a:lnTo>
                    <a:pt x="41908" y="441913"/>
                  </a:lnTo>
                  <a:lnTo>
                    <a:pt x="52718" y="458127"/>
                  </a:lnTo>
                  <a:lnTo>
                    <a:pt x="72240" y="470147"/>
                  </a:lnTo>
                  <a:lnTo>
                    <a:pt x="73128" y="475875"/>
                  </a:lnTo>
                  <a:lnTo>
                    <a:pt x="77928" y="478860"/>
                  </a:lnTo>
                  <a:lnTo>
                    <a:pt x="81235" y="477650"/>
                  </a:lnTo>
                  <a:lnTo>
                    <a:pt x="81518" y="469220"/>
                  </a:lnTo>
                  <a:lnTo>
                    <a:pt x="84825" y="464702"/>
                  </a:lnTo>
                  <a:cubicBezTo>
                    <a:pt x="84825" y="464702"/>
                    <a:pt x="95030" y="465307"/>
                    <a:pt x="96522" y="465307"/>
                  </a:cubicBezTo>
                  <a:cubicBezTo>
                    <a:pt x="98015" y="465307"/>
                    <a:pt x="102814" y="467727"/>
                    <a:pt x="102814" y="467727"/>
                  </a:cubicBezTo>
                  <a:lnTo>
                    <a:pt x="109712" y="468615"/>
                  </a:lnTo>
                  <a:lnTo>
                    <a:pt x="114834" y="464702"/>
                  </a:lnTo>
                  <a:lnTo>
                    <a:pt x="120522" y="467687"/>
                  </a:lnTo>
                  <a:lnTo>
                    <a:pt x="125322" y="484829"/>
                  </a:lnTo>
                  <a:lnTo>
                    <a:pt x="118707" y="488137"/>
                  </a:lnTo>
                  <a:lnTo>
                    <a:pt x="113302" y="486322"/>
                  </a:lnTo>
                  <a:lnTo>
                    <a:pt x="106404" y="481804"/>
                  </a:lnTo>
                  <a:lnTo>
                    <a:pt x="93174" y="482691"/>
                  </a:lnTo>
                  <a:lnTo>
                    <a:pt x="82647" y="487209"/>
                  </a:lnTo>
                  <a:lnTo>
                    <a:pt x="81437" y="491727"/>
                  </a:lnTo>
                  <a:lnTo>
                    <a:pt x="81437" y="495922"/>
                  </a:lnTo>
                  <a:lnTo>
                    <a:pt x="79017" y="501044"/>
                  </a:lnTo>
                  <a:lnTo>
                    <a:pt x="80509" y="508264"/>
                  </a:lnTo>
                  <a:lnTo>
                    <a:pt x="89222" y="508546"/>
                  </a:lnTo>
                  <a:lnTo>
                    <a:pt x="94909" y="505844"/>
                  </a:lnTo>
                  <a:lnTo>
                    <a:pt x="103621" y="516372"/>
                  </a:lnTo>
                  <a:lnTo>
                    <a:pt x="108421" y="518469"/>
                  </a:lnTo>
                  <a:lnTo>
                    <a:pt x="113221" y="522664"/>
                  </a:lnTo>
                  <a:lnTo>
                    <a:pt x="116529" y="537991"/>
                  </a:lnTo>
                  <a:lnTo>
                    <a:pt x="122538" y="536499"/>
                  </a:lnTo>
                  <a:lnTo>
                    <a:pt x="124354" y="547309"/>
                  </a:lnTo>
                  <a:lnTo>
                    <a:pt x="129758" y="562031"/>
                  </a:lnTo>
                  <a:lnTo>
                    <a:pt x="134558" y="564451"/>
                  </a:lnTo>
                  <a:lnTo>
                    <a:pt x="140568" y="561466"/>
                  </a:lnTo>
                  <a:lnTo>
                    <a:pt x="154968" y="549769"/>
                  </a:lnTo>
                  <a:lnTo>
                    <a:pt x="154686" y="541662"/>
                  </a:lnTo>
                  <a:lnTo>
                    <a:pt x="165495" y="552472"/>
                  </a:lnTo>
                  <a:lnTo>
                    <a:pt x="170013" y="558482"/>
                  </a:lnTo>
                  <a:lnTo>
                    <a:pt x="173320" y="562394"/>
                  </a:lnTo>
                  <a:lnTo>
                    <a:pt x="184130" y="556989"/>
                  </a:lnTo>
                  <a:lnTo>
                    <a:pt x="202765" y="549769"/>
                  </a:lnTo>
                  <a:lnTo>
                    <a:pt x="215390" y="542267"/>
                  </a:lnTo>
                  <a:lnTo>
                    <a:pt x="234308" y="540774"/>
                  </a:lnTo>
                  <a:lnTo>
                    <a:pt x="248707" y="543194"/>
                  </a:lnTo>
                  <a:lnTo>
                    <a:pt x="267947" y="543194"/>
                  </a:lnTo>
                  <a:lnTo>
                    <a:pt x="273352" y="530569"/>
                  </a:lnTo>
                  <a:lnTo>
                    <a:pt x="277870" y="530569"/>
                  </a:lnTo>
                  <a:lnTo>
                    <a:pt x="289567" y="543477"/>
                  </a:lnTo>
                  <a:lnTo>
                    <a:pt x="295577" y="543194"/>
                  </a:lnTo>
                  <a:lnTo>
                    <a:pt x="296464" y="532385"/>
                  </a:lnTo>
                  <a:lnTo>
                    <a:pt x="300982" y="531780"/>
                  </a:lnTo>
                  <a:lnTo>
                    <a:pt x="303966" y="537507"/>
                  </a:lnTo>
                  <a:lnTo>
                    <a:pt x="315099" y="539605"/>
                  </a:lnTo>
                  <a:lnTo>
                    <a:pt x="318689" y="545332"/>
                  </a:lnTo>
                  <a:lnTo>
                    <a:pt x="333411" y="546542"/>
                  </a:lnTo>
                  <a:lnTo>
                    <a:pt x="343334" y="546542"/>
                  </a:lnTo>
                  <a:lnTo>
                    <a:pt x="350836" y="548357"/>
                  </a:lnTo>
                  <a:lnTo>
                    <a:pt x="357733" y="549568"/>
                  </a:lnTo>
                  <a:lnTo>
                    <a:pt x="363743" y="550173"/>
                  </a:lnTo>
                  <a:lnTo>
                    <a:pt x="365558" y="560377"/>
                  </a:lnTo>
                  <a:lnTo>
                    <a:pt x="357451" y="567597"/>
                  </a:lnTo>
                  <a:lnTo>
                    <a:pt x="336436" y="568202"/>
                  </a:lnTo>
                  <a:lnTo>
                    <a:pt x="332846" y="574818"/>
                  </a:lnTo>
                  <a:lnTo>
                    <a:pt x="338856" y="574818"/>
                  </a:lnTo>
                  <a:lnTo>
                    <a:pt x="344261" y="580545"/>
                  </a:lnTo>
                  <a:lnTo>
                    <a:pt x="338534" y="588047"/>
                  </a:lnTo>
                  <a:lnTo>
                    <a:pt x="331636" y="589540"/>
                  </a:lnTo>
                  <a:lnTo>
                    <a:pt x="317519" y="576915"/>
                  </a:lnTo>
                  <a:lnTo>
                    <a:pt x="303684" y="572115"/>
                  </a:lnTo>
                  <a:lnTo>
                    <a:pt x="277870" y="567597"/>
                  </a:lnTo>
                  <a:lnTo>
                    <a:pt x="250522" y="562193"/>
                  </a:lnTo>
                  <a:lnTo>
                    <a:pt x="224708" y="550173"/>
                  </a:lnTo>
                  <a:lnTo>
                    <a:pt x="206678" y="554367"/>
                  </a:lnTo>
                  <a:lnTo>
                    <a:pt x="196150" y="577479"/>
                  </a:lnTo>
                  <a:lnTo>
                    <a:pt x="183848" y="580182"/>
                  </a:lnTo>
                  <a:lnTo>
                    <a:pt x="162228" y="577479"/>
                  </a:lnTo>
                  <a:lnTo>
                    <a:pt x="161018" y="592484"/>
                  </a:lnTo>
                  <a:lnTo>
                    <a:pt x="158033" y="605391"/>
                  </a:lnTo>
                  <a:lnTo>
                    <a:pt x="150531" y="613821"/>
                  </a:lnTo>
                  <a:lnTo>
                    <a:pt x="138834" y="617734"/>
                  </a:lnTo>
                  <a:lnTo>
                    <a:pt x="138834" y="631246"/>
                  </a:lnTo>
                  <a:lnTo>
                    <a:pt x="148434" y="632456"/>
                  </a:lnTo>
                  <a:lnTo>
                    <a:pt x="161946" y="639959"/>
                  </a:lnTo>
                  <a:lnTo>
                    <a:pt x="164931" y="653189"/>
                  </a:lnTo>
                  <a:lnTo>
                    <a:pt x="176346" y="654681"/>
                  </a:lnTo>
                  <a:lnTo>
                    <a:pt x="196191" y="665491"/>
                  </a:lnTo>
                  <a:lnTo>
                    <a:pt x="213010" y="684126"/>
                  </a:lnTo>
                  <a:lnTo>
                    <a:pt x="212123" y="698848"/>
                  </a:lnTo>
                  <a:lnTo>
                    <a:pt x="200991" y="716878"/>
                  </a:lnTo>
                  <a:lnTo>
                    <a:pt x="204903" y="730995"/>
                  </a:lnTo>
                  <a:lnTo>
                    <a:pt x="220835" y="747210"/>
                  </a:lnTo>
                  <a:lnTo>
                    <a:pt x="220835" y="760722"/>
                  </a:lnTo>
                  <a:lnTo>
                    <a:pt x="226845" y="765522"/>
                  </a:lnTo>
                  <a:lnTo>
                    <a:pt x="237655" y="765805"/>
                  </a:lnTo>
                  <a:lnTo>
                    <a:pt x="243665" y="771492"/>
                  </a:lnTo>
                  <a:lnTo>
                    <a:pt x="251168" y="768184"/>
                  </a:lnTo>
                  <a:lnTo>
                    <a:pt x="251772" y="761892"/>
                  </a:lnTo>
                  <a:lnTo>
                    <a:pt x="249352" y="756487"/>
                  </a:lnTo>
                  <a:lnTo>
                    <a:pt x="249070" y="736642"/>
                  </a:lnTo>
                  <a:lnTo>
                    <a:pt x="265003" y="729422"/>
                  </a:lnTo>
                  <a:lnTo>
                    <a:pt x="270730" y="729140"/>
                  </a:lnTo>
                  <a:lnTo>
                    <a:pt x="274038" y="744467"/>
                  </a:lnTo>
                  <a:lnTo>
                    <a:pt x="283355" y="745355"/>
                  </a:lnTo>
                  <a:lnTo>
                    <a:pt x="302595" y="768184"/>
                  </a:lnTo>
                  <a:lnTo>
                    <a:pt x="305580" y="797024"/>
                  </a:lnTo>
                  <a:lnTo>
                    <a:pt x="320302" y="802429"/>
                  </a:lnTo>
                  <a:lnTo>
                    <a:pt x="321794" y="797629"/>
                  </a:lnTo>
                  <a:lnTo>
                    <a:pt x="317882" y="789804"/>
                  </a:lnTo>
                  <a:lnTo>
                    <a:pt x="319374" y="778671"/>
                  </a:lnTo>
                  <a:lnTo>
                    <a:pt x="322964" y="757052"/>
                  </a:lnTo>
                  <a:lnTo>
                    <a:pt x="330789" y="748340"/>
                  </a:lnTo>
                  <a:lnTo>
                    <a:pt x="347891" y="747452"/>
                  </a:lnTo>
                  <a:lnTo>
                    <a:pt x="349707" y="754672"/>
                  </a:lnTo>
                  <a:lnTo>
                    <a:pt x="373141" y="778107"/>
                  </a:lnTo>
                  <a:lnTo>
                    <a:pt x="380038" y="782020"/>
                  </a:lnTo>
                  <a:lnTo>
                    <a:pt x="384234" y="787424"/>
                  </a:lnTo>
                  <a:lnTo>
                    <a:pt x="390526" y="791337"/>
                  </a:lnTo>
                  <a:lnTo>
                    <a:pt x="397423" y="788029"/>
                  </a:lnTo>
                  <a:lnTo>
                    <a:pt x="392623" y="775405"/>
                  </a:lnTo>
                  <a:lnTo>
                    <a:pt x="387218" y="771492"/>
                  </a:lnTo>
                  <a:lnTo>
                    <a:pt x="381491" y="764594"/>
                  </a:lnTo>
                  <a:lnTo>
                    <a:pt x="374876" y="752575"/>
                  </a:lnTo>
                  <a:lnTo>
                    <a:pt x="379676" y="748380"/>
                  </a:lnTo>
                  <a:lnTo>
                    <a:pt x="380281" y="739668"/>
                  </a:lnTo>
                  <a:lnTo>
                    <a:pt x="368583" y="723130"/>
                  </a:lnTo>
                  <a:lnTo>
                    <a:pt x="369471" y="712320"/>
                  </a:lnTo>
                  <a:lnTo>
                    <a:pt x="361364" y="701510"/>
                  </a:lnTo>
                  <a:lnTo>
                    <a:pt x="354466" y="700018"/>
                  </a:lnTo>
                  <a:lnTo>
                    <a:pt x="352369" y="691306"/>
                  </a:lnTo>
                  <a:lnTo>
                    <a:pt x="328329" y="655851"/>
                  </a:lnTo>
                  <a:lnTo>
                    <a:pt x="326231" y="641451"/>
                  </a:lnTo>
                  <a:lnTo>
                    <a:pt x="331636" y="639031"/>
                  </a:lnTo>
                  <a:lnTo>
                    <a:pt x="338856" y="645041"/>
                  </a:lnTo>
                  <a:lnTo>
                    <a:pt x="344261" y="644759"/>
                  </a:lnTo>
                  <a:lnTo>
                    <a:pt x="353256" y="645041"/>
                  </a:lnTo>
                  <a:lnTo>
                    <a:pt x="358661" y="649841"/>
                  </a:lnTo>
                  <a:lnTo>
                    <a:pt x="373061" y="651656"/>
                  </a:lnTo>
                  <a:lnTo>
                    <a:pt x="365841" y="663958"/>
                  </a:lnTo>
                  <a:lnTo>
                    <a:pt x="382660" y="671461"/>
                  </a:lnTo>
                  <a:lnTo>
                    <a:pt x="389275" y="654358"/>
                  </a:lnTo>
                  <a:lnTo>
                    <a:pt x="414203" y="647461"/>
                  </a:lnTo>
                  <a:lnTo>
                    <a:pt x="416300" y="642944"/>
                  </a:lnTo>
                  <a:lnTo>
                    <a:pt x="402183" y="633021"/>
                  </a:lnTo>
                  <a:lnTo>
                    <a:pt x="392583" y="633909"/>
                  </a:lnTo>
                  <a:lnTo>
                    <a:pt x="373948" y="627294"/>
                  </a:lnTo>
                  <a:lnTo>
                    <a:pt x="371245" y="615273"/>
                  </a:lnTo>
                  <a:lnTo>
                    <a:pt x="369148" y="608981"/>
                  </a:lnTo>
                  <a:lnTo>
                    <a:pt x="371568" y="600551"/>
                  </a:lnTo>
                  <a:lnTo>
                    <a:pt x="348739" y="596639"/>
                  </a:lnTo>
                  <a:lnTo>
                    <a:pt x="350231" y="588532"/>
                  </a:lnTo>
                  <a:lnTo>
                    <a:pt x="363743" y="581029"/>
                  </a:lnTo>
                  <a:lnTo>
                    <a:pt x="373061" y="578932"/>
                  </a:lnTo>
                  <a:lnTo>
                    <a:pt x="381934" y="571590"/>
                  </a:lnTo>
                  <a:lnTo>
                    <a:pt x="399238" y="563806"/>
                  </a:lnTo>
                  <a:lnTo>
                    <a:pt x="409967" y="562112"/>
                  </a:lnTo>
                  <a:lnTo>
                    <a:pt x="414203" y="570784"/>
                  </a:lnTo>
                  <a:lnTo>
                    <a:pt x="424730" y="574091"/>
                  </a:lnTo>
                  <a:lnTo>
                    <a:pt x="435257" y="585224"/>
                  </a:lnTo>
                  <a:lnTo>
                    <a:pt x="446390" y="585224"/>
                  </a:lnTo>
                  <a:lnTo>
                    <a:pt x="458692" y="601439"/>
                  </a:lnTo>
                  <a:lnTo>
                    <a:pt x="465307" y="602931"/>
                  </a:lnTo>
                  <a:lnTo>
                    <a:pt x="470430" y="600511"/>
                  </a:lnTo>
                  <a:lnTo>
                    <a:pt x="472850" y="584578"/>
                  </a:lnTo>
                  <a:lnTo>
                    <a:pt x="460225" y="567476"/>
                  </a:lnTo>
                  <a:lnTo>
                    <a:pt x="459015" y="556062"/>
                  </a:lnTo>
                  <a:lnTo>
                    <a:pt x="450303" y="543759"/>
                  </a:lnTo>
                  <a:lnTo>
                    <a:pt x="459902" y="536862"/>
                  </a:lnTo>
                  <a:lnTo>
                    <a:pt x="461717" y="528432"/>
                  </a:lnTo>
                  <a:lnTo>
                    <a:pt x="444010" y="517905"/>
                  </a:lnTo>
                  <a:lnTo>
                    <a:pt x="411581" y="515807"/>
                  </a:lnTo>
                  <a:lnTo>
                    <a:pt x="397463" y="500197"/>
                  </a:lnTo>
                  <a:lnTo>
                    <a:pt x="374029" y="499310"/>
                  </a:lnTo>
                  <a:lnTo>
                    <a:pt x="366809" y="491807"/>
                  </a:lnTo>
                  <a:lnTo>
                    <a:pt x="368019" y="486120"/>
                  </a:lnTo>
                  <a:lnTo>
                    <a:pt x="368019" y="480715"/>
                  </a:lnTo>
                  <a:lnTo>
                    <a:pt x="351804" y="480715"/>
                  </a:lnTo>
                  <a:lnTo>
                    <a:pt x="346076" y="483700"/>
                  </a:lnTo>
                  <a:lnTo>
                    <a:pt x="340672" y="483700"/>
                  </a:lnTo>
                  <a:lnTo>
                    <a:pt x="337364" y="474383"/>
                  </a:lnTo>
                  <a:lnTo>
                    <a:pt x="302232" y="468978"/>
                  </a:lnTo>
                  <a:lnTo>
                    <a:pt x="292309" y="465670"/>
                  </a:lnTo>
                  <a:lnTo>
                    <a:pt x="280612" y="468373"/>
                  </a:lnTo>
                  <a:lnTo>
                    <a:pt x="276417" y="465670"/>
                  </a:lnTo>
                  <a:lnTo>
                    <a:pt x="283637" y="459055"/>
                  </a:lnTo>
                  <a:lnTo>
                    <a:pt x="292632" y="459338"/>
                  </a:lnTo>
                  <a:lnTo>
                    <a:pt x="305539" y="460225"/>
                  </a:lnTo>
                  <a:lnTo>
                    <a:pt x="326272" y="442800"/>
                  </a:lnTo>
                  <a:lnTo>
                    <a:pt x="323569" y="435580"/>
                  </a:lnTo>
                  <a:lnTo>
                    <a:pt x="321472" y="429288"/>
                  </a:lnTo>
                  <a:lnTo>
                    <a:pt x="311872" y="418760"/>
                  </a:lnTo>
                  <a:lnTo>
                    <a:pt x="302555" y="415170"/>
                  </a:lnTo>
                  <a:lnTo>
                    <a:pt x="300134" y="403150"/>
                  </a:lnTo>
                  <a:lnTo>
                    <a:pt x="314252" y="389033"/>
                  </a:lnTo>
                  <a:lnTo>
                    <a:pt x="318447" y="392341"/>
                  </a:lnTo>
                  <a:lnTo>
                    <a:pt x="332846" y="396535"/>
                  </a:lnTo>
                  <a:lnTo>
                    <a:pt x="342164" y="408555"/>
                  </a:lnTo>
                  <a:lnTo>
                    <a:pt x="346681" y="415453"/>
                  </a:lnTo>
                  <a:lnTo>
                    <a:pt x="352974" y="412468"/>
                  </a:lnTo>
                  <a:lnTo>
                    <a:pt x="355958" y="405853"/>
                  </a:lnTo>
                  <a:lnTo>
                    <a:pt x="352651" y="395043"/>
                  </a:lnTo>
                  <a:lnTo>
                    <a:pt x="331031" y="373706"/>
                  </a:lnTo>
                  <a:lnTo>
                    <a:pt x="304894" y="354789"/>
                  </a:lnTo>
                  <a:lnTo>
                    <a:pt x="292269" y="330749"/>
                  </a:lnTo>
                  <a:lnTo>
                    <a:pt x="276337" y="320222"/>
                  </a:lnTo>
                  <a:lnTo>
                    <a:pt x="270609" y="309411"/>
                  </a:lnTo>
                  <a:lnTo>
                    <a:pt x="267624" y="307919"/>
                  </a:lnTo>
                  <a:lnTo>
                    <a:pt x="257702" y="302796"/>
                  </a:lnTo>
                  <a:lnTo>
                    <a:pt x="253789" y="287187"/>
                  </a:lnTo>
                  <a:lnTo>
                    <a:pt x="254394" y="273069"/>
                  </a:lnTo>
                  <a:lnTo>
                    <a:pt x="259194" y="255362"/>
                  </a:lnTo>
                  <a:lnTo>
                    <a:pt x="251692" y="242737"/>
                  </a:lnTo>
                  <a:lnTo>
                    <a:pt x="272706" y="225595"/>
                  </a:lnTo>
                  <a:lnTo>
                    <a:pt x="274804" y="212082"/>
                  </a:lnTo>
                  <a:lnTo>
                    <a:pt x="279322" y="209098"/>
                  </a:lnTo>
                  <a:lnTo>
                    <a:pt x="286219" y="218698"/>
                  </a:lnTo>
                  <a:lnTo>
                    <a:pt x="286824" y="226523"/>
                  </a:lnTo>
                  <a:lnTo>
                    <a:pt x="273594" y="234025"/>
                  </a:lnTo>
                  <a:lnTo>
                    <a:pt x="279281" y="245722"/>
                  </a:lnTo>
                  <a:lnTo>
                    <a:pt x="290414" y="249312"/>
                  </a:lnTo>
                  <a:lnTo>
                    <a:pt x="323166" y="260122"/>
                  </a:lnTo>
                  <a:lnTo>
                    <a:pt x="329135" y="261050"/>
                  </a:lnTo>
                  <a:lnTo>
                    <a:pt x="336436" y="286421"/>
                  </a:lnTo>
                  <a:lnTo>
                    <a:pt x="344705" y="295859"/>
                  </a:lnTo>
                  <a:lnTo>
                    <a:pt x="374997" y="299005"/>
                  </a:lnTo>
                  <a:lnTo>
                    <a:pt x="377013" y="294447"/>
                  </a:lnTo>
                  <a:lnTo>
                    <a:pt x="363017" y="286743"/>
                  </a:lnTo>
                  <a:lnTo>
                    <a:pt x="342446" y="279886"/>
                  </a:lnTo>
                  <a:lnTo>
                    <a:pt x="336154" y="269883"/>
                  </a:lnTo>
                  <a:lnTo>
                    <a:pt x="333330" y="260364"/>
                  </a:lnTo>
                  <a:lnTo>
                    <a:pt x="336718" y="252055"/>
                  </a:lnTo>
                  <a:lnTo>
                    <a:pt x="365841" y="251168"/>
                  </a:lnTo>
                  <a:lnTo>
                    <a:pt x="384153" y="268592"/>
                  </a:lnTo>
                  <a:lnTo>
                    <a:pt x="389558" y="277910"/>
                  </a:lnTo>
                  <a:lnTo>
                    <a:pt x="404562" y="286017"/>
                  </a:lnTo>
                  <a:lnTo>
                    <a:pt x="408757" y="284202"/>
                  </a:lnTo>
                  <a:lnTo>
                    <a:pt x="410855" y="270690"/>
                  </a:lnTo>
                  <a:lnTo>
                    <a:pt x="395850" y="258992"/>
                  </a:lnTo>
                  <a:lnTo>
                    <a:pt x="385645" y="258992"/>
                  </a:lnTo>
                  <a:lnTo>
                    <a:pt x="371528" y="246367"/>
                  </a:lnTo>
                  <a:lnTo>
                    <a:pt x="372415" y="237655"/>
                  </a:lnTo>
                  <a:lnTo>
                    <a:pt x="382943" y="233460"/>
                  </a:lnTo>
                  <a:lnTo>
                    <a:pt x="383588" y="232169"/>
                  </a:lnTo>
                  <a:lnTo>
                    <a:pt x="401497" y="233057"/>
                  </a:lnTo>
                  <a:lnTo>
                    <a:pt x="404361" y="236768"/>
                  </a:lnTo>
                  <a:lnTo>
                    <a:pt x="421221" y="238784"/>
                  </a:lnTo>
                  <a:lnTo>
                    <a:pt x="437516" y="255927"/>
                  </a:lnTo>
                  <a:lnTo>
                    <a:pt x="446350" y="255927"/>
                  </a:lnTo>
                  <a:lnTo>
                    <a:pt x="446068" y="246489"/>
                  </a:lnTo>
                  <a:lnTo>
                    <a:pt x="425214" y="229346"/>
                  </a:lnTo>
                  <a:lnTo>
                    <a:pt x="409201" y="226482"/>
                  </a:lnTo>
                  <a:lnTo>
                    <a:pt x="403191" y="219060"/>
                  </a:lnTo>
                  <a:lnTo>
                    <a:pt x="398633" y="225353"/>
                  </a:lnTo>
                  <a:lnTo>
                    <a:pt x="386654" y="226240"/>
                  </a:lnTo>
                  <a:lnTo>
                    <a:pt x="386815" y="225958"/>
                  </a:lnTo>
                  <a:lnTo>
                    <a:pt x="382015" y="219343"/>
                  </a:lnTo>
                  <a:lnTo>
                    <a:pt x="379918" y="210913"/>
                  </a:lnTo>
                  <a:lnTo>
                    <a:pt x="383225" y="206718"/>
                  </a:lnTo>
                  <a:lnTo>
                    <a:pt x="361606" y="190785"/>
                  </a:lnTo>
                  <a:lnTo>
                    <a:pt x="359790" y="187801"/>
                  </a:lnTo>
                  <a:lnTo>
                    <a:pt x="365195" y="178806"/>
                  </a:lnTo>
                  <a:lnTo>
                    <a:pt x="382620" y="176104"/>
                  </a:lnTo>
                  <a:lnTo>
                    <a:pt x="390727" y="180016"/>
                  </a:lnTo>
                  <a:lnTo>
                    <a:pt x="404240" y="178806"/>
                  </a:lnTo>
                  <a:lnTo>
                    <a:pt x="424972" y="158679"/>
                  </a:lnTo>
                  <a:lnTo>
                    <a:pt x="427674" y="146659"/>
                  </a:lnTo>
                  <a:lnTo>
                    <a:pt x="434572" y="139762"/>
                  </a:lnTo>
                  <a:lnTo>
                    <a:pt x="446269" y="140366"/>
                  </a:lnTo>
                  <a:lnTo>
                    <a:pt x="454699" y="146376"/>
                  </a:lnTo>
                  <a:lnTo>
                    <a:pt x="466114" y="146376"/>
                  </a:lnTo>
                  <a:lnTo>
                    <a:pt x="491364" y="127741"/>
                  </a:lnTo>
                  <a:lnTo>
                    <a:pt x="494671" y="120239"/>
                  </a:lnTo>
                  <a:lnTo>
                    <a:pt x="505804" y="119957"/>
                  </a:lnTo>
                  <a:lnTo>
                    <a:pt x="507901" y="124152"/>
                  </a:lnTo>
                  <a:lnTo>
                    <a:pt x="515404" y="125362"/>
                  </a:lnTo>
                  <a:lnTo>
                    <a:pt x="527101" y="122054"/>
                  </a:lnTo>
                  <a:lnTo>
                    <a:pt x="550536" y="127782"/>
                  </a:lnTo>
                  <a:lnTo>
                    <a:pt x="602810" y="123587"/>
                  </a:lnTo>
                  <a:lnTo>
                    <a:pt x="604827" y="133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orme libre : forme 1520">
              <a:extLst>
                <a:ext uri="{FF2B5EF4-FFF2-40B4-BE49-F238E27FC236}">
                  <a16:creationId xmlns:a16="http://schemas.microsoft.com/office/drawing/2014/main" id="{BB3918A8-6F65-489E-813B-32A4729813EA}"/>
                </a:ext>
              </a:extLst>
            </p:cNvPr>
            <p:cNvSpPr/>
            <p:nvPr/>
          </p:nvSpPr>
          <p:spPr>
            <a:xfrm>
              <a:off x="8676808" y="3313601"/>
              <a:ext cx="1605342" cy="1109219"/>
            </a:xfrm>
            <a:custGeom>
              <a:avLst/>
              <a:gdLst>
                <a:gd name="connsiteX0" fmla="*/ 1596469 w 1605342"/>
                <a:gd name="connsiteY0" fmla="*/ 388872 h 1109218"/>
                <a:gd name="connsiteX1" fmla="*/ 1598284 w 1605342"/>
                <a:gd name="connsiteY1" fmla="*/ 367938 h 1109218"/>
                <a:gd name="connsiteX2" fmla="*/ 1595541 w 1605342"/>
                <a:gd name="connsiteY2" fmla="*/ 344261 h 1109218"/>
                <a:gd name="connsiteX3" fmla="*/ 1583723 w 1605342"/>
                <a:gd name="connsiteY3" fmla="*/ 346076 h 1109218"/>
                <a:gd name="connsiteX4" fmla="*/ 1585094 w 1605342"/>
                <a:gd name="connsiteY4" fmla="*/ 326514 h 1109218"/>
                <a:gd name="connsiteX5" fmla="*/ 1568234 w 1605342"/>
                <a:gd name="connsiteY5" fmla="*/ 311025 h 1109218"/>
                <a:gd name="connsiteX6" fmla="*/ 1553230 w 1605342"/>
                <a:gd name="connsiteY6" fmla="*/ 311953 h 1109218"/>
                <a:gd name="connsiteX7" fmla="*/ 1551414 w 1605342"/>
                <a:gd name="connsiteY7" fmla="*/ 284646 h 1109218"/>
                <a:gd name="connsiteX8" fmla="*/ 1563717 w 1605342"/>
                <a:gd name="connsiteY8" fmla="*/ 269641 h 1109218"/>
                <a:gd name="connsiteX9" fmla="*/ 1540968 w 1605342"/>
                <a:gd name="connsiteY9" fmla="*/ 265527 h 1109218"/>
                <a:gd name="connsiteX10" fmla="*/ 1535966 w 1605342"/>
                <a:gd name="connsiteY10" fmla="*/ 252337 h 1109218"/>
                <a:gd name="connsiteX11" fmla="*/ 1549640 w 1605342"/>
                <a:gd name="connsiteY11" fmla="*/ 245964 h 1109218"/>
                <a:gd name="connsiteX12" fmla="*/ 1549640 w 1605342"/>
                <a:gd name="connsiteY12" fmla="*/ 229588 h 1109218"/>
                <a:gd name="connsiteX13" fmla="*/ 1556940 w 1605342"/>
                <a:gd name="connsiteY13" fmla="*/ 219585 h 1109218"/>
                <a:gd name="connsiteX14" fmla="*/ 1556940 w 1605342"/>
                <a:gd name="connsiteY14" fmla="*/ 203653 h 1109218"/>
                <a:gd name="connsiteX15" fmla="*/ 1538265 w 1605342"/>
                <a:gd name="connsiteY15" fmla="*/ 184534 h 1109218"/>
                <a:gd name="connsiteX16" fmla="*/ 1537821 w 1605342"/>
                <a:gd name="connsiteY16" fmla="*/ 166786 h 1109218"/>
                <a:gd name="connsiteX17" fmla="*/ 1527818 w 1605342"/>
                <a:gd name="connsiteY17" fmla="*/ 166786 h 1109218"/>
                <a:gd name="connsiteX18" fmla="*/ 1516000 w 1605342"/>
                <a:gd name="connsiteY18" fmla="*/ 180460 h 1109218"/>
                <a:gd name="connsiteX19" fmla="*/ 1495953 w 1605342"/>
                <a:gd name="connsiteY19" fmla="*/ 179088 h 1109218"/>
                <a:gd name="connsiteX20" fmla="*/ 1478206 w 1605342"/>
                <a:gd name="connsiteY20" fmla="*/ 167714 h 1109218"/>
                <a:gd name="connsiteX21" fmla="*/ 1465904 w 1605342"/>
                <a:gd name="connsiteY21" fmla="*/ 175015 h 1109218"/>
                <a:gd name="connsiteX22" fmla="*/ 1453158 w 1605342"/>
                <a:gd name="connsiteY22" fmla="*/ 175458 h 1109218"/>
                <a:gd name="connsiteX23" fmla="*/ 1439968 w 1605342"/>
                <a:gd name="connsiteY23" fmla="*/ 165899 h 1109218"/>
                <a:gd name="connsiteX24" fmla="*/ 1430852 w 1605342"/>
                <a:gd name="connsiteY24" fmla="*/ 176386 h 1109218"/>
                <a:gd name="connsiteX25" fmla="*/ 1403102 w 1605342"/>
                <a:gd name="connsiteY25" fmla="*/ 175942 h 1109218"/>
                <a:gd name="connsiteX26" fmla="*/ 1394914 w 1605342"/>
                <a:gd name="connsiteY26" fmla="*/ 173200 h 1109218"/>
                <a:gd name="connsiteX27" fmla="*/ 1372608 w 1605342"/>
                <a:gd name="connsiteY27" fmla="*/ 178201 h 1109218"/>
                <a:gd name="connsiteX28" fmla="*/ 1358047 w 1605342"/>
                <a:gd name="connsiteY28" fmla="*/ 169085 h 1109218"/>
                <a:gd name="connsiteX29" fmla="*/ 1347560 w 1605342"/>
                <a:gd name="connsiteY29" fmla="*/ 194577 h 1109218"/>
                <a:gd name="connsiteX30" fmla="*/ 1330700 w 1605342"/>
                <a:gd name="connsiteY30" fmla="*/ 189576 h 1109218"/>
                <a:gd name="connsiteX31" fmla="*/ 1311138 w 1605342"/>
                <a:gd name="connsiteY31" fmla="*/ 186389 h 1109218"/>
                <a:gd name="connsiteX32" fmla="*/ 1296132 w 1605342"/>
                <a:gd name="connsiteY32" fmla="*/ 180016 h 1109218"/>
                <a:gd name="connsiteX33" fmla="*/ 1288832 w 1605342"/>
                <a:gd name="connsiteY33" fmla="*/ 160897 h 1109218"/>
                <a:gd name="connsiteX34" fmla="*/ 1276530 w 1605342"/>
                <a:gd name="connsiteY34" fmla="*/ 158638 h 1109218"/>
                <a:gd name="connsiteX35" fmla="*/ 1270157 w 1605342"/>
                <a:gd name="connsiteY35" fmla="*/ 150450 h 1109218"/>
                <a:gd name="connsiteX36" fmla="*/ 1257854 w 1605342"/>
                <a:gd name="connsiteY36" fmla="*/ 154081 h 1109218"/>
                <a:gd name="connsiteX37" fmla="*/ 1254668 w 1605342"/>
                <a:gd name="connsiteY37" fmla="*/ 165899 h 1109218"/>
                <a:gd name="connsiteX38" fmla="*/ 1223247 w 1605342"/>
                <a:gd name="connsiteY38" fmla="*/ 183203 h 1109218"/>
                <a:gd name="connsiteX39" fmla="*/ 1210057 w 1605342"/>
                <a:gd name="connsiteY39" fmla="*/ 206879 h 1109218"/>
                <a:gd name="connsiteX40" fmla="*/ 1196383 w 1605342"/>
                <a:gd name="connsiteY40" fmla="*/ 200063 h 1109218"/>
                <a:gd name="connsiteX41" fmla="*/ 1186824 w 1605342"/>
                <a:gd name="connsiteY41" fmla="*/ 199619 h 1109218"/>
                <a:gd name="connsiteX42" fmla="*/ 1175006 w 1605342"/>
                <a:gd name="connsiteY42" fmla="*/ 206920 h 1109218"/>
                <a:gd name="connsiteX43" fmla="*/ 1155444 w 1605342"/>
                <a:gd name="connsiteY43" fmla="*/ 194618 h 1109218"/>
                <a:gd name="connsiteX44" fmla="*/ 1133582 w 1605342"/>
                <a:gd name="connsiteY44" fmla="*/ 201918 h 1109218"/>
                <a:gd name="connsiteX45" fmla="*/ 1122207 w 1605342"/>
                <a:gd name="connsiteY45" fmla="*/ 218294 h 1109218"/>
                <a:gd name="connsiteX46" fmla="*/ 1113576 w 1605342"/>
                <a:gd name="connsiteY46" fmla="*/ 217851 h 1109218"/>
                <a:gd name="connsiteX47" fmla="*/ 1108130 w 1605342"/>
                <a:gd name="connsiteY47" fmla="*/ 207847 h 1109218"/>
                <a:gd name="connsiteX48" fmla="*/ 1094941 w 1605342"/>
                <a:gd name="connsiteY48" fmla="*/ 204661 h 1109218"/>
                <a:gd name="connsiteX49" fmla="*/ 1088567 w 1605342"/>
                <a:gd name="connsiteY49" fmla="*/ 170981 h 1109218"/>
                <a:gd name="connsiteX50" fmla="*/ 1065334 w 1605342"/>
                <a:gd name="connsiteY50" fmla="*/ 152306 h 1109218"/>
                <a:gd name="connsiteX51" fmla="*/ 1061704 w 1605342"/>
                <a:gd name="connsiteY51" fmla="*/ 135930 h 1109218"/>
                <a:gd name="connsiteX52" fmla="*/ 1042585 w 1605342"/>
                <a:gd name="connsiteY52" fmla="*/ 136857 h 1109218"/>
                <a:gd name="connsiteX53" fmla="*/ 1028911 w 1605342"/>
                <a:gd name="connsiteY53" fmla="*/ 121853 h 1109218"/>
                <a:gd name="connsiteX54" fmla="*/ 1007050 w 1605342"/>
                <a:gd name="connsiteY54" fmla="*/ 135526 h 1109218"/>
                <a:gd name="connsiteX55" fmla="*/ 995232 w 1605342"/>
                <a:gd name="connsiteY55" fmla="*/ 130525 h 1109218"/>
                <a:gd name="connsiteX56" fmla="*/ 982042 w 1605342"/>
                <a:gd name="connsiteY56" fmla="*/ 134639 h 1109218"/>
                <a:gd name="connsiteX57" fmla="*/ 961552 w 1605342"/>
                <a:gd name="connsiteY57" fmla="*/ 132824 h 1109218"/>
                <a:gd name="connsiteX58" fmla="*/ 961995 w 1605342"/>
                <a:gd name="connsiteY58" fmla="*/ 122337 h 1109218"/>
                <a:gd name="connsiteX59" fmla="*/ 950621 w 1605342"/>
                <a:gd name="connsiteY59" fmla="*/ 120078 h 1109218"/>
                <a:gd name="connsiteX60" fmla="*/ 948806 w 1605342"/>
                <a:gd name="connsiteY60" fmla="*/ 105517 h 1109218"/>
                <a:gd name="connsiteX61" fmla="*/ 934245 w 1605342"/>
                <a:gd name="connsiteY61" fmla="*/ 88657 h 1109218"/>
                <a:gd name="connsiteX62" fmla="*/ 933801 w 1605342"/>
                <a:gd name="connsiteY62" fmla="*/ 81356 h 1109218"/>
                <a:gd name="connsiteX63" fmla="*/ 951105 w 1605342"/>
                <a:gd name="connsiteY63" fmla="*/ 72240 h 1109218"/>
                <a:gd name="connsiteX64" fmla="*/ 952476 w 1605342"/>
                <a:gd name="connsiteY64" fmla="*/ 66311 h 1109218"/>
                <a:gd name="connsiteX65" fmla="*/ 943361 w 1605342"/>
                <a:gd name="connsiteY65" fmla="*/ 55824 h 1109218"/>
                <a:gd name="connsiteX66" fmla="*/ 917869 w 1605342"/>
                <a:gd name="connsiteY66" fmla="*/ 44006 h 1109218"/>
                <a:gd name="connsiteX67" fmla="*/ 902380 w 1605342"/>
                <a:gd name="connsiteY67" fmla="*/ 18514 h 1109218"/>
                <a:gd name="connsiteX68" fmla="*/ 879631 w 1605342"/>
                <a:gd name="connsiteY68" fmla="*/ 4840 h 1109218"/>
                <a:gd name="connsiteX69" fmla="*/ 869628 w 1605342"/>
                <a:gd name="connsiteY69" fmla="*/ 3025 h 1109218"/>
                <a:gd name="connsiteX70" fmla="*/ 853695 w 1605342"/>
                <a:gd name="connsiteY70" fmla="*/ 19401 h 1109218"/>
                <a:gd name="connsiteX71" fmla="*/ 843692 w 1605342"/>
                <a:gd name="connsiteY71" fmla="*/ 15771 h 1109218"/>
                <a:gd name="connsiteX72" fmla="*/ 830019 w 1605342"/>
                <a:gd name="connsiteY72" fmla="*/ 16699 h 1109218"/>
                <a:gd name="connsiteX73" fmla="*/ 796782 w 1605342"/>
                <a:gd name="connsiteY73" fmla="*/ 44934 h 1109218"/>
                <a:gd name="connsiteX74" fmla="*/ 766733 w 1605342"/>
                <a:gd name="connsiteY74" fmla="*/ 45377 h 1109218"/>
                <a:gd name="connsiteX75" fmla="*/ 760803 w 1605342"/>
                <a:gd name="connsiteY75" fmla="*/ 49491 h 1109218"/>
                <a:gd name="connsiteX76" fmla="*/ 760360 w 1605342"/>
                <a:gd name="connsiteY76" fmla="*/ 64496 h 1109218"/>
                <a:gd name="connsiteX77" fmla="*/ 757173 w 1605342"/>
                <a:gd name="connsiteY77" fmla="*/ 83615 h 1109218"/>
                <a:gd name="connsiteX78" fmla="*/ 740313 w 1605342"/>
                <a:gd name="connsiteY78" fmla="*/ 93618 h 1109218"/>
                <a:gd name="connsiteX79" fmla="*/ 725833 w 1605342"/>
                <a:gd name="connsiteY79" fmla="*/ 93094 h 1109218"/>
                <a:gd name="connsiteX80" fmla="*/ 724623 w 1605342"/>
                <a:gd name="connsiteY80" fmla="*/ 96563 h 1109218"/>
                <a:gd name="connsiteX81" fmla="*/ 660530 w 1605342"/>
                <a:gd name="connsiteY81" fmla="*/ 123063 h 1109218"/>
                <a:gd name="connsiteX82" fmla="*/ 644719 w 1605342"/>
                <a:gd name="connsiteY82" fmla="*/ 174248 h 1109218"/>
                <a:gd name="connsiteX83" fmla="*/ 672429 w 1605342"/>
                <a:gd name="connsiteY83" fmla="*/ 231564 h 1109218"/>
                <a:gd name="connsiteX84" fmla="*/ 635320 w 1605342"/>
                <a:gd name="connsiteY84" fmla="*/ 243100 h 1109218"/>
                <a:gd name="connsiteX85" fmla="*/ 600189 w 1605342"/>
                <a:gd name="connsiteY85" fmla="*/ 230233 h 1109218"/>
                <a:gd name="connsiteX86" fmla="*/ 576875 w 1605342"/>
                <a:gd name="connsiteY86" fmla="*/ 237494 h 1109218"/>
                <a:gd name="connsiteX87" fmla="*/ 539444 w 1605342"/>
                <a:gd name="connsiteY87" fmla="*/ 264801 h 1109218"/>
                <a:gd name="connsiteX88" fmla="*/ 520768 w 1605342"/>
                <a:gd name="connsiteY88" fmla="*/ 239591 h 1109218"/>
                <a:gd name="connsiteX89" fmla="*/ 492009 w 1605342"/>
                <a:gd name="connsiteY89" fmla="*/ 269923 h 1109218"/>
                <a:gd name="connsiteX90" fmla="*/ 467808 w 1605342"/>
                <a:gd name="connsiteY90" fmla="*/ 254152 h 1109218"/>
                <a:gd name="connsiteX91" fmla="*/ 437395 w 1605342"/>
                <a:gd name="connsiteY91" fmla="*/ 249070 h 1109218"/>
                <a:gd name="connsiteX92" fmla="*/ 400529 w 1605342"/>
                <a:gd name="connsiteY92" fmla="*/ 279080 h 1109218"/>
                <a:gd name="connsiteX93" fmla="*/ 365679 w 1605342"/>
                <a:gd name="connsiteY93" fmla="*/ 272948 h 1109218"/>
                <a:gd name="connsiteX94" fmla="*/ 335831 w 1605342"/>
                <a:gd name="connsiteY94" fmla="*/ 252216 h 1109218"/>
                <a:gd name="connsiteX95" fmla="*/ 156662 w 1605342"/>
                <a:gd name="connsiteY95" fmla="*/ 267140 h 1109218"/>
                <a:gd name="connsiteX96" fmla="*/ 78089 w 1605342"/>
                <a:gd name="connsiteY96" fmla="*/ 337001 h 1109218"/>
                <a:gd name="connsiteX97" fmla="*/ 57599 w 1605342"/>
                <a:gd name="connsiteY97" fmla="*/ 330749 h 1109218"/>
                <a:gd name="connsiteX98" fmla="*/ 66352 w 1605342"/>
                <a:gd name="connsiteY98" fmla="*/ 362049 h 1109218"/>
                <a:gd name="connsiteX99" fmla="*/ 110720 w 1605342"/>
                <a:gd name="connsiteY99" fmla="*/ 423076 h 1109218"/>
                <a:gd name="connsiteX100" fmla="*/ 117174 w 1605342"/>
                <a:gd name="connsiteY100" fmla="*/ 441429 h 1109218"/>
                <a:gd name="connsiteX101" fmla="*/ 117174 w 1605342"/>
                <a:gd name="connsiteY101" fmla="*/ 487451 h 1109218"/>
                <a:gd name="connsiteX102" fmla="*/ 92650 w 1605342"/>
                <a:gd name="connsiteY102" fmla="*/ 510281 h 1109218"/>
                <a:gd name="connsiteX103" fmla="*/ 23959 w 1605342"/>
                <a:gd name="connsiteY103" fmla="*/ 628020 h 1109218"/>
                <a:gd name="connsiteX104" fmla="*/ 43482 w 1605342"/>
                <a:gd name="connsiteY104" fmla="*/ 711312 h 1109218"/>
                <a:gd name="connsiteX105" fmla="*/ 23475 w 1605342"/>
                <a:gd name="connsiteY105" fmla="*/ 708327 h 1109218"/>
                <a:gd name="connsiteX106" fmla="*/ 3025 w 1605342"/>
                <a:gd name="connsiteY106" fmla="*/ 794564 h 1109218"/>
                <a:gd name="connsiteX107" fmla="*/ 75669 w 1605342"/>
                <a:gd name="connsiteY107" fmla="*/ 838610 h 1109218"/>
                <a:gd name="connsiteX108" fmla="*/ 89948 w 1605342"/>
                <a:gd name="connsiteY108" fmla="*/ 819935 h 1109218"/>
                <a:gd name="connsiteX109" fmla="*/ 183404 w 1605342"/>
                <a:gd name="connsiteY109" fmla="*/ 835302 h 1109218"/>
                <a:gd name="connsiteX110" fmla="*/ 235356 w 1605342"/>
                <a:gd name="connsiteY110" fmla="*/ 821145 h 1109218"/>
                <a:gd name="connsiteX111" fmla="*/ 256573 w 1605342"/>
                <a:gd name="connsiteY111" fmla="*/ 833608 h 1109218"/>
                <a:gd name="connsiteX112" fmla="*/ 269440 w 1605342"/>
                <a:gd name="connsiteY112" fmla="*/ 835867 h 1109218"/>
                <a:gd name="connsiteX113" fmla="*/ 284686 w 1605342"/>
                <a:gd name="connsiteY113" fmla="*/ 816547 h 1109218"/>
                <a:gd name="connsiteX114" fmla="*/ 366526 w 1605342"/>
                <a:gd name="connsiteY114" fmla="*/ 778954 h 1109218"/>
                <a:gd name="connsiteX115" fmla="*/ 368866 w 1605342"/>
                <a:gd name="connsiteY115" fmla="*/ 749953 h 1109218"/>
                <a:gd name="connsiteX116" fmla="*/ 401900 w 1605342"/>
                <a:gd name="connsiteY116" fmla="*/ 737731 h 1109218"/>
                <a:gd name="connsiteX117" fmla="*/ 422754 w 1605342"/>
                <a:gd name="connsiteY117" fmla="*/ 700623 h 1109218"/>
                <a:gd name="connsiteX118" fmla="*/ 497535 w 1605342"/>
                <a:gd name="connsiteY118" fmla="*/ 683158 h 1109218"/>
                <a:gd name="connsiteX119" fmla="*/ 541944 w 1605342"/>
                <a:gd name="connsiteY119" fmla="*/ 700220 h 1109218"/>
                <a:gd name="connsiteX120" fmla="*/ 571873 w 1605342"/>
                <a:gd name="connsiteY120" fmla="*/ 692153 h 1109218"/>
                <a:gd name="connsiteX121" fmla="*/ 614992 w 1605342"/>
                <a:gd name="connsiteY121" fmla="*/ 711312 h 1109218"/>
                <a:gd name="connsiteX122" fmla="*/ 655448 w 1605342"/>
                <a:gd name="connsiteY122" fmla="*/ 720145 h 1109218"/>
                <a:gd name="connsiteX123" fmla="*/ 678278 w 1605342"/>
                <a:gd name="connsiteY123" fmla="*/ 788675 h 1109218"/>
                <a:gd name="connsiteX124" fmla="*/ 721396 w 1605342"/>
                <a:gd name="connsiteY124" fmla="*/ 797992 h 1109218"/>
                <a:gd name="connsiteX125" fmla="*/ 729503 w 1605342"/>
                <a:gd name="connsiteY125" fmla="*/ 843127 h 1109218"/>
                <a:gd name="connsiteX126" fmla="*/ 774517 w 1605342"/>
                <a:gd name="connsiteY126" fmla="*/ 857769 h 1109218"/>
                <a:gd name="connsiteX127" fmla="*/ 783028 w 1605342"/>
                <a:gd name="connsiteY127" fmla="*/ 884471 h 1109218"/>
                <a:gd name="connsiteX128" fmla="*/ 821871 w 1605342"/>
                <a:gd name="connsiteY128" fmla="*/ 913633 h 1109218"/>
                <a:gd name="connsiteX129" fmla="*/ 785731 w 1605342"/>
                <a:gd name="connsiteY129" fmla="*/ 941182 h 1109218"/>
                <a:gd name="connsiteX130" fmla="*/ 750760 w 1605342"/>
                <a:gd name="connsiteY130" fmla="*/ 933680 h 1109218"/>
                <a:gd name="connsiteX131" fmla="*/ 694976 w 1605342"/>
                <a:gd name="connsiteY131" fmla="*/ 933680 h 1109218"/>
                <a:gd name="connsiteX132" fmla="*/ 686223 w 1605342"/>
                <a:gd name="connsiteY132" fmla="*/ 949007 h 1109218"/>
                <a:gd name="connsiteX133" fmla="*/ 706351 w 1605342"/>
                <a:gd name="connsiteY133" fmla="*/ 982526 h 1109218"/>
                <a:gd name="connsiteX134" fmla="*/ 691427 w 1605342"/>
                <a:gd name="connsiteY134" fmla="*/ 1022297 h 1109218"/>
                <a:gd name="connsiteX135" fmla="*/ 683037 w 1605342"/>
                <a:gd name="connsiteY135" fmla="*/ 1064326 h 1109218"/>
                <a:gd name="connsiteX136" fmla="*/ 657505 w 1605342"/>
                <a:gd name="connsiteY136" fmla="*/ 1087801 h 1109218"/>
                <a:gd name="connsiteX137" fmla="*/ 663676 w 1605342"/>
                <a:gd name="connsiteY137" fmla="*/ 1098288 h 1109218"/>
                <a:gd name="connsiteX138" fmla="*/ 695904 w 1605342"/>
                <a:gd name="connsiteY138" fmla="*/ 1107485 h 1109218"/>
                <a:gd name="connsiteX139" fmla="*/ 719137 w 1605342"/>
                <a:gd name="connsiteY139" fmla="*/ 1087317 h 1109218"/>
                <a:gd name="connsiteX140" fmla="*/ 759150 w 1605342"/>
                <a:gd name="connsiteY140" fmla="*/ 1057025 h 1109218"/>
                <a:gd name="connsiteX141" fmla="*/ 780568 w 1605342"/>
                <a:gd name="connsiteY141" fmla="*/ 1057025 h 1109218"/>
                <a:gd name="connsiteX142" fmla="*/ 795330 w 1605342"/>
                <a:gd name="connsiteY142" fmla="*/ 1072514 h 1109218"/>
                <a:gd name="connsiteX143" fmla="*/ 795693 w 1605342"/>
                <a:gd name="connsiteY143" fmla="*/ 1049119 h 1109218"/>
                <a:gd name="connsiteX144" fmla="*/ 780568 w 1605342"/>
                <a:gd name="connsiteY144" fmla="*/ 1046336 h 1109218"/>
                <a:gd name="connsiteX145" fmla="*/ 779358 w 1605342"/>
                <a:gd name="connsiteY145" fmla="*/ 1037987 h 1109218"/>
                <a:gd name="connsiteX146" fmla="*/ 773388 w 1605342"/>
                <a:gd name="connsiteY146" fmla="*/ 1037987 h 1109218"/>
                <a:gd name="connsiteX147" fmla="*/ 771815 w 1605342"/>
                <a:gd name="connsiteY147" fmla="*/ 1004186 h 1109218"/>
                <a:gd name="connsiteX148" fmla="*/ 777784 w 1605342"/>
                <a:gd name="connsiteY148" fmla="*/ 1003783 h 1109218"/>
                <a:gd name="connsiteX149" fmla="*/ 780971 w 1605342"/>
                <a:gd name="connsiteY149" fmla="*/ 1016125 h 1109218"/>
                <a:gd name="connsiteX150" fmla="*/ 789320 w 1605342"/>
                <a:gd name="connsiteY150" fmla="*/ 1023265 h 1109218"/>
                <a:gd name="connsiteX151" fmla="*/ 792507 w 1605342"/>
                <a:gd name="connsiteY151" fmla="*/ 1016892 h 1109218"/>
                <a:gd name="connsiteX152" fmla="*/ 790531 w 1605342"/>
                <a:gd name="connsiteY152" fmla="*/ 1007735 h 1109218"/>
                <a:gd name="connsiteX153" fmla="*/ 798073 w 1605342"/>
                <a:gd name="connsiteY153" fmla="*/ 1000596 h 1109218"/>
                <a:gd name="connsiteX154" fmla="*/ 804043 w 1605342"/>
                <a:gd name="connsiteY154" fmla="*/ 993054 h 1109218"/>
                <a:gd name="connsiteX155" fmla="*/ 810416 w 1605342"/>
                <a:gd name="connsiteY155" fmla="*/ 994626 h 1109218"/>
                <a:gd name="connsiteX156" fmla="*/ 819975 w 1605342"/>
                <a:gd name="connsiteY156" fmla="*/ 988657 h 1109218"/>
                <a:gd name="connsiteX157" fmla="*/ 834294 w 1605342"/>
                <a:gd name="connsiteY157" fmla="*/ 950903 h 1109218"/>
                <a:gd name="connsiteX158" fmla="*/ 847807 w 1605342"/>
                <a:gd name="connsiteY158" fmla="*/ 922265 h 1109218"/>
                <a:gd name="connsiteX159" fmla="*/ 850186 w 1605342"/>
                <a:gd name="connsiteY159" fmla="*/ 900403 h 1109218"/>
                <a:gd name="connsiteX160" fmla="*/ 852969 w 1605342"/>
                <a:gd name="connsiteY160" fmla="*/ 896410 h 1109218"/>
                <a:gd name="connsiteX161" fmla="*/ 855349 w 1605342"/>
                <a:gd name="connsiteY161" fmla="*/ 884874 h 1109218"/>
                <a:gd name="connsiteX162" fmla="*/ 850993 w 1605342"/>
                <a:gd name="connsiteY162" fmla="*/ 881285 h 1109218"/>
                <a:gd name="connsiteX163" fmla="*/ 848613 w 1605342"/>
                <a:gd name="connsiteY163" fmla="*/ 873338 h 1109218"/>
                <a:gd name="connsiteX164" fmla="*/ 856559 w 1605342"/>
                <a:gd name="connsiteY164" fmla="*/ 867772 h 1109218"/>
                <a:gd name="connsiteX165" fmla="*/ 881608 w 1605342"/>
                <a:gd name="connsiteY165" fmla="*/ 851880 h 1109218"/>
                <a:gd name="connsiteX166" fmla="*/ 896330 w 1605342"/>
                <a:gd name="connsiteY166" fmla="*/ 849500 h 1109218"/>
                <a:gd name="connsiteX167" fmla="*/ 908672 w 1605342"/>
                <a:gd name="connsiteY167" fmla="*/ 839175 h 1109218"/>
                <a:gd name="connsiteX168" fmla="*/ 912262 w 1605342"/>
                <a:gd name="connsiteY168" fmla="*/ 838368 h 1109218"/>
                <a:gd name="connsiteX169" fmla="*/ 920611 w 1605342"/>
                <a:gd name="connsiteY169" fmla="*/ 836391 h 1109218"/>
                <a:gd name="connsiteX170" fmla="*/ 925371 w 1605342"/>
                <a:gd name="connsiteY170" fmla="*/ 832035 h 1109218"/>
                <a:gd name="connsiteX171" fmla="*/ 942473 w 1605342"/>
                <a:gd name="connsiteY171" fmla="*/ 832035 h 1109218"/>
                <a:gd name="connsiteX172" fmla="*/ 947233 w 1605342"/>
                <a:gd name="connsiteY172" fmla="*/ 830462 h 1109218"/>
                <a:gd name="connsiteX173" fmla="*/ 939287 w 1605342"/>
                <a:gd name="connsiteY173" fmla="*/ 805010 h 1109218"/>
                <a:gd name="connsiteX174" fmla="*/ 946063 w 1605342"/>
                <a:gd name="connsiteY174" fmla="*/ 796661 h 1109218"/>
                <a:gd name="connsiteX175" fmla="*/ 949249 w 1605342"/>
                <a:gd name="connsiteY175" fmla="*/ 785529 h 1109218"/>
                <a:gd name="connsiteX176" fmla="*/ 949653 w 1605342"/>
                <a:gd name="connsiteY176" fmla="*/ 806584 h 1109218"/>
                <a:gd name="connsiteX177" fmla="*/ 959979 w 1605342"/>
                <a:gd name="connsiteY177" fmla="*/ 823282 h 1109218"/>
                <a:gd name="connsiteX178" fmla="*/ 976678 w 1605342"/>
                <a:gd name="connsiteY178" fmla="*/ 828042 h 1109218"/>
                <a:gd name="connsiteX179" fmla="*/ 985430 w 1605342"/>
                <a:gd name="connsiteY179" fmla="*/ 825662 h 1109218"/>
                <a:gd name="connsiteX180" fmla="*/ 998136 w 1605342"/>
                <a:gd name="connsiteY180" fmla="*/ 826469 h 1109218"/>
                <a:gd name="connsiteX181" fmla="*/ 1010478 w 1605342"/>
                <a:gd name="connsiteY181" fmla="*/ 813360 h 1109218"/>
                <a:gd name="connsiteX182" fmla="*/ 1001322 w 1605342"/>
                <a:gd name="connsiteY182" fmla="*/ 828486 h 1109218"/>
                <a:gd name="connsiteX183" fmla="*/ 1000113 w 1605342"/>
                <a:gd name="connsiteY183" fmla="*/ 838811 h 1109218"/>
                <a:gd name="connsiteX184" fmla="*/ 935294 w 1605342"/>
                <a:gd name="connsiteY184" fmla="*/ 843974 h 1109218"/>
                <a:gd name="connsiteX185" fmla="*/ 923758 w 1605342"/>
                <a:gd name="connsiteY185" fmla="*/ 849137 h 1109218"/>
                <a:gd name="connsiteX186" fmla="*/ 935697 w 1605342"/>
                <a:gd name="connsiteY186" fmla="*/ 858697 h 1109218"/>
                <a:gd name="connsiteX187" fmla="*/ 941263 w 1605342"/>
                <a:gd name="connsiteY187" fmla="*/ 852324 h 1109218"/>
                <a:gd name="connsiteX188" fmla="*/ 971071 w 1605342"/>
                <a:gd name="connsiteY188" fmla="*/ 851920 h 1109218"/>
                <a:gd name="connsiteX189" fmla="*/ 974257 w 1605342"/>
                <a:gd name="connsiteY189" fmla="*/ 861077 h 1109218"/>
                <a:gd name="connsiteX190" fmla="*/ 961149 w 1605342"/>
                <a:gd name="connsiteY190" fmla="*/ 871402 h 1109218"/>
                <a:gd name="connsiteX191" fmla="*/ 961552 w 1605342"/>
                <a:gd name="connsiteY191" fmla="*/ 876565 h 1109218"/>
                <a:gd name="connsiteX192" fmla="*/ 975911 w 1605342"/>
                <a:gd name="connsiteY192" fmla="*/ 874871 h 1109218"/>
                <a:gd name="connsiteX193" fmla="*/ 999991 w 1605342"/>
                <a:gd name="connsiteY193" fmla="*/ 879147 h 1109218"/>
                <a:gd name="connsiteX194" fmla="*/ 1004226 w 1605342"/>
                <a:gd name="connsiteY194" fmla="*/ 887335 h 1109218"/>
                <a:gd name="connsiteX195" fmla="*/ 1030364 w 1605342"/>
                <a:gd name="connsiteY195" fmla="*/ 886689 h 1109218"/>
                <a:gd name="connsiteX196" fmla="*/ 1044401 w 1605342"/>
                <a:gd name="connsiteY196" fmla="*/ 872653 h 1109218"/>
                <a:gd name="connsiteX197" fmla="*/ 1064003 w 1605342"/>
                <a:gd name="connsiteY197" fmla="*/ 869708 h 1109218"/>
                <a:gd name="connsiteX198" fmla="*/ 1076104 w 1605342"/>
                <a:gd name="connsiteY198" fmla="*/ 861883 h 1109218"/>
                <a:gd name="connsiteX199" fmla="*/ 1081347 w 1605342"/>
                <a:gd name="connsiteY199" fmla="*/ 862206 h 1109218"/>
                <a:gd name="connsiteX200" fmla="*/ 1090503 w 1605342"/>
                <a:gd name="connsiteY200" fmla="*/ 848815 h 1109218"/>
                <a:gd name="connsiteX201" fmla="*/ 1095425 w 1605342"/>
                <a:gd name="connsiteY201" fmla="*/ 857971 h 1109218"/>
                <a:gd name="connsiteX202" fmla="*/ 1107202 w 1605342"/>
                <a:gd name="connsiteY202" fmla="*/ 858616 h 1109218"/>
                <a:gd name="connsiteX203" fmla="*/ 1120916 w 1605342"/>
                <a:gd name="connsiteY203" fmla="*/ 860915 h 1109218"/>
                <a:gd name="connsiteX204" fmla="*/ 1123538 w 1605342"/>
                <a:gd name="connsiteY204" fmla="*/ 847847 h 1109218"/>
                <a:gd name="connsiteX205" fmla="*/ 1127773 w 1605342"/>
                <a:gd name="connsiteY205" fmla="*/ 846193 h 1109218"/>
                <a:gd name="connsiteX206" fmla="*/ 1134630 w 1605342"/>
                <a:gd name="connsiteY206" fmla="*/ 848169 h 1109218"/>
                <a:gd name="connsiteX207" fmla="*/ 1139551 w 1605342"/>
                <a:gd name="connsiteY207" fmla="*/ 867127 h 1109218"/>
                <a:gd name="connsiteX208" fmla="*/ 1149353 w 1605342"/>
                <a:gd name="connsiteY208" fmla="*/ 871039 h 1109218"/>
                <a:gd name="connsiteX209" fmla="*/ 1147054 w 1605342"/>
                <a:gd name="connsiteY209" fmla="*/ 880195 h 1109218"/>
                <a:gd name="connsiteX210" fmla="*/ 1141487 w 1605342"/>
                <a:gd name="connsiteY210" fmla="*/ 883463 h 1109218"/>
                <a:gd name="connsiteX211" fmla="*/ 1135276 w 1605342"/>
                <a:gd name="connsiteY211" fmla="*/ 889029 h 1109218"/>
                <a:gd name="connsiteX212" fmla="*/ 1127773 w 1605342"/>
                <a:gd name="connsiteY212" fmla="*/ 891005 h 1109218"/>
                <a:gd name="connsiteX213" fmla="*/ 1110470 w 1605342"/>
                <a:gd name="connsiteY213" fmla="*/ 910608 h 1109218"/>
                <a:gd name="connsiteX214" fmla="*/ 1105912 w 1605342"/>
                <a:gd name="connsiteY214" fmla="*/ 910608 h 1109218"/>
                <a:gd name="connsiteX215" fmla="*/ 1101676 w 1605342"/>
                <a:gd name="connsiteY215" fmla="*/ 918111 h 1109218"/>
                <a:gd name="connsiteX216" fmla="*/ 1077838 w 1605342"/>
                <a:gd name="connsiteY216" fmla="*/ 940658 h 1109218"/>
                <a:gd name="connsiteX217" fmla="*/ 1076870 w 1605342"/>
                <a:gd name="connsiteY217" fmla="*/ 950137 h 1109218"/>
                <a:gd name="connsiteX218" fmla="*/ 1070013 w 1605342"/>
                <a:gd name="connsiteY218" fmla="*/ 954695 h 1109218"/>
                <a:gd name="connsiteX219" fmla="*/ 1053677 w 1605342"/>
                <a:gd name="connsiteY219" fmla="*/ 974298 h 1109218"/>
                <a:gd name="connsiteX220" fmla="*/ 1053355 w 1605342"/>
                <a:gd name="connsiteY220" fmla="*/ 979864 h 1109218"/>
                <a:gd name="connsiteX221" fmla="*/ 1061180 w 1605342"/>
                <a:gd name="connsiteY221" fmla="*/ 986398 h 1109218"/>
                <a:gd name="connsiteX222" fmla="*/ 1069691 w 1605342"/>
                <a:gd name="connsiteY222" fmla="*/ 988697 h 1109218"/>
                <a:gd name="connsiteX223" fmla="*/ 1083404 w 1605342"/>
                <a:gd name="connsiteY223" fmla="*/ 977242 h 1109218"/>
                <a:gd name="connsiteX224" fmla="*/ 1090262 w 1605342"/>
                <a:gd name="connsiteY224" fmla="*/ 974943 h 1109218"/>
                <a:gd name="connsiteX225" fmla="*/ 1101354 w 1605342"/>
                <a:gd name="connsiteY225" fmla="*/ 975588 h 1109218"/>
                <a:gd name="connsiteX226" fmla="*/ 1118335 w 1605342"/>
                <a:gd name="connsiteY226" fmla="*/ 983413 h 1109218"/>
                <a:gd name="connsiteX227" fmla="*/ 1137938 w 1605342"/>
                <a:gd name="connsiteY227" fmla="*/ 990270 h 1109218"/>
                <a:gd name="connsiteX228" fmla="*/ 1149716 w 1605342"/>
                <a:gd name="connsiteY228" fmla="*/ 982082 h 1109218"/>
                <a:gd name="connsiteX229" fmla="*/ 1163752 w 1605342"/>
                <a:gd name="connsiteY229" fmla="*/ 988294 h 1109218"/>
                <a:gd name="connsiteX230" fmla="*/ 1173554 w 1605342"/>
                <a:gd name="connsiteY230" fmla="*/ 994828 h 1109218"/>
                <a:gd name="connsiteX231" fmla="*/ 1182710 w 1605342"/>
                <a:gd name="connsiteY231" fmla="*/ 1015076 h 1109218"/>
                <a:gd name="connsiteX232" fmla="*/ 1178152 w 1605342"/>
                <a:gd name="connsiteY232" fmla="*/ 1022256 h 1109218"/>
                <a:gd name="connsiteX233" fmla="*/ 1178475 w 1605342"/>
                <a:gd name="connsiteY233" fmla="*/ 1031090 h 1109218"/>
                <a:gd name="connsiteX234" fmla="*/ 1183396 w 1605342"/>
                <a:gd name="connsiteY234" fmla="*/ 1039600 h 1109218"/>
                <a:gd name="connsiteX235" fmla="*/ 1184041 w 1605342"/>
                <a:gd name="connsiteY235" fmla="*/ 1050693 h 1109218"/>
                <a:gd name="connsiteX236" fmla="*/ 1186018 w 1605342"/>
                <a:gd name="connsiteY236" fmla="*/ 1055613 h 1109218"/>
                <a:gd name="connsiteX237" fmla="*/ 1175893 w 1605342"/>
                <a:gd name="connsiteY237" fmla="*/ 1062470 h 1109218"/>
                <a:gd name="connsiteX238" fmla="*/ 1176861 w 1605342"/>
                <a:gd name="connsiteY238" fmla="*/ 1069005 h 1109218"/>
                <a:gd name="connsiteX239" fmla="*/ 1182428 w 1605342"/>
                <a:gd name="connsiteY239" fmla="*/ 1069327 h 1109218"/>
                <a:gd name="connsiteX240" fmla="*/ 1185372 w 1605342"/>
                <a:gd name="connsiteY240" fmla="*/ 1072595 h 1109218"/>
                <a:gd name="connsiteX241" fmla="*/ 1197796 w 1605342"/>
                <a:gd name="connsiteY241" fmla="*/ 1071304 h 1109218"/>
                <a:gd name="connsiteX242" fmla="*/ 1206306 w 1605342"/>
                <a:gd name="connsiteY242" fmla="*/ 1077838 h 1109218"/>
                <a:gd name="connsiteX243" fmla="*/ 1219052 w 1605342"/>
                <a:gd name="connsiteY243" fmla="*/ 1077838 h 1109218"/>
                <a:gd name="connsiteX244" fmla="*/ 1223973 w 1605342"/>
                <a:gd name="connsiteY244" fmla="*/ 1075216 h 1109218"/>
                <a:gd name="connsiteX245" fmla="*/ 1238010 w 1605342"/>
                <a:gd name="connsiteY245" fmla="*/ 1072272 h 1109218"/>
                <a:gd name="connsiteX246" fmla="*/ 1248456 w 1605342"/>
                <a:gd name="connsiteY246" fmla="*/ 1064084 h 1109218"/>
                <a:gd name="connsiteX247" fmla="*/ 1252046 w 1605342"/>
                <a:gd name="connsiteY247" fmla="*/ 1053637 h 1109218"/>
                <a:gd name="connsiteX248" fmla="*/ 1265760 w 1605342"/>
                <a:gd name="connsiteY248" fmla="*/ 1037946 h 1109218"/>
                <a:gd name="connsiteX249" fmla="*/ 1265760 w 1605342"/>
                <a:gd name="connsiteY249" fmla="*/ 1023224 h 1109218"/>
                <a:gd name="connsiteX250" fmla="*/ 1273263 w 1605342"/>
                <a:gd name="connsiteY250" fmla="*/ 1005598 h 1109218"/>
                <a:gd name="connsiteX251" fmla="*/ 1296778 w 1605342"/>
                <a:gd name="connsiteY251" fmla="*/ 987608 h 1109218"/>
                <a:gd name="connsiteX252" fmla="*/ 1314768 w 1605342"/>
                <a:gd name="connsiteY252" fmla="*/ 976153 h 1109218"/>
                <a:gd name="connsiteX253" fmla="*/ 1323278 w 1605342"/>
                <a:gd name="connsiteY253" fmla="*/ 979420 h 1109218"/>
                <a:gd name="connsiteX254" fmla="*/ 1325577 w 1605342"/>
                <a:gd name="connsiteY254" fmla="*/ 979420 h 1109218"/>
                <a:gd name="connsiteX255" fmla="*/ 1327877 w 1605342"/>
                <a:gd name="connsiteY255" fmla="*/ 963730 h 1109218"/>
                <a:gd name="connsiteX256" fmla="*/ 1333120 w 1605342"/>
                <a:gd name="connsiteY256" fmla="*/ 959172 h 1109218"/>
                <a:gd name="connsiteX257" fmla="*/ 1335096 w 1605342"/>
                <a:gd name="connsiteY257" fmla="*/ 951992 h 1109218"/>
                <a:gd name="connsiteX258" fmla="*/ 1343607 w 1605342"/>
                <a:gd name="connsiteY258" fmla="*/ 948080 h 1109218"/>
                <a:gd name="connsiteX259" fmla="*/ 1345261 w 1605342"/>
                <a:gd name="connsiteY259" fmla="*/ 942836 h 1109218"/>
                <a:gd name="connsiteX260" fmla="*/ 1344293 w 1605342"/>
                <a:gd name="connsiteY260" fmla="*/ 933035 h 1109218"/>
                <a:gd name="connsiteX261" fmla="*/ 1350182 w 1605342"/>
                <a:gd name="connsiteY261" fmla="*/ 923556 h 1109218"/>
                <a:gd name="connsiteX262" fmla="*/ 1360306 w 1605342"/>
                <a:gd name="connsiteY262" fmla="*/ 918635 h 1109218"/>
                <a:gd name="connsiteX263" fmla="*/ 1374020 w 1605342"/>
                <a:gd name="connsiteY263" fmla="*/ 918635 h 1109218"/>
                <a:gd name="connsiteX264" fmla="*/ 1387734 w 1605342"/>
                <a:gd name="connsiteY264" fmla="*/ 924524 h 1109218"/>
                <a:gd name="connsiteX265" fmla="*/ 1400803 w 1605342"/>
                <a:gd name="connsiteY265" fmla="*/ 922225 h 1109218"/>
                <a:gd name="connsiteX266" fmla="*/ 1403102 w 1605342"/>
                <a:gd name="connsiteY266" fmla="*/ 917667 h 1109218"/>
                <a:gd name="connsiteX267" fmla="*/ 1410281 w 1605342"/>
                <a:gd name="connsiteY267" fmla="*/ 911778 h 1109218"/>
                <a:gd name="connsiteX268" fmla="*/ 1422382 w 1605342"/>
                <a:gd name="connsiteY268" fmla="*/ 911778 h 1109218"/>
                <a:gd name="connsiteX269" fmla="*/ 1440008 w 1605342"/>
                <a:gd name="connsiteY269" fmla="*/ 896733 h 1109218"/>
                <a:gd name="connsiteX270" fmla="*/ 1441299 w 1605342"/>
                <a:gd name="connsiteY270" fmla="*/ 892498 h 1109218"/>
                <a:gd name="connsiteX271" fmla="*/ 1432466 w 1605342"/>
                <a:gd name="connsiteY271" fmla="*/ 885963 h 1109218"/>
                <a:gd name="connsiteX272" fmla="*/ 1431820 w 1605342"/>
                <a:gd name="connsiteY272" fmla="*/ 871241 h 1109218"/>
                <a:gd name="connsiteX273" fmla="*/ 1433797 w 1605342"/>
                <a:gd name="connsiteY273" fmla="*/ 857527 h 1109218"/>
                <a:gd name="connsiteX274" fmla="*/ 1444889 w 1605342"/>
                <a:gd name="connsiteY274" fmla="*/ 856559 h 1109218"/>
                <a:gd name="connsiteX275" fmla="*/ 1443598 w 1605342"/>
                <a:gd name="connsiteY275" fmla="*/ 846758 h 1109218"/>
                <a:gd name="connsiteX276" fmla="*/ 1424318 w 1605342"/>
                <a:gd name="connsiteY276" fmla="*/ 846758 h 1109218"/>
                <a:gd name="connsiteX277" fmla="*/ 1410927 w 1605342"/>
                <a:gd name="connsiteY277" fmla="*/ 847726 h 1109218"/>
                <a:gd name="connsiteX278" fmla="*/ 1392614 w 1605342"/>
                <a:gd name="connsiteY278" fmla="*/ 855551 h 1109218"/>
                <a:gd name="connsiteX279" fmla="*/ 1382168 w 1605342"/>
                <a:gd name="connsiteY279" fmla="*/ 872209 h 1109218"/>
                <a:gd name="connsiteX280" fmla="*/ 1376279 w 1605342"/>
                <a:gd name="connsiteY280" fmla="*/ 872854 h 1109218"/>
                <a:gd name="connsiteX281" fmla="*/ 1366800 w 1605342"/>
                <a:gd name="connsiteY281" fmla="*/ 867288 h 1109218"/>
                <a:gd name="connsiteX282" fmla="*/ 1363210 w 1605342"/>
                <a:gd name="connsiteY282" fmla="*/ 867611 h 1109218"/>
                <a:gd name="connsiteX283" fmla="*/ 1359943 w 1605342"/>
                <a:gd name="connsiteY283" fmla="*/ 885600 h 1109218"/>
                <a:gd name="connsiteX284" fmla="*/ 1341954 w 1605342"/>
                <a:gd name="connsiteY284" fmla="*/ 898992 h 1109218"/>
                <a:gd name="connsiteX285" fmla="*/ 1334451 w 1605342"/>
                <a:gd name="connsiteY285" fmla="*/ 899314 h 1109218"/>
                <a:gd name="connsiteX286" fmla="*/ 1309927 w 1605342"/>
                <a:gd name="connsiteY286" fmla="*/ 887536 h 1109218"/>
                <a:gd name="connsiteX287" fmla="*/ 1264833 w 1605342"/>
                <a:gd name="connsiteY287" fmla="*/ 844418 h 1109218"/>
                <a:gd name="connsiteX288" fmla="*/ 1241317 w 1605342"/>
                <a:gd name="connsiteY288" fmla="*/ 811424 h 1109218"/>
                <a:gd name="connsiteX289" fmla="*/ 1238373 w 1605342"/>
                <a:gd name="connsiteY289" fmla="*/ 799001 h 1109218"/>
                <a:gd name="connsiteX290" fmla="*/ 1241640 w 1605342"/>
                <a:gd name="connsiteY290" fmla="*/ 792144 h 1109218"/>
                <a:gd name="connsiteX291" fmla="*/ 1250473 w 1605342"/>
                <a:gd name="connsiteY291" fmla="*/ 789522 h 1109218"/>
                <a:gd name="connsiteX292" fmla="*/ 1261565 w 1605342"/>
                <a:gd name="connsiteY292" fmla="*/ 776131 h 1109218"/>
                <a:gd name="connsiteX293" fmla="*/ 1263542 w 1605342"/>
                <a:gd name="connsiteY293" fmla="*/ 754874 h 1109218"/>
                <a:gd name="connsiteX294" fmla="*/ 1260920 w 1605342"/>
                <a:gd name="connsiteY294" fmla="*/ 749308 h 1109218"/>
                <a:gd name="connsiteX295" fmla="*/ 1270076 w 1605342"/>
                <a:gd name="connsiteY295" fmla="*/ 751284 h 1109218"/>
                <a:gd name="connsiteX296" fmla="*/ 1271367 w 1605342"/>
                <a:gd name="connsiteY296" fmla="*/ 763062 h 1109218"/>
                <a:gd name="connsiteX297" fmla="*/ 1280846 w 1605342"/>
                <a:gd name="connsiteY297" fmla="*/ 764353 h 1109218"/>
                <a:gd name="connsiteX298" fmla="*/ 1289034 w 1605342"/>
                <a:gd name="connsiteY298" fmla="*/ 745718 h 1109218"/>
                <a:gd name="connsiteX299" fmla="*/ 1305047 w 1605342"/>
                <a:gd name="connsiteY299" fmla="*/ 724784 h 1109218"/>
                <a:gd name="connsiteX300" fmla="*/ 1310290 w 1605342"/>
                <a:gd name="connsiteY300" fmla="*/ 710425 h 1109218"/>
                <a:gd name="connsiteX301" fmla="*/ 1322714 w 1605342"/>
                <a:gd name="connsiteY301" fmla="*/ 698001 h 1109218"/>
                <a:gd name="connsiteX302" fmla="*/ 1340017 w 1605342"/>
                <a:gd name="connsiteY302" fmla="*/ 692435 h 1109218"/>
                <a:gd name="connsiteX303" fmla="*/ 1353409 w 1605342"/>
                <a:gd name="connsiteY303" fmla="*/ 692435 h 1109218"/>
                <a:gd name="connsiteX304" fmla="*/ 1354699 w 1605342"/>
                <a:gd name="connsiteY304" fmla="*/ 680334 h 1109218"/>
                <a:gd name="connsiteX305" fmla="*/ 1374302 w 1605342"/>
                <a:gd name="connsiteY305" fmla="*/ 663031 h 1109218"/>
                <a:gd name="connsiteX306" fmla="*/ 1384426 w 1605342"/>
                <a:gd name="connsiteY306" fmla="*/ 658110 h 1109218"/>
                <a:gd name="connsiteX307" fmla="*/ 1392937 w 1605342"/>
                <a:gd name="connsiteY307" fmla="*/ 658755 h 1109218"/>
                <a:gd name="connsiteX308" fmla="*/ 1396204 w 1605342"/>
                <a:gd name="connsiteY308" fmla="*/ 656456 h 1109218"/>
                <a:gd name="connsiteX309" fmla="*/ 1396204 w 1605342"/>
                <a:gd name="connsiteY309" fmla="*/ 646009 h 1109218"/>
                <a:gd name="connsiteX310" fmla="*/ 1420728 w 1605342"/>
                <a:gd name="connsiteY310" fmla="*/ 618904 h 1109218"/>
                <a:gd name="connsiteX311" fmla="*/ 1434765 w 1605342"/>
                <a:gd name="connsiteY311" fmla="*/ 617250 h 1109218"/>
                <a:gd name="connsiteX312" fmla="*/ 1446543 w 1605342"/>
                <a:gd name="connsiteY312" fmla="*/ 584579 h 1109218"/>
                <a:gd name="connsiteX313" fmla="*/ 1459611 w 1605342"/>
                <a:gd name="connsiteY313" fmla="*/ 582279 h 1109218"/>
                <a:gd name="connsiteX314" fmla="*/ 1469735 w 1605342"/>
                <a:gd name="connsiteY314" fmla="*/ 571832 h 1109218"/>
                <a:gd name="connsiteX315" fmla="*/ 1490992 w 1605342"/>
                <a:gd name="connsiteY315" fmla="*/ 568565 h 1109218"/>
                <a:gd name="connsiteX316" fmla="*/ 1498817 w 1605342"/>
                <a:gd name="connsiteY316" fmla="*/ 570542 h 1109218"/>
                <a:gd name="connsiteX317" fmla="*/ 1505715 w 1605342"/>
                <a:gd name="connsiteY317" fmla="*/ 564048 h 1109218"/>
                <a:gd name="connsiteX318" fmla="*/ 1502528 w 1605342"/>
                <a:gd name="connsiteY318" fmla="*/ 552673 h 1109218"/>
                <a:gd name="connsiteX319" fmla="*/ 1504787 w 1605342"/>
                <a:gd name="connsiteY319" fmla="*/ 540371 h 1109218"/>
                <a:gd name="connsiteX320" fmla="*/ 1494299 w 1605342"/>
                <a:gd name="connsiteY320" fmla="*/ 537628 h 1109218"/>
                <a:gd name="connsiteX321" fmla="*/ 1489984 w 1605342"/>
                <a:gd name="connsiteY321" fmla="*/ 494954 h 1109218"/>
                <a:gd name="connsiteX322" fmla="*/ 1521405 w 1605342"/>
                <a:gd name="connsiteY322" fmla="*/ 469018 h 1109218"/>
                <a:gd name="connsiteX323" fmla="*/ 1520477 w 1605342"/>
                <a:gd name="connsiteY323" fmla="*/ 441267 h 1109218"/>
                <a:gd name="connsiteX324" fmla="*/ 1530037 w 1605342"/>
                <a:gd name="connsiteY324" fmla="*/ 435338 h 1109218"/>
                <a:gd name="connsiteX325" fmla="*/ 1560974 w 1605342"/>
                <a:gd name="connsiteY325" fmla="*/ 431224 h 1109218"/>
                <a:gd name="connsiteX326" fmla="*/ 1605585 w 1605342"/>
                <a:gd name="connsiteY326" fmla="*/ 410734 h 1109218"/>
                <a:gd name="connsiteX327" fmla="*/ 1596469 w 1605342"/>
                <a:gd name="connsiteY327" fmla="*/ 388872 h 110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</a:cxnLst>
              <a:rect l="l" t="t" r="r" b="b"/>
              <a:pathLst>
                <a:path w="1605342" h="1109218">
                  <a:moveTo>
                    <a:pt x="1596469" y="388872"/>
                  </a:moveTo>
                  <a:lnTo>
                    <a:pt x="1598284" y="367938"/>
                  </a:lnTo>
                  <a:lnTo>
                    <a:pt x="1595541" y="344261"/>
                  </a:lnTo>
                  <a:lnTo>
                    <a:pt x="1583723" y="346076"/>
                  </a:lnTo>
                  <a:lnTo>
                    <a:pt x="1585094" y="326514"/>
                  </a:lnTo>
                  <a:lnTo>
                    <a:pt x="1568234" y="311025"/>
                  </a:lnTo>
                  <a:lnTo>
                    <a:pt x="1553230" y="311953"/>
                  </a:lnTo>
                  <a:lnTo>
                    <a:pt x="1551414" y="284646"/>
                  </a:lnTo>
                  <a:lnTo>
                    <a:pt x="1563717" y="269641"/>
                  </a:lnTo>
                  <a:lnTo>
                    <a:pt x="1540968" y="265527"/>
                  </a:lnTo>
                  <a:lnTo>
                    <a:pt x="1535966" y="252337"/>
                  </a:lnTo>
                  <a:lnTo>
                    <a:pt x="1549640" y="245964"/>
                  </a:lnTo>
                  <a:lnTo>
                    <a:pt x="1549640" y="229588"/>
                  </a:lnTo>
                  <a:lnTo>
                    <a:pt x="1556940" y="219585"/>
                  </a:lnTo>
                  <a:lnTo>
                    <a:pt x="1556940" y="203653"/>
                  </a:lnTo>
                  <a:lnTo>
                    <a:pt x="1538265" y="184534"/>
                  </a:lnTo>
                  <a:lnTo>
                    <a:pt x="1537821" y="166786"/>
                  </a:lnTo>
                  <a:lnTo>
                    <a:pt x="1527818" y="166786"/>
                  </a:lnTo>
                  <a:lnTo>
                    <a:pt x="1516000" y="180460"/>
                  </a:lnTo>
                  <a:lnTo>
                    <a:pt x="1495953" y="179088"/>
                  </a:lnTo>
                  <a:lnTo>
                    <a:pt x="1478206" y="167714"/>
                  </a:lnTo>
                  <a:lnTo>
                    <a:pt x="1465904" y="175015"/>
                  </a:lnTo>
                  <a:lnTo>
                    <a:pt x="1453158" y="175458"/>
                  </a:lnTo>
                  <a:lnTo>
                    <a:pt x="1439968" y="165899"/>
                  </a:lnTo>
                  <a:lnTo>
                    <a:pt x="1430852" y="176386"/>
                  </a:lnTo>
                  <a:lnTo>
                    <a:pt x="1403102" y="175942"/>
                  </a:lnTo>
                  <a:lnTo>
                    <a:pt x="1394914" y="173200"/>
                  </a:lnTo>
                  <a:lnTo>
                    <a:pt x="1372608" y="178201"/>
                  </a:lnTo>
                  <a:lnTo>
                    <a:pt x="1358047" y="169085"/>
                  </a:lnTo>
                  <a:lnTo>
                    <a:pt x="1347560" y="194577"/>
                  </a:lnTo>
                  <a:lnTo>
                    <a:pt x="1330700" y="189576"/>
                  </a:lnTo>
                  <a:lnTo>
                    <a:pt x="1311138" y="186389"/>
                  </a:lnTo>
                  <a:lnTo>
                    <a:pt x="1296132" y="180016"/>
                  </a:lnTo>
                  <a:lnTo>
                    <a:pt x="1288832" y="160897"/>
                  </a:lnTo>
                  <a:lnTo>
                    <a:pt x="1276530" y="158638"/>
                  </a:lnTo>
                  <a:lnTo>
                    <a:pt x="1270157" y="150450"/>
                  </a:lnTo>
                  <a:lnTo>
                    <a:pt x="1257854" y="154081"/>
                  </a:lnTo>
                  <a:lnTo>
                    <a:pt x="1254668" y="165899"/>
                  </a:lnTo>
                  <a:lnTo>
                    <a:pt x="1223247" y="183203"/>
                  </a:lnTo>
                  <a:lnTo>
                    <a:pt x="1210057" y="206879"/>
                  </a:lnTo>
                  <a:lnTo>
                    <a:pt x="1196383" y="200063"/>
                  </a:lnTo>
                  <a:lnTo>
                    <a:pt x="1186824" y="199619"/>
                  </a:lnTo>
                  <a:lnTo>
                    <a:pt x="1175006" y="206920"/>
                  </a:lnTo>
                  <a:lnTo>
                    <a:pt x="1155444" y="194618"/>
                  </a:lnTo>
                  <a:lnTo>
                    <a:pt x="1133582" y="201918"/>
                  </a:lnTo>
                  <a:lnTo>
                    <a:pt x="1122207" y="218294"/>
                  </a:lnTo>
                  <a:lnTo>
                    <a:pt x="1113576" y="217851"/>
                  </a:lnTo>
                  <a:lnTo>
                    <a:pt x="1108130" y="207847"/>
                  </a:lnTo>
                  <a:lnTo>
                    <a:pt x="1094941" y="204661"/>
                  </a:lnTo>
                  <a:lnTo>
                    <a:pt x="1088567" y="170981"/>
                  </a:lnTo>
                  <a:lnTo>
                    <a:pt x="1065334" y="152306"/>
                  </a:lnTo>
                  <a:lnTo>
                    <a:pt x="1061704" y="135930"/>
                  </a:lnTo>
                  <a:lnTo>
                    <a:pt x="1042585" y="136857"/>
                  </a:lnTo>
                  <a:lnTo>
                    <a:pt x="1028911" y="121853"/>
                  </a:lnTo>
                  <a:lnTo>
                    <a:pt x="1007050" y="135526"/>
                  </a:lnTo>
                  <a:lnTo>
                    <a:pt x="995232" y="130525"/>
                  </a:lnTo>
                  <a:lnTo>
                    <a:pt x="982042" y="134639"/>
                  </a:lnTo>
                  <a:lnTo>
                    <a:pt x="961552" y="132824"/>
                  </a:lnTo>
                  <a:lnTo>
                    <a:pt x="961995" y="122337"/>
                  </a:lnTo>
                  <a:lnTo>
                    <a:pt x="950621" y="120078"/>
                  </a:lnTo>
                  <a:lnTo>
                    <a:pt x="948806" y="105517"/>
                  </a:lnTo>
                  <a:lnTo>
                    <a:pt x="934245" y="88657"/>
                  </a:lnTo>
                  <a:lnTo>
                    <a:pt x="933801" y="81356"/>
                  </a:lnTo>
                  <a:lnTo>
                    <a:pt x="951105" y="72240"/>
                  </a:lnTo>
                  <a:lnTo>
                    <a:pt x="952476" y="66311"/>
                  </a:lnTo>
                  <a:lnTo>
                    <a:pt x="943361" y="55824"/>
                  </a:lnTo>
                  <a:lnTo>
                    <a:pt x="917869" y="44006"/>
                  </a:lnTo>
                  <a:lnTo>
                    <a:pt x="902380" y="18514"/>
                  </a:lnTo>
                  <a:lnTo>
                    <a:pt x="879631" y="4840"/>
                  </a:lnTo>
                  <a:lnTo>
                    <a:pt x="869628" y="3025"/>
                  </a:lnTo>
                  <a:lnTo>
                    <a:pt x="853695" y="19401"/>
                  </a:lnTo>
                  <a:lnTo>
                    <a:pt x="843692" y="15771"/>
                  </a:lnTo>
                  <a:lnTo>
                    <a:pt x="830019" y="16699"/>
                  </a:lnTo>
                  <a:lnTo>
                    <a:pt x="796782" y="44934"/>
                  </a:lnTo>
                  <a:lnTo>
                    <a:pt x="766733" y="45377"/>
                  </a:lnTo>
                  <a:lnTo>
                    <a:pt x="760803" y="49491"/>
                  </a:lnTo>
                  <a:lnTo>
                    <a:pt x="760360" y="64496"/>
                  </a:lnTo>
                  <a:lnTo>
                    <a:pt x="757173" y="83615"/>
                  </a:lnTo>
                  <a:lnTo>
                    <a:pt x="740313" y="93618"/>
                  </a:lnTo>
                  <a:lnTo>
                    <a:pt x="725833" y="93094"/>
                  </a:lnTo>
                  <a:lnTo>
                    <a:pt x="724623" y="96563"/>
                  </a:lnTo>
                  <a:lnTo>
                    <a:pt x="660530" y="123063"/>
                  </a:lnTo>
                  <a:lnTo>
                    <a:pt x="644719" y="174248"/>
                  </a:lnTo>
                  <a:lnTo>
                    <a:pt x="672429" y="231564"/>
                  </a:lnTo>
                  <a:lnTo>
                    <a:pt x="635320" y="243100"/>
                  </a:lnTo>
                  <a:lnTo>
                    <a:pt x="600189" y="230233"/>
                  </a:lnTo>
                  <a:lnTo>
                    <a:pt x="576875" y="237494"/>
                  </a:lnTo>
                  <a:lnTo>
                    <a:pt x="539444" y="264801"/>
                  </a:lnTo>
                  <a:lnTo>
                    <a:pt x="520768" y="239591"/>
                  </a:lnTo>
                  <a:lnTo>
                    <a:pt x="492009" y="269923"/>
                  </a:lnTo>
                  <a:lnTo>
                    <a:pt x="467808" y="254152"/>
                  </a:lnTo>
                  <a:lnTo>
                    <a:pt x="437395" y="249070"/>
                  </a:lnTo>
                  <a:lnTo>
                    <a:pt x="400529" y="279080"/>
                  </a:lnTo>
                  <a:lnTo>
                    <a:pt x="365679" y="272948"/>
                  </a:lnTo>
                  <a:lnTo>
                    <a:pt x="335831" y="252216"/>
                  </a:lnTo>
                  <a:lnTo>
                    <a:pt x="156662" y="267140"/>
                  </a:lnTo>
                  <a:lnTo>
                    <a:pt x="78089" y="337001"/>
                  </a:lnTo>
                  <a:lnTo>
                    <a:pt x="57599" y="330749"/>
                  </a:lnTo>
                  <a:lnTo>
                    <a:pt x="66352" y="362049"/>
                  </a:lnTo>
                  <a:lnTo>
                    <a:pt x="110720" y="423076"/>
                  </a:lnTo>
                  <a:lnTo>
                    <a:pt x="117174" y="441429"/>
                  </a:lnTo>
                  <a:lnTo>
                    <a:pt x="117174" y="487451"/>
                  </a:lnTo>
                  <a:cubicBezTo>
                    <a:pt x="117174" y="491566"/>
                    <a:pt x="117174" y="494833"/>
                    <a:pt x="92650" y="510281"/>
                  </a:cubicBezTo>
                  <a:lnTo>
                    <a:pt x="23959" y="628020"/>
                  </a:lnTo>
                  <a:lnTo>
                    <a:pt x="43482" y="711312"/>
                  </a:lnTo>
                  <a:lnTo>
                    <a:pt x="23475" y="708327"/>
                  </a:lnTo>
                  <a:lnTo>
                    <a:pt x="3025" y="794564"/>
                  </a:lnTo>
                  <a:lnTo>
                    <a:pt x="75669" y="838610"/>
                  </a:lnTo>
                  <a:lnTo>
                    <a:pt x="89948" y="819935"/>
                  </a:lnTo>
                  <a:lnTo>
                    <a:pt x="183404" y="835302"/>
                  </a:lnTo>
                  <a:lnTo>
                    <a:pt x="235356" y="821145"/>
                  </a:lnTo>
                  <a:lnTo>
                    <a:pt x="256573" y="833608"/>
                  </a:lnTo>
                  <a:lnTo>
                    <a:pt x="269440" y="835867"/>
                  </a:lnTo>
                  <a:lnTo>
                    <a:pt x="284686" y="816547"/>
                  </a:lnTo>
                  <a:lnTo>
                    <a:pt x="366526" y="778954"/>
                  </a:lnTo>
                  <a:lnTo>
                    <a:pt x="368866" y="749953"/>
                  </a:lnTo>
                  <a:lnTo>
                    <a:pt x="401900" y="737731"/>
                  </a:lnTo>
                  <a:lnTo>
                    <a:pt x="422754" y="700623"/>
                  </a:lnTo>
                  <a:lnTo>
                    <a:pt x="497535" y="683158"/>
                  </a:lnTo>
                  <a:lnTo>
                    <a:pt x="541944" y="700220"/>
                  </a:lnTo>
                  <a:lnTo>
                    <a:pt x="571873" y="692153"/>
                  </a:lnTo>
                  <a:lnTo>
                    <a:pt x="614992" y="711312"/>
                  </a:lnTo>
                  <a:lnTo>
                    <a:pt x="655448" y="720145"/>
                  </a:lnTo>
                  <a:lnTo>
                    <a:pt x="678278" y="788675"/>
                  </a:lnTo>
                  <a:lnTo>
                    <a:pt x="721396" y="797992"/>
                  </a:lnTo>
                  <a:lnTo>
                    <a:pt x="729503" y="843127"/>
                  </a:lnTo>
                  <a:lnTo>
                    <a:pt x="774517" y="857769"/>
                  </a:lnTo>
                  <a:lnTo>
                    <a:pt x="783028" y="884471"/>
                  </a:lnTo>
                  <a:lnTo>
                    <a:pt x="821871" y="913633"/>
                  </a:lnTo>
                  <a:lnTo>
                    <a:pt x="785731" y="941182"/>
                  </a:lnTo>
                  <a:lnTo>
                    <a:pt x="750760" y="933680"/>
                  </a:lnTo>
                  <a:lnTo>
                    <a:pt x="694976" y="933680"/>
                  </a:lnTo>
                  <a:lnTo>
                    <a:pt x="686223" y="949007"/>
                  </a:lnTo>
                  <a:lnTo>
                    <a:pt x="706351" y="982526"/>
                  </a:lnTo>
                  <a:lnTo>
                    <a:pt x="691427" y="1022297"/>
                  </a:lnTo>
                  <a:lnTo>
                    <a:pt x="683037" y="1064326"/>
                  </a:lnTo>
                  <a:lnTo>
                    <a:pt x="657505" y="1087801"/>
                  </a:lnTo>
                  <a:lnTo>
                    <a:pt x="663676" y="1098288"/>
                  </a:lnTo>
                  <a:lnTo>
                    <a:pt x="695904" y="1107485"/>
                  </a:lnTo>
                  <a:lnTo>
                    <a:pt x="719137" y="1087317"/>
                  </a:lnTo>
                  <a:lnTo>
                    <a:pt x="759150" y="1057025"/>
                  </a:lnTo>
                  <a:lnTo>
                    <a:pt x="780568" y="1057025"/>
                  </a:lnTo>
                  <a:lnTo>
                    <a:pt x="795330" y="1072514"/>
                  </a:lnTo>
                  <a:lnTo>
                    <a:pt x="795693" y="1049119"/>
                  </a:lnTo>
                  <a:lnTo>
                    <a:pt x="780568" y="1046336"/>
                  </a:lnTo>
                  <a:lnTo>
                    <a:pt x="779358" y="1037987"/>
                  </a:lnTo>
                  <a:lnTo>
                    <a:pt x="773388" y="1037987"/>
                  </a:lnTo>
                  <a:lnTo>
                    <a:pt x="771815" y="1004186"/>
                  </a:lnTo>
                  <a:lnTo>
                    <a:pt x="777784" y="1003783"/>
                  </a:lnTo>
                  <a:lnTo>
                    <a:pt x="780971" y="1016125"/>
                  </a:lnTo>
                  <a:lnTo>
                    <a:pt x="789320" y="1023265"/>
                  </a:lnTo>
                  <a:lnTo>
                    <a:pt x="792507" y="1016892"/>
                  </a:lnTo>
                  <a:lnTo>
                    <a:pt x="790531" y="1007735"/>
                  </a:lnTo>
                  <a:lnTo>
                    <a:pt x="798073" y="1000596"/>
                  </a:lnTo>
                  <a:lnTo>
                    <a:pt x="804043" y="993054"/>
                  </a:lnTo>
                  <a:lnTo>
                    <a:pt x="810416" y="994626"/>
                  </a:lnTo>
                  <a:lnTo>
                    <a:pt x="819975" y="988657"/>
                  </a:lnTo>
                  <a:lnTo>
                    <a:pt x="834294" y="950903"/>
                  </a:lnTo>
                  <a:lnTo>
                    <a:pt x="847807" y="922265"/>
                  </a:lnTo>
                  <a:lnTo>
                    <a:pt x="850186" y="900403"/>
                  </a:lnTo>
                  <a:lnTo>
                    <a:pt x="852969" y="896410"/>
                  </a:lnTo>
                  <a:lnTo>
                    <a:pt x="855349" y="884874"/>
                  </a:lnTo>
                  <a:lnTo>
                    <a:pt x="850993" y="881285"/>
                  </a:lnTo>
                  <a:lnTo>
                    <a:pt x="848613" y="873338"/>
                  </a:lnTo>
                  <a:lnTo>
                    <a:pt x="856559" y="867772"/>
                  </a:lnTo>
                  <a:lnTo>
                    <a:pt x="881608" y="851880"/>
                  </a:lnTo>
                  <a:lnTo>
                    <a:pt x="896330" y="849500"/>
                  </a:lnTo>
                  <a:lnTo>
                    <a:pt x="908672" y="839175"/>
                  </a:lnTo>
                  <a:lnTo>
                    <a:pt x="912262" y="838368"/>
                  </a:lnTo>
                  <a:lnTo>
                    <a:pt x="920611" y="836391"/>
                  </a:lnTo>
                  <a:lnTo>
                    <a:pt x="925371" y="832035"/>
                  </a:lnTo>
                  <a:lnTo>
                    <a:pt x="942473" y="832035"/>
                  </a:lnTo>
                  <a:lnTo>
                    <a:pt x="947233" y="830462"/>
                  </a:lnTo>
                  <a:lnTo>
                    <a:pt x="939287" y="805010"/>
                  </a:lnTo>
                  <a:lnTo>
                    <a:pt x="946063" y="796661"/>
                  </a:lnTo>
                  <a:lnTo>
                    <a:pt x="949249" y="785529"/>
                  </a:lnTo>
                  <a:lnTo>
                    <a:pt x="949653" y="806584"/>
                  </a:lnTo>
                  <a:lnTo>
                    <a:pt x="959979" y="823282"/>
                  </a:lnTo>
                  <a:lnTo>
                    <a:pt x="976678" y="828042"/>
                  </a:lnTo>
                  <a:lnTo>
                    <a:pt x="985430" y="825662"/>
                  </a:lnTo>
                  <a:lnTo>
                    <a:pt x="998136" y="826469"/>
                  </a:lnTo>
                  <a:lnTo>
                    <a:pt x="1010478" y="813360"/>
                  </a:lnTo>
                  <a:lnTo>
                    <a:pt x="1001322" y="828486"/>
                  </a:lnTo>
                  <a:lnTo>
                    <a:pt x="1000113" y="838811"/>
                  </a:lnTo>
                  <a:lnTo>
                    <a:pt x="935294" y="843974"/>
                  </a:lnTo>
                  <a:lnTo>
                    <a:pt x="923758" y="849137"/>
                  </a:lnTo>
                  <a:lnTo>
                    <a:pt x="935697" y="858697"/>
                  </a:lnTo>
                  <a:lnTo>
                    <a:pt x="941263" y="852324"/>
                  </a:lnTo>
                  <a:cubicBezTo>
                    <a:pt x="941263" y="852324"/>
                    <a:pt x="969901" y="851920"/>
                    <a:pt x="971071" y="851920"/>
                  </a:cubicBezTo>
                  <a:cubicBezTo>
                    <a:pt x="972281" y="851920"/>
                    <a:pt x="974257" y="861077"/>
                    <a:pt x="974257" y="861077"/>
                  </a:cubicBezTo>
                  <a:lnTo>
                    <a:pt x="961149" y="871402"/>
                  </a:lnTo>
                  <a:lnTo>
                    <a:pt x="961552" y="876565"/>
                  </a:lnTo>
                  <a:lnTo>
                    <a:pt x="975911" y="874871"/>
                  </a:lnTo>
                  <a:lnTo>
                    <a:pt x="999991" y="879147"/>
                  </a:lnTo>
                  <a:lnTo>
                    <a:pt x="1004226" y="887335"/>
                  </a:lnTo>
                  <a:lnTo>
                    <a:pt x="1030364" y="886689"/>
                  </a:lnTo>
                  <a:lnTo>
                    <a:pt x="1044401" y="872653"/>
                  </a:lnTo>
                  <a:lnTo>
                    <a:pt x="1064003" y="869708"/>
                  </a:lnTo>
                  <a:lnTo>
                    <a:pt x="1076104" y="861883"/>
                  </a:lnTo>
                  <a:lnTo>
                    <a:pt x="1081347" y="862206"/>
                  </a:lnTo>
                  <a:lnTo>
                    <a:pt x="1090503" y="848815"/>
                  </a:lnTo>
                  <a:lnTo>
                    <a:pt x="1095425" y="857971"/>
                  </a:lnTo>
                  <a:lnTo>
                    <a:pt x="1107202" y="858616"/>
                  </a:lnTo>
                  <a:lnTo>
                    <a:pt x="1120916" y="860915"/>
                  </a:lnTo>
                  <a:lnTo>
                    <a:pt x="1123538" y="847847"/>
                  </a:lnTo>
                  <a:lnTo>
                    <a:pt x="1127773" y="846193"/>
                  </a:lnTo>
                  <a:lnTo>
                    <a:pt x="1134630" y="848169"/>
                  </a:lnTo>
                  <a:lnTo>
                    <a:pt x="1139551" y="867127"/>
                  </a:lnTo>
                  <a:lnTo>
                    <a:pt x="1149353" y="871039"/>
                  </a:lnTo>
                  <a:lnTo>
                    <a:pt x="1147054" y="880195"/>
                  </a:lnTo>
                  <a:lnTo>
                    <a:pt x="1141487" y="883463"/>
                  </a:lnTo>
                  <a:lnTo>
                    <a:pt x="1135276" y="889029"/>
                  </a:lnTo>
                  <a:lnTo>
                    <a:pt x="1127773" y="891005"/>
                  </a:lnTo>
                  <a:lnTo>
                    <a:pt x="1110470" y="910608"/>
                  </a:lnTo>
                  <a:lnTo>
                    <a:pt x="1105912" y="910608"/>
                  </a:lnTo>
                  <a:lnTo>
                    <a:pt x="1101676" y="918111"/>
                  </a:lnTo>
                  <a:lnTo>
                    <a:pt x="1077838" y="940658"/>
                  </a:lnTo>
                  <a:lnTo>
                    <a:pt x="1076870" y="950137"/>
                  </a:lnTo>
                  <a:lnTo>
                    <a:pt x="1070013" y="954695"/>
                  </a:lnTo>
                  <a:lnTo>
                    <a:pt x="1053677" y="974298"/>
                  </a:lnTo>
                  <a:lnTo>
                    <a:pt x="1053355" y="979864"/>
                  </a:lnTo>
                  <a:lnTo>
                    <a:pt x="1061180" y="986398"/>
                  </a:lnTo>
                  <a:lnTo>
                    <a:pt x="1069691" y="988697"/>
                  </a:lnTo>
                  <a:lnTo>
                    <a:pt x="1083404" y="977242"/>
                  </a:lnTo>
                  <a:lnTo>
                    <a:pt x="1090262" y="974943"/>
                  </a:lnTo>
                  <a:lnTo>
                    <a:pt x="1101354" y="975588"/>
                  </a:lnTo>
                  <a:lnTo>
                    <a:pt x="1118335" y="983413"/>
                  </a:lnTo>
                  <a:lnTo>
                    <a:pt x="1137938" y="990270"/>
                  </a:lnTo>
                  <a:lnTo>
                    <a:pt x="1149716" y="982082"/>
                  </a:lnTo>
                  <a:lnTo>
                    <a:pt x="1163752" y="988294"/>
                  </a:lnTo>
                  <a:lnTo>
                    <a:pt x="1173554" y="994828"/>
                  </a:lnTo>
                  <a:lnTo>
                    <a:pt x="1182710" y="1015076"/>
                  </a:lnTo>
                  <a:lnTo>
                    <a:pt x="1178152" y="1022256"/>
                  </a:lnTo>
                  <a:lnTo>
                    <a:pt x="1178475" y="1031090"/>
                  </a:lnTo>
                  <a:lnTo>
                    <a:pt x="1183396" y="1039600"/>
                  </a:lnTo>
                  <a:lnTo>
                    <a:pt x="1184041" y="1050693"/>
                  </a:lnTo>
                  <a:lnTo>
                    <a:pt x="1186018" y="1055613"/>
                  </a:lnTo>
                  <a:lnTo>
                    <a:pt x="1175893" y="1062470"/>
                  </a:lnTo>
                  <a:lnTo>
                    <a:pt x="1176861" y="1069005"/>
                  </a:lnTo>
                  <a:lnTo>
                    <a:pt x="1182428" y="1069327"/>
                  </a:lnTo>
                  <a:lnTo>
                    <a:pt x="1185372" y="1072595"/>
                  </a:lnTo>
                  <a:lnTo>
                    <a:pt x="1197796" y="1071304"/>
                  </a:lnTo>
                  <a:lnTo>
                    <a:pt x="1206306" y="1077838"/>
                  </a:lnTo>
                  <a:lnTo>
                    <a:pt x="1219052" y="1077838"/>
                  </a:lnTo>
                  <a:lnTo>
                    <a:pt x="1223973" y="1075216"/>
                  </a:lnTo>
                  <a:lnTo>
                    <a:pt x="1238010" y="1072272"/>
                  </a:lnTo>
                  <a:lnTo>
                    <a:pt x="1248456" y="1064084"/>
                  </a:lnTo>
                  <a:lnTo>
                    <a:pt x="1252046" y="1053637"/>
                  </a:lnTo>
                  <a:lnTo>
                    <a:pt x="1265760" y="1037946"/>
                  </a:lnTo>
                  <a:lnTo>
                    <a:pt x="1265760" y="1023224"/>
                  </a:lnTo>
                  <a:lnTo>
                    <a:pt x="1273263" y="1005598"/>
                  </a:lnTo>
                  <a:lnTo>
                    <a:pt x="1296778" y="987608"/>
                  </a:lnTo>
                  <a:lnTo>
                    <a:pt x="1314768" y="976153"/>
                  </a:lnTo>
                  <a:lnTo>
                    <a:pt x="1323278" y="979420"/>
                  </a:lnTo>
                  <a:lnTo>
                    <a:pt x="1325577" y="979420"/>
                  </a:lnTo>
                  <a:lnTo>
                    <a:pt x="1327877" y="963730"/>
                  </a:lnTo>
                  <a:lnTo>
                    <a:pt x="1333120" y="959172"/>
                  </a:lnTo>
                  <a:lnTo>
                    <a:pt x="1335096" y="951992"/>
                  </a:lnTo>
                  <a:lnTo>
                    <a:pt x="1343607" y="948080"/>
                  </a:lnTo>
                  <a:lnTo>
                    <a:pt x="1345261" y="942836"/>
                  </a:lnTo>
                  <a:lnTo>
                    <a:pt x="1344293" y="933035"/>
                  </a:lnTo>
                  <a:lnTo>
                    <a:pt x="1350182" y="923556"/>
                  </a:lnTo>
                  <a:lnTo>
                    <a:pt x="1360306" y="918635"/>
                  </a:lnTo>
                  <a:lnTo>
                    <a:pt x="1374020" y="918635"/>
                  </a:lnTo>
                  <a:lnTo>
                    <a:pt x="1387734" y="924524"/>
                  </a:lnTo>
                  <a:lnTo>
                    <a:pt x="1400803" y="922225"/>
                  </a:lnTo>
                  <a:lnTo>
                    <a:pt x="1403102" y="917667"/>
                  </a:lnTo>
                  <a:lnTo>
                    <a:pt x="1410281" y="911778"/>
                  </a:lnTo>
                  <a:lnTo>
                    <a:pt x="1422382" y="911778"/>
                  </a:lnTo>
                  <a:lnTo>
                    <a:pt x="1440008" y="896733"/>
                  </a:lnTo>
                  <a:lnTo>
                    <a:pt x="1441299" y="892498"/>
                  </a:lnTo>
                  <a:lnTo>
                    <a:pt x="1432466" y="885963"/>
                  </a:lnTo>
                  <a:lnTo>
                    <a:pt x="1431820" y="871241"/>
                  </a:lnTo>
                  <a:lnTo>
                    <a:pt x="1433797" y="857527"/>
                  </a:lnTo>
                  <a:lnTo>
                    <a:pt x="1444889" y="856559"/>
                  </a:lnTo>
                  <a:lnTo>
                    <a:pt x="1443598" y="846758"/>
                  </a:lnTo>
                  <a:lnTo>
                    <a:pt x="1424318" y="846758"/>
                  </a:lnTo>
                  <a:lnTo>
                    <a:pt x="1410927" y="847726"/>
                  </a:lnTo>
                  <a:lnTo>
                    <a:pt x="1392614" y="855551"/>
                  </a:lnTo>
                  <a:lnTo>
                    <a:pt x="1382168" y="872209"/>
                  </a:lnTo>
                  <a:lnTo>
                    <a:pt x="1376279" y="872854"/>
                  </a:lnTo>
                  <a:lnTo>
                    <a:pt x="1366800" y="867288"/>
                  </a:lnTo>
                  <a:lnTo>
                    <a:pt x="1363210" y="867611"/>
                  </a:lnTo>
                  <a:lnTo>
                    <a:pt x="1359943" y="885600"/>
                  </a:lnTo>
                  <a:lnTo>
                    <a:pt x="1341954" y="898992"/>
                  </a:lnTo>
                  <a:lnTo>
                    <a:pt x="1334451" y="899314"/>
                  </a:lnTo>
                  <a:lnTo>
                    <a:pt x="1309927" y="887536"/>
                  </a:lnTo>
                  <a:lnTo>
                    <a:pt x="1264833" y="844418"/>
                  </a:lnTo>
                  <a:lnTo>
                    <a:pt x="1241317" y="811424"/>
                  </a:lnTo>
                  <a:lnTo>
                    <a:pt x="1238373" y="799001"/>
                  </a:lnTo>
                  <a:lnTo>
                    <a:pt x="1241640" y="792144"/>
                  </a:lnTo>
                  <a:lnTo>
                    <a:pt x="1250473" y="789522"/>
                  </a:lnTo>
                  <a:lnTo>
                    <a:pt x="1261565" y="776131"/>
                  </a:lnTo>
                  <a:lnTo>
                    <a:pt x="1263542" y="754874"/>
                  </a:lnTo>
                  <a:lnTo>
                    <a:pt x="1260920" y="749308"/>
                  </a:lnTo>
                  <a:lnTo>
                    <a:pt x="1270076" y="751284"/>
                  </a:lnTo>
                  <a:lnTo>
                    <a:pt x="1271367" y="763062"/>
                  </a:lnTo>
                  <a:lnTo>
                    <a:pt x="1280846" y="764353"/>
                  </a:lnTo>
                  <a:lnTo>
                    <a:pt x="1289034" y="745718"/>
                  </a:lnTo>
                  <a:lnTo>
                    <a:pt x="1305047" y="724784"/>
                  </a:lnTo>
                  <a:lnTo>
                    <a:pt x="1310290" y="710425"/>
                  </a:lnTo>
                  <a:lnTo>
                    <a:pt x="1322714" y="698001"/>
                  </a:lnTo>
                  <a:lnTo>
                    <a:pt x="1340017" y="692435"/>
                  </a:lnTo>
                  <a:lnTo>
                    <a:pt x="1353409" y="692435"/>
                  </a:lnTo>
                  <a:lnTo>
                    <a:pt x="1354699" y="680334"/>
                  </a:lnTo>
                  <a:lnTo>
                    <a:pt x="1374302" y="663031"/>
                  </a:lnTo>
                  <a:lnTo>
                    <a:pt x="1384426" y="658110"/>
                  </a:lnTo>
                  <a:lnTo>
                    <a:pt x="1392937" y="658755"/>
                  </a:lnTo>
                  <a:lnTo>
                    <a:pt x="1396204" y="656456"/>
                  </a:lnTo>
                  <a:lnTo>
                    <a:pt x="1396204" y="646009"/>
                  </a:lnTo>
                  <a:lnTo>
                    <a:pt x="1420728" y="618904"/>
                  </a:lnTo>
                  <a:lnTo>
                    <a:pt x="1434765" y="617250"/>
                  </a:lnTo>
                  <a:lnTo>
                    <a:pt x="1446543" y="584579"/>
                  </a:lnTo>
                  <a:lnTo>
                    <a:pt x="1459611" y="582279"/>
                  </a:lnTo>
                  <a:lnTo>
                    <a:pt x="1469735" y="571832"/>
                  </a:lnTo>
                  <a:lnTo>
                    <a:pt x="1490992" y="568565"/>
                  </a:lnTo>
                  <a:lnTo>
                    <a:pt x="1498817" y="570542"/>
                  </a:lnTo>
                  <a:lnTo>
                    <a:pt x="1505715" y="564048"/>
                  </a:lnTo>
                  <a:lnTo>
                    <a:pt x="1502528" y="552673"/>
                  </a:lnTo>
                  <a:lnTo>
                    <a:pt x="1504787" y="540371"/>
                  </a:lnTo>
                  <a:lnTo>
                    <a:pt x="1494299" y="537628"/>
                  </a:lnTo>
                  <a:lnTo>
                    <a:pt x="1489984" y="494954"/>
                  </a:lnTo>
                  <a:lnTo>
                    <a:pt x="1521405" y="469018"/>
                  </a:lnTo>
                  <a:lnTo>
                    <a:pt x="1520477" y="441267"/>
                  </a:lnTo>
                  <a:lnTo>
                    <a:pt x="1530037" y="435338"/>
                  </a:lnTo>
                  <a:lnTo>
                    <a:pt x="1560974" y="431224"/>
                  </a:lnTo>
                  <a:lnTo>
                    <a:pt x="1605585" y="410734"/>
                  </a:lnTo>
                  <a:lnTo>
                    <a:pt x="1596469" y="388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orme libre : forme 1521">
              <a:extLst>
                <a:ext uri="{FF2B5EF4-FFF2-40B4-BE49-F238E27FC236}">
                  <a16:creationId xmlns:a16="http://schemas.microsoft.com/office/drawing/2014/main" id="{5A64E37A-7D1B-431F-8ECF-DD4233D171EA}"/>
                </a:ext>
              </a:extLst>
            </p:cNvPr>
            <p:cNvSpPr/>
            <p:nvPr/>
          </p:nvSpPr>
          <p:spPr>
            <a:xfrm>
              <a:off x="9247350" y="4894742"/>
              <a:ext cx="298481" cy="298481"/>
            </a:xfrm>
            <a:custGeom>
              <a:avLst/>
              <a:gdLst>
                <a:gd name="connsiteX0" fmla="*/ 223175 w 298480"/>
                <a:gd name="connsiteY0" fmla="*/ 54453 h 298480"/>
                <a:gd name="connsiteX1" fmla="*/ 184897 w 298480"/>
                <a:gd name="connsiteY1" fmla="*/ 38843 h 298480"/>
                <a:gd name="connsiteX2" fmla="*/ 180541 w 298480"/>
                <a:gd name="connsiteY2" fmla="*/ 25734 h 298480"/>
                <a:gd name="connsiteX3" fmla="*/ 166625 w 298480"/>
                <a:gd name="connsiteY3" fmla="*/ 14601 h 298480"/>
                <a:gd name="connsiteX4" fmla="*/ 168521 w 298480"/>
                <a:gd name="connsiteY4" fmla="*/ 3025 h 298480"/>
                <a:gd name="connsiteX5" fmla="*/ 124757 w 298480"/>
                <a:gd name="connsiteY5" fmla="*/ 19966 h 298480"/>
                <a:gd name="connsiteX6" fmla="*/ 93497 w 298480"/>
                <a:gd name="connsiteY6" fmla="*/ 13270 h 298480"/>
                <a:gd name="connsiteX7" fmla="*/ 21257 w 298480"/>
                <a:gd name="connsiteY7" fmla="*/ 54856 h 298480"/>
                <a:gd name="connsiteX8" fmla="*/ 4679 w 298480"/>
                <a:gd name="connsiteY8" fmla="*/ 66392 h 298480"/>
                <a:gd name="connsiteX9" fmla="*/ 43280 w 298480"/>
                <a:gd name="connsiteY9" fmla="*/ 79904 h 298480"/>
                <a:gd name="connsiteX10" fmla="*/ 52355 w 298480"/>
                <a:gd name="connsiteY10" fmla="*/ 116165 h 298480"/>
                <a:gd name="connsiteX11" fmla="*/ 35616 w 298480"/>
                <a:gd name="connsiteY11" fmla="*/ 135285 h 298480"/>
                <a:gd name="connsiteX12" fmla="*/ 36745 w 298480"/>
                <a:gd name="connsiteY12" fmla="*/ 181952 h 298480"/>
                <a:gd name="connsiteX13" fmla="*/ 3025 w 298480"/>
                <a:gd name="connsiteY13" fmla="*/ 222973 h 298480"/>
                <a:gd name="connsiteX14" fmla="*/ 3872 w 298480"/>
                <a:gd name="connsiteY14" fmla="*/ 224304 h 298480"/>
                <a:gd name="connsiteX15" fmla="*/ 8672 w 298480"/>
                <a:gd name="connsiteY15" fmla="*/ 226119 h 298480"/>
                <a:gd name="connsiteX16" fmla="*/ 50137 w 298480"/>
                <a:gd name="connsiteY16" fmla="*/ 214987 h 298480"/>
                <a:gd name="connsiteX17" fmla="*/ 79259 w 298480"/>
                <a:gd name="connsiteY17" fmla="*/ 203290 h 298480"/>
                <a:gd name="connsiteX18" fmla="*/ 82244 w 298480"/>
                <a:gd name="connsiteY18" fmla="*/ 212284 h 298480"/>
                <a:gd name="connsiteX19" fmla="*/ 68409 w 298480"/>
                <a:gd name="connsiteY19" fmla="*/ 223094 h 298480"/>
                <a:gd name="connsiteX20" fmla="*/ 59414 w 298480"/>
                <a:gd name="connsiteY20" fmla="*/ 227611 h 298480"/>
                <a:gd name="connsiteX21" fmla="*/ 26379 w 298480"/>
                <a:gd name="connsiteY21" fmla="*/ 256129 h 298480"/>
                <a:gd name="connsiteX22" fmla="*/ 36907 w 298480"/>
                <a:gd name="connsiteY22" fmla="*/ 272061 h 298480"/>
                <a:gd name="connsiteX23" fmla="*/ 32389 w 298480"/>
                <a:gd name="connsiteY23" fmla="*/ 282588 h 298480"/>
                <a:gd name="connsiteX24" fmla="*/ 27589 w 298480"/>
                <a:gd name="connsiteY24" fmla="*/ 299408 h 298480"/>
                <a:gd name="connsiteX25" fmla="*/ 33882 w 298480"/>
                <a:gd name="connsiteY25" fmla="*/ 299408 h 298480"/>
                <a:gd name="connsiteX26" fmla="*/ 44086 w 298480"/>
                <a:gd name="connsiteY26" fmla="*/ 288881 h 298480"/>
                <a:gd name="connsiteX27" fmla="*/ 44086 w 298480"/>
                <a:gd name="connsiteY27" fmla="*/ 277184 h 298480"/>
                <a:gd name="connsiteX28" fmla="*/ 63932 w 298480"/>
                <a:gd name="connsiteY28" fmla="*/ 253466 h 298480"/>
                <a:gd name="connsiteX29" fmla="*/ 74741 w 298480"/>
                <a:gd name="connsiteY29" fmla="*/ 230637 h 298480"/>
                <a:gd name="connsiteX30" fmla="*/ 106888 w 298480"/>
                <a:gd name="connsiteY30" fmla="*/ 204499 h 298480"/>
                <a:gd name="connsiteX31" fmla="*/ 112898 w 298480"/>
                <a:gd name="connsiteY31" fmla="*/ 202079 h 298480"/>
                <a:gd name="connsiteX32" fmla="*/ 129436 w 298480"/>
                <a:gd name="connsiteY32" fmla="*/ 182839 h 298480"/>
                <a:gd name="connsiteX33" fmla="*/ 133631 w 298480"/>
                <a:gd name="connsiteY33" fmla="*/ 173845 h 298480"/>
                <a:gd name="connsiteX34" fmla="*/ 139641 w 298480"/>
                <a:gd name="connsiteY34" fmla="*/ 161825 h 298480"/>
                <a:gd name="connsiteX35" fmla="*/ 140528 w 298480"/>
                <a:gd name="connsiteY35" fmla="*/ 151298 h 298480"/>
                <a:gd name="connsiteX36" fmla="*/ 144723 w 298480"/>
                <a:gd name="connsiteY36" fmla="*/ 139882 h 298480"/>
                <a:gd name="connsiteX37" fmla="*/ 168763 w 298480"/>
                <a:gd name="connsiteY37" fmla="*/ 130283 h 298480"/>
                <a:gd name="connsiteX38" fmla="*/ 178080 w 298480"/>
                <a:gd name="connsiteY38" fmla="*/ 130283 h 298480"/>
                <a:gd name="connsiteX39" fmla="*/ 187760 w 298480"/>
                <a:gd name="connsiteY39" fmla="*/ 127540 h 298480"/>
                <a:gd name="connsiteX40" fmla="*/ 192318 w 298480"/>
                <a:gd name="connsiteY40" fmla="*/ 116125 h 298480"/>
                <a:gd name="connsiteX41" fmla="*/ 216318 w 298480"/>
                <a:gd name="connsiteY41" fmla="*/ 105840 h 298480"/>
                <a:gd name="connsiteX42" fmla="*/ 240317 w 298480"/>
                <a:gd name="connsiteY42" fmla="*/ 109268 h 298480"/>
                <a:gd name="connsiteX43" fmla="*/ 250603 w 298480"/>
                <a:gd name="connsiteY43" fmla="*/ 104710 h 298480"/>
                <a:gd name="connsiteX44" fmla="*/ 264317 w 298480"/>
                <a:gd name="connsiteY44" fmla="*/ 109268 h 298480"/>
                <a:gd name="connsiteX45" fmla="*/ 279160 w 298480"/>
                <a:gd name="connsiteY45" fmla="*/ 108139 h 298480"/>
                <a:gd name="connsiteX46" fmla="*/ 296303 w 298480"/>
                <a:gd name="connsiteY46" fmla="*/ 100152 h 298480"/>
                <a:gd name="connsiteX47" fmla="*/ 295173 w 298480"/>
                <a:gd name="connsiteY47" fmla="*/ 67037 h 298480"/>
                <a:gd name="connsiteX48" fmla="*/ 223175 w 298480"/>
                <a:gd name="connsiteY48" fmla="*/ 54453 h 29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8480" h="298480">
                  <a:moveTo>
                    <a:pt x="223175" y="54453"/>
                  </a:moveTo>
                  <a:lnTo>
                    <a:pt x="184897" y="38843"/>
                  </a:lnTo>
                  <a:lnTo>
                    <a:pt x="180541" y="25734"/>
                  </a:lnTo>
                  <a:lnTo>
                    <a:pt x="166625" y="14601"/>
                  </a:lnTo>
                  <a:lnTo>
                    <a:pt x="168521" y="3025"/>
                  </a:lnTo>
                  <a:lnTo>
                    <a:pt x="124757" y="19966"/>
                  </a:lnTo>
                  <a:lnTo>
                    <a:pt x="93497" y="13270"/>
                  </a:lnTo>
                  <a:lnTo>
                    <a:pt x="21257" y="54856"/>
                  </a:lnTo>
                  <a:lnTo>
                    <a:pt x="4679" y="66392"/>
                  </a:lnTo>
                  <a:lnTo>
                    <a:pt x="43280" y="79904"/>
                  </a:lnTo>
                  <a:lnTo>
                    <a:pt x="52355" y="116165"/>
                  </a:lnTo>
                  <a:lnTo>
                    <a:pt x="35616" y="135285"/>
                  </a:lnTo>
                  <a:lnTo>
                    <a:pt x="36745" y="181952"/>
                  </a:lnTo>
                  <a:lnTo>
                    <a:pt x="3025" y="222973"/>
                  </a:lnTo>
                  <a:lnTo>
                    <a:pt x="3872" y="224304"/>
                  </a:lnTo>
                  <a:lnTo>
                    <a:pt x="8672" y="226119"/>
                  </a:lnTo>
                  <a:lnTo>
                    <a:pt x="50137" y="214987"/>
                  </a:lnTo>
                  <a:lnTo>
                    <a:pt x="79259" y="203290"/>
                  </a:lnTo>
                  <a:lnTo>
                    <a:pt x="82244" y="212284"/>
                  </a:lnTo>
                  <a:lnTo>
                    <a:pt x="68409" y="223094"/>
                  </a:lnTo>
                  <a:lnTo>
                    <a:pt x="59414" y="227611"/>
                  </a:lnTo>
                  <a:lnTo>
                    <a:pt x="26379" y="256129"/>
                  </a:lnTo>
                  <a:lnTo>
                    <a:pt x="36907" y="272061"/>
                  </a:lnTo>
                  <a:lnTo>
                    <a:pt x="32389" y="282588"/>
                  </a:lnTo>
                  <a:lnTo>
                    <a:pt x="27589" y="299408"/>
                  </a:lnTo>
                  <a:lnTo>
                    <a:pt x="33882" y="299408"/>
                  </a:lnTo>
                  <a:lnTo>
                    <a:pt x="44086" y="288881"/>
                  </a:lnTo>
                  <a:lnTo>
                    <a:pt x="44086" y="277184"/>
                  </a:lnTo>
                  <a:lnTo>
                    <a:pt x="63932" y="253466"/>
                  </a:lnTo>
                  <a:lnTo>
                    <a:pt x="74741" y="230637"/>
                  </a:lnTo>
                  <a:lnTo>
                    <a:pt x="106888" y="204499"/>
                  </a:lnTo>
                  <a:lnTo>
                    <a:pt x="112898" y="202079"/>
                  </a:lnTo>
                  <a:lnTo>
                    <a:pt x="129436" y="182839"/>
                  </a:lnTo>
                  <a:lnTo>
                    <a:pt x="133631" y="173845"/>
                  </a:lnTo>
                  <a:lnTo>
                    <a:pt x="139641" y="161825"/>
                  </a:lnTo>
                  <a:lnTo>
                    <a:pt x="140528" y="151298"/>
                  </a:lnTo>
                  <a:lnTo>
                    <a:pt x="144723" y="139882"/>
                  </a:lnTo>
                  <a:lnTo>
                    <a:pt x="168763" y="130283"/>
                  </a:lnTo>
                  <a:cubicBezTo>
                    <a:pt x="168763" y="130283"/>
                    <a:pt x="176588" y="130283"/>
                    <a:pt x="178080" y="130283"/>
                  </a:cubicBezTo>
                  <a:cubicBezTo>
                    <a:pt x="179573" y="130283"/>
                    <a:pt x="187760" y="127540"/>
                    <a:pt x="187760" y="127540"/>
                  </a:cubicBezTo>
                  <a:lnTo>
                    <a:pt x="192318" y="116125"/>
                  </a:lnTo>
                  <a:lnTo>
                    <a:pt x="216318" y="105840"/>
                  </a:lnTo>
                  <a:lnTo>
                    <a:pt x="240317" y="109268"/>
                  </a:lnTo>
                  <a:lnTo>
                    <a:pt x="250603" y="104710"/>
                  </a:lnTo>
                  <a:lnTo>
                    <a:pt x="264317" y="109268"/>
                  </a:lnTo>
                  <a:lnTo>
                    <a:pt x="279160" y="108139"/>
                  </a:lnTo>
                  <a:lnTo>
                    <a:pt x="296303" y="100152"/>
                  </a:lnTo>
                  <a:lnTo>
                    <a:pt x="295173" y="67037"/>
                  </a:lnTo>
                  <a:lnTo>
                    <a:pt x="223175" y="54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orme libre : forme 1522">
              <a:extLst>
                <a:ext uri="{FF2B5EF4-FFF2-40B4-BE49-F238E27FC236}">
                  <a16:creationId xmlns:a16="http://schemas.microsoft.com/office/drawing/2014/main" id="{B3EA63C4-5C3D-4B65-B2FB-250A5D2776A4}"/>
                </a:ext>
              </a:extLst>
            </p:cNvPr>
            <p:cNvSpPr/>
            <p:nvPr/>
          </p:nvSpPr>
          <p:spPr>
            <a:xfrm>
              <a:off x="6626084" y="4975897"/>
              <a:ext cx="36302" cy="28235"/>
            </a:xfrm>
            <a:custGeom>
              <a:avLst/>
              <a:gdLst>
                <a:gd name="connsiteX0" fmla="*/ 33599 w 36301"/>
                <a:gd name="connsiteY0" fmla="*/ 17586 h 28234"/>
                <a:gd name="connsiteX1" fmla="*/ 29162 w 36301"/>
                <a:gd name="connsiteY1" fmla="*/ 10205 h 28234"/>
                <a:gd name="connsiteX2" fmla="*/ 3025 w 36301"/>
                <a:gd name="connsiteY2" fmla="*/ 3025 h 28234"/>
                <a:gd name="connsiteX3" fmla="*/ 4356 w 36301"/>
                <a:gd name="connsiteY3" fmla="*/ 13754 h 28234"/>
                <a:gd name="connsiteX4" fmla="*/ 26258 w 36301"/>
                <a:gd name="connsiteY4" fmla="*/ 26420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8234">
                  <a:moveTo>
                    <a:pt x="33599" y="17586"/>
                  </a:moveTo>
                  <a:lnTo>
                    <a:pt x="29162" y="10205"/>
                  </a:lnTo>
                  <a:lnTo>
                    <a:pt x="3025" y="3025"/>
                  </a:lnTo>
                  <a:lnTo>
                    <a:pt x="4356" y="13754"/>
                  </a:lnTo>
                  <a:lnTo>
                    <a:pt x="26258" y="264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orme libre : forme 1523">
              <a:extLst>
                <a:ext uri="{FF2B5EF4-FFF2-40B4-BE49-F238E27FC236}">
                  <a16:creationId xmlns:a16="http://schemas.microsoft.com/office/drawing/2014/main" id="{2A95CF86-585A-48A0-8D6E-808E01967037}"/>
                </a:ext>
              </a:extLst>
            </p:cNvPr>
            <p:cNvSpPr/>
            <p:nvPr/>
          </p:nvSpPr>
          <p:spPr>
            <a:xfrm>
              <a:off x="7173797" y="3291013"/>
              <a:ext cx="790571" cy="1064850"/>
            </a:xfrm>
            <a:custGeom>
              <a:avLst/>
              <a:gdLst>
                <a:gd name="connsiteX0" fmla="*/ 106203 w 790570"/>
                <a:gd name="connsiteY0" fmla="*/ 210187 h 1064850"/>
                <a:gd name="connsiteX1" fmla="*/ 120481 w 790570"/>
                <a:gd name="connsiteY1" fmla="*/ 212486 h 1064850"/>
                <a:gd name="connsiteX2" fmla="*/ 117456 w 790570"/>
                <a:gd name="connsiteY2" fmla="*/ 219505 h 1064850"/>
                <a:gd name="connsiteX3" fmla="*/ 117779 w 790570"/>
                <a:gd name="connsiteY3" fmla="*/ 219464 h 1064850"/>
                <a:gd name="connsiteX4" fmla="*/ 122659 w 790570"/>
                <a:gd name="connsiteY4" fmla="*/ 279443 h 1064850"/>
                <a:gd name="connsiteX5" fmla="*/ 111083 w 790570"/>
                <a:gd name="connsiteY5" fmla="*/ 295012 h 1064850"/>
                <a:gd name="connsiteX6" fmla="*/ 107090 w 790570"/>
                <a:gd name="connsiteY6" fmla="*/ 321593 h 1064850"/>
                <a:gd name="connsiteX7" fmla="*/ 83736 w 790570"/>
                <a:gd name="connsiteY7" fmla="*/ 324497 h 1064850"/>
                <a:gd name="connsiteX8" fmla="*/ 82768 w 790570"/>
                <a:gd name="connsiteY8" fmla="*/ 332403 h 1064850"/>
                <a:gd name="connsiteX9" fmla="*/ 107453 w 790570"/>
                <a:gd name="connsiteY9" fmla="*/ 344544 h 1064850"/>
                <a:gd name="connsiteX10" fmla="*/ 103460 w 790570"/>
                <a:gd name="connsiteY10" fmla="*/ 383750 h 1064850"/>
                <a:gd name="connsiteX11" fmla="*/ 82243 w 790570"/>
                <a:gd name="connsiteY11" fmla="*/ 396496 h 1064850"/>
                <a:gd name="connsiteX12" fmla="*/ 78210 w 790570"/>
                <a:gd name="connsiteY12" fmla="*/ 424286 h 1064850"/>
                <a:gd name="connsiteX13" fmla="*/ 32672 w 790570"/>
                <a:gd name="connsiteY13" fmla="*/ 435298 h 1064850"/>
                <a:gd name="connsiteX14" fmla="*/ 15368 w 790570"/>
                <a:gd name="connsiteY14" fmla="*/ 425214 h 1064850"/>
                <a:gd name="connsiteX15" fmla="*/ 9237 w 790570"/>
                <a:gd name="connsiteY15" fmla="*/ 431668 h 1064850"/>
                <a:gd name="connsiteX16" fmla="*/ 35334 w 790570"/>
                <a:gd name="connsiteY16" fmla="*/ 470228 h 1064850"/>
                <a:gd name="connsiteX17" fmla="*/ 6776 w 790570"/>
                <a:gd name="connsiteY17" fmla="*/ 535975 h 1064850"/>
                <a:gd name="connsiteX18" fmla="*/ 11697 w 790570"/>
                <a:gd name="connsiteY18" fmla="*/ 560499 h 1064850"/>
                <a:gd name="connsiteX19" fmla="*/ 3025 w 790570"/>
                <a:gd name="connsiteY19" fmla="*/ 577157 h 1064850"/>
                <a:gd name="connsiteX20" fmla="*/ 18958 w 790570"/>
                <a:gd name="connsiteY20" fmla="*/ 602770 h 1064850"/>
                <a:gd name="connsiteX21" fmla="*/ 33680 w 790570"/>
                <a:gd name="connsiteY21" fmla="*/ 620558 h 1064850"/>
                <a:gd name="connsiteX22" fmla="*/ 24806 w 790570"/>
                <a:gd name="connsiteY22" fmla="*/ 651576 h 1064850"/>
                <a:gd name="connsiteX23" fmla="*/ 11980 w 790570"/>
                <a:gd name="connsiteY23" fmla="*/ 667145 h 1064850"/>
                <a:gd name="connsiteX24" fmla="*/ 15368 w 790570"/>
                <a:gd name="connsiteY24" fmla="*/ 684893 h 1064850"/>
                <a:gd name="connsiteX25" fmla="*/ 40981 w 790570"/>
                <a:gd name="connsiteY25" fmla="*/ 714862 h 1064850"/>
                <a:gd name="connsiteX26" fmla="*/ 26742 w 790570"/>
                <a:gd name="connsiteY26" fmla="*/ 757133 h 1064850"/>
                <a:gd name="connsiteX27" fmla="*/ 35898 w 790570"/>
                <a:gd name="connsiteY27" fmla="*/ 757980 h 1064850"/>
                <a:gd name="connsiteX28" fmla="*/ 59373 w 790570"/>
                <a:gd name="connsiteY28" fmla="*/ 795572 h 1064850"/>
                <a:gd name="connsiteX29" fmla="*/ 102693 w 790570"/>
                <a:gd name="connsiteY29" fmla="*/ 804244 h 1064850"/>
                <a:gd name="connsiteX30" fmla="*/ 198853 w 790570"/>
                <a:gd name="connsiteY30" fmla="*/ 830099 h 1064850"/>
                <a:gd name="connsiteX31" fmla="*/ 181751 w 790570"/>
                <a:gd name="connsiteY31" fmla="*/ 866966 h 1064850"/>
                <a:gd name="connsiteX32" fmla="*/ 151056 w 790570"/>
                <a:gd name="connsiteY32" fmla="*/ 894071 h 1064850"/>
                <a:gd name="connsiteX33" fmla="*/ 133873 w 790570"/>
                <a:gd name="connsiteY33" fmla="*/ 983535 h 1064850"/>
                <a:gd name="connsiteX34" fmla="*/ 125443 w 790570"/>
                <a:gd name="connsiteY34" fmla="*/ 1011326 h 1064850"/>
                <a:gd name="connsiteX35" fmla="*/ 130727 w 790570"/>
                <a:gd name="connsiteY35" fmla="*/ 1021893 h 1064850"/>
                <a:gd name="connsiteX36" fmla="*/ 206315 w 790570"/>
                <a:gd name="connsiteY36" fmla="*/ 1018989 h 1064850"/>
                <a:gd name="connsiteX37" fmla="*/ 199175 w 790570"/>
                <a:gd name="connsiteY37" fmla="*/ 999305 h 1064850"/>
                <a:gd name="connsiteX38" fmla="*/ 228176 w 790570"/>
                <a:gd name="connsiteY38" fmla="*/ 995877 h 1064850"/>
                <a:gd name="connsiteX39" fmla="*/ 249473 w 790570"/>
                <a:gd name="connsiteY39" fmla="*/ 1006001 h 1064850"/>
                <a:gd name="connsiteX40" fmla="*/ 289768 w 790570"/>
                <a:gd name="connsiteY40" fmla="*/ 1020038 h 1064850"/>
                <a:gd name="connsiteX41" fmla="*/ 312275 w 790570"/>
                <a:gd name="connsiteY41" fmla="*/ 1033348 h 1064850"/>
                <a:gd name="connsiteX42" fmla="*/ 336477 w 790570"/>
                <a:gd name="connsiteY42" fmla="*/ 1025645 h 1064850"/>
                <a:gd name="connsiteX43" fmla="*/ 377377 w 790570"/>
                <a:gd name="connsiteY43" fmla="*/ 1065496 h 1064850"/>
                <a:gd name="connsiteX44" fmla="*/ 389679 w 790570"/>
                <a:gd name="connsiteY44" fmla="*/ 1065496 h 1064850"/>
                <a:gd name="connsiteX45" fmla="*/ 393268 w 790570"/>
                <a:gd name="connsiteY45" fmla="*/ 1034155 h 1064850"/>
                <a:gd name="connsiteX46" fmla="*/ 447116 w 790570"/>
                <a:gd name="connsiteY46" fmla="*/ 1036091 h 1064850"/>
                <a:gd name="connsiteX47" fmla="*/ 463291 w 790570"/>
                <a:gd name="connsiteY47" fmla="*/ 1050894 h 1064850"/>
                <a:gd name="connsiteX48" fmla="*/ 520607 w 790570"/>
                <a:gd name="connsiteY48" fmla="*/ 1020078 h 1064850"/>
                <a:gd name="connsiteX49" fmla="*/ 558280 w 790570"/>
                <a:gd name="connsiteY49" fmla="*/ 1021974 h 1064850"/>
                <a:gd name="connsiteX50" fmla="*/ 573971 w 790570"/>
                <a:gd name="connsiteY50" fmla="*/ 1008462 h 1064850"/>
                <a:gd name="connsiteX51" fmla="*/ 622010 w 790570"/>
                <a:gd name="connsiteY51" fmla="*/ 1012052 h 1064850"/>
                <a:gd name="connsiteX52" fmla="*/ 627778 w 790570"/>
                <a:gd name="connsiteY52" fmla="*/ 1012495 h 1064850"/>
                <a:gd name="connsiteX53" fmla="*/ 633868 w 790570"/>
                <a:gd name="connsiteY53" fmla="*/ 1032018 h 1064850"/>
                <a:gd name="connsiteX54" fmla="*/ 637297 w 790570"/>
                <a:gd name="connsiteY54" fmla="*/ 1035043 h 1064850"/>
                <a:gd name="connsiteX55" fmla="*/ 644840 w 790570"/>
                <a:gd name="connsiteY55" fmla="*/ 1023224 h 1064850"/>
                <a:gd name="connsiteX56" fmla="*/ 631166 w 790570"/>
                <a:gd name="connsiteY56" fmla="*/ 988415 h 1064850"/>
                <a:gd name="connsiteX57" fmla="*/ 605876 w 790570"/>
                <a:gd name="connsiteY57" fmla="*/ 959011 h 1064850"/>
                <a:gd name="connsiteX58" fmla="*/ 635361 w 790570"/>
                <a:gd name="connsiteY58" fmla="*/ 916981 h 1064850"/>
                <a:gd name="connsiteX59" fmla="*/ 668314 w 790570"/>
                <a:gd name="connsiteY59" fmla="*/ 907382 h 1064850"/>
                <a:gd name="connsiteX60" fmla="*/ 666701 w 790570"/>
                <a:gd name="connsiteY60" fmla="*/ 881244 h 1064850"/>
                <a:gd name="connsiteX61" fmla="*/ 700381 w 790570"/>
                <a:gd name="connsiteY61" fmla="*/ 877049 h 1064850"/>
                <a:gd name="connsiteX62" fmla="*/ 702438 w 790570"/>
                <a:gd name="connsiteY62" fmla="*/ 852526 h 1064850"/>
                <a:gd name="connsiteX63" fmla="*/ 650970 w 790570"/>
                <a:gd name="connsiteY63" fmla="*/ 820096 h 1064850"/>
                <a:gd name="connsiteX64" fmla="*/ 622574 w 790570"/>
                <a:gd name="connsiteY64" fmla="*/ 790248 h 1064850"/>
                <a:gd name="connsiteX65" fmla="*/ 600753 w 790570"/>
                <a:gd name="connsiteY65" fmla="*/ 785892 h 1064850"/>
                <a:gd name="connsiteX66" fmla="*/ 568929 w 790570"/>
                <a:gd name="connsiteY66" fmla="*/ 721638 h 1064850"/>
                <a:gd name="connsiteX67" fmla="*/ 575342 w 790570"/>
                <a:gd name="connsiteY67" fmla="*/ 698969 h 1064850"/>
                <a:gd name="connsiteX68" fmla="*/ 548317 w 790570"/>
                <a:gd name="connsiteY68" fmla="*/ 688523 h 1064850"/>
                <a:gd name="connsiteX69" fmla="*/ 525770 w 790570"/>
                <a:gd name="connsiteY69" fmla="*/ 650970 h 1064850"/>
                <a:gd name="connsiteX70" fmla="*/ 543598 w 790570"/>
                <a:gd name="connsiteY70" fmla="*/ 622292 h 1064850"/>
                <a:gd name="connsiteX71" fmla="*/ 568162 w 790570"/>
                <a:gd name="connsiteY71" fmla="*/ 648510 h 1064850"/>
                <a:gd name="connsiteX72" fmla="*/ 600955 w 790570"/>
                <a:gd name="connsiteY72" fmla="*/ 616645 h 1064850"/>
                <a:gd name="connsiteX73" fmla="*/ 616484 w 790570"/>
                <a:gd name="connsiteY73" fmla="*/ 620517 h 1064850"/>
                <a:gd name="connsiteX74" fmla="*/ 661337 w 790570"/>
                <a:gd name="connsiteY74" fmla="*/ 594743 h 1064850"/>
                <a:gd name="connsiteX75" fmla="*/ 730592 w 790570"/>
                <a:gd name="connsiteY75" fmla="*/ 555618 h 1064850"/>
                <a:gd name="connsiteX76" fmla="*/ 725510 w 790570"/>
                <a:gd name="connsiteY76" fmla="*/ 534200 h 1064850"/>
                <a:gd name="connsiteX77" fmla="*/ 757092 w 790570"/>
                <a:gd name="connsiteY77" fmla="*/ 526778 h 1064850"/>
                <a:gd name="connsiteX78" fmla="*/ 771048 w 790570"/>
                <a:gd name="connsiteY78" fmla="*/ 548640 h 1064850"/>
                <a:gd name="connsiteX79" fmla="*/ 790167 w 790570"/>
                <a:gd name="connsiteY79" fmla="*/ 496729 h 1064850"/>
                <a:gd name="connsiteX80" fmla="*/ 781132 w 790570"/>
                <a:gd name="connsiteY80" fmla="*/ 477811 h 1064850"/>
                <a:gd name="connsiteX81" fmla="*/ 761489 w 790570"/>
                <a:gd name="connsiteY81" fmla="*/ 457119 h 1064850"/>
                <a:gd name="connsiteX82" fmla="*/ 751526 w 790570"/>
                <a:gd name="connsiteY82" fmla="*/ 429611 h 1064850"/>
                <a:gd name="connsiteX83" fmla="*/ 756084 w 790570"/>
                <a:gd name="connsiteY83" fmla="*/ 388953 h 1064850"/>
                <a:gd name="connsiteX84" fmla="*/ 736521 w 790570"/>
                <a:gd name="connsiteY84" fmla="*/ 337445 h 1064850"/>
                <a:gd name="connsiteX85" fmla="*/ 742531 w 790570"/>
                <a:gd name="connsiteY85" fmla="*/ 314373 h 1064850"/>
                <a:gd name="connsiteX86" fmla="*/ 707682 w 790570"/>
                <a:gd name="connsiteY86" fmla="*/ 282992 h 1064850"/>
                <a:gd name="connsiteX87" fmla="*/ 709013 w 790570"/>
                <a:gd name="connsiteY87" fmla="*/ 262945 h 1064850"/>
                <a:gd name="connsiteX88" fmla="*/ 719379 w 790570"/>
                <a:gd name="connsiteY88" fmla="*/ 214059 h 1064850"/>
                <a:gd name="connsiteX89" fmla="*/ 702963 w 790570"/>
                <a:gd name="connsiteY89" fmla="*/ 157187 h 1064850"/>
                <a:gd name="connsiteX90" fmla="*/ 695944 w 790570"/>
                <a:gd name="connsiteY90" fmla="*/ 117456 h 1064850"/>
                <a:gd name="connsiteX91" fmla="*/ 690418 w 790570"/>
                <a:gd name="connsiteY91" fmla="*/ 115641 h 1064850"/>
                <a:gd name="connsiteX92" fmla="*/ 681585 w 790570"/>
                <a:gd name="connsiteY92" fmla="*/ 117981 h 1064850"/>
                <a:gd name="connsiteX93" fmla="*/ 675978 w 790570"/>
                <a:gd name="connsiteY93" fmla="*/ 117093 h 1064850"/>
                <a:gd name="connsiteX94" fmla="*/ 669525 w 790570"/>
                <a:gd name="connsiteY94" fmla="*/ 111809 h 1064850"/>
                <a:gd name="connsiteX95" fmla="*/ 670130 w 790570"/>
                <a:gd name="connsiteY95" fmla="*/ 102694 h 1064850"/>
                <a:gd name="connsiteX96" fmla="*/ 666016 w 790570"/>
                <a:gd name="connsiteY96" fmla="*/ 96522 h 1064850"/>
                <a:gd name="connsiteX97" fmla="*/ 657182 w 790570"/>
                <a:gd name="connsiteY97" fmla="*/ 93578 h 1064850"/>
                <a:gd name="connsiteX98" fmla="*/ 641008 w 790570"/>
                <a:gd name="connsiteY98" fmla="*/ 103581 h 1064850"/>
                <a:gd name="connsiteX99" fmla="*/ 608941 w 790570"/>
                <a:gd name="connsiteY99" fmla="*/ 74459 h 1064850"/>
                <a:gd name="connsiteX100" fmla="*/ 608054 w 790570"/>
                <a:gd name="connsiteY100" fmla="*/ 65343 h 1064850"/>
                <a:gd name="connsiteX101" fmla="*/ 605392 w 790570"/>
                <a:gd name="connsiteY101" fmla="*/ 62681 h 1064850"/>
                <a:gd name="connsiteX102" fmla="*/ 597446 w 790570"/>
                <a:gd name="connsiteY102" fmla="*/ 60342 h 1064850"/>
                <a:gd name="connsiteX103" fmla="*/ 588047 w 790570"/>
                <a:gd name="connsiteY103" fmla="*/ 67118 h 1064850"/>
                <a:gd name="connsiteX104" fmla="*/ 564814 w 790570"/>
                <a:gd name="connsiteY104" fmla="*/ 67118 h 1064850"/>
                <a:gd name="connsiteX105" fmla="*/ 568929 w 790570"/>
                <a:gd name="connsiteY105" fmla="*/ 60947 h 1064850"/>
                <a:gd name="connsiteX106" fmla="*/ 572760 w 790570"/>
                <a:gd name="connsiteY106" fmla="*/ 58890 h 1064850"/>
                <a:gd name="connsiteX107" fmla="*/ 590710 w 790570"/>
                <a:gd name="connsiteY107" fmla="*/ 59777 h 1064850"/>
                <a:gd name="connsiteX108" fmla="*/ 592767 w 790570"/>
                <a:gd name="connsiteY108" fmla="*/ 54775 h 1064850"/>
                <a:gd name="connsiteX109" fmla="*/ 559530 w 790570"/>
                <a:gd name="connsiteY109" fmla="*/ 53001 h 1064850"/>
                <a:gd name="connsiteX110" fmla="*/ 547470 w 790570"/>
                <a:gd name="connsiteY110" fmla="*/ 77726 h 1064850"/>
                <a:gd name="connsiteX111" fmla="*/ 537185 w 790570"/>
                <a:gd name="connsiteY111" fmla="*/ 84180 h 1064850"/>
                <a:gd name="connsiteX112" fmla="*/ 524519 w 790570"/>
                <a:gd name="connsiteY112" fmla="*/ 98015 h 1064850"/>
                <a:gd name="connsiteX113" fmla="*/ 491566 w 790570"/>
                <a:gd name="connsiteY113" fmla="*/ 100354 h 1064850"/>
                <a:gd name="connsiteX114" fmla="*/ 474504 w 790570"/>
                <a:gd name="connsiteY114" fmla="*/ 130928 h 1064850"/>
                <a:gd name="connsiteX115" fmla="*/ 462726 w 790570"/>
                <a:gd name="connsiteY115" fmla="*/ 130323 h 1064850"/>
                <a:gd name="connsiteX116" fmla="*/ 450061 w 790570"/>
                <a:gd name="connsiteY116" fmla="*/ 120038 h 1064850"/>
                <a:gd name="connsiteX117" fmla="*/ 440662 w 790570"/>
                <a:gd name="connsiteY117" fmla="*/ 119433 h 1064850"/>
                <a:gd name="connsiteX118" fmla="*/ 428602 w 790570"/>
                <a:gd name="connsiteY118" fmla="*/ 127943 h 1064850"/>
                <a:gd name="connsiteX119" fmla="*/ 415372 w 790570"/>
                <a:gd name="connsiteY119" fmla="*/ 116771 h 1064850"/>
                <a:gd name="connsiteX120" fmla="*/ 441832 w 790570"/>
                <a:gd name="connsiteY120" fmla="*/ 96482 h 1064850"/>
                <a:gd name="connsiteX121" fmla="*/ 440380 w 790570"/>
                <a:gd name="connsiteY121" fmla="*/ 70909 h 1064850"/>
                <a:gd name="connsiteX122" fmla="*/ 426868 w 790570"/>
                <a:gd name="connsiteY122" fmla="*/ 70627 h 1064850"/>
                <a:gd name="connsiteX123" fmla="*/ 414202 w 790570"/>
                <a:gd name="connsiteY123" fmla="*/ 79460 h 1064850"/>
                <a:gd name="connsiteX124" fmla="*/ 379191 w 790570"/>
                <a:gd name="connsiteY124" fmla="*/ 61229 h 1064850"/>
                <a:gd name="connsiteX125" fmla="*/ 363622 w 790570"/>
                <a:gd name="connsiteY125" fmla="*/ 73572 h 1064850"/>
                <a:gd name="connsiteX126" fmla="*/ 369229 w 790570"/>
                <a:gd name="connsiteY126" fmla="*/ 60624 h 1064850"/>
                <a:gd name="connsiteX127" fmla="*/ 367454 w 790570"/>
                <a:gd name="connsiteY127" fmla="*/ 56510 h 1064850"/>
                <a:gd name="connsiteX128" fmla="*/ 344826 w 790570"/>
                <a:gd name="connsiteY128" fmla="*/ 54735 h 1064850"/>
                <a:gd name="connsiteX129" fmla="*/ 355111 w 790570"/>
                <a:gd name="connsiteY129" fmla="*/ 44732 h 1064850"/>
                <a:gd name="connsiteX130" fmla="*/ 355999 w 790570"/>
                <a:gd name="connsiteY130" fmla="*/ 30009 h 1064850"/>
                <a:gd name="connsiteX131" fmla="*/ 353821 w 790570"/>
                <a:gd name="connsiteY131" fmla="*/ 22870 h 1064850"/>
                <a:gd name="connsiteX132" fmla="*/ 336315 w 790570"/>
                <a:gd name="connsiteY132" fmla="*/ 20047 h 1064850"/>
                <a:gd name="connsiteX133" fmla="*/ 326998 w 790570"/>
                <a:gd name="connsiteY133" fmla="*/ 14158 h 1064850"/>
                <a:gd name="connsiteX134" fmla="*/ 300457 w 790570"/>
                <a:gd name="connsiteY134" fmla="*/ 22184 h 1064850"/>
                <a:gd name="connsiteX135" fmla="*/ 287873 w 790570"/>
                <a:gd name="connsiteY135" fmla="*/ 13714 h 1064850"/>
                <a:gd name="connsiteX136" fmla="*/ 243827 w 790570"/>
                <a:gd name="connsiteY136" fmla="*/ 3025 h 1064850"/>
                <a:gd name="connsiteX137" fmla="*/ 243867 w 790570"/>
                <a:gd name="connsiteY137" fmla="*/ 4518 h 1064850"/>
                <a:gd name="connsiteX138" fmla="*/ 247860 w 790570"/>
                <a:gd name="connsiteY138" fmla="*/ 15368 h 1064850"/>
                <a:gd name="connsiteX139" fmla="*/ 255846 w 790570"/>
                <a:gd name="connsiteY139" fmla="*/ 23354 h 1064850"/>
                <a:gd name="connsiteX140" fmla="*/ 257541 w 790570"/>
                <a:gd name="connsiteY140" fmla="*/ 32510 h 1064850"/>
                <a:gd name="connsiteX141" fmla="*/ 271819 w 790570"/>
                <a:gd name="connsiteY141" fmla="*/ 53646 h 1064850"/>
                <a:gd name="connsiteX142" fmla="*/ 262098 w 790570"/>
                <a:gd name="connsiteY142" fmla="*/ 65061 h 1064850"/>
                <a:gd name="connsiteX143" fmla="*/ 246085 w 790570"/>
                <a:gd name="connsiteY143" fmla="*/ 66190 h 1064850"/>
                <a:gd name="connsiteX144" fmla="*/ 239793 w 790570"/>
                <a:gd name="connsiteY144" fmla="*/ 76476 h 1064850"/>
                <a:gd name="connsiteX145" fmla="*/ 240358 w 790570"/>
                <a:gd name="connsiteY145" fmla="*/ 83333 h 1064850"/>
                <a:gd name="connsiteX146" fmla="*/ 264922 w 790570"/>
                <a:gd name="connsiteY146" fmla="*/ 82203 h 1064850"/>
                <a:gd name="connsiteX147" fmla="*/ 255766 w 790570"/>
                <a:gd name="connsiteY147" fmla="*/ 90190 h 1064850"/>
                <a:gd name="connsiteX148" fmla="*/ 257460 w 790570"/>
                <a:gd name="connsiteY148" fmla="*/ 103904 h 1064850"/>
                <a:gd name="connsiteX149" fmla="*/ 267181 w 790570"/>
                <a:gd name="connsiteY149" fmla="*/ 104468 h 1064850"/>
                <a:gd name="connsiteX150" fmla="*/ 270609 w 790570"/>
                <a:gd name="connsiteY150" fmla="*/ 110196 h 1064850"/>
                <a:gd name="connsiteX151" fmla="*/ 269480 w 790570"/>
                <a:gd name="connsiteY151" fmla="*/ 118182 h 1064850"/>
                <a:gd name="connsiteX152" fmla="*/ 257500 w 790570"/>
                <a:gd name="connsiteY152" fmla="*/ 116488 h 1064850"/>
                <a:gd name="connsiteX153" fmla="*/ 267221 w 790570"/>
                <a:gd name="connsiteY153" fmla="*/ 137059 h 1064850"/>
                <a:gd name="connsiteX154" fmla="*/ 280370 w 790570"/>
                <a:gd name="connsiteY154" fmla="*/ 138189 h 1064850"/>
                <a:gd name="connsiteX155" fmla="*/ 275812 w 790570"/>
                <a:gd name="connsiteY155" fmla="*/ 145046 h 1064850"/>
                <a:gd name="connsiteX156" fmla="*/ 254677 w 790570"/>
                <a:gd name="connsiteY156" fmla="*/ 146740 h 1064850"/>
                <a:gd name="connsiteX157" fmla="*/ 245521 w 790570"/>
                <a:gd name="connsiteY157" fmla="*/ 138753 h 1064850"/>
                <a:gd name="connsiteX158" fmla="*/ 238099 w 790570"/>
                <a:gd name="connsiteY158" fmla="*/ 138753 h 1064850"/>
                <a:gd name="connsiteX159" fmla="*/ 225514 w 790570"/>
                <a:gd name="connsiteY159" fmla="*/ 161018 h 1064850"/>
                <a:gd name="connsiteX160" fmla="*/ 227208 w 790570"/>
                <a:gd name="connsiteY160" fmla="*/ 175297 h 1064850"/>
                <a:gd name="connsiteX161" fmla="*/ 228338 w 790570"/>
                <a:gd name="connsiteY161" fmla="*/ 183283 h 1064850"/>
                <a:gd name="connsiteX162" fmla="*/ 219182 w 790570"/>
                <a:gd name="connsiteY162" fmla="*/ 181589 h 1064850"/>
                <a:gd name="connsiteX163" fmla="*/ 209461 w 790570"/>
                <a:gd name="connsiteY163" fmla="*/ 174168 h 1064850"/>
                <a:gd name="connsiteX164" fmla="*/ 205468 w 790570"/>
                <a:gd name="connsiteY164" fmla="*/ 186147 h 1064850"/>
                <a:gd name="connsiteX165" fmla="*/ 210590 w 790570"/>
                <a:gd name="connsiteY165" fmla="*/ 189011 h 1064850"/>
                <a:gd name="connsiteX166" fmla="*/ 210590 w 790570"/>
                <a:gd name="connsiteY166" fmla="*/ 196473 h 1064850"/>
                <a:gd name="connsiteX167" fmla="*/ 203169 w 790570"/>
                <a:gd name="connsiteY167" fmla="*/ 205024 h 1064850"/>
                <a:gd name="connsiteX168" fmla="*/ 192883 w 790570"/>
                <a:gd name="connsiteY168" fmla="*/ 197038 h 1064850"/>
                <a:gd name="connsiteX169" fmla="*/ 198006 w 790570"/>
                <a:gd name="connsiteY169" fmla="*/ 186752 h 1064850"/>
                <a:gd name="connsiteX170" fmla="*/ 186591 w 790570"/>
                <a:gd name="connsiteY170" fmla="*/ 162753 h 1064850"/>
                <a:gd name="connsiteX171" fmla="*/ 144319 w 790570"/>
                <a:gd name="connsiteY171" fmla="*/ 163318 h 1064850"/>
                <a:gd name="connsiteX172" fmla="*/ 134599 w 790570"/>
                <a:gd name="connsiteY172" fmla="*/ 161018 h 1064850"/>
                <a:gd name="connsiteX173" fmla="*/ 108905 w 790570"/>
                <a:gd name="connsiteY173" fmla="*/ 174168 h 1064850"/>
                <a:gd name="connsiteX174" fmla="*/ 109470 w 790570"/>
                <a:gd name="connsiteY174" fmla="*/ 183324 h 1064850"/>
                <a:gd name="connsiteX175" fmla="*/ 102613 w 790570"/>
                <a:gd name="connsiteY175" fmla="*/ 190181 h 1064850"/>
                <a:gd name="connsiteX176" fmla="*/ 106203 w 790570"/>
                <a:gd name="connsiteY176" fmla="*/ 210187 h 106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790570" h="1064850">
                  <a:moveTo>
                    <a:pt x="106203" y="210187"/>
                  </a:moveTo>
                  <a:lnTo>
                    <a:pt x="120481" y="212486"/>
                  </a:lnTo>
                  <a:lnTo>
                    <a:pt x="117456" y="219505"/>
                  </a:lnTo>
                  <a:lnTo>
                    <a:pt x="117779" y="219464"/>
                  </a:lnTo>
                  <a:lnTo>
                    <a:pt x="122659" y="279443"/>
                  </a:lnTo>
                  <a:lnTo>
                    <a:pt x="111083" y="295012"/>
                  </a:lnTo>
                  <a:lnTo>
                    <a:pt x="107090" y="321593"/>
                  </a:lnTo>
                  <a:lnTo>
                    <a:pt x="83736" y="324497"/>
                  </a:lnTo>
                  <a:lnTo>
                    <a:pt x="82768" y="332403"/>
                  </a:lnTo>
                  <a:lnTo>
                    <a:pt x="107453" y="344544"/>
                  </a:lnTo>
                  <a:lnTo>
                    <a:pt x="103460" y="383750"/>
                  </a:lnTo>
                  <a:lnTo>
                    <a:pt x="82243" y="396496"/>
                  </a:lnTo>
                  <a:lnTo>
                    <a:pt x="78210" y="424286"/>
                  </a:lnTo>
                  <a:lnTo>
                    <a:pt x="32672" y="435298"/>
                  </a:lnTo>
                  <a:lnTo>
                    <a:pt x="15368" y="425214"/>
                  </a:lnTo>
                  <a:lnTo>
                    <a:pt x="9237" y="431668"/>
                  </a:lnTo>
                  <a:lnTo>
                    <a:pt x="35334" y="470228"/>
                  </a:lnTo>
                  <a:lnTo>
                    <a:pt x="6776" y="535975"/>
                  </a:lnTo>
                  <a:lnTo>
                    <a:pt x="11697" y="560499"/>
                  </a:lnTo>
                  <a:lnTo>
                    <a:pt x="3025" y="577157"/>
                  </a:lnTo>
                  <a:lnTo>
                    <a:pt x="18958" y="602770"/>
                  </a:lnTo>
                  <a:lnTo>
                    <a:pt x="33680" y="620558"/>
                  </a:lnTo>
                  <a:lnTo>
                    <a:pt x="24806" y="651576"/>
                  </a:lnTo>
                  <a:lnTo>
                    <a:pt x="11980" y="667145"/>
                  </a:lnTo>
                  <a:lnTo>
                    <a:pt x="15368" y="684893"/>
                  </a:lnTo>
                  <a:lnTo>
                    <a:pt x="40981" y="714862"/>
                  </a:lnTo>
                  <a:lnTo>
                    <a:pt x="26742" y="757133"/>
                  </a:lnTo>
                  <a:lnTo>
                    <a:pt x="35898" y="757980"/>
                  </a:lnTo>
                  <a:lnTo>
                    <a:pt x="59373" y="795572"/>
                  </a:lnTo>
                  <a:lnTo>
                    <a:pt x="102693" y="804244"/>
                  </a:lnTo>
                  <a:lnTo>
                    <a:pt x="198853" y="830099"/>
                  </a:lnTo>
                  <a:lnTo>
                    <a:pt x="181751" y="866966"/>
                  </a:lnTo>
                  <a:lnTo>
                    <a:pt x="151056" y="894071"/>
                  </a:lnTo>
                  <a:lnTo>
                    <a:pt x="133873" y="983535"/>
                  </a:lnTo>
                  <a:lnTo>
                    <a:pt x="125443" y="1011326"/>
                  </a:lnTo>
                  <a:lnTo>
                    <a:pt x="130727" y="1021893"/>
                  </a:lnTo>
                  <a:lnTo>
                    <a:pt x="206315" y="1018989"/>
                  </a:lnTo>
                  <a:lnTo>
                    <a:pt x="199175" y="999305"/>
                  </a:lnTo>
                  <a:lnTo>
                    <a:pt x="228176" y="995877"/>
                  </a:lnTo>
                  <a:lnTo>
                    <a:pt x="249473" y="1006001"/>
                  </a:lnTo>
                  <a:lnTo>
                    <a:pt x="289768" y="1020038"/>
                  </a:lnTo>
                  <a:lnTo>
                    <a:pt x="312275" y="1033348"/>
                  </a:lnTo>
                  <a:lnTo>
                    <a:pt x="336477" y="1025645"/>
                  </a:lnTo>
                  <a:lnTo>
                    <a:pt x="377377" y="1065496"/>
                  </a:lnTo>
                  <a:lnTo>
                    <a:pt x="389679" y="1065496"/>
                  </a:lnTo>
                  <a:lnTo>
                    <a:pt x="393268" y="1034155"/>
                  </a:lnTo>
                  <a:lnTo>
                    <a:pt x="447116" y="1036091"/>
                  </a:lnTo>
                  <a:lnTo>
                    <a:pt x="463291" y="1050894"/>
                  </a:lnTo>
                  <a:lnTo>
                    <a:pt x="520607" y="1020078"/>
                  </a:lnTo>
                  <a:lnTo>
                    <a:pt x="558280" y="1021974"/>
                  </a:lnTo>
                  <a:cubicBezTo>
                    <a:pt x="566629" y="1009551"/>
                    <a:pt x="570260" y="1008462"/>
                    <a:pt x="573971" y="1008462"/>
                  </a:cubicBezTo>
                  <a:cubicBezTo>
                    <a:pt x="576592" y="1008462"/>
                    <a:pt x="608417" y="1010962"/>
                    <a:pt x="622010" y="1012052"/>
                  </a:cubicBezTo>
                  <a:lnTo>
                    <a:pt x="627778" y="1012495"/>
                  </a:lnTo>
                  <a:lnTo>
                    <a:pt x="633868" y="1032018"/>
                  </a:lnTo>
                  <a:lnTo>
                    <a:pt x="637297" y="1035043"/>
                  </a:lnTo>
                  <a:lnTo>
                    <a:pt x="644840" y="1023224"/>
                  </a:lnTo>
                  <a:lnTo>
                    <a:pt x="631166" y="988415"/>
                  </a:lnTo>
                  <a:lnTo>
                    <a:pt x="605876" y="959011"/>
                  </a:lnTo>
                  <a:lnTo>
                    <a:pt x="635361" y="916981"/>
                  </a:lnTo>
                  <a:lnTo>
                    <a:pt x="668314" y="907382"/>
                  </a:lnTo>
                  <a:lnTo>
                    <a:pt x="666701" y="881244"/>
                  </a:lnTo>
                  <a:lnTo>
                    <a:pt x="700381" y="877049"/>
                  </a:lnTo>
                  <a:lnTo>
                    <a:pt x="702438" y="852526"/>
                  </a:lnTo>
                  <a:lnTo>
                    <a:pt x="650970" y="820096"/>
                  </a:lnTo>
                  <a:lnTo>
                    <a:pt x="622574" y="790248"/>
                  </a:lnTo>
                  <a:lnTo>
                    <a:pt x="600753" y="785892"/>
                  </a:lnTo>
                  <a:lnTo>
                    <a:pt x="568929" y="721638"/>
                  </a:lnTo>
                  <a:lnTo>
                    <a:pt x="575342" y="698969"/>
                  </a:lnTo>
                  <a:lnTo>
                    <a:pt x="548317" y="688523"/>
                  </a:lnTo>
                  <a:lnTo>
                    <a:pt x="525770" y="650970"/>
                  </a:lnTo>
                  <a:lnTo>
                    <a:pt x="543598" y="622292"/>
                  </a:lnTo>
                  <a:lnTo>
                    <a:pt x="568162" y="648510"/>
                  </a:lnTo>
                  <a:lnTo>
                    <a:pt x="600955" y="616645"/>
                  </a:lnTo>
                  <a:lnTo>
                    <a:pt x="616484" y="620517"/>
                  </a:lnTo>
                  <a:lnTo>
                    <a:pt x="661337" y="594743"/>
                  </a:lnTo>
                  <a:lnTo>
                    <a:pt x="730592" y="555618"/>
                  </a:lnTo>
                  <a:lnTo>
                    <a:pt x="725510" y="534200"/>
                  </a:lnTo>
                  <a:lnTo>
                    <a:pt x="757092" y="526778"/>
                  </a:lnTo>
                  <a:lnTo>
                    <a:pt x="771048" y="548640"/>
                  </a:lnTo>
                  <a:lnTo>
                    <a:pt x="790167" y="496729"/>
                  </a:lnTo>
                  <a:lnTo>
                    <a:pt x="781132" y="477811"/>
                  </a:lnTo>
                  <a:lnTo>
                    <a:pt x="761489" y="457119"/>
                  </a:lnTo>
                  <a:lnTo>
                    <a:pt x="751526" y="429611"/>
                  </a:lnTo>
                  <a:lnTo>
                    <a:pt x="756084" y="388953"/>
                  </a:lnTo>
                  <a:lnTo>
                    <a:pt x="736521" y="337445"/>
                  </a:lnTo>
                  <a:lnTo>
                    <a:pt x="742531" y="314373"/>
                  </a:lnTo>
                  <a:lnTo>
                    <a:pt x="707682" y="282992"/>
                  </a:lnTo>
                  <a:lnTo>
                    <a:pt x="709013" y="262945"/>
                  </a:lnTo>
                  <a:lnTo>
                    <a:pt x="719379" y="214059"/>
                  </a:lnTo>
                  <a:lnTo>
                    <a:pt x="702963" y="157187"/>
                  </a:lnTo>
                  <a:lnTo>
                    <a:pt x="695944" y="117456"/>
                  </a:lnTo>
                  <a:lnTo>
                    <a:pt x="690418" y="115641"/>
                  </a:lnTo>
                  <a:lnTo>
                    <a:pt x="681585" y="117981"/>
                  </a:lnTo>
                  <a:lnTo>
                    <a:pt x="675978" y="117093"/>
                  </a:lnTo>
                  <a:lnTo>
                    <a:pt x="669525" y="111809"/>
                  </a:lnTo>
                  <a:lnTo>
                    <a:pt x="670130" y="102694"/>
                  </a:lnTo>
                  <a:lnTo>
                    <a:pt x="666016" y="96522"/>
                  </a:lnTo>
                  <a:lnTo>
                    <a:pt x="657182" y="93578"/>
                  </a:lnTo>
                  <a:lnTo>
                    <a:pt x="641008" y="103581"/>
                  </a:lnTo>
                  <a:lnTo>
                    <a:pt x="608941" y="74459"/>
                  </a:lnTo>
                  <a:lnTo>
                    <a:pt x="608054" y="65343"/>
                  </a:lnTo>
                  <a:lnTo>
                    <a:pt x="605392" y="62681"/>
                  </a:lnTo>
                  <a:lnTo>
                    <a:pt x="597446" y="60342"/>
                  </a:lnTo>
                  <a:lnTo>
                    <a:pt x="588047" y="67118"/>
                  </a:lnTo>
                  <a:lnTo>
                    <a:pt x="564814" y="67118"/>
                  </a:lnTo>
                  <a:lnTo>
                    <a:pt x="568929" y="60947"/>
                  </a:lnTo>
                  <a:lnTo>
                    <a:pt x="572760" y="58890"/>
                  </a:lnTo>
                  <a:lnTo>
                    <a:pt x="590710" y="59777"/>
                  </a:lnTo>
                  <a:lnTo>
                    <a:pt x="592767" y="54775"/>
                  </a:lnTo>
                  <a:lnTo>
                    <a:pt x="559530" y="53001"/>
                  </a:lnTo>
                  <a:lnTo>
                    <a:pt x="547470" y="77726"/>
                  </a:lnTo>
                  <a:lnTo>
                    <a:pt x="537185" y="84180"/>
                  </a:lnTo>
                  <a:lnTo>
                    <a:pt x="524519" y="98015"/>
                  </a:lnTo>
                  <a:lnTo>
                    <a:pt x="491566" y="100354"/>
                  </a:lnTo>
                  <a:lnTo>
                    <a:pt x="474504" y="130928"/>
                  </a:lnTo>
                  <a:lnTo>
                    <a:pt x="462726" y="130323"/>
                  </a:lnTo>
                  <a:lnTo>
                    <a:pt x="450061" y="120038"/>
                  </a:lnTo>
                  <a:lnTo>
                    <a:pt x="440662" y="119433"/>
                  </a:lnTo>
                  <a:lnTo>
                    <a:pt x="428602" y="127943"/>
                  </a:lnTo>
                  <a:lnTo>
                    <a:pt x="415372" y="116771"/>
                  </a:lnTo>
                  <a:lnTo>
                    <a:pt x="441832" y="96482"/>
                  </a:lnTo>
                  <a:lnTo>
                    <a:pt x="440380" y="70909"/>
                  </a:lnTo>
                  <a:lnTo>
                    <a:pt x="426868" y="70627"/>
                  </a:lnTo>
                  <a:lnTo>
                    <a:pt x="414202" y="79460"/>
                  </a:lnTo>
                  <a:lnTo>
                    <a:pt x="379191" y="61229"/>
                  </a:lnTo>
                  <a:lnTo>
                    <a:pt x="363622" y="73572"/>
                  </a:lnTo>
                  <a:lnTo>
                    <a:pt x="369229" y="60624"/>
                  </a:lnTo>
                  <a:lnTo>
                    <a:pt x="367454" y="56510"/>
                  </a:lnTo>
                  <a:lnTo>
                    <a:pt x="344826" y="54735"/>
                  </a:lnTo>
                  <a:lnTo>
                    <a:pt x="355111" y="44732"/>
                  </a:lnTo>
                  <a:lnTo>
                    <a:pt x="355999" y="30009"/>
                  </a:lnTo>
                  <a:lnTo>
                    <a:pt x="353821" y="22870"/>
                  </a:lnTo>
                  <a:lnTo>
                    <a:pt x="336315" y="20047"/>
                  </a:lnTo>
                  <a:lnTo>
                    <a:pt x="326998" y="14158"/>
                  </a:lnTo>
                  <a:lnTo>
                    <a:pt x="300457" y="22184"/>
                  </a:lnTo>
                  <a:lnTo>
                    <a:pt x="287873" y="13714"/>
                  </a:lnTo>
                  <a:lnTo>
                    <a:pt x="243827" y="3025"/>
                  </a:lnTo>
                  <a:lnTo>
                    <a:pt x="243867" y="4518"/>
                  </a:lnTo>
                  <a:lnTo>
                    <a:pt x="247860" y="15368"/>
                  </a:lnTo>
                  <a:lnTo>
                    <a:pt x="255846" y="23354"/>
                  </a:lnTo>
                  <a:lnTo>
                    <a:pt x="257541" y="32510"/>
                  </a:lnTo>
                  <a:lnTo>
                    <a:pt x="271819" y="53646"/>
                  </a:lnTo>
                  <a:lnTo>
                    <a:pt x="262098" y="65061"/>
                  </a:lnTo>
                  <a:lnTo>
                    <a:pt x="246085" y="66190"/>
                  </a:lnTo>
                  <a:lnTo>
                    <a:pt x="239793" y="76476"/>
                  </a:lnTo>
                  <a:lnTo>
                    <a:pt x="240358" y="83333"/>
                  </a:lnTo>
                  <a:lnTo>
                    <a:pt x="264922" y="82203"/>
                  </a:lnTo>
                  <a:lnTo>
                    <a:pt x="255766" y="90190"/>
                  </a:lnTo>
                  <a:lnTo>
                    <a:pt x="257460" y="103904"/>
                  </a:lnTo>
                  <a:lnTo>
                    <a:pt x="267181" y="104468"/>
                  </a:lnTo>
                  <a:lnTo>
                    <a:pt x="270609" y="110196"/>
                  </a:lnTo>
                  <a:lnTo>
                    <a:pt x="269480" y="118182"/>
                  </a:lnTo>
                  <a:lnTo>
                    <a:pt x="257500" y="116488"/>
                  </a:lnTo>
                  <a:lnTo>
                    <a:pt x="267221" y="137059"/>
                  </a:lnTo>
                  <a:lnTo>
                    <a:pt x="280370" y="138189"/>
                  </a:lnTo>
                  <a:lnTo>
                    <a:pt x="275812" y="145046"/>
                  </a:lnTo>
                  <a:lnTo>
                    <a:pt x="254677" y="146740"/>
                  </a:lnTo>
                  <a:lnTo>
                    <a:pt x="245521" y="138753"/>
                  </a:lnTo>
                  <a:lnTo>
                    <a:pt x="238099" y="138753"/>
                  </a:lnTo>
                  <a:lnTo>
                    <a:pt x="225514" y="161018"/>
                  </a:lnTo>
                  <a:lnTo>
                    <a:pt x="227208" y="175297"/>
                  </a:lnTo>
                  <a:lnTo>
                    <a:pt x="228338" y="183283"/>
                  </a:lnTo>
                  <a:lnTo>
                    <a:pt x="219182" y="181589"/>
                  </a:lnTo>
                  <a:lnTo>
                    <a:pt x="209461" y="174168"/>
                  </a:lnTo>
                  <a:lnTo>
                    <a:pt x="205468" y="186147"/>
                  </a:lnTo>
                  <a:lnTo>
                    <a:pt x="210590" y="189011"/>
                  </a:lnTo>
                  <a:lnTo>
                    <a:pt x="210590" y="196473"/>
                  </a:lnTo>
                  <a:lnTo>
                    <a:pt x="203169" y="205024"/>
                  </a:lnTo>
                  <a:lnTo>
                    <a:pt x="192883" y="197038"/>
                  </a:lnTo>
                  <a:lnTo>
                    <a:pt x="198006" y="186752"/>
                  </a:lnTo>
                  <a:lnTo>
                    <a:pt x="186591" y="162753"/>
                  </a:lnTo>
                  <a:lnTo>
                    <a:pt x="144319" y="163318"/>
                  </a:lnTo>
                  <a:lnTo>
                    <a:pt x="134599" y="161018"/>
                  </a:lnTo>
                  <a:lnTo>
                    <a:pt x="108905" y="174168"/>
                  </a:lnTo>
                  <a:lnTo>
                    <a:pt x="109470" y="183324"/>
                  </a:lnTo>
                  <a:lnTo>
                    <a:pt x="102613" y="190181"/>
                  </a:lnTo>
                  <a:lnTo>
                    <a:pt x="106203" y="210187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orme libre : forme 1524">
              <a:extLst>
                <a:ext uri="{FF2B5EF4-FFF2-40B4-BE49-F238E27FC236}">
                  <a16:creationId xmlns:a16="http://schemas.microsoft.com/office/drawing/2014/main" id="{2C4450A0-2D22-4B14-8536-CE6103146AB3}"/>
                </a:ext>
              </a:extLst>
            </p:cNvPr>
            <p:cNvSpPr/>
            <p:nvPr/>
          </p:nvSpPr>
          <p:spPr>
            <a:xfrm>
              <a:off x="7140802" y="3960901"/>
              <a:ext cx="56469" cy="84704"/>
            </a:xfrm>
            <a:custGeom>
              <a:avLst/>
              <a:gdLst>
                <a:gd name="connsiteX0" fmla="*/ 16900 w 56469"/>
                <a:gd name="connsiteY0" fmla="*/ 83212 h 84703"/>
                <a:gd name="connsiteX1" fmla="*/ 42231 w 56469"/>
                <a:gd name="connsiteY1" fmla="*/ 85551 h 84703"/>
                <a:gd name="connsiteX2" fmla="*/ 54654 w 56469"/>
                <a:gd name="connsiteY2" fmla="*/ 48644 h 84703"/>
                <a:gd name="connsiteX3" fmla="*/ 32429 w 56469"/>
                <a:gd name="connsiteY3" fmla="*/ 22628 h 84703"/>
                <a:gd name="connsiteX4" fmla="*/ 28719 w 56469"/>
                <a:gd name="connsiteY4" fmla="*/ 3227 h 84703"/>
                <a:gd name="connsiteX5" fmla="*/ 22305 w 56469"/>
                <a:gd name="connsiteY5" fmla="*/ 3025 h 84703"/>
                <a:gd name="connsiteX6" fmla="*/ 3025 w 56469"/>
                <a:gd name="connsiteY6" fmla="*/ 21176 h 84703"/>
                <a:gd name="connsiteX7" fmla="*/ 16215 w 56469"/>
                <a:gd name="connsiteY7" fmla="*/ 57962 h 84703"/>
                <a:gd name="connsiteX8" fmla="*/ 11294 w 56469"/>
                <a:gd name="connsiteY8" fmla="*/ 79218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9" h="84703">
                  <a:moveTo>
                    <a:pt x="16900" y="83212"/>
                  </a:moveTo>
                  <a:lnTo>
                    <a:pt x="42231" y="85551"/>
                  </a:lnTo>
                  <a:lnTo>
                    <a:pt x="54654" y="48644"/>
                  </a:lnTo>
                  <a:lnTo>
                    <a:pt x="32429" y="22628"/>
                  </a:lnTo>
                  <a:lnTo>
                    <a:pt x="28719" y="3227"/>
                  </a:lnTo>
                  <a:lnTo>
                    <a:pt x="22305" y="3025"/>
                  </a:lnTo>
                  <a:lnTo>
                    <a:pt x="3025" y="21176"/>
                  </a:lnTo>
                  <a:lnTo>
                    <a:pt x="16215" y="57962"/>
                  </a:lnTo>
                  <a:lnTo>
                    <a:pt x="11294" y="79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orme libre : forme 1525">
              <a:extLst>
                <a:ext uri="{FF2B5EF4-FFF2-40B4-BE49-F238E27FC236}">
                  <a16:creationId xmlns:a16="http://schemas.microsoft.com/office/drawing/2014/main" id="{7478B8C1-6018-4805-A764-896E911B2AE9}"/>
                </a:ext>
              </a:extLst>
            </p:cNvPr>
            <p:cNvSpPr/>
            <p:nvPr/>
          </p:nvSpPr>
          <p:spPr>
            <a:xfrm>
              <a:off x="7716588" y="3833724"/>
              <a:ext cx="617129" cy="330749"/>
            </a:xfrm>
            <a:custGeom>
              <a:avLst/>
              <a:gdLst>
                <a:gd name="connsiteX0" fmla="*/ 69578 w 617129"/>
                <a:gd name="connsiteY0" fmla="*/ 227975 h 330748"/>
                <a:gd name="connsiteX1" fmla="*/ 88455 w 617129"/>
                <a:gd name="connsiteY1" fmla="*/ 231766 h 330748"/>
                <a:gd name="connsiteX2" fmla="*/ 119110 w 617129"/>
                <a:gd name="connsiteY2" fmla="*/ 263994 h 330748"/>
                <a:gd name="connsiteX3" fmla="*/ 177596 w 617129"/>
                <a:gd name="connsiteY3" fmla="*/ 300820 h 330748"/>
                <a:gd name="connsiteX4" fmla="*/ 176789 w 617129"/>
                <a:gd name="connsiteY4" fmla="*/ 310299 h 330748"/>
                <a:gd name="connsiteX5" fmla="*/ 187640 w 617129"/>
                <a:gd name="connsiteY5" fmla="*/ 316793 h 330748"/>
                <a:gd name="connsiteX6" fmla="*/ 201918 w 617129"/>
                <a:gd name="connsiteY6" fmla="*/ 330668 h 330748"/>
                <a:gd name="connsiteX7" fmla="*/ 235276 w 617129"/>
                <a:gd name="connsiteY7" fmla="*/ 324295 h 330748"/>
                <a:gd name="connsiteX8" fmla="*/ 241326 w 617129"/>
                <a:gd name="connsiteY8" fmla="*/ 327724 h 330748"/>
                <a:gd name="connsiteX9" fmla="*/ 250643 w 617129"/>
                <a:gd name="connsiteY9" fmla="*/ 305741 h 330748"/>
                <a:gd name="connsiteX10" fmla="*/ 262341 w 617129"/>
                <a:gd name="connsiteY10" fmla="*/ 303886 h 330748"/>
                <a:gd name="connsiteX11" fmla="*/ 270246 w 617129"/>
                <a:gd name="connsiteY11" fmla="*/ 269117 h 330748"/>
                <a:gd name="connsiteX12" fmla="*/ 307556 w 617129"/>
                <a:gd name="connsiteY12" fmla="*/ 269762 h 330748"/>
                <a:gd name="connsiteX13" fmla="*/ 379272 w 617129"/>
                <a:gd name="connsiteY13" fmla="*/ 293842 h 330748"/>
                <a:gd name="connsiteX14" fmla="*/ 398270 w 617129"/>
                <a:gd name="connsiteY14" fmla="*/ 296343 h 330748"/>
                <a:gd name="connsiteX15" fmla="*/ 416340 w 617129"/>
                <a:gd name="connsiteY15" fmla="*/ 281984 h 330748"/>
                <a:gd name="connsiteX16" fmla="*/ 462322 w 617129"/>
                <a:gd name="connsiteY16" fmla="*/ 296988 h 330748"/>
                <a:gd name="connsiteX17" fmla="*/ 472729 w 617129"/>
                <a:gd name="connsiteY17" fmla="*/ 264236 h 330748"/>
                <a:gd name="connsiteX18" fmla="*/ 516170 w 617129"/>
                <a:gd name="connsiteY18" fmla="*/ 274360 h 330748"/>
                <a:gd name="connsiteX19" fmla="*/ 556747 w 617129"/>
                <a:gd name="connsiteY19" fmla="*/ 240277 h 330748"/>
                <a:gd name="connsiteX20" fmla="*/ 560337 w 617129"/>
                <a:gd name="connsiteY20" fmla="*/ 212365 h 330748"/>
                <a:gd name="connsiteX21" fmla="*/ 602367 w 617129"/>
                <a:gd name="connsiteY21" fmla="*/ 161946 h 330748"/>
                <a:gd name="connsiteX22" fmla="*/ 614628 w 617129"/>
                <a:gd name="connsiteY22" fmla="*/ 164447 h 330748"/>
                <a:gd name="connsiteX23" fmla="*/ 614628 w 617129"/>
                <a:gd name="connsiteY23" fmla="*/ 159848 h 330748"/>
                <a:gd name="connsiteX24" fmla="*/ 600350 w 617129"/>
                <a:gd name="connsiteY24" fmla="*/ 148756 h 330748"/>
                <a:gd name="connsiteX25" fmla="*/ 593009 w 617129"/>
                <a:gd name="connsiteY25" fmla="*/ 130444 h 330748"/>
                <a:gd name="connsiteX26" fmla="*/ 573406 w 617129"/>
                <a:gd name="connsiteY26" fmla="*/ 126088 h 330748"/>
                <a:gd name="connsiteX27" fmla="*/ 548559 w 617129"/>
                <a:gd name="connsiteY27" fmla="*/ 113221 h 330748"/>
                <a:gd name="connsiteX28" fmla="*/ 530368 w 617129"/>
                <a:gd name="connsiteY28" fmla="*/ 126249 h 330748"/>
                <a:gd name="connsiteX29" fmla="*/ 494591 w 617129"/>
                <a:gd name="connsiteY29" fmla="*/ 103984 h 330748"/>
                <a:gd name="connsiteX30" fmla="*/ 508426 w 617129"/>
                <a:gd name="connsiteY30" fmla="*/ 85954 h 330748"/>
                <a:gd name="connsiteX31" fmla="*/ 505159 w 617129"/>
                <a:gd name="connsiteY31" fmla="*/ 80791 h 330748"/>
                <a:gd name="connsiteX32" fmla="*/ 482490 w 617129"/>
                <a:gd name="connsiteY32" fmla="*/ 85793 h 330748"/>
                <a:gd name="connsiteX33" fmla="*/ 447923 w 617129"/>
                <a:gd name="connsiteY33" fmla="*/ 67521 h 330748"/>
                <a:gd name="connsiteX34" fmla="*/ 445906 w 617129"/>
                <a:gd name="connsiteY34" fmla="*/ 68489 h 330748"/>
                <a:gd name="connsiteX35" fmla="*/ 458894 w 617129"/>
                <a:gd name="connsiteY35" fmla="*/ 87931 h 330748"/>
                <a:gd name="connsiteX36" fmla="*/ 418398 w 617129"/>
                <a:gd name="connsiteY36" fmla="*/ 123305 h 330748"/>
                <a:gd name="connsiteX37" fmla="*/ 370036 w 617129"/>
                <a:gd name="connsiteY37" fmla="*/ 70506 h 330748"/>
                <a:gd name="connsiteX38" fmla="*/ 379111 w 617129"/>
                <a:gd name="connsiteY38" fmla="*/ 46103 h 330748"/>
                <a:gd name="connsiteX39" fmla="*/ 372698 w 617129"/>
                <a:gd name="connsiteY39" fmla="*/ 41948 h 330748"/>
                <a:gd name="connsiteX40" fmla="*/ 349707 w 617129"/>
                <a:gd name="connsiteY40" fmla="*/ 50258 h 330748"/>
                <a:gd name="connsiteX41" fmla="*/ 285614 w 617129"/>
                <a:gd name="connsiteY41" fmla="*/ 24766 h 330748"/>
                <a:gd name="connsiteX42" fmla="*/ 278152 w 617129"/>
                <a:gd name="connsiteY42" fmla="*/ 4558 h 330748"/>
                <a:gd name="connsiteX43" fmla="*/ 275772 w 617129"/>
                <a:gd name="connsiteY43" fmla="*/ 3025 h 330748"/>
                <a:gd name="connsiteX44" fmla="*/ 271093 w 617129"/>
                <a:gd name="connsiteY44" fmla="*/ 15327 h 330748"/>
                <a:gd name="connsiteX45" fmla="*/ 239107 w 617129"/>
                <a:gd name="connsiteY45" fmla="*/ 30372 h 330748"/>
                <a:gd name="connsiteX46" fmla="*/ 220190 w 617129"/>
                <a:gd name="connsiteY46" fmla="*/ 25048 h 330748"/>
                <a:gd name="connsiteX47" fmla="*/ 206396 w 617129"/>
                <a:gd name="connsiteY47" fmla="*/ 3509 h 330748"/>
                <a:gd name="connsiteX48" fmla="*/ 203370 w 617129"/>
                <a:gd name="connsiteY48" fmla="*/ 4235 h 330748"/>
                <a:gd name="connsiteX49" fmla="*/ 207444 w 617129"/>
                <a:gd name="connsiteY49" fmla="*/ 21458 h 330748"/>
                <a:gd name="connsiteX50" fmla="*/ 127016 w 617129"/>
                <a:gd name="connsiteY50" fmla="*/ 66876 h 330748"/>
                <a:gd name="connsiteX51" fmla="*/ 76234 w 617129"/>
                <a:gd name="connsiteY51" fmla="*/ 96078 h 330748"/>
                <a:gd name="connsiteX52" fmla="*/ 63246 w 617129"/>
                <a:gd name="connsiteY52" fmla="*/ 92811 h 330748"/>
                <a:gd name="connsiteX53" fmla="*/ 24806 w 617129"/>
                <a:gd name="connsiteY53" fmla="*/ 130202 h 330748"/>
                <a:gd name="connsiteX54" fmla="*/ 3550 w 617129"/>
                <a:gd name="connsiteY54" fmla="*/ 107534 h 330748"/>
                <a:gd name="connsiteX55" fmla="*/ 3025 w 617129"/>
                <a:gd name="connsiteY55" fmla="*/ 108381 h 330748"/>
                <a:gd name="connsiteX56" fmla="*/ 17183 w 617129"/>
                <a:gd name="connsiteY56" fmla="*/ 131936 h 330748"/>
                <a:gd name="connsiteX57" fmla="*/ 53243 w 617129"/>
                <a:gd name="connsiteY57" fmla="*/ 145892 h 330748"/>
                <a:gd name="connsiteX58" fmla="*/ 44409 w 617129"/>
                <a:gd name="connsiteY58" fmla="*/ 177193 h 33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29" h="330748">
                  <a:moveTo>
                    <a:pt x="69578" y="227975"/>
                  </a:moveTo>
                  <a:lnTo>
                    <a:pt x="88455" y="231766"/>
                  </a:lnTo>
                  <a:lnTo>
                    <a:pt x="119110" y="263994"/>
                  </a:lnTo>
                  <a:lnTo>
                    <a:pt x="177596" y="300820"/>
                  </a:lnTo>
                  <a:lnTo>
                    <a:pt x="176789" y="310299"/>
                  </a:lnTo>
                  <a:lnTo>
                    <a:pt x="187640" y="316793"/>
                  </a:lnTo>
                  <a:lnTo>
                    <a:pt x="201918" y="330668"/>
                  </a:lnTo>
                  <a:lnTo>
                    <a:pt x="235276" y="324295"/>
                  </a:lnTo>
                  <a:lnTo>
                    <a:pt x="241326" y="327724"/>
                  </a:lnTo>
                  <a:lnTo>
                    <a:pt x="250643" y="305741"/>
                  </a:lnTo>
                  <a:lnTo>
                    <a:pt x="262341" y="303886"/>
                  </a:lnTo>
                  <a:lnTo>
                    <a:pt x="270246" y="269117"/>
                  </a:lnTo>
                  <a:lnTo>
                    <a:pt x="307556" y="269762"/>
                  </a:lnTo>
                  <a:lnTo>
                    <a:pt x="379272" y="293842"/>
                  </a:lnTo>
                  <a:lnTo>
                    <a:pt x="398270" y="296343"/>
                  </a:lnTo>
                  <a:lnTo>
                    <a:pt x="416340" y="281984"/>
                  </a:lnTo>
                  <a:lnTo>
                    <a:pt x="462322" y="296988"/>
                  </a:lnTo>
                  <a:lnTo>
                    <a:pt x="472729" y="264236"/>
                  </a:lnTo>
                  <a:lnTo>
                    <a:pt x="516170" y="274360"/>
                  </a:lnTo>
                  <a:lnTo>
                    <a:pt x="556747" y="240277"/>
                  </a:lnTo>
                  <a:lnTo>
                    <a:pt x="560337" y="212365"/>
                  </a:lnTo>
                  <a:lnTo>
                    <a:pt x="602367" y="161946"/>
                  </a:lnTo>
                  <a:lnTo>
                    <a:pt x="614628" y="164447"/>
                  </a:lnTo>
                  <a:lnTo>
                    <a:pt x="614628" y="159848"/>
                  </a:lnTo>
                  <a:lnTo>
                    <a:pt x="600350" y="148756"/>
                  </a:lnTo>
                  <a:lnTo>
                    <a:pt x="593009" y="130444"/>
                  </a:lnTo>
                  <a:lnTo>
                    <a:pt x="573406" y="126088"/>
                  </a:lnTo>
                  <a:lnTo>
                    <a:pt x="548559" y="113221"/>
                  </a:lnTo>
                  <a:lnTo>
                    <a:pt x="530368" y="126249"/>
                  </a:lnTo>
                  <a:lnTo>
                    <a:pt x="494591" y="103984"/>
                  </a:lnTo>
                  <a:lnTo>
                    <a:pt x="508426" y="85954"/>
                  </a:lnTo>
                  <a:lnTo>
                    <a:pt x="505159" y="80791"/>
                  </a:lnTo>
                  <a:lnTo>
                    <a:pt x="482490" y="85793"/>
                  </a:lnTo>
                  <a:lnTo>
                    <a:pt x="447923" y="67521"/>
                  </a:lnTo>
                  <a:lnTo>
                    <a:pt x="445906" y="68489"/>
                  </a:lnTo>
                  <a:lnTo>
                    <a:pt x="458894" y="87931"/>
                  </a:lnTo>
                  <a:lnTo>
                    <a:pt x="418398" y="123305"/>
                  </a:lnTo>
                  <a:lnTo>
                    <a:pt x="370036" y="70506"/>
                  </a:lnTo>
                  <a:lnTo>
                    <a:pt x="379111" y="46103"/>
                  </a:lnTo>
                  <a:lnTo>
                    <a:pt x="372698" y="41948"/>
                  </a:lnTo>
                  <a:lnTo>
                    <a:pt x="349707" y="50258"/>
                  </a:lnTo>
                  <a:lnTo>
                    <a:pt x="285614" y="24766"/>
                  </a:lnTo>
                  <a:lnTo>
                    <a:pt x="278152" y="4558"/>
                  </a:lnTo>
                  <a:lnTo>
                    <a:pt x="275772" y="3025"/>
                  </a:lnTo>
                  <a:lnTo>
                    <a:pt x="271093" y="15327"/>
                  </a:lnTo>
                  <a:lnTo>
                    <a:pt x="239107" y="30372"/>
                  </a:lnTo>
                  <a:lnTo>
                    <a:pt x="220190" y="25048"/>
                  </a:lnTo>
                  <a:lnTo>
                    <a:pt x="206396" y="3509"/>
                  </a:lnTo>
                  <a:lnTo>
                    <a:pt x="203370" y="4235"/>
                  </a:lnTo>
                  <a:lnTo>
                    <a:pt x="207444" y="21458"/>
                  </a:lnTo>
                  <a:lnTo>
                    <a:pt x="127016" y="66876"/>
                  </a:lnTo>
                  <a:lnTo>
                    <a:pt x="76234" y="96078"/>
                  </a:lnTo>
                  <a:lnTo>
                    <a:pt x="63246" y="92811"/>
                  </a:lnTo>
                  <a:lnTo>
                    <a:pt x="24806" y="130202"/>
                  </a:lnTo>
                  <a:lnTo>
                    <a:pt x="3550" y="107534"/>
                  </a:lnTo>
                  <a:lnTo>
                    <a:pt x="3025" y="108381"/>
                  </a:lnTo>
                  <a:lnTo>
                    <a:pt x="17183" y="131936"/>
                  </a:lnTo>
                  <a:lnTo>
                    <a:pt x="53243" y="145892"/>
                  </a:lnTo>
                  <a:lnTo>
                    <a:pt x="44409" y="177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orme libre : forme 1526">
              <a:extLst>
                <a:ext uri="{FF2B5EF4-FFF2-40B4-BE49-F238E27FC236}">
                  <a16:creationId xmlns:a16="http://schemas.microsoft.com/office/drawing/2014/main" id="{958B1D0C-4801-4AE4-B326-30B10A13306D}"/>
                </a:ext>
              </a:extLst>
            </p:cNvPr>
            <p:cNvSpPr/>
            <p:nvPr/>
          </p:nvSpPr>
          <p:spPr>
            <a:xfrm>
              <a:off x="7374626" y="2978657"/>
              <a:ext cx="225877" cy="318648"/>
            </a:xfrm>
            <a:custGeom>
              <a:avLst/>
              <a:gdLst>
                <a:gd name="connsiteX0" fmla="*/ 7260 w 225877"/>
                <a:gd name="connsiteY0" fmla="*/ 216842 h 318648"/>
                <a:gd name="connsiteX1" fmla="*/ 16981 w 225877"/>
                <a:gd name="connsiteY1" fmla="*/ 213616 h 318648"/>
                <a:gd name="connsiteX2" fmla="*/ 29041 w 225877"/>
                <a:gd name="connsiteY2" fmla="*/ 228015 h 318648"/>
                <a:gd name="connsiteX3" fmla="*/ 41707 w 225877"/>
                <a:gd name="connsiteY3" fmla="*/ 231847 h 318648"/>
                <a:gd name="connsiteX4" fmla="*/ 42755 w 225877"/>
                <a:gd name="connsiteY4" fmla="*/ 297714 h 318648"/>
                <a:gd name="connsiteX5" fmla="*/ 94142 w 225877"/>
                <a:gd name="connsiteY5" fmla="*/ 310178 h 318648"/>
                <a:gd name="connsiteX6" fmla="*/ 102532 w 225877"/>
                <a:gd name="connsiteY6" fmla="*/ 315825 h 318648"/>
                <a:gd name="connsiteX7" fmla="*/ 128790 w 225877"/>
                <a:gd name="connsiteY7" fmla="*/ 307919 h 318648"/>
                <a:gd name="connsiteX8" fmla="*/ 133832 w 225877"/>
                <a:gd name="connsiteY8" fmla="*/ 311106 h 318648"/>
                <a:gd name="connsiteX9" fmla="*/ 128468 w 225877"/>
                <a:gd name="connsiteY9" fmla="*/ 294810 h 318648"/>
                <a:gd name="connsiteX10" fmla="*/ 120522 w 225877"/>
                <a:gd name="connsiteY10" fmla="*/ 288034 h 318648"/>
                <a:gd name="connsiteX11" fmla="*/ 114350 w 225877"/>
                <a:gd name="connsiteY11" fmla="*/ 286259 h 318648"/>
                <a:gd name="connsiteX12" fmla="*/ 115238 w 225877"/>
                <a:gd name="connsiteY12" fmla="*/ 279201 h 318648"/>
                <a:gd name="connsiteX13" fmla="*/ 110236 w 225877"/>
                <a:gd name="connsiteY13" fmla="*/ 274199 h 318648"/>
                <a:gd name="connsiteX14" fmla="*/ 114955 w 225877"/>
                <a:gd name="connsiteY14" fmla="*/ 268915 h 318648"/>
                <a:gd name="connsiteX15" fmla="*/ 127298 w 225877"/>
                <a:gd name="connsiteY15" fmla="*/ 266858 h 318648"/>
                <a:gd name="connsiteX16" fmla="*/ 129960 w 225877"/>
                <a:gd name="connsiteY16" fmla="*/ 260687 h 318648"/>
                <a:gd name="connsiteX17" fmla="*/ 122619 w 225877"/>
                <a:gd name="connsiteY17" fmla="*/ 245117 h 318648"/>
                <a:gd name="connsiteX18" fmla="*/ 120562 w 225877"/>
                <a:gd name="connsiteY18" fmla="*/ 234227 h 318648"/>
                <a:gd name="connsiteX19" fmla="*/ 122901 w 225877"/>
                <a:gd name="connsiteY19" fmla="*/ 226563 h 318648"/>
                <a:gd name="connsiteX20" fmla="*/ 116448 w 225877"/>
                <a:gd name="connsiteY20" fmla="*/ 222167 h 318648"/>
                <a:gd name="connsiteX21" fmla="*/ 120562 w 225877"/>
                <a:gd name="connsiteY21" fmla="*/ 218052 h 318648"/>
                <a:gd name="connsiteX22" fmla="*/ 129396 w 225877"/>
                <a:gd name="connsiteY22" fmla="*/ 216278 h 318648"/>
                <a:gd name="connsiteX23" fmla="*/ 134115 w 225877"/>
                <a:gd name="connsiteY23" fmla="*/ 211276 h 318648"/>
                <a:gd name="connsiteX24" fmla="*/ 138834 w 225877"/>
                <a:gd name="connsiteY24" fmla="*/ 204217 h 318648"/>
                <a:gd name="connsiteX25" fmla="*/ 131170 w 225877"/>
                <a:gd name="connsiteY25" fmla="*/ 204217 h 318648"/>
                <a:gd name="connsiteX26" fmla="*/ 129718 w 225877"/>
                <a:gd name="connsiteY26" fmla="*/ 199498 h 318648"/>
                <a:gd name="connsiteX27" fmla="*/ 128831 w 225877"/>
                <a:gd name="connsiteY27" fmla="*/ 195666 h 318648"/>
                <a:gd name="connsiteX28" fmla="*/ 142343 w 225877"/>
                <a:gd name="connsiteY28" fmla="*/ 196836 h 318648"/>
                <a:gd name="connsiteX29" fmla="*/ 152346 w 225877"/>
                <a:gd name="connsiteY29" fmla="*/ 195384 h 318648"/>
                <a:gd name="connsiteX30" fmla="*/ 169126 w 225877"/>
                <a:gd name="connsiteY30" fmla="*/ 170094 h 318648"/>
                <a:gd name="connsiteX31" fmla="*/ 173522 w 225877"/>
                <a:gd name="connsiteY31" fmla="*/ 163640 h 318648"/>
                <a:gd name="connsiteX32" fmla="*/ 173804 w 225877"/>
                <a:gd name="connsiteY32" fmla="*/ 138915 h 318648"/>
                <a:gd name="connsiteX33" fmla="*/ 170578 w 225877"/>
                <a:gd name="connsiteY33" fmla="*/ 128912 h 318648"/>
                <a:gd name="connsiteX34" fmla="*/ 182355 w 225877"/>
                <a:gd name="connsiteY34" fmla="*/ 113907 h 318648"/>
                <a:gd name="connsiteX35" fmla="*/ 187962 w 225877"/>
                <a:gd name="connsiteY35" fmla="*/ 112132 h 318648"/>
                <a:gd name="connsiteX36" fmla="*/ 190907 w 225877"/>
                <a:gd name="connsiteY36" fmla="*/ 115077 h 318648"/>
                <a:gd name="connsiteX37" fmla="*/ 187680 w 225877"/>
                <a:gd name="connsiteY37" fmla="*/ 121853 h 318648"/>
                <a:gd name="connsiteX38" fmla="*/ 191189 w 225877"/>
                <a:gd name="connsiteY38" fmla="*/ 127459 h 318648"/>
                <a:gd name="connsiteX39" fmla="*/ 196191 w 225877"/>
                <a:gd name="connsiteY39" fmla="*/ 127459 h 318648"/>
                <a:gd name="connsiteX40" fmla="*/ 198530 w 225877"/>
                <a:gd name="connsiteY40" fmla="*/ 121853 h 318648"/>
                <a:gd name="connsiteX41" fmla="*/ 203249 w 225877"/>
                <a:gd name="connsiteY41" fmla="*/ 120078 h 318648"/>
                <a:gd name="connsiteX42" fmla="*/ 208856 w 225877"/>
                <a:gd name="connsiteY42" fmla="*/ 128589 h 318648"/>
                <a:gd name="connsiteX43" fmla="*/ 212970 w 225877"/>
                <a:gd name="connsiteY43" fmla="*/ 128306 h 318648"/>
                <a:gd name="connsiteX44" fmla="*/ 215632 w 225877"/>
                <a:gd name="connsiteY44" fmla="*/ 117416 h 318648"/>
                <a:gd name="connsiteX45" fmla="*/ 225635 w 225877"/>
                <a:gd name="connsiteY45" fmla="*/ 105356 h 318648"/>
                <a:gd name="connsiteX46" fmla="*/ 226805 w 225877"/>
                <a:gd name="connsiteY46" fmla="*/ 89181 h 318648"/>
                <a:gd name="connsiteX47" fmla="*/ 214745 w 225877"/>
                <a:gd name="connsiteY47" fmla="*/ 77121 h 318648"/>
                <a:gd name="connsiteX48" fmla="*/ 190019 w 225877"/>
                <a:gd name="connsiteY48" fmla="*/ 78896 h 318648"/>
                <a:gd name="connsiteX49" fmla="*/ 179129 w 225877"/>
                <a:gd name="connsiteY49" fmla="*/ 73894 h 318648"/>
                <a:gd name="connsiteX50" fmla="*/ 179734 w 225877"/>
                <a:gd name="connsiteY50" fmla="*/ 57720 h 318648"/>
                <a:gd name="connsiteX51" fmla="*/ 176225 w 225877"/>
                <a:gd name="connsiteY51" fmla="*/ 52436 h 318648"/>
                <a:gd name="connsiteX52" fmla="*/ 172110 w 225877"/>
                <a:gd name="connsiteY52" fmla="*/ 15086 h 318648"/>
                <a:gd name="connsiteX53" fmla="*/ 166826 w 225877"/>
                <a:gd name="connsiteY53" fmla="*/ 13311 h 318648"/>
                <a:gd name="connsiteX54" fmla="*/ 150934 w 225877"/>
                <a:gd name="connsiteY54" fmla="*/ 3025 h 318648"/>
                <a:gd name="connsiteX55" fmla="*/ 132421 w 225877"/>
                <a:gd name="connsiteY55" fmla="*/ 5687 h 318648"/>
                <a:gd name="connsiteX56" fmla="*/ 120078 w 225877"/>
                <a:gd name="connsiteY56" fmla="*/ 10689 h 318648"/>
                <a:gd name="connsiteX57" fmla="*/ 110962 w 225877"/>
                <a:gd name="connsiteY57" fmla="*/ 9519 h 318648"/>
                <a:gd name="connsiteX58" fmla="*/ 93618 w 225877"/>
                <a:gd name="connsiteY58" fmla="*/ 14521 h 318648"/>
                <a:gd name="connsiteX59" fmla="*/ 91279 w 225877"/>
                <a:gd name="connsiteY59" fmla="*/ 22184 h 318648"/>
                <a:gd name="connsiteX60" fmla="*/ 90109 w 225877"/>
                <a:gd name="connsiteY60" fmla="*/ 36907 h 318648"/>
                <a:gd name="connsiteX61" fmla="*/ 92771 w 225877"/>
                <a:gd name="connsiteY61" fmla="*/ 52476 h 318648"/>
                <a:gd name="connsiteX62" fmla="*/ 97490 w 225877"/>
                <a:gd name="connsiteY62" fmla="*/ 56308 h 318648"/>
                <a:gd name="connsiteX63" fmla="*/ 96038 w 225877"/>
                <a:gd name="connsiteY63" fmla="*/ 72200 h 318648"/>
                <a:gd name="connsiteX64" fmla="*/ 93094 w 225877"/>
                <a:gd name="connsiteY64" fmla="*/ 63972 h 318648"/>
                <a:gd name="connsiteX65" fmla="*/ 88092 w 225877"/>
                <a:gd name="connsiteY65" fmla="*/ 62520 h 318648"/>
                <a:gd name="connsiteX66" fmla="*/ 78976 w 225877"/>
                <a:gd name="connsiteY66" fmla="*/ 69296 h 318648"/>
                <a:gd name="connsiteX67" fmla="*/ 78089 w 225877"/>
                <a:gd name="connsiteY67" fmla="*/ 67239 h 318648"/>
                <a:gd name="connsiteX68" fmla="*/ 87810 w 225877"/>
                <a:gd name="connsiteY68" fmla="*/ 48402 h 318648"/>
                <a:gd name="connsiteX69" fmla="*/ 81033 w 225877"/>
                <a:gd name="connsiteY69" fmla="*/ 40456 h 318648"/>
                <a:gd name="connsiteX70" fmla="*/ 71313 w 225877"/>
                <a:gd name="connsiteY70" fmla="*/ 40174 h 318648"/>
                <a:gd name="connsiteX71" fmla="*/ 64254 w 225877"/>
                <a:gd name="connsiteY71" fmla="*/ 46345 h 318648"/>
                <a:gd name="connsiteX72" fmla="*/ 63649 w 225877"/>
                <a:gd name="connsiteY72" fmla="*/ 53686 h 318648"/>
                <a:gd name="connsiteX73" fmla="*/ 55138 w 225877"/>
                <a:gd name="connsiteY73" fmla="*/ 58688 h 318648"/>
                <a:gd name="connsiteX74" fmla="*/ 50419 w 225877"/>
                <a:gd name="connsiteY74" fmla="*/ 74580 h 318648"/>
                <a:gd name="connsiteX75" fmla="*/ 47192 w 225877"/>
                <a:gd name="connsiteY75" fmla="*/ 81639 h 318648"/>
                <a:gd name="connsiteX76" fmla="*/ 35414 w 225877"/>
                <a:gd name="connsiteY76" fmla="*/ 73128 h 318648"/>
                <a:gd name="connsiteX77" fmla="*/ 21015 w 225877"/>
                <a:gd name="connsiteY77" fmla="*/ 68409 h 318648"/>
                <a:gd name="connsiteX78" fmla="*/ 18352 w 225877"/>
                <a:gd name="connsiteY78" fmla="*/ 61632 h 318648"/>
                <a:gd name="connsiteX79" fmla="*/ 7462 w 225877"/>
                <a:gd name="connsiteY79" fmla="*/ 60745 h 318648"/>
                <a:gd name="connsiteX80" fmla="*/ 3630 w 225877"/>
                <a:gd name="connsiteY80" fmla="*/ 81921 h 318648"/>
                <a:gd name="connsiteX81" fmla="*/ 3348 w 225877"/>
                <a:gd name="connsiteY81" fmla="*/ 134559 h 318648"/>
                <a:gd name="connsiteX82" fmla="*/ 4800 w 225877"/>
                <a:gd name="connsiteY82" fmla="*/ 143674 h 318648"/>
                <a:gd name="connsiteX83" fmla="*/ 6575 w 225877"/>
                <a:gd name="connsiteY83" fmla="*/ 137221 h 318648"/>
                <a:gd name="connsiteX84" fmla="*/ 18352 w 225877"/>
                <a:gd name="connsiteY84" fmla="*/ 141940 h 318648"/>
                <a:gd name="connsiteX85" fmla="*/ 18635 w 225877"/>
                <a:gd name="connsiteY85" fmla="*/ 171344 h 318648"/>
                <a:gd name="connsiteX86" fmla="*/ 10406 w 225877"/>
                <a:gd name="connsiteY86" fmla="*/ 176063 h 318648"/>
                <a:gd name="connsiteX87" fmla="*/ 6292 w 225877"/>
                <a:gd name="connsiteY87" fmla="*/ 171667 h 318648"/>
                <a:gd name="connsiteX88" fmla="*/ 6575 w 225877"/>
                <a:gd name="connsiteY88" fmla="*/ 196070 h 318648"/>
                <a:gd name="connsiteX89" fmla="*/ 3025 w 225877"/>
                <a:gd name="connsiteY89" fmla="*/ 216963 h 318648"/>
                <a:gd name="connsiteX90" fmla="*/ 7260 w 225877"/>
                <a:gd name="connsiteY90" fmla="*/ 216963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25877" h="318648">
                  <a:moveTo>
                    <a:pt x="7260" y="216842"/>
                  </a:moveTo>
                  <a:lnTo>
                    <a:pt x="16981" y="213616"/>
                  </a:lnTo>
                  <a:lnTo>
                    <a:pt x="29041" y="228015"/>
                  </a:lnTo>
                  <a:lnTo>
                    <a:pt x="41707" y="231847"/>
                  </a:lnTo>
                  <a:lnTo>
                    <a:pt x="42755" y="297714"/>
                  </a:lnTo>
                  <a:lnTo>
                    <a:pt x="94142" y="310178"/>
                  </a:lnTo>
                  <a:lnTo>
                    <a:pt x="102532" y="315825"/>
                  </a:lnTo>
                  <a:lnTo>
                    <a:pt x="128790" y="307919"/>
                  </a:lnTo>
                  <a:lnTo>
                    <a:pt x="133832" y="311106"/>
                  </a:lnTo>
                  <a:lnTo>
                    <a:pt x="128468" y="294810"/>
                  </a:lnTo>
                  <a:lnTo>
                    <a:pt x="120522" y="288034"/>
                  </a:lnTo>
                  <a:lnTo>
                    <a:pt x="114350" y="286259"/>
                  </a:lnTo>
                  <a:lnTo>
                    <a:pt x="115238" y="279201"/>
                  </a:lnTo>
                  <a:lnTo>
                    <a:pt x="110236" y="274199"/>
                  </a:lnTo>
                  <a:lnTo>
                    <a:pt x="114955" y="268915"/>
                  </a:lnTo>
                  <a:lnTo>
                    <a:pt x="127298" y="266858"/>
                  </a:lnTo>
                  <a:lnTo>
                    <a:pt x="129960" y="260687"/>
                  </a:lnTo>
                  <a:lnTo>
                    <a:pt x="122619" y="245117"/>
                  </a:lnTo>
                  <a:lnTo>
                    <a:pt x="120562" y="234227"/>
                  </a:lnTo>
                  <a:lnTo>
                    <a:pt x="122901" y="226563"/>
                  </a:lnTo>
                  <a:lnTo>
                    <a:pt x="116448" y="222167"/>
                  </a:lnTo>
                  <a:lnTo>
                    <a:pt x="120562" y="218052"/>
                  </a:lnTo>
                  <a:lnTo>
                    <a:pt x="129396" y="216278"/>
                  </a:lnTo>
                  <a:lnTo>
                    <a:pt x="134115" y="211276"/>
                  </a:lnTo>
                  <a:lnTo>
                    <a:pt x="138834" y="204217"/>
                  </a:lnTo>
                  <a:cubicBezTo>
                    <a:pt x="138834" y="204217"/>
                    <a:pt x="132663" y="204217"/>
                    <a:pt x="131170" y="204217"/>
                  </a:cubicBezTo>
                  <a:cubicBezTo>
                    <a:pt x="129718" y="204217"/>
                    <a:pt x="129718" y="199498"/>
                    <a:pt x="129718" y="199498"/>
                  </a:cubicBezTo>
                  <a:lnTo>
                    <a:pt x="128831" y="195666"/>
                  </a:lnTo>
                  <a:lnTo>
                    <a:pt x="142343" y="196836"/>
                  </a:lnTo>
                  <a:lnTo>
                    <a:pt x="152346" y="195384"/>
                  </a:lnTo>
                  <a:lnTo>
                    <a:pt x="169126" y="170094"/>
                  </a:lnTo>
                  <a:lnTo>
                    <a:pt x="173522" y="163640"/>
                  </a:lnTo>
                  <a:lnTo>
                    <a:pt x="173804" y="138915"/>
                  </a:lnTo>
                  <a:lnTo>
                    <a:pt x="170578" y="128912"/>
                  </a:lnTo>
                  <a:lnTo>
                    <a:pt x="182355" y="113907"/>
                  </a:lnTo>
                  <a:lnTo>
                    <a:pt x="187962" y="112132"/>
                  </a:lnTo>
                  <a:lnTo>
                    <a:pt x="190907" y="115077"/>
                  </a:lnTo>
                  <a:lnTo>
                    <a:pt x="187680" y="121853"/>
                  </a:lnTo>
                  <a:lnTo>
                    <a:pt x="191189" y="127459"/>
                  </a:lnTo>
                  <a:lnTo>
                    <a:pt x="196191" y="127459"/>
                  </a:lnTo>
                  <a:lnTo>
                    <a:pt x="198530" y="121853"/>
                  </a:lnTo>
                  <a:lnTo>
                    <a:pt x="203249" y="120078"/>
                  </a:lnTo>
                  <a:lnTo>
                    <a:pt x="208856" y="128589"/>
                  </a:lnTo>
                  <a:lnTo>
                    <a:pt x="212970" y="128306"/>
                  </a:lnTo>
                  <a:lnTo>
                    <a:pt x="215632" y="117416"/>
                  </a:lnTo>
                  <a:lnTo>
                    <a:pt x="225635" y="105356"/>
                  </a:lnTo>
                  <a:lnTo>
                    <a:pt x="226805" y="89181"/>
                  </a:lnTo>
                  <a:lnTo>
                    <a:pt x="214745" y="77121"/>
                  </a:lnTo>
                  <a:lnTo>
                    <a:pt x="190019" y="78896"/>
                  </a:lnTo>
                  <a:lnTo>
                    <a:pt x="179129" y="73894"/>
                  </a:lnTo>
                  <a:lnTo>
                    <a:pt x="179734" y="57720"/>
                  </a:lnTo>
                  <a:lnTo>
                    <a:pt x="176225" y="52436"/>
                  </a:lnTo>
                  <a:lnTo>
                    <a:pt x="172110" y="15086"/>
                  </a:lnTo>
                  <a:lnTo>
                    <a:pt x="166826" y="13311"/>
                  </a:lnTo>
                  <a:lnTo>
                    <a:pt x="150934" y="3025"/>
                  </a:lnTo>
                  <a:lnTo>
                    <a:pt x="132421" y="5687"/>
                  </a:lnTo>
                  <a:lnTo>
                    <a:pt x="120078" y="10689"/>
                  </a:lnTo>
                  <a:lnTo>
                    <a:pt x="110962" y="9519"/>
                  </a:lnTo>
                  <a:lnTo>
                    <a:pt x="93618" y="14521"/>
                  </a:lnTo>
                  <a:lnTo>
                    <a:pt x="91279" y="22184"/>
                  </a:lnTo>
                  <a:lnTo>
                    <a:pt x="90109" y="36907"/>
                  </a:lnTo>
                  <a:lnTo>
                    <a:pt x="92771" y="52476"/>
                  </a:lnTo>
                  <a:lnTo>
                    <a:pt x="97490" y="56308"/>
                  </a:lnTo>
                  <a:lnTo>
                    <a:pt x="96038" y="72200"/>
                  </a:lnTo>
                  <a:lnTo>
                    <a:pt x="93094" y="63972"/>
                  </a:lnTo>
                  <a:lnTo>
                    <a:pt x="88092" y="62520"/>
                  </a:lnTo>
                  <a:lnTo>
                    <a:pt x="78976" y="69296"/>
                  </a:lnTo>
                  <a:lnTo>
                    <a:pt x="78089" y="67239"/>
                  </a:lnTo>
                  <a:lnTo>
                    <a:pt x="87810" y="48402"/>
                  </a:lnTo>
                  <a:lnTo>
                    <a:pt x="81033" y="40456"/>
                  </a:lnTo>
                  <a:lnTo>
                    <a:pt x="71313" y="40174"/>
                  </a:lnTo>
                  <a:lnTo>
                    <a:pt x="64254" y="46345"/>
                  </a:lnTo>
                  <a:lnTo>
                    <a:pt x="63649" y="53686"/>
                  </a:lnTo>
                  <a:lnTo>
                    <a:pt x="55138" y="58688"/>
                  </a:lnTo>
                  <a:lnTo>
                    <a:pt x="50419" y="74580"/>
                  </a:lnTo>
                  <a:lnTo>
                    <a:pt x="47192" y="81639"/>
                  </a:lnTo>
                  <a:lnTo>
                    <a:pt x="35414" y="73128"/>
                  </a:lnTo>
                  <a:lnTo>
                    <a:pt x="21015" y="68409"/>
                  </a:lnTo>
                  <a:lnTo>
                    <a:pt x="18352" y="61632"/>
                  </a:lnTo>
                  <a:lnTo>
                    <a:pt x="7462" y="60745"/>
                  </a:lnTo>
                  <a:lnTo>
                    <a:pt x="3630" y="81921"/>
                  </a:lnTo>
                  <a:lnTo>
                    <a:pt x="3348" y="134559"/>
                  </a:lnTo>
                  <a:lnTo>
                    <a:pt x="4800" y="143674"/>
                  </a:lnTo>
                  <a:lnTo>
                    <a:pt x="6575" y="137221"/>
                  </a:lnTo>
                  <a:lnTo>
                    <a:pt x="18352" y="141940"/>
                  </a:lnTo>
                  <a:lnTo>
                    <a:pt x="18635" y="171344"/>
                  </a:lnTo>
                  <a:lnTo>
                    <a:pt x="10406" y="176063"/>
                  </a:lnTo>
                  <a:lnTo>
                    <a:pt x="6292" y="171667"/>
                  </a:lnTo>
                  <a:lnTo>
                    <a:pt x="6575" y="196070"/>
                  </a:lnTo>
                  <a:lnTo>
                    <a:pt x="3025" y="216963"/>
                  </a:lnTo>
                  <a:lnTo>
                    <a:pt x="7260" y="216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orme libre : forme 1527">
              <a:extLst>
                <a:ext uri="{FF2B5EF4-FFF2-40B4-BE49-F238E27FC236}">
                  <a16:creationId xmlns:a16="http://schemas.microsoft.com/office/drawing/2014/main" id="{7A29B2BD-EC26-4807-96B1-BCF82B4E1246}"/>
                </a:ext>
              </a:extLst>
            </p:cNvPr>
            <p:cNvSpPr/>
            <p:nvPr/>
          </p:nvSpPr>
          <p:spPr>
            <a:xfrm>
              <a:off x="8174877" y="3980342"/>
              <a:ext cx="508224" cy="266213"/>
            </a:xfrm>
            <a:custGeom>
              <a:avLst/>
              <a:gdLst>
                <a:gd name="connsiteX0" fmla="*/ 467244 w 508223"/>
                <a:gd name="connsiteY0" fmla="*/ 32793 h 266212"/>
                <a:gd name="connsiteX1" fmla="*/ 442357 w 508223"/>
                <a:gd name="connsiteY1" fmla="*/ 7906 h 266212"/>
                <a:gd name="connsiteX2" fmla="*/ 394438 w 508223"/>
                <a:gd name="connsiteY2" fmla="*/ 3025 h 266212"/>
                <a:gd name="connsiteX3" fmla="*/ 360718 w 508223"/>
                <a:gd name="connsiteY3" fmla="*/ 33962 h 266212"/>
                <a:gd name="connsiteX4" fmla="*/ 321230 w 508223"/>
                <a:gd name="connsiteY4" fmla="*/ 26621 h 266212"/>
                <a:gd name="connsiteX5" fmla="*/ 283476 w 508223"/>
                <a:gd name="connsiteY5" fmla="*/ 67158 h 266212"/>
                <a:gd name="connsiteX6" fmla="*/ 252015 w 508223"/>
                <a:gd name="connsiteY6" fmla="*/ 56227 h 266212"/>
                <a:gd name="connsiteX7" fmla="*/ 248990 w 508223"/>
                <a:gd name="connsiteY7" fmla="*/ 37149 h 266212"/>
                <a:gd name="connsiteX8" fmla="*/ 220069 w 508223"/>
                <a:gd name="connsiteY8" fmla="*/ 17425 h 266212"/>
                <a:gd name="connsiteX9" fmla="*/ 195828 w 508223"/>
                <a:gd name="connsiteY9" fmla="*/ 43401 h 266212"/>
                <a:gd name="connsiteX10" fmla="*/ 150693 w 508223"/>
                <a:gd name="connsiteY10" fmla="*/ 34164 h 266212"/>
                <a:gd name="connsiteX11" fmla="*/ 118424 w 508223"/>
                <a:gd name="connsiteY11" fmla="*/ 72886 h 266212"/>
                <a:gd name="connsiteX12" fmla="*/ 114593 w 508223"/>
                <a:gd name="connsiteY12" fmla="*/ 102492 h 266212"/>
                <a:gd name="connsiteX13" fmla="*/ 62358 w 508223"/>
                <a:gd name="connsiteY13" fmla="*/ 146376 h 266212"/>
                <a:gd name="connsiteX14" fmla="*/ 25976 w 508223"/>
                <a:gd name="connsiteY14" fmla="*/ 137906 h 266212"/>
                <a:gd name="connsiteX15" fmla="*/ 3025 w 508223"/>
                <a:gd name="connsiteY15" fmla="*/ 209945 h 266212"/>
                <a:gd name="connsiteX16" fmla="*/ 36100 w 508223"/>
                <a:gd name="connsiteY16" fmla="*/ 243827 h 266212"/>
                <a:gd name="connsiteX17" fmla="*/ 98337 w 508223"/>
                <a:gd name="connsiteY17" fmla="*/ 266132 h 266212"/>
                <a:gd name="connsiteX18" fmla="*/ 179250 w 508223"/>
                <a:gd name="connsiteY18" fmla="*/ 258347 h 266212"/>
                <a:gd name="connsiteX19" fmla="*/ 186833 w 508223"/>
                <a:gd name="connsiteY19" fmla="*/ 221279 h 266212"/>
                <a:gd name="connsiteX20" fmla="*/ 240681 w 508223"/>
                <a:gd name="connsiteY20" fmla="*/ 210510 h 266212"/>
                <a:gd name="connsiteX21" fmla="*/ 260243 w 508223"/>
                <a:gd name="connsiteY21" fmla="*/ 185381 h 266212"/>
                <a:gd name="connsiteX22" fmla="*/ 293116 w 508223"/>
                <a:gd name="connsiteY22" fmla="*/ 194496 h 266212"/>
                <a:gd name="connsiteX23" fmla="*/ 322037 w 508223"/>
                <a:gd name="connsiteY23" fmla="*/ 177596 h 266212"/>
                <a:gd name="connsiteX24" fmla="*/ 333855 w 508223"/>
                <a:gd name="connsiteY24" fmla="*/ 131251 h 266212"/>
                <a:gd name="connsiteX25" fmla="*/ 405369 w 508223"/>
                <a:gd name="connsiteY25" fmla="*/ 127580 h 266212"/>
                <a:gd name="connsiteX26" fmla="*/ 433443 w 508223"/>
                <a:gd name="connsiteY26" fmla="*/ 114996 h 266212"/>
                <a:gd name="connsiteX27" fmla="*/ 467002 w 508223"/>
                <a:gd name="connsiteY27" fmla="*/ 141012 h 266212"/>
                <a:gd name="connsiteX28" fmla="*/ 487290 w 508223"/>
                <a:gd name="connsiteY28" fmla="*/ 128105 h 266212"/>
                <a:gd name="connsiteX29" fmla="*/ 508426 w 508223"/>
                <a:gd name="connsiteY29" fmla="*/ 38924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223" h="266212">
                  <a:moveTo>
                    <a:pt x="467244" y="32793"/>
                  </a:moveTo>
                  <a:lnTo>
                    <a:pt x="442357" y="7906"/>
                  </a:lnTo>
                  <a:lnTo>
                    <a:pt x="394438" y="3025"/>
                  </a:lnTo>
                  <a:lnTo>
                    <a:pt x="360718" y="33962"/>
                  </a:lnTo>
                  <a:lnTo>
                    <a:pt x="321230" y="26621"/>
                  </a:lnTo>
                  <a:lnTo>
                    <a:pt x="283476" y="67158"/>
                  </a:lnTo>
                  <a:lnTo>
                    <a:pt x="252015" y="56227"/>
                  </a:lnTo>
                  <a:lnTo>
                    <a:pt x="248990" y="37149"/>
                  </a:lnTo>
                  <a:lnTo>
                    <a:pt x="220069" y="17425"/>
                  </a:lnTo>
                  <a:lnTo>
                    <a:pt x="195828" y="43401"/>
                  </a:lnTo>
                  <a:lnTo>
                    <a:pt x="150693" y="34164"/>
                  </a:lnTo>
                  <a:lnTo>
                    <a:pt x="118424" y="72886"/>
                  </a:lnTo>
                  <a:lnTo>
                    <a:pt x="114593" y="102492"/>
                  </a:lnTo>
                  <a:lnTo>
                    <a:pt x="62358" y="146376"/>
                  </a:lnTo>
                  <a:lnTo>
                    <a:pt x="25976" y="137906"/>
                  </a:lnTo>
                  <a:lnTo>
                    <a:pt x="3025" y="209945"/>
                  </a:lnTo>
                  <a:lnTo>
                    <a:pt x="36100" y="243827"/>
                  </a:lnTo>
                  <a:lnTo>
                    <a:pt x="98337" y="266132"/>
                  </a:lnTo>
                  <a:lnTo>
                    <a:pt x="179250" y="258347"/>
                  </a:lnTo>
                  <a:lnTo>
                    <a:pt x="186833" y="221279"/>
                  </a:lnTo>
                  <a:lnTo>
                    <a:pt x="240681" y="210510"/>
                  </a:lnTo>
                  <a:lnTo>
                    <a:pt x="260243" y="185381"/>
                  </a:lnTo>
                  <a:lnTo>
                    <a:pt x="293116" y="194496"/>
                  </a:lnTo>
                  <a:lnTo>
                    <a:pt x="322037" y="177596"/>
                  </a:lnTo>
                  <a:lnTo>
                    <a:pt x="333855" y="131251"/>
                  </a:lnTo>
                  <a:lnTo>
                    <a:pt x="405369" y="127580"/>
                  </a:lnTo>
                  <a:lnTo>
                    <a:pt x="433443" y="114996"/>
                  </a:lnTo>
                  <a:lnTo>
                    <a:pt x="467002" y="141012"/>
                  </a:lnTo>
                  <a:lnTo>
                    <a:pt x="487290" y="128105"/>
                  </a:lnTo>
                  <a:lnTo>
                    <a:pt x="508426" y="38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orme libre : forme 1528">
              <a:extLst>
                <a:ext uri="{FF2B5EF4-FFF2-40B4-BE49-F238E27FC236}">
                  <a16:creationId xmlns:a16="http://schemas.microsoft.com/office/drawing/2014/main" id="{9DAF5231-9FCC-4E82-870C-47603258704D}"/>
                </a:ext>
              </a:extLst>
            </p:cNvPr>
            <p:cNvSpPr/>
            <p:nvPr/>
          </p:nvSpPr>
          <p:spPr>
            <a:xfrm>
              <a:off x="5380008" y="4870501"/>
              <a:ext cx="427554" cy="705867"/>
            </a:xfrm>
            <a:custGeom>
              <a:avLst/>
              <a:gdLst>
                <a:gd name="connsiteX0" fmla="*/ 171223 w 427553"/>
                <a:gd name="connsiteY0" fmla="*/ 635159 h 705866"/>
                <a:gd name="connsiteX1" fmla="*/ 212768 w 427553"/>
                <a:gd name="connsiteY1" fmla="*/ 588451 h 705866"/>
                <a:gd name="connsiteX2" fmla="*/ 242011 w 427553"/>
                <a:gd name="connsiteY2" fmla="*/ 583893 h 705866"/>
                <a:gd name="connsiteX3" fmla="*/ 249191 w 427553"/>
                <a:gd name="connsiteY3" fmla="*/ 574172 h 705866"/>
                <a:gd name="connsiteX4" fmla="*/ 231766 w 427553"/>
                <a:gd name="connsiteY4" fmla="*/ 550414 h 705866"/>
                <a:gd name="connsiteX5" fmla="*/ 217246 w 427553"/>
                <a:gd name="connsiteY5" fmla="*/ 510967 h 705866"/>
                <a:gd name="connsiteX6" fmla="*/ 230032 w 427553"/>
                <a:gd name="connsiteY6" fmla="*/ 478376 h 705866"/>
                <a:gd name="connsiteX7" fmla="*/ 268391 w 427553"/>
                <a:gd name="connsiteY7" fmla="*/ 464097 h 705866"/>
                <a:gd name="connsiteX8" fmla="*/ 269520 w 427553"/>
                <a:gd name="connsiteY8" fmla="*/ 449052 h 705866"/>
                <a:gd name="connsiteX9" fmla="*/ 252458 w 427553"/>
                <a:gd name="connsiteY9" fmla="*/ 435580 h 705866"/>
                <a:gd name="connsiteX10" fmla="*/ 249554 w 427553"/>
                <a:gd name="connsiteY10" fmla="*/ 390082 h 705866"/>
                <a:gd name="connsiteX11" fmla="*/ 235275 w 427553"/>
                <a:gd name="connsiteY11" fmla="*/ 364348 h 705866"/>
                <a:gd name="connsiteX12" fmla="*/ 237454 w 427553"/>
                <a:gd name="connsiteY12" fmla="*/ 342487 h 705866"/>
                <a:gd name="connsiteX13" fmla="*/ 291422 w 427553"/>
                <a:gd name="connsiteY13" fmla="*/ 356200 h 705866"/>
                <a:gd name="connsiteX14" fmla="*/ 309815 w 427553"/>
                <a:gd name="connsiteY14" fmla="*/ 318648 h 705866"/>
                <a:gd name="connsiteX15" fmla="*/ 301869 w 427553"/>
                <a:gd name="connsiteY15" fmla="*/ 300135 h 705866"/>
                <a:gd name="connsiteX16" fmla="*/ 307516 w 427553"/>
                <a:gd name="connsiteY16" fmla="*/ 277547 h 705866"/>
                <a:gd name="connsiteX17" fmla="*/ 332322 w 427553"/>
                <a:gd name="connsiteY17" fmla="*/ 271133 h 705866"/>
                <a:gd name="connsiteX18" fmla="*/ 344866 w 427553"/>
                <a:gd name="connsiteY18" fmla="*/ 208412 h 705866"/>
                <a:gd name="connsiteX19" fmla="*/ 338655 w 427553"/>
                <a:gd name="connsiteY19" fmla="*/ 175337 h 705866"/>
                <a:gd name="connsiteX20" fmla="*/ 378425 w 427553"/>
                <a:gd name="connsiteY20" fmla="*/ 142908 h 705866"/>
                <a:gd name="connsiteX21" fmla="*/ 425053 w 427553"/>
                <a:gd name="connsiteY21" fmla="*/ 116125 h 705866"/>
                <a:gd name="connsiteX22" fmla="*/ 400811 w 427553"/>
                <a:gd name="connsiteY22" fmla="*/ 95554 h 705866"/>
                <a:gd name="connsiteX23" fmla="*/ 399924 w 427553"/>
                <a:gd name="connsiteY23" fmla="*/ 64294 h 705866"/>
                <a:gd name="connsiteX24" fmla="*/ 355716 w 427553"/>
                <a:gd name="connsiteY24" fmla="*/ 49572 h 705866"/>
                <a:gd name="connsiteX25" fmla="*/ 324094 w 427553"/>
                <a:gd name="connsiteY25" fmla="*/ 62600 h 705866"/>
                <a:gd name="connsiteX26" fmla="*/ 274602 w 427553"/>
                <a:gd name="connsiteY26" fmla="*/ 45458 h 705866"/>
                <a:gd name="connsiteX27" fmla="*/ 240882 w 427553"/>
                <a:gd name="connsiteY27" fmla="*/ 49411 h 705866"/>
                <a:gd name="connsiteX28" fmla="*/ 226160 w 427553"/>
                <a:gd name="connsiteY28" fmla="*/ 34688 h 705866"/>
                <a:gd name="connsiteX29" fmla="*/ 238865 w 427553"/>
                <a:gd name="connsiteY29" fmla="*/ 9277 h 705866"/>
                <a:gd name="connsiteX30" fmla="*/ 231282 w 427553"/>
                <a:gd name="connsiteY30" fmla="*/ 3025 h 705866"/>
                <a:gd name="connsiteX31" fmla="*/ 166867 w 427553"/>
                <a:gd name="connsiteY31" fmla="*/ 12221 h 705866"/>
                <a:gd name="connsiteX32" fmla="*/ 164326 w 427553"/>
                <a:gd name="connsiteY32" fmla="*/ 16900 h 705866"/>
                <a:gd name="connsiteX33" fmla="*/ 164931 w 427553"/>
                <a:gd name="connsiteY33" fmla="*/ 23516 h 705866"/>
                <a:gd name="connsiteX34" fmla="*/ 168521 w 427553"/>
                <a:gd name="connsiteY34" fmla="*/ 32833 h 705866"/>
                <a:gd name="connsiteX35" fmla="*/ 171828 w 427553"/>
                <a:gd name="connsiteY35" fmla="*/ 34930 h 705866"/>
                <a:gd name="connsiteX36" fmla="*/ 168238 w 427553"/>
                <a:gd name="connsiteY36" fmla="*/ 35818 h 705866"/>
                <a:gd name="connsiteX37" fmla="*/ 165818 w 427553"/>
                <a:gd name="connsiteY37" fmla="*/ 41222 h 705866"/>
                <a:gd name="connsiteX38" fmla="*/ 165536 w 427553"/>
                <a:gd name="connsiteY38" fmla="*/ 98579 h 705866"/>
                <a:gd name="connsiteX39" fmla="*/ 165536 w 427553"/>
                <a:gd name="connsiteY39" fmla="*/ 128629 h 705866"/>
                <a:gd name="connsiteX40" fmla="*/ 155008 w 427553"/>
                <a:gd name="connsiteY40" fmla="*/ 155371 h 705866"/>
                <a:gd name="connsiteX41" fmla="*/ 152306 w 427553"/>
                <a:gd name="connsiteY41" fmla="*/ 167996 h 705866"/>
                <a:gd name="connsiteX42" fmla="*/ 147788 w 427553"/>
                <a:gd name="connsiteY42" fmla="*/ 175821 h 705866"/>
                <a:gd name="connsiteX43" fmla="*/ 142383 w 427553"/>
                <a:gd name="connsiteY43" fmla="*/ 178806 h 705866"/>
                <a:gd name="connsiteX44" fmla="*/ 116851 w 427553"/>
                <a:gd name="connsiteY44" fmla="*/ 231081 h 705866"/>
                <a:gd name="connsiteX45" fmla="*/ 113261 w 427553"/>
                <a:gd name="connsiteY45" fmla="*/ 237091 h 705866"/>
                <a:gd name="connsiteX46" fmla="*/ 118061 w 427553"/>
                <a:gd name="connsiteY46" fmla="*/ 248505 h 705866"/>
                <a:gd name="connsiteX47" fmla="*/ 112656 w 427553"/>
                <a:gd name="connsiteY47" fmla="*/ 250925 h 705866"/>
                <a:gd name="connsiteX48" fmla="*/ 76597 w 427553"/>
                <a:gd name="connsiteY48" fmla="*/ 304693 h 705866"/>
                <a:gd name="connsiteX49" fmla="*/ 66674 w 427553"/>
                <a:gd name="connsiteY49" fmla="*/ 323004 h 705866"/>
                <a:gd name="connsiteX50" fmla="*/ 59454 w 427553"/>
                <a:gd name="connsiteY50" fmla="*/ 324820 h 705866"/>
                <a:gd name="connsiteX51" fmla="*/ 52557 w 427553"/>
                <a:gd name="connsiteY51" fmla="*/ 332927 h 705866"/>
                <a:gd name="connsiteX52" fmla="*/ 33922 w 427553"/>
                <a:gd name="connsiteY52" fmla="*/ 338049 h 705866"/>
                <a:gd name="connsiteX53" fmla="*/ 36624 w 427553"/>
                <a:gd name="connsiteY53" fmla="*/ 349465 h 705866"/>
                <a:gd name="connsiteX54" fmla="*/ 21620 w 427553"/>
                <a:gd name="connsiteY54" fmla="*/ 374997 h 705866"/>
                <a:gd name="connsiteX55" fmla="*/ 20127 w 427553"/>
                <a:gd name="connsiteY55" fmla="*/ 391211 h 705866"/>
                <a:gd name="connsiteX56" fmla="*/ 3025 w 427553"/>
                <a:gd name="connsiteY56" fmla="*/ 411702 h 705866"/>
                <a:gd name="connsiteX57" fmla="*/ 3025 w 427553"/>
                <a:gd name="connsiteY57" fmla="*/ 425537 h 705866"/>
                <a:gd name="connsiteX58" fmla="*/ 20450 w 427553"/>
                <a:gd name="connsiteY58" fmla="*/ 431265 h 705866"/>
                <a:gd name="connsiteX59" fmla="*/ 40295 w 427553"/>
                <a:gd name="connsiteY59" fmla="*/ 431547 h 705866"/>
                <a:gd name="connsiteX60" fmla="*/ 49895 w 427553"/>
                <a:gd name="connsiteY60" fmla="*/ 418317 h 705866"/>
                <a:gd name="connsiteX61" fmla="*/ 71514 w 427553"/>
                <a:gd name="connsiteY61" fmla="*/ 395769 h 705866"/>
                <a:gd name="connsiteX62" fmla="*/ 74217 w 427553"/>
                <a:gd name="connsiteY62" fmla="*/ 395769 h 705866"/>
                <a:gd name="connsiteX63" fmla="*/ 63689 w 427553"/>
                <a:gd name="connsiteY63" fmla="*/ 408676 h 705866"/>
                <a:gd name="connsiteX64" fmla="*/ 61269 w 427553"/>
                <a:gd name="connsiteY64" fmla="*/ 428522 h 705866"/>
                <a:gd name="connsiteX65" fmla="*/ 48362 w 427553"/>
                <a:gd name="connsiteY65" fmla="*/ 433322 h 705866"/>
                <a:gd name="connsiteX66" fmla="*/ 43239 w 427553"/>
                <a:gd name="connsiteY66" fmla="*/ 440541 h 705866"/>
                <a:gd name="connsiteX67" fmla="*/ 30614 w 427553"/>
                <a:gd name="connsiteY67" fmla="*/ 434854 h 705866"/>
                <a:gd name="connsiteX68" fmla="*/ 23717 w 427553"/>
                <a:gd name="connsiteY68" fmla="*/ 436669 h 705866"/>
                <a:gd name="connsiteX69" fmla="*/ 26137 w 427553"/>
                <a:gd name="connsiteY69" fmla="*/ 442961 h 705866"/>
                <a:gd name="connsiteX70" fmla="*/ 27952 w 427553"/>
                <a:gd name="connsiteY70" fmla="*/ 452884 h 705866"/>
                <a:gd name="connsiteX71" fmla="*/ 23435 w 427553"/>
                <a:gd name="connsiteY71" fmla="*/ 471801 h 705866"/>
                <a:gd name="connsiteX72" fmla="*/ 58567 w 427553"/>
                <a:gd name="connsiteY72" fmla="*/ 470309 h 705866"/>
                <a:gd name="connsiteX73" fmla="*/ 65464 w 427553"/>
                <a:gd name="connsiteY73" fmla="*/ 472406 h 705866"/>
                <a:gd name="connsiteX74" fmla="*/ 69659 w 427553"/>
                <a:gd name="connsiteY74" fmla="*/ 471519 h 705866"/>
                <a:gd name="connsiteX75" fmla="*/ 75387 w 427553"/>
                <a:gd name="connsiteY75" fmla="*/ 473334 h 705866"/>
                <a:gd name="connsiteX76" fmla="*/ 78694 w 427553"/>
                <a:gd name="connsiteY76" fmla="*/ 483256 h 705866"/>
                <a:gd name="connsiteX77" fmla="*/ 70264 w 427553"/>
                <a:gd name="connsiteY77" fmla="*/ 478457 h 705866"/>
                <a:gd name="connsiteX78" fmla="*/ 61915 w 427553"/>
                <a:gd name="connsiteY78" fmla="*/ 480473 h 705866"/>
                <a:gd name="connsiteX79" fmla="*/ 61310 w 427553"/>
                <a:gd name="connsiteY79" fmla="*/ 513831 h 705866"/>
                <a:gd name="connsiteX80" fmla="*/ 42392 w 427553"/>
                <a:gd name="connsiteY80" fmla="*/ 544485 h 705866"/>
                <a:gd name="connsiteX81" fmla="*/ 51105 w 427553"/>
                <a:gd name="connsiteY81" fmla="*/ 554408 h 705866"/>
                <a:gd name="connsiteX82" fmla="*/ 45700 w 427553"/>
                <a:gd name="connsiteY82" fmla="*/ 580545 h 705866"/>
                <a:gd name="connsiteX83" fmla="*/ 41182 w 427553"/>
                <a:gd name="connsiteY83" fmla="*/ 591073 h 705866"/>
                <a:gd name="connsiteX84" fmla="*/ 35172 w 427553"/>
                <a:gd name="connsiteY84" fmla="*/ 616887 h 705866"/>
                <a:gd name="connsiteX85" fmla="*/ 5728 w 427553"/>
                <a:gd name="connsiteY85" fmla="*/ 663434 h 705866"/>
                <a:gd name="connsiteX86" fmla="*/ 3913 w 427553"/>
                <a:gd name="connsiteY86" fmla="*/ 670331 h 705866"/>
                <a:gd name="connsiteX87" fmla="*/ 10810 w 427553"/>
                <a:gd name="connsiteY87" fmla="*/ 670936 h 705866"/>
                <a:gd name="connsiteX88" fmla="*/ 18917 w 427553"/>
                <a:gd name="connsiteY88" fmla="*/ 669444 h 705866"/>
                <a:gd name="connsiteX89" fmla="*/ 51347 w 427553"/>
                <a:gd name="connsiteY89" fmla="*/ 666742 h 705866"/>
                <a:gd name="connsiteX90" fmla="*/ 69054 w 427553"/>
                <a:gd name="connsiteY90" fmla="*/ 678156 h 705866"/>
                <a:gd name="connsiteX91" fmla="*/ 98781 w 427553"/>
                <a:gd name="connsiteY91" fmla="*/ 686264 h 705866"/>
                <a:gd name="connsiteX92" fmla="*/ 123103 w 427553"/>
                <a:gd name="connsiteY92" fmla="*/ 703971 h 705866"/>
                <a:gd name="connsiteX93" fmla="*/ 131211 w 427553"/>
                <a:gd name="connsiteY93" fmla="*/ 705786 h 705866"/>
                <a:gd name="connsiteX94" fmla="*/ 170578 w 427553"/>
                <a:gd name="connsiteY94" fmla="*/ 691669 h 705866"/>
                <a:gd name="connsiteX95" fmla="*/ 174369 w 427553"/>
                <a:gd name="connsiteY95" fmla="*/ 691790 h 705866"/>
                <a:gd name="connsiteX96" fmla="*/ 171223 w 427553"/>
                <a:gd name="connsiteY96" fmla="*/ 635159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27553" h="705866">
                  <a:moveTo>
                    <a:pt x="171223" y="635159"/>
                  </a:moveTo>
                  <a:lnTo>
                    <a:pt x="212768" y="588451"/>
                  </a:lnTo>
                  <a:lnTo>
                    <a:pt x="242011" y="583893"/>
                  </a:lnTo>
                  <a:lnTo>
                    <a:pt x="249191" y="574172"/>
                  </a:lnTo>
                  <a:lnTo>
                    <a:pt x="231766" y="550414"/>
                  </a:lnTo>
                  <a:lnTo>
                    <a:pt x="217246" y="510967"/>
                  </a:lnTo>
                  <a:lnTo>
                    <a:pt x="230032" y="478376"/>
                  </a:lnTo>
                  <a:lnTo>
                    <a:pt x="268391" y="464097"/>
                  </a:lnTo>
                  <a:lnTo>
                    <a:pt x="269520" y="449052"/>
                  </a:lnTo>
                  <a:lnTo>
                    <a:pt x="252458" y="435580"/>
                  </a:lnTo>
                  <a:lnTo>
                    <a:pt x="249554" y="390082"/>
                  </a:lnTo>
                  <a:lnTo>
                    <a:pt x="235275" y="364348"/>
                  </a:lnTo>
                  <a:lnTo>
                    <a:pt x="237454" y="342487"/>
                  </a:lnTo>
                  <a:lnTo>
                    <a:pt x="291422" y="356200"/>
                  </a:lnTo>
                  <a:lnTo>
                    <a:pt x="309815" y="318648"/>
                  </a:lnTo>
                  <a:lnTo>
                    <a:pt x="301869" y="300135"/>
                  </a:lnTo>
                  <a:lnTo>
                    <a:pt x="307516" y="277547"/>
                  </a:lnTo>
                  <a:lnTo>
                    <a:pt x="332322" y="271133"/>
                  </a:lnTo>
                  <a:lnTo>
                    <a:pt x="344866" y="208412"/>
                  </a:lnTo>
                  <a:lnTo>
                    <a:pt x="338655" y="175337"/>
                  </a:lnTo>
                  <a:lnTo>
                    <a:pt x="378425" y="142908"/>
                  </a:lnTo>
                  <a:lnTo>
                    <a:pt x="425053" y="116125"/>
                  </a:lnTo>
                  <a:lnTo>
                    <a:pt x="400811" y="95554"/>
                  </a:lnTo>
                  <a:lnTo>
                    <a:pt x="399924" y="64294"/>
                  </a:lnTo>
                  <a:lnTo>
                    <a:pt x="355716" y="49572"/>
                  </a:lnTo>
                  <a:lnTo>
                    <a:pt x="324094" y="62600"/>
                  </a:lnTo>
                  <a:lnTo>
                    <a:pt x="274602" y="45458"/>
                  </a:lnTo>
                  <a:lnTo>
                    <a:pt x="240882" y="49411"/>
                  </a:lnTo>
                  <a:lnTo>
                    <a:pt x="226160" y="34688"/>
                  </a:lnTo>
                  <a:lnTo>
                    <a:pt x="238865" y="9277"/>
                  </a:lnTo>
                  <a:lnTo>
                    <a:pt x="231282" y="3025"/>
                  </a:lnTo>
                  <a:lnTo>
                    <a:pt x="166867" y="12221"/>
                  </a:lnTo>
                  <a:lnTo>
                    <a:pt x="164326" y="16900"/>
                  </a:lnTo>
                  <a:lnTo>
                    <a:pt x="164931" y="23516"/>
                  </a:lnTo>
                  <a:lnTo>
                    <a:pt x="168521" y="32833"/>
                  </a:lnTo>
                  <a:lnTo>
                    <a:pt x="171828" y="34930"/>
                  </a:lnTo>
                  <a:lnTo>
                    <a:pt x="168238" y="35818"/>
                  </a:lnTo>
                  <a:lnTo>
                    <a:pt x="165818" y="41222"/>
                  </a:lnTo>
                  <a:lnTo>
                    <a:pt x="165536" y="98579"/>
                  </a:lnTo>
                  <a:lnTo>
                    <a:pt x="165536" y="128629"/>
                  </a:lnTo>
                  <a:lnTo>
                    <a:pt x="155008" y="155371"/>
                  </a:lnTo>
                  <a:lnTo>
                    <a:pt x="152306" y="167996"/>
                  </a:lnTo>
                  <a:lnTo>
                    <a:pt x="147788" y="175821"/>
                  </a:lnTo>
                  <a:lnTo>
                    <a:pt x="142383" y="178806"/>
                  </a:lnTo>
                  <a:lnTo>
                    <a:pt x="116851" y="231081"/>
                  </a:lnTo>
                  <a:lnTo>
                    <a:pt x="113261" y="237091"/>
                  </a:lnTo>
                  <a:lnTo>
                    <a:pt x="118061" y="248505"/>
                  </a:lnTo>
                  <a:lnTo>
                    <a:pt x="112656" y="250925"/>
                  </a:lnTo>
                  <a:lnTo>
                    <a:pt x="76597" y="304693"/>
                  </a:lnTo>
                  <a:lnTo>
                    <a:pt x="66674" y="323004"/>
                  </a:lnTo>
                  <a:lnTo>
                    <a:pt x="59454" y="324820"/>
                  </a:lnTo>
                  <a:lnTo>
                    <a:pt x="52557" y="332927"/>
                  </a:lnTo>
                  <a:lnTo>
                    <a:pt x="33922" y="338049"/>
                  </a:lnTo>
                  <a:lnTo>
                    <a:pt x="36624" y="349465"/>
                  </a:lnTo>
                  <a:lnTo>
                    <a:pt x="21620" y="374997"/>
                  </a:lnTo>
                  <a:lnTo>
                    <a:pt x="20127" y="391211"/>
                  </a:lnTo>
                  <a:lnTo>
                    <a:pt x="3025" y="411702"/>
                  </a:lnTo>
                  <a:lnTo>
                    <a:pt x="3025" y="425537"/>
                  </a:lnTo>
                  <a:lnTo>
                    <a:pt x="20450" y="431265"/>
                  </a:lnTo>
                  <a:lnTo>
                    <a:pt x="40295" y="431547"/>
                  </a:lnTo>
                  <a:lnTo>
                    <a:pt x="49895" y="418317"/>
                  </a:lnTo>
                  <a:lnTo>
                    <a:pt x="71514" y="395769"/>
                  </a:lnTo>
                  <a:lnTo>
                    <a:pt x="74217" y="395769"/>
                  </a:lnTo>
                  <a:lnTo>
                    <a:pt x="63689" y="408676"/>
                  </a:lnTo>
                  <a:lnTo>
                    <a:pt x="61269" y="428522"/>
                  </a:lnTo>
                  <a:lnTo>
                    <a:pt x="48362" y="433322"/>
                  </a:lnTo>
                  <a:lnTo>
                    <a:pt x="43239" y="440541"/>
                  </a:lnTo>
                  <a:lnTo>
                    <a:pt x="30614" y="434854"/>
                  </a:lnTo>
                  <a:lnTo>
                    <a:pt x="23717" y="436669"/>
                  </a:lnTo>
                  <a:lnTo>
                    <a:pt x="26137" y="442961"/>
                  </a:lnTo>
                  <a:lnTo>
                    <a:pt x="27952" y="452884"/>
                  </a:lnTo>
                  <a:lnTo>
                    <a:pt x="23435" y="471801"/>
                  </a:lnTo>
                  <a:cubicBezTo>
                    <a:pt x="23435" y="471801"/>
                    <a:pt x="57397" y="470309"/>
                    <a:pt x="58567" y="470309"/>
                  </a:cubicBezTo>
                  <a:cubicBezTo>
                    <a:pt x="59777" y="470309"/>
                    <a:pt x="65464" y="472406"/>
                    <a:pt x="65464" y="472406"/>
                  </a:cubicBezTo>
                  <a:lnTo>
                    <a:pt x="69659" y="471519"/>
                  </a:lnTo>
                  <a:lnTo>
                    <a:pt x="75387" y="473334"/>
                  </a:lnTo>
                  <a:lnTo>
                    <a:pt x="78694" y="483256"/>
                  </a:lnTo>
                  <a:lnTo>
                    <a:pt x="70264" y="478457"/>
                  </a:lnTo>
                  <a:lnTo>
                    <a:pt x="61915" y="480473"/>
                  </a:lnTo>
                  <a:lnTo>
                    <a:pt x="61310" y="513831"/>
                  </a:lnTo>
                  <a:lnTo>
                    <a:pt x="42392" y="544485"/>
                  </a:lnTo>
                  <a:lnTo>
                    <a:pt x="51105" y="554408"/>
                  </a:lnTo>
                  <a:lnTo>
                    <a:pt x="45700" y="580545"/>
                  </a:lnTo>
                  <a:lnTo>
                    <a:pt x="41182" y="591073"/>
                  </a:lnTo>
                  <a:lnTo>
                    <a:pt x="35172" y="616887"/>
                  </a:lnTo>
                  <a:lnTo>
                    <a:pt x="5728" y="663434"/>
                  </a:lnTo>
                  <a:lnTo>
                    <a:pt x="3913" y="670331"/>
                  </a:lnTo>
                  <a:lnTo>
                    <a:pt x="10810" y="670936"/>
                  </a:lnTo>
                  <a:lnTo>
                    <a:pt x="18917" y="669444"/>
                  </a:lnTo>
                  <a:lnTo>
                    <a:pt x="51347" y="666742"/>
                  </a:lnTo>
                  <a:lnTo>
                    <a:pt x="69054" y="678156"/>
                  </a:lnTo>
                  <a:lnTo>
                    <a:pt x="98781" y="686264"/>
                  </a:lnTo>
                  <a:lnTo>
                    <a:pt x="123103" y="703971"/>
                  </a:lnTo>
                  <a:lnTo>
                    <a:pt x="131211" y="705786"/>
                  </a:lnTo>
                  <a:lnTo>
                    <a:pt x="170578" y="691669"/>
                  </a:lnTo>
                  <a:lnTo>
                    <a:pt x="174369" y="691790"/>
                  </a:lnTo>
                  <a:lnTo>
                    <a:pt x="171223" y="635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orme libre : forme 1529">
              <a:extLst>
                <a:ext uri="{FF2B5EF4-FFF2-40B4-BE49-F238E27FC236}">
                  <a16:creationId xmlns:a16="http://schemas.microsoft.com/office/drawing/2014/main" id="{FA2CC570-D005-457A-929C-7DA5949F32C1}"/>
                </a:ext>
              </a:extLst>
            </p:cNvPr>
            <p:cNvSpPr/>
            <p:nvPr/>
          </p:nvSpPr>
          <p:spPr>
            <a:xfrm>
              <a:off x="5539856" y="4638533"/>
              <a:ext cx="1286694" cy="1129387"/>
            </a:xfrm>
            <a:custGeom>
              <a:avLst/>
              <a:gdLst>
                <a:gd name="connsiteX0" fmla="*/ 1276651 w 1286694"/>
                <a:gd name="connsiteY0" fmla="*/ 385645 h 1129386"/>
                <a:gd name="connsiteX1" fmla="*/ 1276610 w 1286694"/>
                <a:gd name="connsiteY1" fmla="*/ 385363 h 1129386"/>
                <a:gd name="connsiteX2" fmla="*/ 1264913 w 1286694"/>
                <a:gd name="connsiteY2" fmla="*/ 384234 h 1129386"/>
                <a:gd name="connsiteX3" fmla="*/ 1208565 w 1286694"/>
                <a:gd name="connsiteY3" fmla="*/ 403352 h 1129386"/>
                <a:gd name="connsiteX4" fmla="*/ 1174360 w 1286694"/>
                <a:gd name="connsiteY4" fmla="*/ 386734 h 1129386"/>
                <a:gd name="connsiteX5" fmla="*/ 1149877 w 1286694"/>
                <a:gd name="connsiteY5" fmla="*/ 395931 h 1129386"/>
                <a:gd name="connsiteX6" fmla="*/ 1130677 w 1286694"/>
                <a:gd name="connsiteY6" fmla="*/ 373141 h 1129386"/>
                <a:gd name="connsiteX7" fmla="*/ 1129145 w 1286694"/>
                <a:gd name="connsiteY7" fmla="*/ 370600 h 1129386"/>
                <a:gd name="connsiteX8" fmla="*/ 1116439 w 1286694"/>
                <a:gd name="connsiteY8" fmla="*/ 385968 h 1129386"/>
                <a:gd name="connsiteX9" fmla="*/ 1074652 w 1286694"/>
                <a:gd name="connsiteY9" fmla="*/ 361807 h 1129386"/>
                <a:gd name="connsiteX10" fmla="*/ 1071022 w 1286694"/>
                <a:gd name="connsiteY10" fmla="*/ 332846 h 1129386"/>
                <a:gd name="connsiteX11" fmla="*/ 1029073 w 1286694"/>
                <a:gd name="connsiteY11" fmla="*/ 309775 h 1129386"/>
                <a:gd name="connsiteX12" fmla="*/ 1001363 w 1286694"/>
                <a:gd name="connsiteY12" fmla="*/ 332120 h 1129386"/>
                <a:gd name="connsiteX13" fmla="*/ 926783 w 1286694"/>
                <a:gd name="connsiteY13" fmla="*/ 311388 h 1129386"/>
                <a:gd name="connsiteX14" fmla="*/ 920531 w 1286694"/>
                <a:gd name="connsiteY14" fmla="*/ 299772 h 1129386"/>
                <a:gd name="connsiteX15" fmla="*/ 885116 w 1286694"/>
                <a:gd name="connsiteY15" fmla="*/ 293721 h 1129386"/>
                <a:gd name="connsiteX16" fmla="*/ 799122 w 1286694"/>
                <a:gd name="connsiteY16" fmla="*/ 244714 h 1129386"/>
                <a:gd name="connsiteX17" fmla="*/ 802147 w 1286694"/>
                <a:gd name="connsiteY17" fmla="*/ 216439 h 1129386"/>
                <a:gd name="connsiteX18" fmla="*/ 796339 w 1286694"/>
                <a:gd name="connsiteY18" fmla="*/ 208533 h 1129386"/>
                <a:gd name="connsiteX19" fmla="*/ 772743 w 1286694"/>
                <a:gd name="connsiteY19" fmla="*/ 207565 h 1129386"/>
                <a:gd name="connsiteX20" fmla="*/ 761771 w 1286694"/>
                <a:gd name="connsiteY20" fmla="*/ 181267 h 1129386"/>
                <a:gd name="connsiteX21" fmla="*/ 753462 w 1286694"/>
                <a:gd name="connsiteY21" fmla="*/ 182961 h 1129386"/>
                <a:gd name="connsiteX22" fmla="*/ 722525 w 1286694"/>
                <a:gd name="connsiteY22" fmla="*/ 180863 h 1129386"/>
                <a:gd name="connsiteX23" fmla="*/ 709900 w 1286694"/>
                <a:gd name="connsiteY23" fmla="*/ 174571 h 1129386"/>
                <a:gd name="connsiteX24" fmla="*/ 693080 w 1286694"/>
                <a:gd name="connsiteY24" fmla="*/ 160454 h 1129386"/>
                <a:gd name="connsiteX25" fmla="*/ 681666 w 1286694"/>
                <a:gd name="connsiteY25" fmla="*/ 158639 h 1129386"/>
                <a:gd name="connsiteX26" fmla="*/ 680173 w 1286694"/>
                <a:gd name="connsiteY26" fmla="*/ 152346 h 1129386"/>
                <a:gd name="connsiteX27" fmla="*/ 668476 w 1286694"/>
                <a:gd name="connsiteY27" fmla="*/ 152346 h 1129386"/>
                <a:gd name="connsiteX28" fmla="*/ 651333 w 1286694"/>
                <a:gd name="connsiteY28" fmla="*/ 155654 h 1129386"/>
                <a:gd name="connsiteX29" fmla="*/ 649841 w 1286694"/>
                <a:gd name="connsiteY29" fmla="*/ 160776 h 1129386"/>
                <a:gd name="connsiteX30" fmla="*/ 622816 w 1286694"/>
                <a:gd name="connsiteY30" fmla="*/ 147869 h 1129386"/>
                <a:gd name="connsiteX31" fmla="*/ 606602 w 1286694"/>
                <a:gd name="connsiteY31" fmla="*/ 144562 h 1129386"/>
                <a:gd name="connsiteX32" fmla="*/ 607207 w 1286694"/>
                <a:gd name="connsiteY32" fmla="*/ 138551 h 1129386"/>
                <a:gd name="connsiteX33" fmla="*/ 602084 w 1286694"/>
                <a:gd name="connsiteY33" fmla="*/ 131049 h 1129386"/>
                <a:gd name="connsiteX34" fmla="*/ 580142 w 1286694"/>
                <a:gd name="connsiteY34" fmla="*/ 129234 h 1129386"/>
                <a:gd name="connsiteX35" fmla="*/ 576552 w 1286694"/>
                <a:gd name="connsiteY35" fmla="*/ 135526 h 1129386"/>
                <a:gd name="connsiteX36" fmla="*/ 572034 w 1286694"/>
                <a:gd name="connsiteY36" fmla="*/ 135809 h 1129386"/>
                <a:gd name="connsiteX37" fmla="*/ 570219 w 1286694"/>
                <a:gd name="connsiteY37" fmla="*/ 132501 h 1129386"/>
                <a:gd name="connsiteX38" fmla="*/ 573809 w 1286694"/>
                <a:gd name="connsiteY38" fmla="*/ 127984 h 1129386"/>
                <a:gd name="connsiteX39" fmla="*/ 558804 w 1286694"/>
                <a:gd name="connsiteY39" fmla="*/ 128589 h 1129386"/>
                <a:gd name="connsiteX40" fmla="*/ 529077 w 1286694"/>
                <a:gd name="connsiteY40" fmla="*/ 132179 h 1129386"/>
                <a:gd name="connsiteX41" fmla="*/ 502658 w 1286694"/>
                <a:gd name="connsiteY41" fmla="*/ 129194 h 1129386"/>
                <a:gd name="connsiteX42" fmla="*/ 466316 w 1286694"/>
                <a:gd name="connsiteY42" fmla="*/ 109954 h 1129386"/>
                <a:gd name="connsiteX43" fmla="*/ 438968 w 1286694"/>
                <a:gd name="connsiteY43" fmla="*/ 101524 h 1129386"/>
                <a:gd name="connsiteX44" fmla="*/ 413436 w 1286694"/>
                <a:gd name="connsiteY44" fmla="*/ 91319 h 1129386"/>
                <a:gd name="connsiteX45" fmla="*/ 409241 w 1286694"/>
                <a:gd name="connsiteY45" fmla="*/ 85309 h 1129386"/>
                <a:gd name="connsiteX46" fmla="*/ 390001 w 1286694"/>
                <a:gd name="connsiteY46" fmla="*/ 81396 h 1129386"/>
                <a:gd name="connsiteX47" fmla="*/ 376489 w 1286694"/>
                <a:gd name="connsiteY47" fmla="*/ 65182 h 1129386"/>
                <a:gd name="connsiteX48" fmla="*/ 368059 w 1286694"/>
                <a:gd name="connsiteY48" fmla="*/ 64900 h 1129386"/>
                <a:gd name="connsiteX49" fmla="*/ 362049 w 1286694"/>
                <a:gd name="connsiteY49" fmla="*/ 69699 h 1129386"/>
                <a:gd name="connsiteX50" fmla="*/ 345512 w 1286694"/>
                <a:gd name="connsiteY50" fmla="*/ 69417 h 1129386"/>
                <a:gd name="connsiteX51" fmla="*/ 335589 w 1286694"/>
                <a:gd name="connsiteY51" fmla="*/ 65504 h 1129386"/>
                <a:gd name="connsiteX52" fmla="*/ 304652 w 1286694"/>
                <a:gd name="connsiteY52" fmla="*/ 64617 h 1129386"/>
                <a:gd name="connsiteX53" fmla="*/ 284807 w 1286694"/>
                <a:gd name="connsiteY53" fmla="*/ 56187 h 1129386"/>
                <a:gd name="connsiteX54" fmla="*/ 251773 w 1286694"/>
                <a:gd name="connsiteY54" fmla="*/ 52275 h 1129386"/>
                <a:gd name="connsiteX55" fmla="*/ 247255 w 1286694"/>
                <a:gd name="connsiteY55" fmla="*/ 58002 h 1129386"/>
                <a:gd name="connsiteX56" fmla="*/ 248142 w 1286694"/>
                <a:gd name="connsiteY56" fmla="*/ 50500 h 1129386"/>
                <a:gd name="connsiteX57" fmla="*/ 237615 w 1286694"/>
                <a:gd name="connsiteY57" fmla="*/ 47797 h 1129386"/>
                <a:gd name="connsiteX58" fmla="*/ 223215 w 1286694"/>
                <a:gd name="connsiteY58" fmla="*/ 38480 h 1129386"/>
                <a:gd name="connsiteX59" fmla="*/ 222610 w 1286694"/>
                <a:gd name="connsiteY59" fmla="*/ 29162 h 1129386"/>
                <a:gd name="connsiteX60" fmla="*/ 215713 w 1286694"/>
                <a:gd name="connsiteY60" fmla="*/ 21055 h 1129386"/>
                <a:gd name="connsiteX61" fmla="*/ 199498 w 1286694"/>
                <a:gd name="connsiteY61" fmla="*/ 16860 h 1129386"/>
                <a:gd name="connsiteX62" fmla="*/ 196513 w 1286694"/>
                <a:gd name="connsiteY62" fmla="*/ 13553 h 1129386"/>
                <a:gd name="connsiteX63" fmla="*/ 185986 w 1286694"/>
                <a:gd name="connsiteY63" fmla="*/ 7865 h 1129386"/>
                <a:gd name="connsiteX64" fmla="*/ 173079 w 1286694"/>
                <a:gd name="connsiteY64" fmla="*/ 14158 h 1129386"/>
                <a:gd name="connsiteX65" fmla="*/ 170658 w 1286694"/>
                <a:gd name="connsiteY65" fmla="*/ 4235 h 1129386"/>
                <a:gd name="connsiteX66" fmla="*/ 167351 w 1286694"/>
                <a:gd name="connsiteY66" fmla="*/ 3025 h 1129386"/>
                <a:gd name="connsiteX67" fmla="*/ 158356 w 1286694"/>
                <a:gd name="connsiteY67" fmla="*/ 5123 h 1129386"/>
                <a:gd name="connsiteX68" fmla="*/ 145449 w 1286694"/>
                <a:gd name="connsiteY68" fmla="*/ 13553 h 1129386"/>
                <a:gd name="connsiteX69" fmla="*/ 123224 w 1286694"/>
                <a:gd name="connsiteY69" fmla="*/ 22870 h 1129386"/>
                <a:gd name="connsiteX70" fmla="*/ 118102 w 1286694"/>
                <a:gd name="connsiteY70" fmla="*/ 29162 h 1129386"/>
                <a:gd name="connsiteX71" fmla="*/ 121409 w 1286694"/>
                <a:gd name="connsiteY71" fmla="*/ 31865 h 1129386"/>
                <a:gd name="connsiteX72" fmla="*/ 124999 w 1286694"/>
                <a:gd name="connsiteY72" fmla="*/ 35777 h 1129386"/>
                <a:gd name="connsiteX73" fmla="*/ 123506 w 1286694"/>
                <a:gd name="connsiteY73" fmla="*/ 39690 h 1129386"/>
                <a:gd name="connsiteX74" fmla="*/ 124717 w 1286694"/>
                <a:gd name="connsiteY74" fmla="*/ 45095 h 1129386"/>
                <a:gd name="connsiteX75" fmla="*/ 122619 w 1286694"/>
                <a:gd name="connsiteY75" fmla="*/ 53525 h 1129386"/>
                <a:gd name="connsiteX76" fmla="*/ 120522 w 1286694"/>
                <a:gd name="connsiteY76" fmla="*/ 52637 h 1129386"/>
                <a:gd name="connsiteX77" fmla="*/ 117214 w 1286694"/>
                <a:gd name="connsiteY77" fmla="*/ 45418 h 1129386"/>
                <a:gd name="connsiteX78" fmla="*/ 109389 w 1286694"/>
                <a:gd name="connsiteY78" fmla="*/ 43602 h 1129386"/>
                <a:gd name="connsiteX79" fmla="*/ 72160 w 1286694"/>
                <a:gd name="connsiteY79" fmla="*/ 46023 h 1129386"/>
                <a:gd name="connsiteX80" fmla="*/ 60463 w 1286694"/>
                <a:gd name="connsiteY80" fmla="*/ 38802 h 1129386"/>
                <a:gd name="connsiteX81" fmla="*/ 52032 w 1286694"/>
                <a:gd name="connsiteY81" fmla="*/ 41787 h 1129386"/>
                <a:gd name="connsiteX82" fmla="*/ 49935 w 1286694"/>
                <a:gd name="connsiteY82" fmla="*/ 48685 h 1129386"/>
                <a:gd name="connsiteX83" fmla="*/ 25613 w 1286694"/>
                <a:gd name="connsiteY83" fmla="*/ 52879 h 1129386"/>
                <a:gd name="connsiteX84" fmla="*/ 21095 w 1286694"/>
                <a:gd name="connsiteY84" fmla="*/ 61310 h 1129386"/>
                <a:gd name="connsiteX85" fmla="*/ 9963 w 1286694"/>
                <a:gd name="connsiteY85" fmla="*/ 64294 h 1129386"/>
                <a:gd name="connsiteX86" fmla="*/ 10245 w 1286694"/>
                <a:gd name="connsiteY86" fmla="*/ 72119 h 1129386"/>
                <a:gd name="connsiteX87" fmla="*/ 3025 w 1286694"/>
                <a:gd name="connsiteY87" fmla="*/ 84139 h 1129386"/>
                <a:gd name="connsiteX88" fmla="*/ 16860 w 1286694"/>
                <a:gd name="connsiteY88" fmla="*/ 85349 h 1129386"/>
                <a:gd name="connsiteX89" fmla="*/ 15650 w 1286694"/>
                <a:gd name="connsiteY89" fmla="*/ 109389 h 1129386"/>
                <a:gd name="connsiteX90" fmla="*/ 33075 w 1286694"/>
                <a:gd name="connsiteY90" fmla="*/ 108784 h 1129386"/>
                <a:gd name="connsiteX91" fmla="*/ 36987 w 1286694"/>
                <a:gd name="connsiteY91" fmla="*/ 112979 h 1129386"/>
                <a:gd name="connsiteX92" fmla="*/ 24362 w 1286694"/>
                <a:gd name="connsiteY92" fmla="*/ 121691 h 1129386"/>
                <a:gd name="connsiteX93" fmla="*/ 15045 w 1286694"/>
                <a:gd name="connsiteY93" fmla="*/ 132824 h 1129386"/>
                <a:gd name="connsiteX94" fmla="*/ 18635 w 1286694"/>
                <a:gd name="connsiteY94" fmla="*/ 141819 h 1129386"/>
                <a:gd name="connsiteX95" fmla="*/ 42957 w 1286694"/>
                <a:gd name="connsiteY95" fmla="*/ 133389 h 1129386"/>
                <a:gd name="connsiteX96" fmla="*/ 44772 w 1286694"/>
                <a:gd name="connsiteY96" fmla="*/ 138511 h 1129386"/>
                <a:gd name="connsiteX97" fmla="*/ 38762 w 1286694"/>
                <a:gd name="connsiteY97" fmla="*/ 144198 h 1129386"/>
                <a:gd name="connsiteX98" fmla="*/ 34245 w 1286694"/>
                <a:gd name="connsiteY98" fmla="*/ 157711 h 1129386"/>
                <a:gd name="connsiteX99" fmla="*/ 27347 w 1286694"/>
                <a:gd name="connsiteY99" fmla="*/ 162833 h 1129386"/>
                <a:gd name="connsiteX100" fmla="*/ 41182 w 1286694"/>
                <a:gd name="connsiteY100" fmla="*/ 170941 h 1129386"/>
                <a:gd name="connsiteX101" fmla="*/ 35172 w 1286694"/>
                <a:gd name="connsiteY101" fmla="*/ 175458 h 1129386"/>
                <a:gd name="connsiteX102" fmla="*/ 25573 w 1286694"/>
                <a:gd name="connsiteY102" fmla="*/ 179976 h 1129386"/>
                <a:gd name="connsiteX103" fmla="*/ 23152 w 1286694"/>
                <a:gd name="connsiteY103" fmla="*/ 188688 h 1129386"/>
                <a:gd name="connsiteX104" fmla="*/ 37875 w 1286694"/>
                <a:gd name="connsiteY104" fmla="*/ 189293 h 1129386"/>
                <a:gd name="connsiteX105" fmla="*/ 46305 w 1286694"/>
                <a:gd name="connsiteY105" fmla="*/ 188083 h 1129386"/>
                <a:gd name="connsiteX106" fmla="*/ 15045 w 1286694"/>
                <a:gd name="connsiteY106" fmla="*/ 206718 h 1129386"/>
                <a:gd name="connsiteX107" fmla="*/ 12222 w 1286694"/>
                <a:gd name="connsiteY107" fmla="*/ 226361 h 1129386"/>
                <a:gd name="connsiteX108" fmla="*/ 76556 w 1286694"/>
                <a:gd name="connsiteY108" fmla="*/ 217165 h 1129386"/>
                <a:gd name="connsiteX109" fmla="*/ 100515 w 1286694"/>
                <a:gd name="connsiteY109" fmla="*/ 236889 h 1129386"/>
                <a:gd name="connsiteX110" fmla="*/ 87245 w 1286694"/>
                <a:gd name="connsiteY110" fmla="*/ 263470 h 1129386"/>
                <a:gd name="connsiteX111" fmla="*/ 87366 w 1286694"/>
                <a:gd name="connsiteY111" fmla="*/ 263591 h 1129386"/>
                <a:gd name="connsiteX112" fmla="*/ 116730 w 1286694"/>
                <a:gd name="connsiteY112" fmla="*/ 260122 h 1129386"/>
                <a:gd name="connsiteX113" fmla="*/ 163801 w 1286694"/>
                <a:gd name="connsiteY113" fmla="*/ 276417 h 1129386"/>
                <a:gd name="connsiteX114" fmla="*/ 195303 w 1286694"/>
                <a:gd name="connsiteY114" fmla="*/ 263429 h 1129386"/>
                <a:gd name="connsiteX115" fmla="*/ 256935 w 1286694"/>
                <a:gd name="connsiteY115" fmla="*/ 283960 h 1129386"/>
                <a:gd name="connsiteX116" fmla="*/ 257944 w 1286694"/>
                <a:gd name="connsiteY116" fmla="*/ 319536 h 1129386"/>
                <a:gd name="connsiteX117" fmla="*/ 294972 w 1286694"/>
                <a:gd name="connsiteY117" fmla="*/ 350957 h 1129386"/>
                <a:gd name="connsiteX118" fmla="*/ 228378 w 1286694"/>
                <a:gd name="connsiteY118" fmla="*/ 389154 h 1129386"/>
                <a:gd name="connsiteX119" fmla="*/ 197602 w 1286694"/>
                <a:gd name="connsiteY119" fmla="*/ 414283 h 1129386"/>
                <a:gd name="connsiteX120" fmla="*/ 202523 w 1286694"/>
                <a:gd name="connsiteY120" fmla="*/ 440622 h 1129386"/>
                <a:gd name="connsiteX121" fmla="*/ 187236 w 1286694"/>
                <a:gd name="connsiteY121" fmla="*/ 517138 h 1129386"/>
                <a:gd name="connsiteX122" fmla="*/ 161906 w 1286694"/>
                <a:gd name="connsiteY122" fmla="*/ 523713 h 1129386"/>
                <a:gd name="connsiteX123" fmla="*/ 160131 w 1286694"/>
                <a:gd name="connsiteY123" fmla="*/ 530812 h 1129386"/>
                <a:gd name="connsiteX124" fmla="*/ 168884 w 1286694"/>
                <a:gd name="connsiteY124" fmla="*/ 551262 h 1129386"/>
                <a:gd name="connsiteX125" fmla="*/ 140891 w 1286694"/>
                <a:gd name="connsiteY125" fmla="*/ 608376 h 1129386"/>
                <a:gd name="connsiteX126" fmla="*/ 95272 w 1286694"/>
                <a:gd name="connsiteY126" fmla="*/ 596760 h 1129386"/>
                <a:gd name="connsiteX127" fmla="*/ 106646 w 1286694"/>
                <a:gd name="connsiteY127" fmla="*/ 617210 h 1129386"/>
                <a:gd name="connsiteX128" fmla="*/ 109309 w 1286694"/>
                <a:gd name="connsiteY128" fmla="*/ 658957 h 1129386"/>
                <a:gd name="connsiteX129" fmla="*/ 127500 w 1286694"/>
                <a:gd name="connsiteY129" fmla="*/ 673316 h 1129386"/>
                <a:gd name="connsiteX130" fmla="*/ 124918 w 1286694"/>
                <a:gd name="connsiteY130" fmla="*/ 708408 h 1129386"/>
                <a:gd name="connsiteX131" fmla="*/ 83454 w 1286694"/>
                <a:gd name="connsiteY131" fmla="*/ 723856 h 1129386"/>
                <a:gd name="connsiteX132" fmla="*/ 75830 w 1286694"/>
                <a:gd name="connsiteY132" fmla="*/ 743257 h 1129386"/>
                <a:gd name="connsiteX133" fmla="*/ 87285 w 1286694"/>
                <a:gd name="connsiteY133" fmla="*/ 774356 h 1129386"/>
                <a:gd name="connsiteX134" fmla="*/ 110720 w 1286694"/>
                <a:gd name="connsiteY134" fmla="*/ 806301 h 1129386"/>
                <a:gd name="connsiteX135" fmla="*/ 91884 w 1286694"/>
                <a:gd name="connsiteY135" fmla="*/ 831834 h 1129386"/>
                <a:gd name="connsiteX136" fmla="*/ 61753 w 1286694"/>
                <a:gd name="connsiteY136" fmla="*/ 836553 h 1129386"/>
                <a:gd name="connsiteX137" fmla="*/ 29001 w 1286694"/>
                <a:gd name="connsiteY137" fmla="*/ 873379 h 1129386"/>
                <a:gd name="connsiteX138" fmla="*/ 31865 w 1286694"/>
                <a:gd name="connsiteY138" fmla="*/ 924524 h 1129386"/>
                <a:gd name="connsiteX139" fmla="*/ 61068 w 1286694"/>
                <a:gd name="connsiteY139" fmla="*/ 927388 h 1129386"/>
                <a:gd name="connsiteX140" fmla="*/ 74298 w 1286694"/>
                <a:gd name="connsiteY140" fmla="*/ 933680 h 1129386"/>
                <a:gd name="connsiteX141" fmla="*/ 77605 w 1286694"/>
                <a:gd name="connsiteY141" fmla="*/ 930695 h 1129386"/>
                <a:gd name="connsiteX142" fmla="*/ 80912 w 1286694"/>
                <a:gd name="connsiteY142" fmla="*/ 936988 h 1129386"/>
                <a:gd name="connsiteX143" fmla="*/ 123264 w 1286694"/>
                <a:gd name="connsiteY143" fmla="*/ 980549 h 1129386"/>
                <a:gd name="connsiteX144" fmla="*/ 125685 w 1286694"/>
                <a:gd name="connsiteY144" fmla="*/ 995554 h 1129386"/>
                <a:gd name="connsiteX145" fmla="*/ 131977 w 1286694"/>
                <a:gd name="connsiteY145" fmla="*/ 1002774 h 1129386"/>
                <a:gd name="connsiteX146" fmla="*/ 120844 w 1286694"/>
                <a:gd name="connsiteY146" fmla="*/ 1009671 h 1129386"/>
                <a:gd name="connsiteX147" fmla="*/ 124152 w 1286694"/>
                <a:gd name="connsiteY147" fmla="*/ 1024677 h 1129386"/>
                <a:gd name="connsiteX148" fmla="*/ 137382 w 1286694"/>
                <a:gd name="connsiteY148" fmla="*/ 1030686 h 1129386"/>
                <a:gd name="connsiteX149" fmla="*/ 137099 w 1286694"/>
                <a:gd name="connsiteY149" fmla="*/ 1043593 h 1129386"/>
                <a:gd name="connsiteX150" fmla="*/ 135002 w 1286694"/>
                <a:gd name="connsiteY150" fmla="*/ 1046296 h 1129386"/>
                <a:gd name="connsiteX151" fmla="*/ 133187 w 1286694"/>
                <a:gd name="connsiteY151" fmla="*/ 1049886 h 1129386"/>
                <a:gd name="connsiteX152" fmla="*/ 138592 w 1286694"/>
                <a:gd name="connsiteY152" fmla="*/ 1070901 h 1129386"/>
                <a:gd name="connsiteX153" fmla="*/ 151499 w 1286694"/>
                <a:gd name="connsiteY153" fmla="*/ 1093448 h 1129386"/>
                <a:gd name="connsiteX154" fmla="*/ 159607 w 1286694"/>
                <a:gd name="connsiteY154" fmla="*/ 1095545 h 1129386"/>
                <a:gd name="connsiteX155" fmla="*/ 174006 w 1286694"/>
                <a:gd name="connsiteY155" fmla="*/ 1114785 h 1129386"/>
                <a:gd name="connsiteX156" fmla="*/ 192318 w 1286694"/>
                <a:gd name="connsiteY156" fmla="*/ 1126483 h 1129386"/>
                <a:gd name="connsiteX157" fmla="*/ 206153 w 1286694"/>
                <a:gd name="connsiteY157" fmla="*/ 1126483 h 1129386"/>
                <a:gd name="connsiteX158" fmla="*/ 212446 w 1286694"/>
                <a:gd name="connsiteY158" fmla="*/ 1114180 h 1129386"/>
                <a:gd name="connsiteX159" fmla="*/ 227168 w 1286694"/>
                <a:gd name="connsiteY159" fmla="*/ 1107283 h 1129386"/>
                <a:gd name="connsiteX160" fmla="*/ 253910 w 1286694"/>
                <a:gd name="connsiteY160" fmla="*/ 1080258 h 1129386"/>
                <a:gd name="connsiteX161" fmla="*/ 286945 w 1286694"/>
                <a:gd name="connsiteY161" fmla="*/ 1074531 h 1129386"/>
                <a:gd name="connsiteX162" fmla="*/ 304975 w 1286694"/>
                <a:gd name="connsiteY162" fmla="*/ 1079936 h 1129386"/>
                <a:gd name="connsiteX163" fmla="*/ 317277 w 1286694"/>
                <a:gd name="connsiteY163" fmla="*/ 1078726 h 1129386"/>
                <a:gd name="connsiteX164" fmla="*/ 345834 w 1286694"/>
                <a:gd name="connsiteY164" fmla="*/ 1057993 h 1129386"/>
                <a:gd name="connsiteX165" fmla="*/ 405893 w 1286694"/>
                <a:gd name="connsiteY165" fmla="*/ 1065213 h 1129386"/>
                <a:gd name="connsiteX166" fmla="*/ 453973 w 1286694"/>
                <a:gd name="connsiteY166" fmla="*/ 1077838 h 1129386"/>
                <a:gd name="connsiteX167" fmla="*/ 472608 w 1286694"/>
                <a:gd name="connsiteY167" fmla="*/ 1076346 h 1129386"/>
                <a:gd name="connsiteX168" fmla="*/ 509837 w 1286694"/>
                <a:gd name="connsiteY168" fmla="*/ 1082638 h 1129386"/>
                <a:gd name="connsiteX169" fmla="*/ 523350 w 1286694"/>
                <a:gd name="connsiteY169" fmla="*/ 1090746 h 1129386"/>
                <a:gd name="connsiteX170" fmla="*/ 539564 w 1286694"/>
                <a:gd name="connsiteY170" fmla="*/ 1094336 h 1129386"/>
                <a:gd name="connsiteX171" fmla="*/ 553399 w 1286694"/>
                <a:gd name="connsiteY171" fmla="*/ 1081105 h 1129386"/>
                <a:gd name="connsiteX172" fmla="*/ 581029 w 1286694"/>
                <a:gd name="connsiteY172" fmla="*/ 1081993 h 1129386"/>
                <a:gd name="connsiteX173" fmla="*/ 597567 w 1286694"/>
                <a:gd name="connsiteY173" fmla="*/ 1097925 h 1129386"/>
                <a:gd name="connsiteX174" fmla="*/ 606561 w 1286694"/>
                <a:gd name="connsiteY174" fmla="*/ 1097643 h 1129386"/>
                <a:gd name="connsiteX175" fmla="*/ 610151 w 1286694"/>
                <a:gd name="connsiteY175" fmla="*/ 1096150 h 1129386"/>
                <a:gd name="connsiteX176" fmla="*/ 619751 w 1286694"/>
                <a:gd name="connsiteY176" fmla="*/ 1081428 h 1129386"/>
                <a:gd name="connsiteX177" fmla="*/ 633868 w 1286694"/>
                <a:gd name="connsiteY177" fmla="*/ 1070901 h 1129386"/>
                <a:gd name="connsiteX178" fmla="*/ 646171 w 1286694"/>
                <a:gd name="connsiteY178" fmla="*/ 1039359 h 1129386"/>
                <a:gd name="connsiteX179" fmla="*/ 657303 w 1286694"/>
                <a:gd name="connsiteY179" fmla="*/ 1032138 h 1129386"/>
                <a:gd name="connsiteX180" fmla="*/ 672630 w 1286694"/>
                <a:gd name="connsiteY180" fmla="*/ 1017738 h 1129386"/>
                <a:gd name="connsiteX181" fmla="*/ 692475 w 1286694"/>
                <a:gd name="connsiteY181" fmla="*/ 1009026 h 1129386"/>
                <a:gd name="connsiteX182" fmla="*/ 710788 w 1286694"/>
                <a:gd name="connsiteY182" fmla="*/ 998821 h 1129386"/>
                <a:gd name="connsiteX183" fmla="*/ 735715 w 1286694"/>
                <a:gd name="connsiteY183" fmla="*/ 1000314 h 1129386"/>
                <a:gd name="connsiteX184" fmla="*/ 759755 w 1286694"/>
                <a:gd name="connsiteY184" fmla="*/ 1005719 h 1129386"/>
                <a:gd name="connsiteX185" fmla="*/ 774477 w 1286694"/>
                <a:gd name="connsiteY185" fmla="*/ 1002734 h 1129386"/>
                <a:gd name="connsiteX186" fmla="*/ 774759 w 1286694"/>
                <a:gd name="connsiteY186" fmla="*/ 996119 h 1129386"/>
                <a:gd name="connsiteX187" fmla="*/ 767539 w 1286694"/>
                <a:gd name="connsiteY187" fmla="*/ 988294 h 1129386"/>
                <a:gd name="connsiteX188" fmla="*/ 769354 w 1286694"/>
                <a:gd name="connsiteY188" fmla="*/ 979299 h 1129386"/>
                <a:gd name="connsiteX189" fmla="*/ 778954 w 1286694"/>
                <a:gd name="connsiteY189" fmla="*/ 972684 h 1129386"/>
                <a:gd name="connsiteX190" fmla="*/ 780769 w 1286694"/>
                <a:gd name="connsiteY190" fmla="*/ 962762 h 1129386"/>
                <a:gd name="connsiteX191" fmla="*/ 790974 w 1286694"/>
                <a:gd name="connsiteY191" fmla="*/ 947152 h 1129386"/>
                <a:gd name="connsiteX192" fmla="*/ 791861 w 1286694"/>
                <a:gd name="connsiteY192" fmla="*/ 930332 h 1129386"/>
                <a:gd name="connsiteX193" fmla="*/ 796984 w 1286694"/>
                <a:gd name="connsiteY193" fmla="*/ 922225 h 1129386"/>
                <a:gd name="connsiteX194" fmla="*/ 809609 w 1286694"/>
                <a:gd name="connsiteY194" fmla="*/ 919805 h 1129386"/>
                <a:gd name="connsiteX195" fmla="*/ 812594 w 1286694"/>
                <a:gd name="connsiteY195" fmla="*/ 902703 h 1129386"/>
                <a:gd name="connsiteX196" fmla="*/ 821306 w 1286694"/>
                <a:gd name="connsiteY196" fmla="*/ 900000 h 1129386"/>
                <a:gd name="connsiteX197" fmla="*/ 829413 w 1286694"/>
                <a:gd name="connsiteY197" fmla="*/ 891893 h 1129386"/>
                <a:gd name="connsiteX198" fmla="*/ 850146 w 1286694"/>
                <a:gd name="connsiteY198" fmla="*/ 883463 h 1129386"/>
                <a:gd name="connsiteX199" fmla="*/ 864868 w 1286694"/>
                <a:gd name="connsiteY199" fmla="*/ 882253 h 1129386"/>
                <a:gd name="connsiteX200" fmla="*/ 870878 w 1286694"/>
                <a:gd name="connsiteY200" fmla="*/ 873823 h 1129386"/>
                <a:gd name="connsiteX201" fmla="*/ 881406 w 1286694"/>
                <a:gd name="connsiteY201" fmla="*/ 871403 h 1129386"/>
                <a:gd name="connsiteX202" fmla="*/ 900928 w 1286694"/>
                <a:gd name="connsiteY202" fmla="*/ 859705 h 1129386"/>
                <a:gd name="connsiteX203" fmla="*/ 900646 w 1286694"/>
                <a:gd name="connsiteY203" fmla="*/ 853413 h 1129386"/>
                <a:gd name="connsiteX204" fmla="*/ 893748 w 1286694"/>
                <a:gd name="connsiteY204" fmla="*/ 840788 h 1129386"/>
                <a:gd name="connsiteX205" fmla="*/ 877816 w 1286694"/>
                <a:gd name="connsiteY205" fmla="*/ 837803 h 1129386"/>
                <a:gd name="connsiteX206" fmla="*/ 867006 w 1286694"/>
                <a:gd name="connsiteY206" fmla="*/ 822798 h 1129386"/>
                <a:gd name="connsiteX207" fmla="*/ 859786 w 1286694"/>
                <a:gd name="connsiteY207" fmla="*/ 801179 h 1129386"/>
                <a:gd name="connsiteX208" fmla="*/ 858899 w 1286694"/>
                <a:gd name="connsiteY208" fmla="*/ 787061 h 1129386"/>
                <a:gd name="connsiteX209" fmla="*/ 853494 w 1286694"/>
                <a:gd name="connsiteY209" fmla="*/ 771734 h 1129386"/>
                <a:gd name="connsiteX210" fmla="*/ 853776 w 1286694"/>
                <a:gd name="connsiteY210" fmla="*/ 745920 h 1129386"/>
                <a:gd name="connsiteX211" fmla="*/ 863981 w 1286694"/>
                <a:gd name="connsiteY211" fmla="*/ 728213 h 1129386"/>
                <a:gd name="connsiteX212" fmla="*/ 873581 w 1286694"/>
                <a:gd name="connsiteY212" fmla="*/ 713207 h 1129386"/>
                <a:gd name="connsiteX213" fmla="*/ 908108 w 1286694"/>
                <a:gd name="connsiteY213" fmla="*/ 675050 h 1129386"/>
                <a:gd name="connsiteX214" fmla="*/ 934245 w 1286694"/>
                <a:gd name="connsiteY214" fmla="*/ 649801 h 1129386"/>
                <a:gd name="connsiteX215" fmla="*/ 973007 w 1286694"/>
                <a:gd name="connsiteY215" fmla="*/ 601439 h 1129386"/>
                <a:gd name="connsiteX216" fmla="*/ 980832 w 1286694"/>
                <a:gd name="connsiteY216" fmla="*/ 600551 h 1129386"/>
                <a:gd name="connsiteX217" fmla="*/ 992529 w 1286694"/>
                <a:gd name="connsiteY217" fmla="*/ 597244 h 1129386"/>
                <a:gd name="connsiteX218" fmla="*/ 1001524 w 1286694"/>
                <a:gd name="connsiteY218" fmla="*/ 596356 h 1129386"/>
                <a:gd name="connsiteX219" fmla="*/ 1007816 w 1286694"/>
                <a:gd name="connsiteY219" fmla="*/ 589137 h 1129386"/>
                <a:gd name="connsiteX220" fmla="*/ 999386 w 1286694"/>
                <a:gd name="connsiteY220" fmla="*/ 581917 h 1129386"/>
                <a:gd name="connsiteX221" fmla="*/ 988576 w 1286694"/>
                <a:gd name="connsiteY221" fmla="*/ 578327 h 1129386"/>
                <a:gd name="connsiteX222" fmla="*/ 988576 w 1286694"/>
                <a:gd name="connsiteY222" fmla="*/ 574132 h 1129386"/>
                <a:gd name="connsiteX223" fmla="*/ 1024636 w 1286694"/>
                <a:gd name="connsiteY223" fmla="*/ 547994 h 1129386"/>
                <a:gd name="connsiteX224" fmla="*/ 1042666 w 1286694"/>
                <a:gd name="connsiteY224" fmla="*/ 543195 h 1129386"/>
                <a:gd name="connsiteX225" fmla="*/ 1090423 w 1286694"/>
                <a:gd name="connsiteY225" fmla="*/ 534200 h 1129386"/>
                <a:gd name="connsiteX226" fmla="*/ 1141205 w 1286694"/>
                <a:gd name="connsiteY226" fmla="*/ 530005 h 1129386"/>
                <a:gd name="connsiteX227" fmla="*/ 1164317 w 1286694"/>
                <a:gd name="connsiteY227" fmla="*/ 507175 h 1129386"/>
                <a:gd name="connsiteX228" fmla="*/ 1192269 w 1286694"/>
                <a:gd name="connsiteY228" fmla="*/ 494268 h 1129386"/>
                <a:gd name="connsiteX229" fmla="*/ 1238534 w 1286694"/>
                <a:gd name="connsiteY229" fmla="*/ 476561 h 1129386"/>
                <a:gd name="connsiteX230" fmla="*/ 1269471 w 1286694"/>
                <a:gd name="connsiteY230" fmla="*/ 452844 h 1129386"/>
                <a:gd name="connsiteX231" fmla="*/ 1274594 w 1286694"/>
                <a:gd name="connsiteY231" fmla="*/ 444414 h 1129386"/>
                <a:gd name="connsiteX232" fmla="*/ 1273989 w 1286694"/>
                <a:gd name="connsiteY232" fmla="*/ 423399 h 1129386"/>
                <a:gd name="connsiteX233" fmla="*/ 1269471 w 1286694"/>
                <a:gd name="connsiteY233" fmla="*/ 418881 h 1129386"/>
                <a:gd name="connsiteX234" fmla="*/ 1267051 w 1286694"/>
                <a:gd name="connsiteY234" fmla="*/ 409282 h 1129386"/>
                <a:gd name="connsiteX235" fmla="*/ 1272456 w 1286694"/>
                <a:gd name="connsiteY235" fmla="*/ 401779 h 1129386"/>
                <a:gd name="connsiteX236" fmla="*/ 1281168 w 1286694"/>
                <a:gd name="connsiteY236" fmla="*/ 402384 h 1129386"/>
                <a:gd name="connsiteX237" fmla="*/ 1285081 w 1286694"/>
                <a:gd name="connsiteY237" fmla="*/ 394277 h 1129386"/>
                <a:gd name="connsiteX238" fmla="*/ 1282661 w 1286694"/>
                <a:gd name="connsiteY238" fmla="*/ 393067 h 1129386"/>
                <a:gd name="connsiteX239" fmla="*/ 1276651 w 1286694"/>
                <a:gd name="connsiteY239" fmla="*/ 385645 h 112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86694" h="1129386">
                  <a:moveTo>
                    <a:pt x="1276651" y="385645"/>
                  </a:moveTo>
                  <a:lnTo>
                    <a:pt x="1276610" y="385363"/>
                  </a:lnTo>
                  <a:lnTo>
                    <a:pt x="1264913" y="384234"/>
                  </a:lnTo>
                  <a:lnTo>
                    <a:pt x="1208565" y="403352"/>
                  </a:lnTo>
                  <a:lnTo>
                    <a:pt x="1174360" y="386734"/>
                  </a:lnTo>
                  <a:lnTo>
                    <a:pt x="1149877" y="395931"/>
                  </a:lnTo>
                  <a:lnTo>
                    <a:pt x="1130677" y="373141"/>
                  </a:lnTo>
                  <a:lnTo>
                    <a:pt x="1129145" y="370600"/>
                  </a:lnTo>
                  <a:lnTo>
                    <a:pt x="1116439" y="385968"/>
                  </a:lnTo>
                  <a:lnTo>
                    <a:pt x="1074652" y="361807"/>
                  </a:lnTo>
                  <a:lnTo>
                    <a:pt x="1071022" y="332846"/>
                  </a:lnTo>
                  <a:lnTo>
                    <a:pt x="1029073" y="309775"/>
                  </a:lnTo>
                  <a:lnTo>
                    <a:pt x="1001363" y="332120"/>
                  </a:lnTo>
                  <a:lnTo>
                    <a:pt x="926783" y="311388"/>
                  </a:lnTo>
                  <a:lnTo>
                    <a:pt x="920531" y="299772"/>
                  </a:lnTo>
                  <a:lnTo>
                    <a:pt x="885116" y="293721"/>
                  </a:lnTo>
                  <a:lnTo>
                    <a:pt x="799122" y="244714"/>
                  </a:lnTo>
                  <a:lnTo>
                    <a:pt x="802147" y="216439"/>
                  </a:lnTo>
                  <a:lnTo>
                    <a:pt x="796339" y="208533"/>
                  </a:lnTo>
                  <a:lnTo>
                    <a:pt x="772743" y="207565"/>
                  </a:lnTo>
                  <a:lnTo>
                    <a:pt x="761771" y="181267"/>
                  </a:lnTo>
                  <a:lnTo>
                    <a:pt x="753462" y="182961"/>
                  </a:lnTo>
                  <a:lnTo>
                    <a:pt x="722525" y="180863"/>
                  </a:lnTo>
                  <a:lnTo>
                    <a:pt x="709900" y="174571"/>
                  </a:lnTo>
                  <a:lnTo>
                    <a:pt x="693080" y="160454"/>
                  </a:lnTo>
                  <a:lnTo>
                    <a:pt x="681666" y="158639"/>
                  </a:lnTo>
                  <a:lnTo>
                    <a:pt x="680173" y="152346"/>
                  </a:lnTo>
                  <a:lnTo>
                    <a:pt x="668476" y="152346"/>
                  </a:lnTo>
                  <a:lnTo>
                    <a:pt x="651333" y="155654"/>
                  </a:lnTo>
                  <a:lnTo>
                    <a:pt x="649841" y="160776"/>
                  </a:lnTo>
                  <a:lnTo>
                    <a:pt x="622816" y="147869"/>
                  </a:lnTo>
                  <a:lnTo>
                    <a:pt x="606602" y="144562"/>
                  </a:lnTo>
                  <a:lnTo>
                    <a:pt x="607207" y="138551"/>
                  </a:lnTo>
                  <a:lnTo>
                    <a:pt x="602084" y="131049"/>
                  </a:lnTo>
                  <a:lnTo>
                    <a:pt x="580142" y="129234"/>
                  </a:lnTo>
                  <a:lnTo>
                    <a:pt x="576552" y="135526"/>
                  </a:lnTo>
                  <a:lnTo>
                    <a:pt x="572034" y="135809"/>
                  </a:lnTo>
                  <a:lnTo>
                    <a:pt x="570219" y="132501"/>
                  </a:lnTo>
                  <a:lnTo>
                    <a:pt x="573809" y="127984"/>
                  </a:lnTo>
                  <a:lnTo>
                    <a:pt x="558804" y="128589"/>
                  </a:lnTo>
                  <a:lnTo>
                    <a:pt x="529077" y="132179"/>
                  </a:lnTo>
                  <a:lnTo>
                    <a:pt x="502658" y="129194"/>
                  </a:lnTo>
                  <a:lnTo>
                    <a:pt x="466316" y="109954"/>
                  </a:lnTo>
                  <a:lnTo>
                    <a:pt x="438968" y="101524"/>
                  </a:lnTo>
                  <a:lnTo>
                    <a:pt x="413436" y="91319"/>
                  </a:lnTo>
                  <a:lnTo>
                    <a:pt x="409241" y="85309"/>
                  </a:lnTo>
                  <a:lnTo>
                    <a:pt x="390001" y="81396"/>
                  </a:lnTo>
                  <a:lnTo>
                    <a:pt x="376489" y="65182"/>
                  </a:lnTo>
                  <a:lnTo>
                    <a:pt x="368059" y="64900"/>
                  </a:lnTo>
                  <a:lnTo>
                    <a:pt x="362049" y="69699"/>
                  </a:lnTo>
                  <a:lnTo>
                    <a:pt x="345512" y="69417"/>
                  </a:lnTo>
                  <a:lnTo>
                    <a:pt x="335589" y="65504"/>
                  </a:lnTo>
                  <a:lnTo>
                    <a:pt x="304652" y="64617"/>
                  </a:lnTo>
                  <a:lnTo>
                    <a:pt x="284807" y="56187"/>
                  </a:lnTo>
                  <a:lnTo>
                    <a:pt x="251773" y="52275"/>
                  </a:lnTo>
                  <a:lnTo>
                    <a:pt x="247255" y="58002"/>
                  </a:lnTo>
                  <a:lnTo>
                    <a:pt x="248142" y="50500"/>
                  </a:lnTo>
                  <a:lnTo>
                    <a:pt x="237615" y="47797"/>
                  </a:lnTo>
                  <a:lnTo>
                    <a:pt x="223215" y="38480"/>
                  </a:lnTo>
                  <a:lnTo>
                    <a:pt x="222610" y="29162"/>
                  </a:lnTo>
                  <a:lnTo>
                    <a:pt x="215713" y="21055"/>
                  </a:lnTo>
                  <a:lnTo>
                    <a:pt x="199498" y="16860"/>
                  </a:lnTo>
                  <a:lnTo>
                    <a:pt x="196513" y="13553"/>
                  </a:lnTo>
                  <a:lnTo>
                    <a:pt x="185986" y="7865"/>
                  </a:lnTo>
                  <a:lnTo>
                    <a:pt x="173079" y="14158"/>
                  </a:lnTo>
                  <a:lnTo>
                    <a:pt x="170658" y="4235"/>
                  </a:lnTo>
                  <a:lnTo>
                    <a:pt x="167351" y="3025"/>
                  </a:lnTo>
                  <a:lnTo>
                    <a:pt x="158356" y="5123"/>
                  </a:lnTo>
                  <a:lnTo>
                    <a:pt x="145449" y="13553"/>
                  </a:lnTo>
                  <a:lnTo>
                    <a:pt x="123224" y="22870"/>
                  </a:lnTo>
                  <a:lnTo>
                    <a:pt x="118102" y="29162"/>
                  </a:lnTo>
                  <a:lnTo>
                    <a:pt x="121409" y="31865"/>
                  </a:lnTo>
                  <a:lnTo>
                    <a:pt x="124999" y="35777"/>
                  </a:lnTo>
                  <a:lnTo>
                    <a:pt x="123506" y="39690"/>
                  </a:lnTo>
                  <a:lnTo>
                    <a:pt x="124717" y="45095"/>
                  </a:lnTo>
                  <a:lnTo>
                    <a:pt x="122619" y="53525"/>
                  </a:lnTo>
                  <a:lnTo>
                    <a:pt x="120522" y="52637"/>
                  </a:lnTo>
                  <a:lnTo>
                    <a:pt x="117214" y="45418"/>
                  </a:lnTo>
                  <a:lnTo>
                    <a:pt x="109389" y="43602"/>
                  </a:lnTo>
                  <a:lnTo>
                    <a:pt x="72160" y="46023"/>
                  </a:lnTo>
                  <a:lnTo>
                    <a:pt x="60463" y="38802"/>
                  </a:lnTo>
                  <a:lnTo>
                    <a:pt x="52032" y="41787"/>
                  </a:lnTo>
                  <a:lnTo>
                    <a:pt x="49935" y="48685"/>
                  </a:lnTo>
                  <a:lnTo>
                    <a:pt x="25613" y="52879"/>
                  </a:lnTo>
                  <a:lnTo>
                    <a:pt x="21095" y="61310"/>
                  </a:lnTo>
                  <a:lnTo>
                    <a:pt x="9963" y="64294"/>
                  </a:lnTo>
                  <a:lnTo>
                    <a:pt x="10245" y="72119"/>
                  </a:lnTo>
                  <a:lnTo>
                    <a:pt x="3025" y="84139"/>
                  </a:lnTo>
                  <a:lnTo>
                    <a:pt x="16860" y="85349"/>
                  </a:lnTo>
                  <a:lnTo>
                    <a:pt x="15650" y="109389"/>
                  </a:lnTo>
                  <a:lnTo>
                    <a:pt x="33075" y="108784"/>
                  </a:lnTo>
                  <a:lnTo>
                    <a:pt x="36987" y="112979"/>
                  </a:lnTo>
                  <a:lnTo>
                    <a:pt x="24362" y="121691"/>
                  </a:lnTo>
                  <a:lnTo>
                    <a:pt x="15045" y="132824"/>
                  </a:lnTo>
                  <a:lnTo>
                    <a:pt x="18635" y="141819"/>
                  </a:lnTo>
                  <a:lnTo>
                    <a:pt x="42957" y="133389"/>
                  </a:lnTo>
                  <a:lnTo>
                    <a:pt x="44772" y="138511"/>
                  </a:lnTo>
                  <a:lnTo>
                    <a:pt x="38762" y="144198"/>
                  </a:lnTo>
                  <a:lnTo>
                    <a:pt x="34245" y="157711"/>
                  </a:lnTo>
                  <a:lnTo>
                    <a:pt x="27347" y="162833"/>
                  </a:lnTo>
                  <a:cubicBezTo>
                    <a:pt x="27347" y="162833"/>
                    <a:pt x="41182" y="170053"/>
                    <a:pt x="41182" y="170941"/>
                  </a:cubicBezTo>
                  <a:cubicBezTo>
                    <a:pt x="41182" y="171828"/>
                    <a:pt x="35172" y="175458"/>
                    <a:pt x="35172" y="175458"/>
                  </a:cubicBezTo>
                  <a:lnTo>
                    <a:pt x="25573" y="179976"/>
                  </a:lnTo>
                  <a:lnTo>
                    <a:pt x="23152" y="188688"/>
                  </a:lnTo>
                  <a:lnTo>
                    <a:pt x="37875" y="189293"/>
                  </a:lnTo>
                  <a:lnTo>
                    <a:pt x="46305" y="188083"/>
                  </a:lnTo>
                  <a:lnTo>
                    <a:pt x="15045" y="206718"/>
                  </a:lnTo>
                  <a:lnTo>
                    <a:pt x="12222" y="226361"/>
                  </a:lnTo>
                  <a:lnTo>
                    <a:pt x="76556" y="217165"/>
                  </a:lnTo>
                  <a:lnTo>
                    <a:pt x="100515" y="236889"/>
                  </a:lnTo>
                  <a:lnTo>
                    <a:pt x="87245" y="263470"/>
                  </a:lnTo>
                  <a:lnTo>
                    <a:pt x="87366" y="263591"/>
                  </a:lnTo>
                  <a:lnTo>
                    <a:pt x="116730" y="260122"/>
                  </a:lnTo>
                  <a:lnTo>
                    <a:pt x="163801" y="276417"/>
                  </a:lnTo>
                  <a:lnTo>
                    <a:pt x="195303" y="263429"/>
                  </a:lnTo>
                  <a:lnTo>
                    <a:pt x="256935" y="283960"/>
                  </a:lnTo>
                  <a:lnTo>
                    <a:pt x="257944" y="319536"/>
                  </a:lnTo>
                  <a:lnTo>
                    <a:pt x="294972" y="350957"/>
                  </a:lnTo>
                  <a:lnTo>
                    <a:pt x="228378" y="389154"/>
                  </a:lnTo>
                  <a:lnTo>
                    <a:pt x="197602" y="414283"/>
                  </a:lnTo>
                  <a:lnTo>
                    <a:pt x="202523" y="440622"/>
                  </a:lnTo>
                  <a:lnTo>
                    <a:pt x="187236" y="517138"/>
                  </a:lnTo>
                  <a:lnTo>
                    <a:pt x="161906" y="523713"/>
                  </a:lnTo>
                  <a:lnTo>
                    <a:pt x="160131" y="530812"/>
                  </a:lnTo>
                  <a:lnTo>
                    <a:pt x="168884" y="551262"/>
                  </a:lnTo>
                  <a:lnTo>
                    <a:pt x="140891" y="608376"/>
                  </a:lnTo>
                  <a:lnTo>
                    <a:pt x="95272" y="596760"/>
                  </a:lnTo>
                  <a:lnTo>
                    <a:pt x="106646" y="617210"/>
                  </a:lnTo>
                  <a:lnTo>
                    <a:pt x="109309" y="658957"/>
                  </a:lnTo>
                  <a:lnTo>
                    <a:pt x="127500" y="673316"/>
                  </a:lnTo>
                  <a:lnTo>
                    <a:pt x="124918" y="708408"/>
                  </a:lnTo>
                  <a:lnTo>
                    <a:pt x="83454" y="723856"/>
                  </a:lnTo>
                  <a:lnTo>
                    <a:pt x="75830" y="743257"/>
                  </a:lnTo>
                  <a:lnTo>
                    <a:pt x="87285" y="774356"/>
                  </a:lnTo>
                  <a:lnTo>
                    <a:pt x="110720" y="806301"/>
                  </a:lnTo>
                  <a:lnTo>
                    <a:pt x="91884" y="831834"/>
                  </a:lnTo>
                  <a:lnTo>
                    <a:pt x="61753" y="836553"/>
                  </a:lnTo>
                  <a:lnTo>
                    <a:pt x="29001" y="873379"/>
                  </a:lnTo>
                  <a:lnTo>
                    <a:pt x="31865" y="924524"/>
                  </a:lnTo>
                  <a:lnTo>
                    <a:pt x="61068" y="927388"/>
                  </a:lnTo>
                  <a:lnTo>
                    <a:pt x="74298" y="933680"/>
                  </a:lnTo>
                  <a:lnTo>
                    <a:pt x="77605" y="930695"/>
                  </a:lnTo>
                  <a:lnTo>
                    <a:pt x="80912" y="936988"/>
                  </a:lnTo>
                  <a:lnTo>
                    <a:pt x="123264" y="980549"/>
                  </a:lnTo>
                  <a:lnTo>
                    <a:pt x="125685" y="995554"/>
                  </a:lnTo>
                  <a:lnTo>
                    <a:pt x="131977" y="1002774"/>
                  </a:lnTo>
                  <a:lnTo>
                    <a:pt x="120844" y="1009671"/>
                  </a:lnTo>
                  <a:lnTo>
                    <a:pt x="124152" y="1024677"/>
                  </a:lnTo>
                  <a:lnTo>
                    <a:pt x="137382" y="1030686"/>
                  </a:lnTo>
                  <a:lnTo>
                    <a:pt x="137099" y="1043593"/>
                  </a:lnTo>
                  <a:cubicBezTo>
                    <a:pt x="137099" y="1043593"/>
                    <a:pt x="135889" y="1045691"/>
                    <a:pt x="135002" y="1046296"/>
                  </a:cubicBezTo>
                  <a:cubicBezTo>
                    <a:pt x="134115" y="1046901"/>
                    <a:pt x="133187" y="1049886"/>
                    <a:pt x="133187" y="1049886"/>
                  </a:cubicBezTo>
                  <a:lnTo>
                    <a:pt x="138592" y="1070901"/>
                  </a:lnTo>
                  <a:lnTo>
                    <a:pt x="151499" y="1093448"/>
                  </a:lnTo>
                  <a:lnTo>
                    <a:pt x="159607" y="1095545"/>
                  </a:lnTo>
                  <a:lnTo>
                    <a:pt x="174006" y="1114785"/>
                  </a:lnTo>
                  <a:lnTo>
                    <a:pt x="192318" y="1126483"/>
                  </a:lnTo>
                  <a:lnTo>
                    <a:pt x="206153" y="1126483"/>
                  </a:lnTo>
                  <a:lnTo>
                    <a:pt x="212446" y="1114180"/>
                  </a:lnTo>
                  <a:lnTo>
                    <a:pt x="227168" y="1107283"/>
                  </a:lnTo>
                  <a:lnTo>
                    <a:pt x="253910" y="1080258"/>
                  </a:lnTo>
                  <a:lnTo>
                    <a:pt x="286945" y="1074531"/>
                  </a:lnTo>
                  <a:lnTo>
                    <a:pt x="304975" y="1079936"/>
                  </a:lnTo>
                  <a:lnTo>
                    <a:pt x="317277" y="1078726"/>
                  </a:lnTo>
                  <a:lnTo>
                    <a:pt x="345834" y="1057993"/>
                  </a:lnTo>
                  <a:lnTo>
                    <a:pt x="405893" y="1065213"/>
                  </a:lnTo>
                  <a:lnTo>
                    <a:pt x="453973" y="1077838"/>
                  </a:lnTo>
                  <a:lnTo>
                    <a:pt x="472608" y="1076346"/>
                  </a:lnTo>
                  <a:lnTo>
                    <a:pt x="509837" y="1082638"/>
                  </a:lnTo>
                  <a:lnTo>
                    <a:pt x="523350" y="1090746"/>
                  </a:lnTo>
                  <a:lnTo>
                    <a:pt x="539564" y="1094336"/>
                  </a:lnTo>
                  <a:lnTo>
                    <a:pt x="553399" y="1081105"/>
                  </a:lnTo>
                  <a:lnTo>
                    <a:pt x="581029" y="1081993"/>
                  </a:lnTo>
                  <a:lnTo>
                    <a:pt x="597567" y="1097925"/>
                  </a:lnTo>
                  <a:lnTo>
                    <a:pt x="606561" y="1097643"/>
                  </a:lnTo>
                  <a:lnTo>
                    <a:pt x="610151" y="1096150"/>
                  </a:lnTo>
                  <a:lnTo>
                    <a:pt x="619751" y="1081428"/>
                  </a:lnTo>
                  <a:lnTo>
                    <a:pt x="633868" y="1070901"/>
                  </a:lnTo>
                  <a:lnTo>
                    <a:pt x="646171" y="1039359"/>
                  </a:lnTo>
                  <a:lnTo>
                    <a:pt x="657303" y="1032138"/>
                  </a:lnTo>
                  <a:lnTo>
                    <a:pt x="672630" y="1017738"/>
                  </a:lnTo>
                  <a:lnTo>
                    <a:pt x="692475" y="1009026"/>
                  </a:lnTo>
                  <a:lnTo>
                    <a:pt x="710788" y="998821"/>
                  </a:lnTo>
                  <a:lnTo>
                    <a:pt x="735715" y="1000314"/>
                  </a:lnTo>
                  <a:lnTo>
                    <a:pt x="759755" y="1005719"/>
                  </a:lnTo>
                  <a:lnTo>
                    <a:pt x="774477" y="1002734"/>
                  </a:lnTo>
                  <a:lnTo>
                    <a:pt x="774759" y="996119"/>
                  </a:lnTo>
                  <a:lnTo>
                    <a:pt x="767539" y="988294"/>
                  </a:lnTo>
                  <a:lnTo>
                    <a:pt x="769354" y="979299"/>
                  </a:lnTo>
                  <a:lnTo>
                    <a:pt x="778954" y="972684"/>
                  </a:lnTo>
                  <a:lnTo>
                    <a:pt x="780769" y="962762"/>
                  </a:lnTo>
                  <a:lnTo>
                    <a:pt x="790974" y="947152"/>
                  </a:lnTo>
                  <a:lnTo>
                    <a:pt x="791861" y="930332"/>
                  </a:lnTo>
                  <a:lnTo>
                    <a:pt x="796984" y="922225"/>
                  </a:lnTo>
                  <a:lnTo>
                    <a:pt x="809609" y="919805"/>
                  </a:lnTo>
                  <a:lnTo>
                    <a:pt x="812594" y="902703"/>
                  </a:lnTo>
                  <a:lnTo>
                    <a:pt x="821306" y="900000"/>
                  </a:lnTo>
                  <a:lnTo>
                    <a:pt x="829413" y="891893"/>
                  </a:lnTo>
                  <a:lnTo>
                    <a:pt x="850146" y="883463"/>
                  </a:lnTo>
                  <a:lnTo>
                    <a:pt x="864868" y="882253"/>
                  </a:lnTo>
                  <a:lnTo>
                    <a:pt x="870878" y="873823"/>
                  </a:lnTo>
                  <a:lnTo>
                    <a:pt x="881406" y="871403"/>
                  </a:lnTo>
                  <a:lnTo>
                    <a:pt x="900928" y="859705"/>
                  </a:lnTo>
                  <a:lnTo>
                    <a:pt x="900646" y="853413"/>
                  </a:lnTo>
                  <a:lnTo>
                    <a:pt x="893748" y="840788"/>
                  </a:lnTo>
                  <a:lnTo>
                    <a:pt x="877816" y="837803"/>
                  </a:lnTo>
                  <a:lnTo>
                    <a:pt x="867006" y="822798"/>
                  </a:lnTo>
                  <a:lnTo>
                    <a:pt x="859786" y="801179"/>
                  </a:lnTo>
                  <a:lnTo>
                    <a:pt x="858899" y="787061"/>
                  </a:lnTo>
                  <a:lnTo>
                    <a:pt x="853494" y="771734"/>
                  </a:lnTo>
                  <a:lnTo>
                    <a:pt x="853776" y="745920"/>
                  </a:lnTo>
                  <a:lnTo>
                    <a:pt x="863981" y="728213"/>
                  </a:lnTo>
                  <a:lnTo>
                    <a:pt x="873581" y="713207"/>
                  </a:lnTo>
                  <a:lnTo>
                    <a:pt x="908108" y="675050"/>
                  </a:lnTo>
                  <a:lnTo>
                    <a:pt x="934245" y="649801"/>
                  </a:lnTo>
                  <a:lnTo>
                    <a:pt x="973007" y="601439"/>
                  </a:lnTo>
                  <a:lnTo>
                    <a:pt x="980832" y="600551"/>
                  </a:lnTo>
                  <a:lnTo>
                    <a:pt x="992529" y="597244"/>
                  </a:lnTo>
                  <a:lnTo>
                    <a:pt x="1001524" y="596356"/>
                  </a:lnTo>
                  <a:lnTo>
                    <a:pt x="1007816" y="589137"/>
                  </a:lnTo>
                  <a:lnTo>
                    <a:pt x="999386" y="581917"/>
                  </a:lnTo>
                  <a:lnTo>
                    <a:pt x="988576" y="578327"/>
                  </a:lnTo>
                  <a:lnTo>
                    <a:pt x="988576" y="574132"/>
                  </a:lnTo>
                  <a:lnTo>
                    <a:pt x="1024636" y="547994"/>
                  </a:lnTo>
                  <a:lnTo>
                    <a:pt x="1042666" y="543195"/>
                  </a:lnTo>
                  <a:lnTo>
                    <a:pt x="1090423" y="534200"/>
                  </a:lnTo>
                  <a:lnTo>
                    <a:pt x="1141205" y="530005"/>
                  </a:lnTo>
                  <a:lnTo>
                    <a:pt x="1164317" y="507175"/>
                  </a:lnTo>
                  <a:lnTo>
                    <a:pt x="1192269" y="494268"/>
                  </a:lnTo>
                  <a:lnTo>
                    <a:pt x="1238534" y="476561"/>
                  </a:lnTo>
                  <a:lnTo>
                    <a:pt x="1269471" y="452844"/>
                  </a:lnTo>
                  <a:lnTo>
                    <a:pt x="1274594" y="444414"/>
                  </a:lnTo>
                  <a:lnTo>
                    <a:pt x="1273989" y="423399"/>
                  </a:lnTo>
                  <a:lnTo>
                    <a:pt x="1269471" y="418881"/>
                  </a:lnTo>
                  <a:lnTo>
                    <a:pt x="1267051" y="409282"/>
                  </a:lnTo>
                  <a:lnTo>
                    <a:pt x="1272456" y="401779"/>
                  </a:lnTo>
                  <a:lnTo>
                    <a:pt x="1281168" y="402384"/>
                  </a:lnTo>
                  <a:lnTo>
                    <a:pt x="1285081" y="394277"/>
                  </a:lnTo>
                  <a:lnTo>
                    <a:pt x="1282661" y="393067"/>
                  </a:lnTo>
                  <a:lnTo>
                    <a:pt x="1276651" y="38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orme libre : forme 1530">
              <a:extLst>
                <a:ext uri="{FF2B5EF4-FFF2-40B4-BE49-F238E27FC236}">
                  <a16:creationId xmlns:a16="http://schemas.microsoft.com/office/drawing/2014/main" id="{1CAC122B-F052-4AED-9794-69E6731F9725}"/>
                </a:ext>
              </a:extLst>
            </p:cNvPr>
            <p:cNvSpPr/>
            <p:nvPr/>
          </p:nvSpPr>
          <p:spPr>
            <a:xfrm>
              <a:off x="6941869" y="3483291"/>
              <a:ext cx="338816" cy="375118"/>
            </a:xfrm>
            <a:custGeom>
              <a:avLst/>
              <a:gdLst>
                <a:gd name="connsiteX0" fmla="*/ 27952 w 338815"/>
                <a:gd name="connsiteY0" fmla="*/ 270407 h 375117"/>
                <a:gd name="connsiteX1" fmla="*/ 38238 w 338815"/>
                <a:gd name="connsiteY1" fmla="*/ 274400 h 375117"/>
                <a:gd name="connsiteX2" fmla="*/ 46224 w 338815"/>
                <a:gd name="connsiteY2" fmla="*/ 274400 h 375117"/>
                <a:gd name="connsiteX3" fmla="*/ 53646 w 338815"/>
                <a:gd name="connsiteY3" fmla="*/ 270972 h 375117"/>
                <a:gd name="connsiteX4" fmla="*/ 58768 w 338815"/>
                <a:gd name="connsiteY4" fmla="*/ 273836 h 375117"/>
                <a:gd name="connsiteX5" fmla="*/ 75911 w 338815"/>
                <a:gd name="connsiteY5" fmla="*/ 278958 h 375117"/>
                <a:gd name="connsiteX6" fmla="*/ 79339 w 338815"/>
                <a:gd name="connsiteY6" fmla="*/ 294366 h 375117"/>
                <a:gd name="connsiteX7" fmla="*/ 76476 w 338815"/>
                <a:gd name="connsiteY7" fmla="*/ 289809 h 375117"/>
                <a:gd name="connsiteX8" fmla="*/ 67925 w 338815"/>
                <a:gd name="connsiteY8" fmla="*/ 286945 h 375117"/>
                <a:gd name="connsiteX9" fmla="*/ 52516 w 338815"/>
                <a:gd name="connsiteY9" fmla="*/ 277789 h 375117"/>
                <a:gd name="connsiteX10" fmla="*/ 45660 w 338815"/>
                <a:gd name="connsiteY10" fmla="*/ 280652 h 375117"/>
                <a:gd name="connsiteX11" fmla="*/ 31381 w 338815"/>
                <a:gd name="connsiteY11" fmla="*/ 281217 h 375117"/>
                <a:gd name="connsiteX12" fmla="*/ 10810 w 338815"/>
                <a:gd name="connsiteY12" fmla="*/ 273231 h 375117"/>
                <a:gd name="connsiteX13" fmla="*/ 3025 w 338815"/>
                <a:gd name="connsiteY13" fmla="*/ 275409 h 375117"/>
                <a:gd name="connsiteX14" fmla="*/ 7543 w 338815"/>
                <a:gd name="connsiteY14" fmla="*/ 288599 h 375117"/>
                <a:gd name="connsiteX15" fmla="*/ 17586 w 338815"/>
                <a:gd name="connsiteY15" fmla="*/ 289163 h 375117"/>
                <a:gd name="connsiteX16" fmla="*/ 55864 w 338815"/>
                <a:gd name="connsiteY16" fmla="*/ 305055 h 375117"/>
                <a:gd name="connsiteX17" fmla="*/ 97853 w 338815"/>
                <a:gd name="connsiteY17" fmla="*/ 287631 h 375117"/>
                <a:gd name="connsiteX18" fmla="*/ 136212 w 338815"/>
                <a:gd name="connsiteY18" fmla="*/ 268834 h 375117"/>
                <a:gd name="connsiteX19" fmla="*/ 162309 w 338815"/>
                <a:gd name="connsiteY19" fmla="*/ 296666 h 375117"/>
                <a:gd name="connsiteX20" fmla="*/ 205347 w 338815"/>
                <a:gd name="connsiteY20" fmla="*/ 301748 h 375117"/>
                <a:gd name="connsiteX21" fmla="*/ 214059 w 338815"/>
                <a:gd name="connsiteY21" fmla="*/ 330103 h 375117"/>
                <a:gd name="connsiteX22" fmla="*/ 203007 w 338815"/>
                <a:gd name="connsiteY22" fmla="*/ 372213 h 375117"/>
                <a:gd name="connsiteX23" fmla="*/ 220432 w 338815"/>
                <a:gd name="connsiteY23" fmla="*/ 375602 h 375117"/>
                <a:gd name="connsiteX24" fmla="*/ 225635 w 338815"/>
                <a:gd name="connsiteY24" fmla="*/ 365639 h 375117"/>
                <a:gd name="connsiteX25" fmla="*/ 220835 w 338815"/>
                <a:gd name="connsiteY25" fmla="*/ 341760 h 375117"/>
                <a:gd name="connsiteX26" fmla="*/ 247779 w 338815"/>
                <a:gd name="connsiteY26" fmla="*/ 279725 h 375117"/>
                <a:gd name="connsiteX27" fmla="*/ 219222 w 338815"/>
                <a:gd name="connsiteY27" fmla="*/ 237574 h 375117"/>
                <a:gd name="connsiteX28" fmla="*/ 244190 w 338815"/>
                <a:gd name="connsiteY28" fmla="*/ 211276 h 375117"/>
                <a:gd name="connsiteX29" fmla="*/ 267261 w 338815"/>
                <a:gd name="connsiteY29" fmla="*/ 224707 h 375117"/>
                <a:gd name="connsiteX30" fmla="*/ 294851 w 338815"/>
                <a:gd name="connsiteY30" fmla="*/ 218052 h 375117"/>
                <a:gd name="connsiteX31" fmla="*/ 298400 w 338815"/>
                <a:gd name="connsiteY31" fmla="*/ 193690 h 375117"/>
                <a:gd name="connsiteX32" fmla="*/ 319213 w 338815"/>
                <a:gd name="connsiteY32" fmla="*/ 181186 h 375117"/>
                <a:gd name="connsiteX33" fmla="*/ 321109 w 338815"/>
                <a:gd name="connsiteY33" fmla="*/ 162389 h 375117"/>
                <a:gd name="connsiteX34" fmla="*/ 296182 w 338815"/>
                <a:gd name="connsiteY34" fmla="*/ 150128 h 375117"/>
                <a:gd name="connsiteX35" fmla="*/ 300256 w 338815"/>
                <a:gd name="connsiteY35" fmla="*/ 116851 h 375117"/>
                <a:gd name="connsiteX36" fmla="*/ 323973 w 338815"/>
                <a:gd name="connsiteY36" fmla="*/ 113866 h 375117"/>
                <a:gd name="connsiteX37" fmla="*/ 326675 w 338815"/>
                <a:gd name="connsiteY37" fmla="*/ 95877 h 375117"/>
                <a:gd name="connsiteX38" fmla="*/ 336961 w 338815"/>
                <a:gd name="connsiteY38" fmla="*/ 82042 h 375117"/>
                <a:gd name="connsiteX39" fmla="*/ 332604 w 338815"/>
                <a:gd name="connsiteY39" fmla="*/ 28517 h 375117"/>
                <a:gd name="connsiteX40" fmla="*/ 331919 w 338815"/>
                <a:gd name="connsiteY40" fmla="*/ 25976 h 375117"/>
                <a:gd name="connsiteX41" fmla="*/ 324941 w 338815"/>
                <a:gd name="connsiteY41" fmla="*/ 20168 h 375117"/>
                <a:gd name="connsiteX42" fmla="*/ 317519 w 338815"/>
                <a:gd name="connsiteY42" fmla="*/ 3025 h 375117"/>
                <a:gd name="connsiteX43" fmla="*/ 305539 w 338815"/>
                <a:gd name="connsiteY43" fmla="*/ 3590 h 375117"/>
                <a:gd name="connsiteX44" fmla="*/ 242132 w 338815"/>
                <a:gd name="connsiteY44" fmla="*/ 8712 h 375117"/>
                <a:gd name="connsiteX45" fmla="*/ 200426 w 338815"/>
                <a:gd name="connsiteY45" fmla="*/ 26984 h 375117"/>
                <a:gd name="connsiteX46" fmla="*/ 194698 w 338815"/>
                <a:gd name="connsiteY46" fmla="*/ 44691 h 375117"/>
                <a:gd name="connsiteX47" fmla="*/ 160978 w 338815"/>
                <a:gd name="connsiteY47" fmla="*/ 66956 h 375117"/>
                <a:gd name="connsiteX48" fmla="*/ 148393 w 338815"/>
                <a:gd name="connsiteY48" fmla="*/ 71514 h 375117"/>
                <a:gd name="connsiteX49" fmla="*/ 140972 w 338815"/>
                <a:gd name="connsiteY49" fmla="*/ 62963 h 375117"/>
                <a:gd name="connsiteX50" fmla="*/ 134115 w 338815"/>
                <a:gd name="connsiteY50" fmla="*/ 63528 h 375117"/>
                <a:gd name="connsiteX51" fmla="*/ 131816 w 338815"/>
                <a:gd name="connsiteY51" fmla="*/ 81800 h 375117"/>
                <a:gd name="connsiteX52" fmla="*/ 110115 w 338815"/>
                <a:gd name="connsiteY52" fmla="*/ 149200 h 375117"/>
                <a:gd name="connsiteX53" fmla="*/ 72402 w 338815"/>
                <a:gd name="connsiteY53" fmla="*/ 196029 h 375117"/>
                <a:gd name="connsiteX54" fmla="*/ 64415 w 338815"/>
                <a:gd name="connsiteY54" fmla="*/ 195464 h 375117"/>
                <a:gd name="connsiteX55" fmla="*/ 64415 w 338815"/>
                <a:gd name="connsiteY55" fmla="*/ 217730 h 375117"/>
                <a:gd name="connsiteX56" fmla="*/ 54130 w 338815"/>
                <a:gd name="connsiteY56" fmla="*/ 220029 h 375117"/>
                <a:gd name="connsiteX57" fmla="*/ 59857 w 338815"/>
                <a:gd name="connsiteY57" fmla="*/ 221158 h 375117"/>
                <a:gd name="connsiteX58" fmla="*/ 63286 w 338815"/>
                <a:gd name="connsiteY58" fmla="*/ 227450 h 375117"/>
                <a:gd name="connsiteX59" fmla="*/ 67844 w 338815"/>
                <a:gd name="connsiteY59" fmla="*/ 235437 h 375117"/>
                <a:gd name="connsiteX60" fmla="*/ 68973 w 338815"/>
                <a:gd name="connsiteY60" fmla="*/ 251450 h 375117"/>
                <a:gd name="connsiteX61" fmla="*/ 58123 w 338815"/>
                <a:gd name="connsiteY61" fmla="*/ 254314 h 375117"/>
                <a:gd name="connsiteX62" fmla="*/ 78694 w 338815"/>
                <a:gd name="connsiteY62" fmla="*/ 265729 h 375117"/>
                <a:gd name="connsiteX63" fmla="*/ 78129 w 338815"/>
                <a:gd name="connsiteY63" fmla="*/ 269722 h 375117"/>
                <a:gd name="connsiteX64" fmla="*/ 73571 w 338815"/>
                <a:gd name="connsiteY64" fmla="*/ 269157 h 375117"/>
                <a:gd name="connsiteX65" fmla="*/ 64415 w 338815"/>
                <a:gd name="connsiteY65" fmla="*/ 266293 h 375117"/>
                <a:gd name="connsiteX66" fmla="*/ 57558 w 338815"/>
                <a:gd name="connsiteY66" fmla="*/ 260566 h 375117"/>
                <a:gd name="connsiteX67" fmla="*/ 41545 w 338815"/>
                <a:gd name="connsiteY67" fmla="*/ 245722 h 375117"/>
                <a:gd name="connsiteX68" fmla="*/ 12988 w 338815"/>
                <a:gd name="connsiteY68" fmla="*/ 248021 h 375117"/>
                <a:gd name="connsiteX69" fmla="*/ 7260 w 338815"/>
                <a:gd name="connsiteY69" fmla="*/ 254878 h 375117"/>
                <a:gd name="connsiteX70" fmla="*/ 13553 w 338815"/>
                <a:gd name="connsiteY70" fmla="*/ 267463 h 375117"/>
                <a:gd name="connsiteX71" fmla="*/ 27952 w 338815"/>
                <a:gd name="connsiteY71" fmla="*/ 270407 h 37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38815" h="375117">
                  <a:moveTo>
                    <a:pt x="27952" y="270407"/>
                  </a:moveTo>
                  <a:lnTo>
                    <a:pt x="38238" y="274400"/>
                  </a:lnTo>
                  <a:lnTo>
                    <a:pt x="46224" y="274400"/>
                  </a:lnTo>
                  <a:lnTo>
                    <a:pt x="53646" y="270972"/>
                  </a:lnTo>
                  <a:lnTo>
                    <a:pt x="58768" y="273836"/>
                  </a:lnTo>
                  <a:cubicBezTo>
                    <a:pt x="58768" y="273836"/>
                    <a:pt x="74176" y="278958"/>
                    <a:pt x="75911" y="278958"/>
                  </a:cubicBezTo>
                  <a:cubicBezTo>
                    <a:pt x="77605" y="278958"/>
                    <a:pt x="79339" y="294366"/>
                    <a:pt x="79339" y="294366"/>
                  </a:cubicBezTo>
                  <a:lnTo>
                    <a:pt x="76476" y="289809"/>
                  </a:lnTo>
                  <a:lnTo>
                    <a:pt x="67925" y="286945"/>
                  </a:lnTo>
                  <a:lnTo>
                    <a:pt x="52516" y="277789"/>
                  </a:lnTo>
                  <a:lnTo>
                    <a:pt x="45660" y="280652"/>
                  </a:lnTo>
                  <a:lnTo>
                    <a:pt x="31381" y="281217"/>
                  </a:lnTo>
                  <a:lnTo>
                    <a:pt x="10810" y="273231"/>
                  </a:lnTo>
                  <a:lnTo>
                    <a:pt x="3025" y="275409"/>
                  </a:lnTo>
                  <a:lnTo>
                    <a:pt x="7543" y="288599"/>
                  </a:lnTo>
                  <a:lnTo>
                    <a:pt x="17586" y="289163"/>
                  </a:lnTo>
                  <a:lnTo>
                    <a:pt x="55864" y="305055"/>
                  </a:lnTo>
                  <a:lnTo>
                    <a:pt x="97853" y="287631"/>
                  </a:lnTo>
                  <a:lnTo>
                    <a:pt x="136212" y="268834"/>
                  </a:lnTo>
                  <a:lnTo>
                    <a:pt x="162309" y="296666"/>
                  </a:lnTo>
                  <a:lnTo>
                    <a:pt x="205347" y="301748"/>
                  </a:lnTo>
                  <a:lnTo>
                    <a:pt x="214059" y="330103"/>
                  </a:lnTo>
                  <a:lnTo>
                    <a:pt x="203007" y="372213"/>
                  </a:lnTo>
                  <a:lnTo>
                    <a:pt x="220432" y="375602"/>
                  </a:lnTo>
                  <a:lnTo>
                    <a:pt x="225635" y="365639"/>
                  </a:lnTo>
                  <a:lnTo>
                    <a:pt x="220835" y="341760"/>
                  </a:lnTo>
                  <a:lnTo>
                    <a:pt x="247779" y="279725"/>
                  </a:lnTo>
                  <a:lnTo>
                    <a:pt x="219222" y="237574"/>
                  </a:lnTo>
                  <a:lnTo>
                    <a:pt x="244190" y="211276"/>
                  </a:lnTo>
                  <a:lnTo>
                    <a:pt x="267261" y="224707"/>
                  </a:lnTo>
                  <a:lnTo>
                    <a:pt x="294851" y="218052"/>
                  </a:lnTo>
                  <a:lnTo>
                    <a:pt x="298400" y="193690"/>
                  </a:lnTo>
                  <a:lnTo>
                    <a:pt x="319213" y="181186"/>
                  </a:lnTo>
                  <a:lnTo>
                    <a:pt x="321109" y="162389"/>
                  </a:lnTo>
                  <a:lnTo>
                    <a:pt x="296182" y="150128"/>
                  </a:lnTo>
                  <a:lnTo>
                    <a:pt x="300256" y="116851"/>
                  </a:lnTo>
                  <a:lnTo>
                    <a:pt x="323973" y="113866"/>
                  </a:lnTo>
                  <a:lnTo>
                    <a:pt x="326675" y="95877"/>
                  </a:lnTo>
                  <a:lnTo>
                    <a:pt x="336961" y="82042"/>
                  </a:lnTo>
                  <a:lnTo>
                    <a:pt x="332604" y="28517"/>
                  </a:lnTo>
                  <a:lnTo>
                    <a:pt x="331919" y="25976"/>
                  </a:lnTo>
                  <a:lnTo>
                    <a:pt x="324941" y="20168"/>
                  </a:lnTo>
                  <a:lnTo>
                    <a:pt x="317519" y="3025"/>
                  </a:lnTo>
                  <a:lnTo>
                    <a:pt x="305539" y="3590"/>
                  </a:lnTo>
                  <a:lnTo>
                    <a:pt x="242132" y="8712"/>
                  </a:lnTo>
                  <a:lnTo>
                    <a:pt x="200426" y="26984"/>
                  </a:lnTo>
                  <a:lnTo>
                    <a:pt x="194698" y="44691"/>
                  </a:lnTo>
                  <a:lnTo>
                    <a:pt x="160978" y="66956"/>
                  </a:lnTo>
                  <a:lnTo>
                    <a:pt x="148393" y="71514"/>
                  </a:lnTo>
                  <a:lnTo>
                    <a:pt x="140972" y="62963"/>
                  </a:lnTo>
                  <a:lnTo>
                    <a:pt x="134115" y="63528"/>
                  </a:lnTo>
                  <a:lnTo>
                    <a:pt x="131816" y="81800"/>
                  </a:lnTo>
                  <a:lnTo>
                    <a:pt x="110115" y="149200"/>
                  </a:lnTo>
                  <a:lnTo>
                    <a:pt x="72402" y="196029"/>
                  </a:lnTo>
                  <a:lnTo>
                    <a:pt x="64415" y="195464"/>
                  </a:lnTo>
                  <a:lnTo>
                    <a:pt x="64415" y="217730"/>
                  </a:lnTo>
                  <a:lnTo>
                    <a:pt x="54130" y="220029"/>
                  </a:lnTo>
                  <a:lnTo>
                    <a:pt x="59857" y="221158"/>
                  </a:lnTo>
                  <a:lnTo>
                    <a:pt x="63286" y="227450"/>
                  </a:lnTo>
                  <a:lnTo>
                    <a:pt x="67844" y="235437"/>
                  </a:lnTo>
                  <a:lnTo>
                    <a:pt x="68973" y="251450"/>
                  </a:lnTo>
                  <a:lnTo>
                    <a:pt x="58123" y="254314"/>
                  </a:lnTo>
                  <a:lnTo>
                    <a:pt x="78694" y="265729"/>
                  </a:lnTo>
                  <a:lnTo>
                    <a:pt x="78129" y="269722"/>
                  </a:lnTo>
                  <a:lnTo>
                    <a:pt x="73571" y="269157"/>
                  </a:lnTo>
                  <a:lnTo>
                    <a:pt x="64415" y="266293"/>
                  </a:lnTo>
                  <a:lnTo>
                    <a:pt x="57558" y="260566"/>
                  </a:lnTo>
                  <a:lnTo>
                    <a:pt x="41545" y="245722"/>
                  </a:lnTo>
                  <a:lnTo>
                    <a:pt x="12988" y="248021"/>
                  </a:lnTo>
                  <a:lnTo>
                    <a:pt x="7260" y="254878"/>
                  </a:lnTo>
                  <a:lnTo>
                    <a:pt x="13553" y="267463"/>
                  </a:lnTo>
                  <a:lnTo>
                    <a:pt x="27952" y="27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orme libre : forme 1531">
              <a:extLst>
                <a:ext uri="{FF2B5EF4-FFF2-40B4-BE49-F238E27FC236}">
                  <a16:creationId xmlns:a16="http://schemas.microsoft.com/office/drawing/2014/main" id="{64BC6A09-B5B5-429D-AEB2-EE6170DAE588}"/>
                </a:ext>
              </a:extLst>
            </p:cNvPr>
            <p:cNvSpPr/>
            <p:nvPr/>
          </p:nvSpPr>
          <p:spPr>
            <a:xfrm>
              <a:off x="6861602" y="3758458"/>
              <a:ext cx="326715" cy="274280"/>
            </a:xfrm>
            <a:custGeom>
              <a:avLst/>
              <a:gdLst>
                <a:gd name="connsiteX0" fmla="*/ 311065 w 326715"/>
                <a:gd name="connsiteY0" fmla="*/ 188608 h 274279"/>
                <a:gd name="connsiteX1" fmla="*/ 321512 w 326715"/>
                <a:gd name="connsiteY1" fmla="*/ 175942 h 274279"/>
                <a:gd name="connsiteX2" fmla="*/ 326917 w 326715"/>
                <a:gd name="connsiteY2" fmla="*/ 157065 h 274279"/>
                <a:gd name="connsiteX3" fmla="*/ 316914 w 326715"/>
                <a:gd name="connsiteY3" fmla="*/ 144844 h 274279"/>
                <a:gd name="connsiteX4" fmla="*/ 300054 w 326715"/>
                <a:gd name="connsiteY4" fmla="*/ 117739 h 274279"/>
                <a:gd name="connsiteX5" fmla="*/ 262098 w 326715"/>
                <a:gd name="connsiteY5" fmla="*/ 110357 h 274279"/>
                <a:gd name="connsiteX6" fmla="*/ 276538 w 326715"/>
                <a:gd name="connsiteY6" fmla="*/ 55300 h 274279"/>
                <a:gd name="connsiteX7" fmla="*/ 272545 w 326715"/>
                <a:gd name="connsiteY7" fmla="*/ 42271 h 274279"/>
                <a:gd name="connsiteX8" fmla="*/ 234348 w 326715"/>
                <a:gd name="connsiteY8" fmla="*/ 37754 h 274279"/>
                <a:gd name="connsiteX9" fmla="*/ 212647 w 326715"/>
                <a:gd name="connsiteY9" fmla="*/ 14642 h 274279"/>
                <a:gd name="connsiteX10" fmla="*/ 184937 w 326715"/>
                <a:gd name="connsiteY10" fmla="*/ 28194 h 274279"/>
                <a:gd name="connsiteX11" fmla="*/ 136131 w 326715"/>
                <a:gd name="connsiteY11" fmla="*/ 48402 h 274279"/>
                <a:gd name="connsiteX12" fmla="*/ 93981 w 326715"/>
                <a:gd name="connsiteY12" fmla="*/ 30937 h 274279"/>
                <a:gd name="connsiteX13" fmla="*/ 75346 w 326715"/>
                <a:gd name="connsiteY13" fmla="*/ 29889 h 274279"/>
                <a:gd name="connsiteX14" fmla="*/ 66150 w 326715"/>
                <a:gd name="connsiteY14" fmla="*/ 3025 h 274279"/>
                <a:gd name="connsiteX15" fmla="*/ 60745 w 326715"/>
                <a:gd name="connsiteY15" fmla="*/ 3509 h 274279"/>
                <a:gd name="connsiteX16" fmla="*/ 3025 w 326715"/>
                <a:gd name="connsiteY16" fmla="*/ 31744 h 274279"/>
                <a:gd name="connsiteX17" fmla="*/ 14037 w 326715"/>
                <a:gd name="connsiteY17" fmla="*/ 77323 h 274279"/>
                <a:gd name="connsiteX18" fmla="*/ 23596 w 326715"/>
                <a:gd name="connsiteY18" fmla="*/ 88092 h 274279"/>
                <a:gd name="connsiteX19" fmla="*/ 50742 w 326715"/>
                <a:gd name="connsiteY19" fmla="*/ 78412 h 274279"/>
                <a:gd name="connsiteX20" fmla="*/ 74580 w 326715"/>
                <a:gd name="connsiteY20" fmla="*/ 117779 h 274279"/>
                <a:gd name="connsiteX21" fmla="*/ 94909 w 326715"/>
                <a:gd name="connsiteY21" fmla="*/ 129396 h 274279"/>
                <a:gd name="connsiteX22" fmla="*/ 100152 w 326715"/>
                <a:gd name="connsiteY22" fmla="*/ 144239 h 274279"/>
                <a:gd name="connsiteX23" fmla="*/ 146578 w 326715"/>
                <a:gd name="connsiteY23" fmla="*/ 160050 h 274279"/>
                <a:gd name="connsiteX24" fmla="*/ 140931 w 326715"/>
                <a:gd name="connsiteY24" fmla="*/ 198732 h 274279"/>
                <a:gd name="connsiteX25" fmla="*/ 161260 w 326715"/>
                <a:gd name="connsiteY25" fmla="*/ 207686 h 274279"/>
                <a:gd name="connsiteX26" fmla="*/ 192964 w 326715"/>
                <a:gd name="connsiteY26" fmla="*/ 176991 h 274279"/>
                <a:gd name="connsiteX27" fmla="*/ 207807 w 326715"/>
                <a:gd name="connsiteY27" fmla="*/ 197441 h 274279"/>
                <a:gd name="connsiteX28" fmla="*/ 207807 w 326715"/>
                <a:gd name="connsiteY28" fmla="*/ 233501 h 274279"/>
                <a:gd name="connsiteX29" fmla="*/ 250764 w 326715"/>
                <a:gd name="connsiteY29" fmla="*/ 271456 h 274279"/>
                <a:gd name="connsiteX30" fmla="*/ 275288 w 326715"/>
                <a:gd name="connsiteY30" fmla="*/ 271456 h 274279"/>
                <a:gd name="connsiteX31" fmla="*/ 277587 w 326715"/>
                <a:gd name="connsiteY31" fmla="*/ 261453 h 274279"/>
                <a:gd name="connsiteX32" fmla="*/ 262300 w 326715"/>
                <a:gd name="connsiteY32" fmla="*/ 218859 h 274279"/>
                <a:gd name="connsiteX33" fmla="*/ 294931 w 326715"/>
                <a:gd name="connsiteY33" fmla="*/ 188124 h 27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6715" h="274279">
                  <a:moveTo>
                    <a:pt x="311065" y="188608"/>
                  </a:moveTo>
                  <a:lnTo>
                    <a:pt x="321512" y="175942"/>
                  </a:lnTo>
                  <a:lnTo>
                    <a:pt x="326917" y="157065"/>
                  </a:lnTo>
                  <a:lnTo>
                    <a:pt x="316914" y="144844"/>
                  </a:lnTo>
                  <a:lnTo>
                    <a:pt x="300054" y="117739"/>
                  </a:lnTo>
                  <a:lnTo>
                    <a:pt x="262098" y="110357"/>
                  </a:lnTo>
                  <a:lnTo>
                    <a:pt x="276538" y="55300"/>
                  </a:lnTo>
                  <a:lnTo>
                    <a:pt x="272545" y="42271"/>
                  </a:lnTo>
                  <a:lnTo>
                    <a:pt x="234348" y="37754"/>
                  </a:lnTo>
                  <a:lnTo>
                    <a:pt x="212647" y="14642"/>
                  </a:lnTo>
                  <a:lnTo>
                    <a:pt x="184937" y="28194"/>
                  </a:lnTo>
                  <a:lnTo>
                    <a:pt x="136131" y="48402"/>
                  </a:lnTo>
                  <a:lnTo>
                    <a:pt x="93981" y="30937"/>
                  </a:lnTo>
                  <a:lnTo>
                    <a:pt x="75346" y="29889"/>
                  </a:lnTo>
                  <a:lnTo>
                    <a:pt x="66150" y="3025"/>
                  </a:lnTo>
                  <a:lnTo>
                    <a:pt x="60745" y="3509"/>
                  </a:lnTo>
                  <a:lnTo>
                    <a:pt x="3025" y="31744"/>
                  </a:lnTo>
                  <a:lnTo>
                    <a:pt x="14037" y="77323"/>
                  </a:lnTo>
                  <a:lnTo>
                    <a:pt x="23596" y="88092"/>
                  </a:lnTo>
                  <a:lnTo>
                    <a:pt x="50742" y="78412"/>
                  </a:lnTo>
                  <a:lnTo>
                    <a:pt x="74580" y="117779"/>
                  </a:lnTo>
                  <a:lnTo>
                    <a:pt x="94909" y="129396"/>
                  </a:lnTo>
                  <a:lnTo>
                    <a:pt x="100152" y="144239"/>
                  </a:lnTo>
                  <a:lnTo>
                    <a:pt x="146578" y="160050"/>
                  </a:lnTo>
                  <a:lnTo>
                    <a:pt x="140931" y="198732"/>
                  </a:lnTo>
                  <a:lnTo>
                    <a:pt x="161260" y="207686"/>
                  </a:lnTo>
                  <a:lnTo>
                    <a:pt x="192964" y="176991"/>
                  </a:lnTo>
                  <a:lnTo>
                    <a:pt x="207807" y="197441"/>
                  </a:lnTo>
                  <a:lnTo>
                    <a:pt x="207807" y="233501"/>
                  </a:lnTo>
                  <a:lnTo>
                    <a:pt x="250764" y="271456"/>
                  </a:lnTo>
                  <a:lnTo>
                    <a:pt x="275288" y="271456"/>
                  </a:lnTo>
                  <a:lnTo>
                    <a:pt x="277587" y="261453"/>
                  </a:lnTo>
                  <a:lnTo>
                    <a:pt x="262300" y="218859"/>
                  </a:lnTo>
                  <a:lnTo>
                    <a:pt x="294931" y="1881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orme libre : forme 1532">
              <a:extLst>
                <a:ext uri="{FF2B5EF4-FFF2-40B4-BE49-F238E27FC236}">
                  <a16:creationId xmlns:a16="http://schemas.microsoft.com/office/drawing/2014/main" id="{45946567-0086-4917-A208-D720C19475F0}"/>
                </a:ext>
              </a:extLst>
            </p:cNvPr>
            <p:cNvSpPr/>
            <p:nvPr/>
          </p:nvSpPr>
          <p:spPr>
            <a:xfrm>
              <a:off x="7874500" y="4456096"/>
              <a:ext cx="576794" cy="528392"/>
            </a:xfrm>
            <a:custGeom>
              <a:avLst/>
              <a:gdLst>
                <a:gd name="connsiteX0" fmla="*/ 517622 w 576793"/>
                <a:gd name="connsiteY0" fmla="*/ 515323 h 528391"/>
                <a:gd name="connsiteX1" fmla="*/ 440743 w 576793"/>
                <a:gd name="connsiteY1" fmla="*/ 472608 h 528391"/>
                <a:gd name="connsiteX2" fmla="*/ 390808 w 576793"/>
                <a:gd name="connsiteY2" fmla="*/ 423842 h 528391"/>
                <a:gd name="connsiteX3" fmla="*/ 283637 w 576793"/>
                <a:gd name="connsiteY3" fmla="*/ 321270 h 528391"/>
                <a:gd name="connsiteX4" fmla="*/ 258670 w 576793"/>
                <a:gd name="connsiteY4" fmla="*/ 274723 h 528391"/>
                <a:gd name="connsiteX5" fmla="*/ 224627 w 576793"/>
                <a:gd name="connsiteY5" fmla="*/ 246731 h 528391"/>
                <a:gd name="connsiteX6" fmla="*/ 228741 w 576793"/>
                <a:gd name="connsiteY6" fmla="*/ 179734 h 528391"/>
                <a:gd name="connsiteX7" fmla="*/ 258226 w 576793"/>
                <a:gd name="connsiteY7" fmla="*/ 174208 h 528391"/>
                <a:gd name="connsiteX8" fmla="*/ 274280 w 576793"/>
                <a:gd name="connsiteY8" fmla="*/ 191471 h 528391"/>
                <a:gd name="connsiteX9" fmla="*/ 287832 w 576793"/>
                <a:gd name="connsiteY9" fmla="*/ 193609 h 528391"/>
                <a:gd name="connsiteX10" fmla="*/ 310299 w 576793"/>
                <a:gd name="connsiteY10" fmla="*/ 162188 h 528391"/>
                <a:gd name="connsiteX11" fmla="*/ 346197 w 576793"/>
                <a:gd name="connsiteY11" fmla="*/ 163559 h 528391"/>
                <a:gd name="connsiteX12" fmla="*/ 374029 w 576793"/>
                <a:gd name="connsiteY12" fmla="*/ 175337 h 528391"/>
                <a:gd name="connsiteX13" fmla="*/ 400004 w 576793"/>
                <a:gd name="connsiteY13" fmla="*/ 164527 h 528391"/>
                <a:gd name="connsiteX14" fmla="*/ 524963 w 576793"/>
                <a:gd name="connsiteY14" fmla="*/ 173966 h 528391"/>
                <a:gd name="connsiteX15" fmla="*/ 547551 w 576793"/>
                <a:gd name="connsiteY15" fmla="*/ 186268 h 528391"/>
                <a:gd name="connsiteX16" fmla="*/ 556062 w 576793"/>
                <a:gd name="connsiteY16" fmla="*/ 181468 h 528391"/>
                <a:gd name="connsiteX17" fmla="*/ 551463 w 576793"/>
                <a:gd name="connsiteY17" fmla="*/ 161865 h 528391"/>
                <a:gd name="connsiteX18" fmla="*/ 576754 w 576793"/>
                <a:gd name="connsiteY18" fmla="*/ 148635 h 528391"/>
                <a:gd name="connsiteX19" fmla="*/ 576754 w 576793"/>
                <a:gd name="connsiteY19" fmla="*/ 143755 h 528391"/>
                <a:gd name="connsiteX20" fmla="*/ 549568 w 576793"/>
                <a:gd name="connsiteY20" fmla="*/ 138511 h 528391"/>
                <a:gd name="connsiteX21" fmla="*/ 547752 w 576793"/>
                <a:gd name="connsiteY21" fmla="*/ 134397 h 528391"/>
                <a:gd name="connsiteX22" fmla="*/ 519195 w 576793"/>
                <a:gd name="connsiteY22" fmla="*/ 67320 h 528391"/>
                <a:gd name="connsiteX23" fmla="*/ 492534 w 576793"/>
                <a:gd name="connsiteY23" fmla="*/ 90391 h 528391"/>
                <a:gd name="connsiteX24" fmla="*/ 423278 w 576793"/>
                <a:gd name="connsiteY24" fmla="*/ 90391 h 528391"/>
                <a:gd name="connsiteX25" fmla="*/ 378586 w 576793"/>
                <a:gd name="connsiteY25" fmla="*/ 67440 h 528391"/>
                <a:gd name="connsiteX26" fmla="*/ 378062 w 576793"/>
                <a:gd name="connsiteY26" fmla="*/ 67037 h 528391"/>
                <a:gd name="connsiteX27" fmla="*/ 290454 w 576793"/>
                <a:gd name="connsiteY27" fmla="*/ 3025 h 528391"/>
                <a:gd name="connsiteX28" fmla="*/ 257662 w 576793"/>
                <a:gd name="connsiteY28" fmla="*/ 34285 h 528391"/>
                <a:gd name="connsiteX29" fmla="*/ 223336 w 576793"/>
                <a:gd name="connsiteY29" fmla="*/ 48886 h 528391"/>
                <a:gd name="connsiteX30" fmla="*/ 217770 w 576793"/>
                <a:gd name="connsiteY30" fmla="*/ 54049 h 528391"/>
                <a:gd name="connsiteX31" fmla="*/ 226200 w 576793"/>
                <a:gd name="connsiteY31" fmla="*/ 66714 h 528391"/>
                <a:gd name="connsiteX32" fmla="*/ 218294 w 576793"/>
                <a:gd name="connsiteY32" fmla="*/ 93860 h 528391"/>
                <a:gd name="connsiteX33" fmla="*/ 192359 w 576793"/>
                <a:gd name="connsiteY33" fmla="*/ 113100 h 528391"/>
                <a:gd name="connsiteX34" fmla="*/ 186792 w 576793"/>
                <a:gd name="connsiteY34" fmla="*/ 155694 h 528391"/>
                <a:gd name="connsiteX35" fmla="*/ 139439 w 576793"/>
                <a:gd name="connsiteY35" fmla="*/ 160010 h 528391"/>
                <a:gd name="connsiteX36" fmla="*/ 108905 w 576793"/>
                <a:gd name="connsiteY36" fmla="*/ 141536 h 528391"/>
                <a:gd name="connsiteX37" fmla="*/ 83454 w 576793"/>
                <a:gd name="connsiteY37" fmla="*/ 156944 h 528391"/>
                <a:gd name="connsiteX38" fmla="*/ 20652 w 576793"/>
                <a:gd name="connsiteY38" fmla="*/ 164245 h 528391"/>
                <a:gd name="connsiteX39" fmla="*/ 3186 w 576793"/>
                <a:gd name="connsiteY39" fmla="*/ 158638 h 528391"/>
                <a:gd name="connsiteX40" fmla="*/ 3025 w 576793"/>
                <a:gd name="connsiteY40" fmla="*/ 161341 h 528391"/>
                <a:gd name="connsiteX41" fmla="*/ 10527 w 576793"/>
                <a:gd name="connsiteY41" fmla="*/ 178161 h 528391"/>
                <a:gd name="connsiteX42" fmla="*/ 12948 w 576793"/>
                <a:gd name="connsiteY42" fmla="*/ 194698 h 528391"/>
                <a:gd name="connsiteX43" fmla="*/ 16537 w 576793"/>
                <a:gd name="connsiteY43" fmla="*/ 204015 h 528391"/>
                <a:gd name="connsiteX44" fmla="*/ 17425 w 576793"/>
                <a:gd name="connsiteY44" fmla="*/ 209420 h 528391"/>
                <a:gd name="connsiteX45" fmla="*/ 34850 w 576793"/>
                <a:gd name="connsiteY45" fmla="*/ 231363 h 528391"/>
                <a:gd name="connsiteX46" fmla="*/ 39044 w 576793"/>
                <a:gd name="connsiteY46" fmla="*/ 241890 h 528391"/>
                <a:gd name="connsiteX47" fmla="*/ 45054 w 576793"/>
                <a:gd name="connsiteY47" fmla="*/ 245198 h 528391"/>
                <a:gd name="connsiteX48" fmla="*/ 51064 w 576793"/>
                <a:gd name="connsiteY48" fmla="*/ 244311 h 528391"/>
                <a:gd name="connsiteX49" fmla="*/ 51952 w 576793"/>
                <a:gd name="connsiteY49" fmla="*/ 240116 h 528391"/>
                <a:gd name="connsiteX50" fmla="*/ 55542 w 576793"/>
                <a:gd name="connsiteY50" fmla="*/ 232613 h 528391"/>
                <a:gd name="connsiteX51" fmla="*/ 59736 w 576793"/>
                <a:gd name="connsiteY51" fmla="*/ 222691 h 528391"/>
                <a:gd name="connsiteX52" fmla="*/ 65142 w 576793"/>
                <a:gd name="connsiteY52" fmla="*/ 224788 h 528391"/>
                <a:gd name="connsiteX53" fmla="*/ 69941 w 576793"/>
                <a:gd name="connsiteY53" fmla="*/ 203773 h 528391"/>
                <a:gd name="connsiteX54" fmla="*/ 74459 w 576793"/>
                <a:gd name="connsiteY54" fmla="*/ 193569 h 528391"/>
                <a:gd name="connsiteX55" fmla="*/ 80186 w 576793"/>
                <a:gd name="connsiteY55" fmla="*/ 171949 h 528391"/>
                <a:gd name="connsiteX56" fmla="*/ 95191 w 576793"/>
                <a:gd name="connsiteY56" fmla="*/ 172554 h 528391"/>
                <a:gd name="connsiteX57" fmla="*/ 130323 w 576793"/>
                <a:gd name="connsiteY57" fmla="*/ 192681 h 528391"/>
                <a:gd name="connsiteX58" fmla="*/ 142343 w 576793"/>
                <a:gd name="connsiteY58" fmla="*/ 208614 h 528391"/>
                <a:gd name="connsiteX59" fmla="*/ 143553 w 576793"/>
                <a:gd name="connsiteY59" fmla="*/ 240761 h 528391"/>
                <a:gd name="connsiteX60" fmla="*/ 146860 w 576793"/>
                <a:gd name="connsiteY60" fmla="*/ 261493 h 528391"/>
                <a:gd name="connsiteX61" fmla="*/ 188930 w 576793"/>
                <a:gd name="connsiteY61" fmla="*/ 298158 h 528391"/>
                <a:gd name="connsiteX62" fmla="*/ 208452 w 576793"/>
                <a:gd name="connsiteY62" fmla="*/ 311670 h 528391"/>
                <a:gd name="connsiteX63" fmla="*/ 176023 w 576793"/>
                <a:gd name="connsiteY63" fmla="*/ 316793 h 528391"/>
                <a:gd name="connsiteX64" fmla="*/ 173038 w 576793"/>
                <a:gd name="connsiteY64" fmla="*/ 322803 h 528391"/>
                <a:gd name="connsiteX65" fmla="*/ 204863 w 576793"/>
                <a:gd name="connsiteY65" fmla="*/ 354950 h 528391"/>
                <a:gd name="connsiteX66" fmla="*/ 232815 w 576793"/>
                <a:gd name="connsiteY66" fmla="*/ 377780 h 528391"/>
                <a:gd name="connsiteX67" fmla="*/ 261050 w 576793"/>
                <a:gd name="connsiteY67" fmla="*/ 391615 h 528391"/>
                <a:gd name="connsiteX68" fmla="*/ 265245 w 576793"/>
                <a:gd name="connsiteY68" fmla="*/ 407830 h 528391"/>
                <a:gd name="connsiteX69" fmla="*/ 269762 w 576793"/>
                <a:gd name="connsiteY69" fmla="*/ 413839 h 528391"/>
                <a:gd name="connsiteX70" fmla="*/ 275167 w 576793"/>
                <a:gd name="connsiteY70" fmla="*/ 414445 h 528391"/>
                <a:gd name="connsiteX71" fmla="*/ 316026 w 576793"/>
                <a:gd name="connsiteY71" fmla="*/ 406942 h 528391"/>
                <a:gd name="connsiteX72" fmla="*/ 329257 w 576793"/>
                <a:gd name="connsiteY72" fmla="*/ 414162 h 528391"/>
                <a:gd name="connsiteX73" fmla="*/ 364994 w 576793"/>
                <a:gd name="connsiteY73" fmla="*/ 422592 h 528391"/>
                <a:gd name="connsiteX74" fmla="*/ 384234 w 576793"/>
                <a:gd name="connsiteY74" fmla="*/ 443002 h 528391"/>
                <a:gd name="connsiteX75" fmla="*/ 415493 w 576793"/>
                <a:gd name="connsiteY75" fmla="*/ 461919 h 528391"/>
                <a:gd name="connsiteX76" fmla="*/ 443123 w 576793"/>
                <a:gd name="connsiteY76" fmla="*/ 488661 h 528391"/>
                <a:gd name="connsiteX77" fmla="*/ 463250 w 576793"/>
                <a:gd name="connsiteY77" fmla="*/ 493461 h 528391"/>
                <a:gd name="connsiteX78" fmla="*/ 485192 w 576793"/>
                <a:gd name="connsiteY78" fmla="*/ 506086 h 528391"/>
                <a:gd name="connsiteX79" fmla="*/ 517299 w 576793"/>
                <a:gd name="connsiteY79" fmla="*/ 527988 h 528391"/>
                <a:gd name="connsiteX80" fmla="*/ 517622 w 576793"/>
                <a:gd name="connsiteY80" fmla="*/ 515323 h 52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76793" h="528391">
                  <a:moveTo>
                    <a:pt x="517622" y="515323"/>
                  </a:moveTo>
                  <a:lnTo>
                    <a:pt x="440743" y="472608"/>
                  </a:lnTo>
                  <a:lnTo>
                    <a:pt x="390808" y="423842"/>
                  </a:lnTo>
                  <a:lnTo>
                    <a:pt x="283637" y="321270"/>
                  </a:lnTo>
                  <a:lnTo>
                    <a:pt x="258670" y="274723"/>
                  </a:lnTo>
                  <a:lnTo>
                    <a:pt x="224627" y="246731"/>
                  </a:lnTo>
                  <a:lnTo>
                    <a:pt x="228741" y="179734"/>
                  </a:lnTo>
                  <a:lnTo>
                    <a:pt x="258226" y="174208"/>
                  </a:lnTo>
                  <a:lnTo>
                    <a:pt x="274280" y="191471"/>
                  </a:lnTo>
                  <a:lnTo>
                    <a:pt x="287832" y="193609"/>
                  </a:lnTo>
                  <a:lnTo>
                    <a:pt x="310299" y="162188"/>
                  </a:lnTo>
                  <a:lnTo>
                    <a:pt x="346197" y="163559"/>
                  </a:lnTo>
                  <a:lnTo>
                    <a:pt x="374029" y="175337"/>
                  </a:lnTo>
                  <a:lnTo>
                    <a:pt x="400004" y="164527"/>
                  </a:lnTo>
                  <a:lnTo>
                    <a:pt x="524963" y="173966"/>
                  </a:lnTo>
                  <a:lnTo>
                    <a:pt x="547551" y="186268"/>
                  </a:lnTo>
                  <a:lnTo>
                    <a:pt x="556062" y="181468"/>
                  </a:lnTo>
                  <a:lnTo>
                    <a:pt x="551463" y="161865"/>
                  </a:lnTo>
                  <a:lnTo>
                    <a:pt x="576754" y="148635"/>
                  </a:lnTo>
                  <a:lnTo>
                    <a:pt x="576754" y="143755"/>
                  </a:lnTo>
                  <a:lnTo>
                    <a:pt x="549568" y="138511"/>
                  </a:lnTo>
                  <a:lnTo>
                    <a:pt x="547752" y="134397"/>
                  </a:lnTo>
                  <a:cubicBezTo>
                    <a:pt x="532143" y="98902"/>
                    <a:pt x="523753" y="78815"/>
                    <a:pt x="519195" y="67320"/>
                  </a:cubicBezTo>
                  <a:lnTo>
                    <a:pt x="492534" y="90391"/>
                  </a:lnTo>
                  <a:lnTo>
                    <a:pt x="423278" y="90391"/>
                  </a:lnTo>
                  <a:lnTo>
                    <a:pt x="378586" y="67440"/>
                  </a:lnTo>
                  <a:lnTo>
                    <a:pt x="378062" y="67037"/>
                  </a:lnTo>
                  <a:lnTo>
                    <a:pt x="290454" y="3025"/>
                  </a:lnTo>
                  <a:lnTo>
                    <a:pt x="257662" y="34285"/>
                  </a:lnTo>
                  <a:lnTo>
                    <a:pt x="223336" y="48886"/>
                  </a:lnTo>
                  <a:lnTo>
                    <a:pt x="217770" y="54049"/>
                  </a:lnTo>
                  <a:lnTo>
                    <a:pt x="226200" y="66714"/>
                  </a:lnTo>
                  <a:lnTo>
                    <a:pt x="218294" y="93860"/>
                  </a:lnTo>
                  <a:lnTo>
                    <a:pt x="192359" y="113100"/>
                  </a:lnTo>
                  <a:lnTo>
                    <a:pt x="186792" y="155694"/>
                  </a:lnTo>
                  <a:lnTo>
                    <a:pt x="139439" y="160010"/>
                  </a:lnTo>
                  <a:lnTo>
                    <a:pt x="108905" y="141536"/>
                  </a:lnTo>
                  <a:lnTo>
                    <a:pt x="83454" y="156944"/>
                  </a:lnTo>
                  <a:lnTo>
                    <a:pt x="20652" y="164245"/>
                  </a:lnTo>
                  <a:lnTo>
                    <a:pt x="3186" y="158638"/>
                  </a:lnTo>
                  <a:lnTo>
                    <a:pt x="3025" y="161341"/>
                  </a:lnTo>
                  <a:lnTo>
                    <a:pt x="10527" y="178161"/>
                  </a:lnTo>
                  <a:lnTo>
                    <a:pt x="12948" y="194698"/>
                  </a:lnTo>
                  <a:lnTo>
                    <a:pt x="16537" y="204015"/>
                  </a:lnTo>
                  <a:lnTo>
                    <a:pt x="17425" y="209420"/>
                  </a:lnTo>
                  <a:lnTo>
                    <a:pt x="34850" y="231363"/>
                  </a:lnTo>
                  <a:lnTo>
                    <a:pt x="39044" y="241890"/>
                  </a:lnTo>
                  <a:lnTo>
                    <a:pt x="45054" y="245198"/>
                  </a:lnTo>
                  <a:lnTo>
                    <a:pt x="51064" y="244311"/>
                  </a:lnTo>
                  <a:lnTo>
                    <a:pt x="51952" y="240116"/>
                  </a:lnTo>
                  <a:lnTo>
                    <a:pt x="55542" y="232613"/>
                  </a:lnTo>
                  <a:lnTo>
                    <a:pt x="59736" y="222691"/>
                  </a:lnTo>
                  <a:lnTo>
                    <a:pt x="65142" y="224788"/>
                  </a:lnTo>
                  <a:lnTo>
                    <a:pt x="69941" y="203773"/>
                  </a:lnTo>
                  <a:lnTo>
                    <a:pt x="74459" y="193569"/>
                  </a:lnTo>
                  <a:lnTo>
                    <a:pt x="80186" y="171949"/>
                  </a:lnTo>
                  <a:lnTo>
                    <a:pt x="95191" y="172554"/>
                  </a:lnTo>
                  <a:lnTo>
                    <a:pt x="130323" y="192681"/>
                  </a:lnTo>
                  <a:lnTo>
                    <a:pt x="142343" y="208614"/>
                  </a:lnTo>
                  <a:lnTo>
                    <a:pt x="143553" y="240761"/>
                  </a:lnTo>
                  <a:lnTo>
                    <a:pt x="146860" y="261493"/>
                  </a:lnTo>
                  <a:lnTo>
                    <a:pt x="188930" y="298158"/>
                  </a:lnTo>
                  <a:lnTo>
                    <a:pt x="208452" y="311670"/>
                  </a:lnTo>
                  <a:cubicBezTo>
                    <a:pt x="208452" y="311670"/>
                    <a:pt x="177193" y="316793"/>
                    <a:pt x="176023" y="316793"/>
                  </a:cubicBezTo>
                  <a:cubicBezTo>
                    <a:pt x="174853" y="316793"/>
                    <a:pt x="173038" y="322803"/>
                    <a:pt x="173038" y="322803"/>
                  </a:cubicBezTo>
                  <a:lnTo>
                    <a:pt x="204863" y="354950"/>
                  </a:lnTo>
                  <a:lnTo>
                    <a:pt x="232815" y="377780"/>
                  </a:lnTo>
                  <a:lnTo>
                    <a:pt x="261050" y="391615"/>
                  </a:lnTo>
                  <a:lnTo>
                    <a:pt x="265245" y="407830"/>
                  </a:lnTo>
                  <a:lnTo>
                    <a:pt x="269762" y="413839"/>
                  </a:lnTo>
                  <a:lnTo>
                    <a:pt x="275167" y="414445"/>
                  </a:lnTo>
                  <a:lnTo>
                    <a:pt x="316026" y="406942"/>
                  </a:lnTo>
                  <a:lnTo>
                    <a:pt x="329257" y="414162"/>
                  </a:lnTo>
                  <a:lnTo>
                    <a:pt x="364994" y="422592"/>
                  </a:lnTo>
                  <a:lnTo>
                    <a:pt x="384234" y="443002"/>
                  </a:lnTo>
                  <a:lnTo>
                    <a:pt x="415493" y="461919"/>
                  </a:lnTo>
                  <a:lnTo>
                    <a:pt x="443123" y="488661"/>
                  </a:lnTo>
                  <a:lnTo>
                    <a:pt x="463250" y="493461"/>
                  </a:lnTo>
                  <a:lnTo>
                    <a:pt x="485192" y="506086"/>
                  </a:lnTo>
                  <a:lnTo>
                    <a:pt x="517299" y="527988"/>
                  </a:lnTo>
                  <a:lnTo>
                    <a:pt x="517622" y="515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orme libre : forme 1533">
              <a:extLst>
                <a:ext uri="{FF2B5EF4-FFF2-40B4-BE49-F238E27FC236}">
                  <a16:creationId xmlns:a16="http://schemas.microsoft.com/office/drawing/2014/main" id="{83F37504-0FCE-4400-964B-A4D263B7E09E}"/>
                </a:ext>
              </a:extLst>
            </p:cNvPr>
            <p:cNvSpPr/>
            <p:nvPr/>
          </p:nvSpPr>
          <p:spPr>
            <a:xfrm>
              <a:off x="8405554" y="4848881"/>
              <a:ext cx="185542" cy="213777"/>
            </a:xfrm>
            <a:custGeom>
              <a:avLst/>
              <a:gdLst>
                <a:gd name="connsiteX0" fmla="*/ 72725 w 185542"/>
                <a:gd name="connsiteY0" fmla="*/ 14359 h 213776"/>
                <a:gd name="connsiteX1" fmla="*/ 73410 w 185542"/>
                <a:gd name="connsiteY1" fmla="*/ 3025 h 213776"/>
                <a:gd name="connsiteX2" fmla="*/ 50903 w 185542"/>
                <a:gd name="connsiteY2" fmla="*/ 4558 h 213776"/>
                <a:gd name="connsiteX3" fmla="*/ 29687 w 185542"/>
                <a:gd name="connsiteY3" fmla="*/ 54453 h 213776"/>
                <a:gd name="connsiteX4" fmla="*/ 10770 w 185542"/>
                <a:gd name="connsiteY4" fmla="*/ 78654 h 213776"/>
                <a:gd name="connsiteX5" fmla="*/ 16699 w 185542"/>
                <a:gd name="connsiteY5" fmla="*/ 114229 h 213776"/>
                <a:gd name="connsiteX6" fmla="*/ 3671 w 185542"/>
                <a:gd name="connsiteY6" fmla="*/ 124353 h 213776"/>
                <a:gd name="connsiteX7" fmla="*/ 3025 w 185542"/>
                <a:gd name="connsiteY7" fmla="*/ 146498 h 213776"/>
                <a:gd name="connsiteX8" fmla="*/ 4276 w 185542"/>
                <a:gd name="connsiteY8" fmla="*/ 147344 h 213776"/>
                <a:gd name="connsiteX9" fmla="*/ 14198 w 185542"/>
                <a:gd name="connsiteY9" fmla="*/ 150329 h 213776"/>
                <a:gd name="connsiteX10" fmla="*/ 28921 w 185542"/>
                <a:gd name="connsiteY10" fmla="*/ 147627 h 213776"/>
                <a:gd name="connsiteX11" fmla="*/ 31341 w 185542"/>
                <a:gd name="connsiteY11" fmla="*/ 149724 h 213776"/>
                <a:gd name="connsiteX12" fmla="*/ 40658 w 185542"/>
                <a:gd name="connsiteY12" fmla="*/ 167432 h 213776"/>
                <a:gd name="connsiteX13" fmla="*/ 53283 w 185542"/>
                <a:gd name="connsiteY13" fmla="*/ 167714 h 213776"/>
                <a:gd name="connsiteX14" fmla="*/ 80630 w 185542"/>
                <a:gd name="connsiteY14" fmla="*/ 189938 h 213776"/>
                <a:gd name="connsiteX15" fmla="*/ 90230 w 185542"/>
                <a:gd name="connsiteY15" fmla="*/ 209784 h 213776"/>
                <a:gd name="connsiteX16" fmla="*/ 102250 w 185542"/>
                <a:gd name="connsiteY16" fmla="*/ 212526 h 213776"/>
                <a:gd name="connsiteX17" fmla="*/ 90875 w 185542"/>
                <a:gd name="connsiteY17" fmla="*/ 167754 h 213776"/>
                <a:gd name="connsiteX18" fmla="*/ 128347 w 185542"/>
                <a:gd name="connsiteY18" fmla="*/ 97006 h 213776"/>
                <a:gd name="connsiteX19" fmla="*/ 151015 w 185542"/>
                <a:gd name="connsiteY19" fmla="*/ 116851 h 213776"/>
                <a:gd name="connsiteX20" fmla="*/ 165415 w 185542"/>
                <a:gd name="connsiteY20" fmla="*/ 111809 h 213776"/>
                <a:gd name="connsiteX21" fmla="*/ 183929 w 185542"/>
                <a:gd name="connsiteY21" fmla="*/ 63689 h 213776"/>
                <a:gd name="connsiteX22" fmla="*/ 72725 w 185542"/>
                <a:gd name="connsiteY22" fmla="*/ 14359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542" h="213776">
                  <a:moveTo>
                    <a:pt x="72725" y="14359"/>
                  </a:moveTo>
                  <a:lnTo>
                    <a:pt x="73410" y="3025"/>
                  </a:lnTo>
                  <a:lnTo>
                    <a:pt x="50903" y="4558"/>
                  </a:lnTo>
                  <a:lnTo>
                    <a:pt x="29687" y="54453"/>
                  </a:lnTo>
                  <a:lnTo>
                    <a:pt x="10770" y="78654"/>
                  </a:lnTo>
                  <a:lnTo>
                    <a:pt x="16699" y="114229"/>
                  </a:lnTo>
                  <a:lnTo>
                    <a:pt x="3671" y="124353"/>
                  </a:lnTo>
                  <a:lnTo>
                    <a:pt x="3025" y="146498"/>
                  </a:lnTo>
                  <a:lnTo>
                    <a:pt x="4276" y="147344"/>
                  </a:lnTo>
                  <a:lnTo>
                    <a:pt x="14198" y="150329"/>
                  </a:lnTo>
                  <a:cubicBezTo>
                    <a:pt x="14198" y="150329"/>
                    <a:pt x="27428" y="147627"/>
                    <a:pt x="28921" y="147627"/>
                  </a:cubicBezTo>
                  <a:cubicBezTo>
                    <a:pt x="30413" y="147627"/>
                    <a:pt x="31341" y="149724"/>
                    <a:pt x="31341" y="149724"/>
                  </a:cubicBezTo>
                  <a:lnTo>
                    <a:pt x="40658" y="167432"/>
                  </a:lnTo>
                  <a:lnTo>
                    <a:pt x="53283" y="167714"/>
                  </a:lnTo>
                  <a:lnTo>
                    <a:pt x="80630" y="189938"/>
                  </a:lnTo>
                  <a:lnTo>
                    <a:pt x="90230" y="209784"/>
                  </a:lnTo>
                  <a:lnTo>
                    <a:pt x="102250" y="212526"/>
                  </a:lnTo>
                  <a:lnTo>
                    <a:pt x="90875" y="167754"/>
                  </a:lnTo>
                  <a:lnTo>
                    <a:pt x="128347" y="97006"/>
                  </a:lnTo>
                  <a:lnTo>
                    <a:pt x="151015" y="116851"/>
                  </a:lnTo>
                  <a:lnTo>
                    <a:pt x="165415" y="111809"/>
                  </a:lnTo>
                  <a:lnTo>
                    <a:pt x="183929" y="63689"/>
                  </a:lnTo>
                  <a:lnTo>
                    <a:pt x="72725" y="14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orme libre : forme 1534">
              <a:extLst>
                <a:ext uri="{FF2B5EF4-FFF2-40B4-BE49-F238E27FC236}">
                  <a16:creationId xmlns:a16="http://schemas.microsoft.com/office/drawing/2014/main" id="{F1F09B2F-7992-4C16-89F2-36326866FB49}"/>
                </a:ext>
              </a:extLst>
            </p:cNvPr>
            <p:cNvSpPr/>
            <p:nvPr/>
          </p:nvSpPr>
          <p:spPr>
            <a:xfrm>
              <a:off x="7608086" y="1252914"/>
              <a:ext cx="734101" cy="1964326"/>
            </a:xfrm>
            <a:custGeom>
              <a:avLst/>
              <a:gdLst>
                <a:gd name="connsiteX0" fmla="*/ 642500 w 734101"/>
                <a:gd name="connsiteY0" fmla="*/ 420939 h 1964325"/>
                <a:gd name="connsiteX1" fmla="*/ 651172 w 734101"/>
                <a:gd name="connsiteY1" fmla="*/ 427513 h 1964325"/>
                <a:gd name="connsiteX2" fmla="*/ 656577 w 734101"/>
                <a:gd name="connsiteY2" fmla="*/ 427271 h 1964325"/>
                <a:gd name="connsiteX3" fmla="*/ 656819 w 734101"/>
                <a:gd name="connsiteY3" fmla="*/ 415776 h 1964325"/>
                <a:gd name="connsiteX4" fmla="*/ 676059 w 734101"/>
                <a:gd name="connsiteY4" fmla="*/ 428683 h 1964325"/>
                <a:gd name="connsiteX5" fmla="*/ 684045 w 734101"/>
                <a:gd name="connsiteY5" fmla="*/ 431506 h 1964325"/>
                <a:gd name="connsiteX6" fmla="*/ 688724 w 734101"/>
                <a:gd name="connsiteY6" fmla="*/ 423520 h 1964325"/>
                <a:gd name="connsiteX7" fmla="*/ 705867 w 734101"/>
                <a:gd name="connsiteY7" fmla="*/ 418357 h 1964325"/>
                <a:gd name="connsiteX8" fmla="*/ 713127 w 734101"/>
                <a:gd name="connsiteY8" fmla="*/ 414364 h 1964325"/>
                <a:gd name="connsiteX9" fmla="*/ 718774 w 734101"/>
                <a:gd name="connsiteY9" fmla="*/ 414122 h 1964325"/>
                <a:gd name="connsiteX10" fmla="*/ 725106 w 734101"/>
                <a:gd name="connsiteY10" fmla="*/ 416945 h 1964325"/>
                <a:gd name="connsiteX11" fmla="*/ 731923 w 734101"/>
                <a:gd name="connsiteY11" fmla="*/ 417873 h 1964325"/>
                <a:gd name="connsiteX12" fmla="*/ 732327 w 734101"/>
                <a:gd name="connsiteY12" fmla="*/ 417510 h 1964325"/>
                <a:gd name="connsiteX13" fmla="*/ 702761 w 734101"/>
                <a:gd name="connsiteY13" fmla="*/ 357411 h 1964325"/>
                <a:gd name="connsiteX14" fmla="*/ 691346 w 734101"/>
                <a:gd name="connsiteY14" fmla="*/ 287510 h 1964325"/>
                <a:gd name="connsiteX15" fmla="*/ 659642 w 734101"/>
                <a:gd name="connsiteY15" fmla="*/ 241406 h 1964325"/>
                <a:gd name="connsiteX16" fmla="*/ 641250 w 734101"/>
                <a:gd name="connsiteY16" fmla="*/ 122538 h 1964325"/>
                <a:gd name="connsiteX17" fmla="*/ 497011 w 734101"/>
                <a:gd name="connsiteY17" fmla="*/ 37713 h 1964325"/>
                <a:gd name="connsiteX18" fmla="*/ 460911 w 734101"/>
                <a:gd name="connsiteY18" fmla="*/ 3025 h 1964325"/>
                <a:gd name="connsiteX19" fmla="*/ 448972 w 734101"/>
                <a:gd name="connsiteY19" fmla="*/ 3953 h 1964325"/>
                <a:gd name="connsiteX20" fmla="*/ 463089 w 734101"/>
                <a:gd name="connsiteY20" fmla="*/ 47475 h 1964325"/>
                <a:gd name="connsiteX21" fmla="*/ 469744 w 734101"/>
                <a:gd name="connsiteY21" fmla="*/ 85753 h 1964325"/>
                <a:gd name="connsiteX22" fmla="*/ 441590 w 734101"/>
                <a:gd name="connsiteY22" fmla="*/ 112011 h 1964325"/>
                <a:gd name="connsiteX23" fmla="*/ 362856 w 734101"/>
                <a:gd name="connsiteY23" fmla="*/ 97329 h 1964325"/>
                <a:gd name="connsiteX24" fmla="*/ 363985 w 734101"/>
                <a:gd name="connsiteY24" fmla="*/ 132300 h 1964325"/>
                <a:gd name="connsiteX25" fmla="*/ 356805 w 734101"/>
                <a:gd name="connsiteY25" fmla="*/ 168238 h 1964325"/>
                <a:gd name="connsiteX26" fmla="*/ 315139 w 734101"/>
                <a:gd name="connsiteY26" fmla="*/ 172716 h 1964325"/>
                <a:gd name="connsiteX27" fmla="*/ 290938 w 734101"/>
                <a:gd name="connsiteY27" fmla="*/ 226523 h 1964325"/>
                <a:gd name="connsiteX28" fmla="*/ 271698 w 734101"/>
                <a:gd name="connsiteY28" fmla="*/ 254717 h 1964325"/>
                <a:gd name="connsiteX29" fmla="*/ 290051 w 734101"/>
                <a:gd name="connsiteY29" fmla="*/ 292834 h 1964325"/>
                <a:gd name="connsiteX30" fmla="*/ 239632 w 734101"/>
                <a:gd name="connsiteY30" fmla="*/ 399561 h 1964325"/>
                <a:gd name="connsiteX31" fmla="*/ 228217 w 734101"/>
                <a:gd name="connsiteY31" fmla="*/ 438686 h 1964325"/>
                <a:gd name="connsiteX32" fmla="*/ 194456 w 734101"/>
                <a:gd name="connsiteY32" fmla="*/ 444091 h 1964325"/>
                <a:gd name="connsiteX33" fmla="*/ 199942 w 734101"/>
                <a:gd name="connsiteY33" fmla="*/ 553561 h 1964325"/>
                <a:gd name="connsiteX34" fmla="*/ 159485 w 734101"/>
                <a:gd name="connsiteY34" fmla="*/ 649841 h 1964325"/>
                <a:gd name="connsiteX35" fmla="*/ 173200 w 734101"/>
                <a:gd name="connsiteY35" fmla="*/ 666056 h 1964325"/>
                <a:gd name="connsiteX36" fmla="*/ 187680 w 734101"/>
                <a:gd name="connsiteY36" fmla="*/ 722404 h 1964325"/>
                <a:gd name="connsiteX37" fmla="*/ 167633 w 734101"/>
                <a:gd name="connsiteY37" fmla="*/ 748461 h 1964325"/>
                <a:gd name="connsiteX38" fmla="*/ 112172 w 734101"/>
                <a:gd name="connsiteY38" fmla="*/ 739910 h 1964325"/>
                <a:gd name="connsiteX39" fmla="*/ 55340 w 734101"/>
                <a:gd name="connsiteY39" fmla="*/ 835101 h 1964325"/>
                <a:gd name="connsiteX40" fmla="*/ 69135 w 734101"/>
                <a:gd name="connsiteY40" fmla="*/ 872370 h 1964325"/>
                <a:gd name="connsiteX41" fmla="*/ 61955 w 734101"/>
                <a:gd name="connsiteY41" fmla="*/ 909963 h 1964325"/>
                <a:gd name="connsiteX42" fmla="*/ 89262 w 734101"/>
                <a:gd name="connsiteY42" fmla="*/ 990472 h 1964325"/>
                <a:gd name="connsiteX43" fmla="*/ 76758 w 734101"/>
                <a:gd name="connsiteY43" fmla="*/ 1068198 h 1964325"/>
                <a:gd name="connsiteX44" fmla="*/ 128669 w 734101"/>
                <a:gd name="connsiteY44" fmla="*/ 1108574 h 1964325"/>
                <a:gd name="connsiteX45" fmla="*/ 118182 w 734101"/>
                <a:gd name="connsiteY45" fmla="*/ 1166374 h 1964325"/>
                <a:gd name="connsiteX46" fmla="*/ 91480 w 734101"/>
                <a:gd name="connsiteY46" fmla="*/ 1174401 h 1964325"/>
                <a:gd name="connsiteX47" fmla="*/ 109712 w 734101"/>
                <a:gd name="connsiteY47" fmla="*/ 1294963 h 1964325"/>
                <a:gd name="connsiteX48" fmla="*/ 68489 w 734101"/>
                <a:gd name="connsiteY48" fmla="*/ 1339251 h 1964325"/>
                <a:gd name="connsiteX49" fmla="*/ 50258 w 734101"/>
                <a:gd name="connsiteY49" fmla="*/ 1366598 h 1964325"/>
                <a:gd name="connsiteX50" fmla="*/ 51629 w 734101"/>
                <a:gd name="connsiteY50" fmla="*/ 1405925 h 1964325"/>
                <a:gd name="connsiteX51" fmla="*/ 47757 w 734101"/>
                <a:gd name="connsiteY51" fmla="*/ 1498414 h 1964325"/>
                <a:gd name="connsiteX52" fmla="*/ 10729 w 734101"/>
                <a:gd name="connsiteY52" fmla="*/ 1451665 h 1964325"/>
                <a:gd name="connsiteX53" fmla="*/ 3025 w 734101"/>
                <a:gd name="connsiteY53" fmla="*/ 1456263 h 1964325"/>
                <a:gd name="connsiteX54" fmla="*/ 5122 w 734101"/>
                <a:gd name="connsiteY54" fmla="*/ 1466428 h 1964325"/>
                <a:gd name="connsiteX55" fmla="*/ 9116 w 734101"/>
                <a:gd name="connsiteY55" fmla="*/ 1483328 h 1964325"/>
                <a:gd name="connsiteX56" fmla="*/ 9801 w 734101"/>
                <a:gd name="connsiteY56" fmla="*/ 1523704 h 1964325"/>
                <a:gd name="connsiteX57" fmla="*/ 9317 w 734101"/>
                <a:gd name="connsiteY57" fmla="*/ 1539435 h 1964325"/>
                <a:gd name="connsiteX58" fmla="*/ 13795 w 734101"/>
                <a:gd name="connsiteY58" fmla="*/ 1542742 h 1964325"/>
                <a:gd name="connsiteX59" fmla="*/ 20853 w 734101"/>
                <a:gd name="connsiteY59" fmla="*/ 1540645 h 1964325"/>
                <a:gd name="connsiteX60" fmla="*/ 24120 w 734101"/>
                <a:gd name="connsiteY60" fmla="*/ 1541330 h 1964325"/>
                <a:gd name="connsiteX61" fmla="*/ 28114 w 734101"/>
                <a:gd name="connsiteY61" fmla="*/ 1547663 h 1964325"/>
                <a:gd name="connsiteX62" fmla="*/ 30009 w 734101"/>
                <a:gd name="connsiteY62" fmla="*/ 1548591 h 1964325"/>
                <a:gd name="connsiteX63" fmla="*/ 32349 w 734101"/>
                <a:gd name="connsiteY63" fmla="*/ 1542702 h 1964325"/>
                <a:gd name="connsiteX64" fmla="*/ 36826 w 734101"/>
                <a:gd name="connsiteY64" fmla="*/ 1537297 h 1964325"/>
                <a:gd name="connsiteX65" fmla="*/ 39165 w 734101"/>
                <a:gd name="connsiteY65" fmla="*/ 1537983 h 1964325"/>
                <a:gd name="connsiteX66" fmla="*/ 40093 w 734101"/>
                <a:gd name="connsiteY66" fmla="*/ 1541976 h 1964325"/>
                <a:gd name="connsiteX67" fmla="*/ 38439 w 734101"/>
                <a:gd name="connsiteY67" fmla="*/ 1545485 h 1964325"/>
                <a:gd name="connsiteX68" fmla="*/ 34204 w 734101"/>
                <a:gd name="connsiteY68" fmla="*/ 1552060 h 1964325"/>
                <a:gd name="connsiteX69" fmla="*/ 33035 w 734101"/>
                <a:gd name="connsiteY69" fmla="*/ 1557707 h 1964325"/>
                <a:gd name="connsiteX70" fmla="*/ 36302 w 734101"/>
                <a:gd name="connsiteY70" fmla="*/ 1558876 h 1964325"/>
                <a:gd name="connsiteX71" fmla="*/ 43562 w 734101"/>
                <a:gd name="connsiteY71" fmla="*/ 1554641 h 1964325"/>
                <a:gd name="connsiteX72" fmla="*/ 50137 w 734101"/>
                <a:gd name="connsiteY72" fmla="*/ 1550890 h 1964325"/>
                <a:gd name="connsiteX73" fmla="*/ 53888 w 734101"/>
                <a:gd name="connsiteY73" fmla="*/ 1550890 h 1964325"/>
                <a:gd name="connsiteX74" fmla="*/ 55541 w 734101"/>
                <a:gd name="connsiteY74" fmla="*/ 1557223 h 1964325"/>
                <a:gd name="connsiteX75" fmla="*/ 54856 w 734101"/>
                <a:gd name="connsiteY75" fmla="*/ 1567548 h 1964325"/>
                <a:gd name="connsiteX76" fmla="*/ 52960 w 734101"/>
                <a:gd name="connsiteY76" fmla="*/ 1578802 h 1964325"/>
                <a:gd name="connsiteX77" fmla="*/ 54130 w 734101"/>
                <a:gd name="connsiteY77" fmla="*/ 1589612 h 1964325"/>
                <a:gd name="connsiteX78" fmla="*/ 47071 w 734101"/>
                <a:gd name="connsiteY78" fmla="*/ 1608610 h 1964325"/>
                <a:gd name="connsiteX79" fmla="*/ 45902 w 734101"/>
                <a:gd name="connsiteY79" fmla="*/ 1616354 h 1964325"/>
                <a:gd name="connsiteX80" fmla="*/ 49895 w 734101"/>
                <a:gd name="connsiteY80" fmla="*/ 1624582 h 1964325"/>
                <a:gd name="connsiteX81" fmla="*/ 51306 w 734101"/>
                <a:gd name="connsiteY81" fmla="*/ 1630673 h 1964325"/>
                <a:gd name="connsiteX82" fmla="*/ 53888 w 734101"/>
                <a:gd name="connsiteY82" fmla="*/ 1635150 h 1964325"/>
                <a:gd name="connsiteX83" fmla="*/ 60946 w 734101"/>
                <a:gd name="connsiteY83" fmla="*/ 1639829 h 1964325"/>
                <a:gd name="connsiteX84" fmla="*/ 62358 w 734101"/>
                <a:gd name="connsiteY84" fmla="*/ 1648743 h 1964325"/>
                <a:gd name="connsiteX85" fmla="*/ 66836 w 734101"/>
                <a:gd name="connsiteY85" fmla="*/ 1665160 h 1964325"/>
                <a:gd name="connsiteX86" fmla="*/ 65182 w 734101"/>
                <a:gd name="connsiteY86" fmla="*/ 1678309 h 1964325"/>
                <a:gd name="connsiteX87" fmla="*/ 67521 w 734101"/>
                <a:gd name="connsiteY87" fmla="*/ 1681374 h 1964325"/>
                <a:gd name="connsiteX88" fmla="*/ 72200 w 734101"/>
                <a:gd name="connsiteY88" fmla="*/ 1679963 h 1964325"/>
                <a:gd name="connsiteX89" fmla="*/ 74297 w 734101"/>
                <a:gd name="connsiteY89" fmla="*/ 1672218 h 1964325"/>
                <a:gd name="connsiteX90" fmla="*/ 78049 w 734101"/>
                <a:gd name="connsiteY90" fmla="*/ 1674114 h 1964325"/>
                <a:gd name="connsiteX91" fmla="*/ 82042 w 734101"/>
                <a:gd name="connsiteY91" fmla="*/ 1689361 h 1964325"/>
                <a:gd name="connsiteX92" fmla="*/ 81800 w 734101"/>
                <a:gd name="connsiteY92" fmla="*/ 1695250 h 1964325"/>
                <a:gd name="connsiteX93" fmla="*/ 81800 w 734101"/>
                <a:gd name="connsiteY93" fmla="*/ 1698759 h 1964325"/>
                <a:gd name="connsiteX94" fmla="*/ 85551 w 734101"/>
                <a:gd name="connsiteY94" fmla="*/ 1702994 h 1964325"/>
                <a:gd name="connsiteX95" fmla="*/ 87648 w 734101"/>
                <a:gd name="connsiteY95" fmla="*/ 1713078 h 1964325"/>
                <a:gd name="connsiteX96" fmla="*/ 92126 w 734101"/>
                <a:gd name="connsiteY96" fmla="*/ 1725057 h 1964325"/>
                <a:gd name="connsiteX97" fmla="*/ 100798 w 734101"/>
                <a:gd name="connsiteY97" fmla="*/ 1733286 h 1964325"/>
                <a:gd name="connsiteX98" fmla="*/ 100556 w 734101"/>
                <a:gd name="connsiteY98" fmla="*/ 1744096 h 1964325"/>
                <a:gd name="connsiteX99" fmla="*/ 120038 w 734101"/>
                <a:gd name="connsiteY99" fmla="*/ 1757245 h 1964325"/>
                <a:gd name="connsiteX100" fmla="*/ 121207 w 734101"/>
                <a:gd name="connsiteY100" fmla="*/ 1766643 h 1964325"/>
                <a:gd name="connsiteX101" fmla="*/ 128024 w 734101"/>
                <a:gd name="connsiteY101" fmla="*/ 1777453 h 1964325"/>
                <a:gd name="connsiteX102" fmla="*/ 132945 w 734101"/>
                <a:gd name="connsiteY102" fmla="*/ 1781688 h 1964325"/>
                <a:gd name="connsiteX103" fmla="*/ 141617 w 734101"/>
                <a:gd name="connsiteY103" fmla="*/ 1783584 h 1964325"/>
                <a:gd name="connsiteX104" fmla="*/ 145852 w 734101"/>
                <a:gd name="connsiteY104" fmla="*/ 1790642 h 1964325"/>
                <a:gd name="connsiteX105" fmla="*/ 150329 w 734101"/>
                <a:gd name="connsiteY105" fmla="*/ 1800484 h 1964325"/>
                <a:gd name="connsiteX106" fmla="*/ 145650 w 734101"/>
                <a:gd name="connsiteY106" fmla="*/ 1808955 h 1964325"/>
                <a:gd name="connsiteX107" fmla="*/ 139318 w 734101"/>
                <a:gd name="connsiteY107" fmla="*/ 1809640 h 1964325"/>
                <a:gd name="connsiteX108" fmla="*/ 129234 w 734101"/>
                <a:gd name="connsiteY108" fmla="*/ 1809398 h 1964325"/>
                <a:gd name="connsiteX109" fmla="*/ 127338 w 734101"/>
                <a:gd name="connsiteY109" fmla="*/ 1813392 h 1964325"/>
                <a:gd name="connsiteX110" fmla="*/ 127822 w 734101"/>
                <a:gd name="connsiteY110" fmla="*/ 1818796 h 1964325"/>
                <a:gd name="connsiteX111" fmla="*/ 139076 w 734101"/>
                <a:gd name="connsiteY111" fmla="*/ 1831704 h 1964325"/>
                <a:gd name="connsiteX112" fmla="*/ 141173 w 734101"/>
                <a:gd name="connsiteY112" fmla="*/ 1837351 h 1964325"/>
                <a:gd name="connsiteX113" fmla="*/ 139519 w 734101"/>
                <a:gd name="connsiteY113" fmla="*/ 1840860 h 1964325"/>
                <a:gd name="connsiteX114" fmla="*/ 132945 w 734101"/>
                <a:gd name="connsiteY114" fmla="*/ 1841102 h 1964325"/>
                <a:gd name="connsiteX115" fmla="*/ 126854 w 734101"/>
                <a:gd name="connsiteY115" fmla="*/ 1839004 h 1964325"/>
                <a:gd name="connsiteX116" fmla="*/ 121691 w 734101"/>
                <a:gd name="connsiteY116" fmla="*/ 1836665 h 1964325"/>
                <a:gd name="connsiteX117" fmla="*/ 117940 w 734101"/>
                <a:gd name="connsiteY117" fmla="*/ 1836665 h 1964325"/>
                <a:gd name="connsiteX118" fmla="*/ 121691 w 734101"/>
                <a:gd name="connsiteY118" fmla="*/ 1847475 h 1964325"/>
                <a:gd name="connsiteX119" fmla="*/ 140487 w 734101"/>
                <a:gd name="connsiteY119" fmla="*/ 1882930 h 1964325"/>
                <a:gd name="connsiteX120" fmla="*/ 148958 w 734101"/>
                <a:gd name="connsiteY120" fmla="*/ 1895595 h 1964325"/>
                <a:gd name="connsiteX121" fmla="*/ 151540 w 734101"/>
                <a:gd name="connsiteY121" fmla="*/ 1907332 h 1964325"/>
                <a:gd name="connsiteX122" fmla="*/ 160453 w 734101"/>
                <a:gd name="connsiteY122" fmla="*/ 1912737 h 1964325"/>
                <a:gd name="connsiteX123" fmla="*/ 163277 w 734101"/>
                <a:gd name="connsiteY123" fmla="*/ 1920482 h 1964325"/>
                <a:gd name="connsiteX124" fmla="*/ 158800 w 734101"/>
                <a:gd name="connsiteY124" fmla="*/ 1928952 h 1964325"/>
                <a:gd name="connsiteX125" fmla="*/ 153879 w 734101"/>
                <a:gd name="connsiteY125" fmla="*/ 1936454 h 1964325"/>
                <a:gd name="connsiteX126" fmla="*/ 153879 w 734101"/>
                <a:gd name="connsiteY126" fmla="*/ 1948676 h 1964325"/>
                <a:gd name="connsiteX127" fmla="*/ 158800 w 734101"/>
                <a:gd name="connsiteY127" fmla="*/ 1957832 h 1964325"/>
                <a:gd name="connsiteX128" fmla="*/ 165132 w 734101"/>
                <a:gd name="connsiteY128" fmla="*/ 1960656 h 1964325"/>
                <a:gd name="connsiteX129" fmla="*/ 179209 w 734101"/>
                <a:gd name="connsiteY129" fmla="*/ 1965133 h 1964325"/>
                <a:gd name="connsiteX130" fmla="*/ 193770 w 734101"/>
                <a:gd name="connsiteY130" fmla="*/ 1964649 h 1964325"/>
                <a:gd name="connsiteX131" fmla="*/ 203411 w 734101"/>
                <a:gd name="connsiteY131" fmla="*/ 1959486 h 1964325"/>
                <a:gd name="connsiteX132" fmla="*/ 215390 w 734101"/>
                <a:gd name="connsiteY132" fmla="*/ 1953597 h 1964325"/>
                <a:gd name="connsiteX133" fmla="*/ 225716 w 734101"/>
                <a:gd name="connsiteY133" fmla="*/ 1953113 h 1964325"/>
                <a:gd name="connsiteX134" fmla="*/ 234630 w 734101"/>
                <a:gd name="connsiteY134" fmla="*/ 1953355 h 1964325"/>
                <a:gd name="connsiteX135" fmla="*/ 241689 w 734101"/>
                <a:gd name="connsiteY135" fmla="*/ 1954767 h 1964325"/>
                <a:gd name="connsiteX136" fmla="*/ 252256 w 734101"/>
                <a:gd name="connsiteY136" fmla="*/ 1955251 h 1964325"/>
                <a:gd name="connsiteX137" fmla="*/ 256492 w 734101"/>
                <a:gd name="connsiteY137" fmla="*/ 1952427 h 1964325"/>
                <a:gd name="connsiteX138" fmla="*/ 265648 w 734101"/>
                <a:gd name="connsiteY138" fmla="*/ 1940690 h 1964325"/>
                <a:gd name="connsiteX139" fmla="*/ 267987 w 734101"/>
                <a:gd name="connsiteY139" fmla="*/ 1932703 h 1964325"/>
                <a:gd name="connsiteX140" fmla="*/ 265890 w 734101"/>
                <a:gd name="connsiteY140" fmla="*/ 1928226 h 1964325"/>
                <a:gd name="connsiteX141" fmla="*/ 263550 w 734101"/>
                <a:gd name="connsiteY141" fmla="*/ 1923991 h 1964325"/>
                <a:gd name="connsiteX142" fmla="*/ 259799 w 734101"/>
                <a:gd name="connsiteY142" fmla="*/ 1919312 h 1964325"/>
                <a:gd name="connsiteX143" fmla="*/ 254878 w 734101"/>
                <a:gd name="connsiteY143" fmla="*/ 1911567 h 1964325"/>
                <a:gd name="connsiteX144" fmla="*/ 255362 w 734101"/>
                <a:gd name="connsiteY144" fmla="*/ 1891601 h 1964325"/>
                <a:gd name="connsiteX145" fmla="*/ 272263 w 734101"/>
                <a:gd name="connsiteY145" fmla="*/ 1865545 h 1964325"/>
                <a:gd name="connsiteX146" fmla="*/ 281419 w 734101"/>
                <a:gd name="connsiteY146" fmla="*/ 1861794 h 1964325"/>
                <a:gd name="connsiteX147" fmla="*/ 285412 w 734101"/>
                <a:gd name="connsiteY147" fmla="*/ 1863891 h 1964325"/>
                <a:gd name="connsiteX148" fmla="*/ 294568 w 734101"/>
                <a:gd name="connsiteY148" fmla="*/ 1862238 h 1964325"/>
                <a:gd name="connsiteX149" fmla="*/ 293882 w 734101"/>
                <a:gd name="connsiteY149" fmla="*/ 1854735 h 1964325"/>
                <a:gd name="connsiteX150" fmla="*/ 287550 w 734101"/>
                <a:gd name="connsiteY150" fmla="*/ 1849814 h 1964325"/>
                <a:gd name="connsiteX151" fmla="*/ 290817 w 734101"/>
                <a:gd name="connsiteY151" fmla="*/ 1843482 h 1964325"/>
                <a:gd name="connsiteX152" fmla="*/ 320383 w 734101"/>
                <a:gd name="connsiteY152" fmla="*/ 1840900 h 1964325"/>
                <a:gd name="connsiteX153" fmla="*/ 335186 w 734101"/>
                <a:gd name="connsiteY153" fmla="*/ 1840416 h 1964325"/>
                <a:gd name="connsiteX154" fmla="*/ 359347 w 734101"/>
                <a:gd name="connsiteY154" fmla="*/ 1837351 h 1964325"/>
                <a:gd name="connsiteX155" fmla="*/ 370398 w 734101"/>
                <a:gd name="connsiteY155" fmla="*/ 1837351 h 1964325"/>
                <a:gd name="connsiteX156" fmla="*/ 378869 w 734101"/>
                <a:gd name="connsiteY156" fmla="*/ 1842514 h 1964325"/>
                <a:gd name="connsiteX157" fmla="*/ 382378 w 734101"/>
                <a:gd name="connsiteY157" fmla="*/ 1843441 h 1964325"/>
                <a:gd name="connsiteX158" fmla="*/ 385645 w 734101"/>
                <a:gd name="connsiteY158" fmla="*/ 1841788 h 1964325"/>
                <a:gd name="connsiteX159" fmla="*/ 391978 w 734101"/>
                <a:gd name="connsiteY159" fmla="*/ 1830534 h 1964325"/>
                <a:gd name="connsiteX160" fmla="*/ 398310 w 734101"/>
                <a:gd name="connsiteY160" fmla="*/ 1798588 h 1964325"/>
                <a:gd name="connsiteX161" fmla="*/ 406982 w 734101"/>
                <a:gd name="connsiteY161" fmla="*/ 1769709 h 1964325"/>
                <a:gd name="connsiteX162" fmla="*/ 413799 w 734101"/>
                <a:gd name="connsiteY162" fmla="*/ 1763134 h 1964325"/>
                <a:gd name="connsiteX163" fmla="*/ 417792 w 734101"/>
                <a:gd name="connsiteY163" fmla="*/ 1740829 h 1964325"/>
                <a:gd name="connsiteX164" fmla="*/ 418478 w 734101"/>
                <a:gd name="connsiteY164" fmla="*/ 1726025 h 1964325"/>
                <a:gd name="connsiteX165" fmla="*/ 417308 w 734101"/>
                <a:gd name="connsiteY165" fmla="*/ 1715942 h 1964325"/>
                <a:gd name="connsiteX166" fmla="*/ 419890 w 734101"/>
                <a:gd name="connsiteY166" fmla="*/ 1710537 h 1964325"/>
                <a:gd name="connsiteX167" fmla="*/ 423883 w 734101"/>
                <a:gd name="connsiteY167" fmla="*/ 1708197 h 1964325"/>
                <a:gd name="connsiteX168" fmla="*/ 425537 w 734101"/>
                <a:gd name="connsiteY168" fmla="*/ 1705132 h 1964325"/>
                <a:gd name="connsiteX169" fmla="*/ 423197 w 734101"/>
                <a:gd name="connsiteY169" fmla="*/ 1700655 h 1964325"/>
                <a:gd name="connsiteX170" fmla="*/ 418720 w 734101"/>
                <a:gd name="connsiteY170" fmla="*/ 1692184 h 1964325"/>
                <a:gd name="connsiteX171" fmla="*/ 418720 w 734101"/>
                <a:gd name="connsiteY171" fmla="*/ 1682100 h 1964325"/>
                <a:gd name="connsiteX172" fmla="*/ 418962 w 734101"/>
                <a:gd name="connsiteY172" fmla="*/ 1676010 h 1964325"/>
                <a:gd name="connsiteX173" fmla="*/ 421060 w 734101"/>
                <a:gd name="connsiteY173" fmla="*/ 1667096 h 1964325"/>
                <a:gd name="connsiteX174" fmla="*/ 422229 w 734101"/>
                <a:gd name="connsiteY174" fmla="*/ 1662417 h 1964325"/>
                <a:gd name="connsiteX175" fmla="*/ 426908 w 734101"/>
                <a:gd name="connsiteY175" fmla="*/ 1656326 h 1964325"/>
                <a:gd name="connsiteX176" fmla="*/ 427594 w 734101"/>
                <a:gd name="connsiteY176" fmla="*/ 1648582 h 1964325"/>
                <a:gd name="connsiteX177" fmla="*/ 426424 w 734101"/>
                <a:gd name="connsiteY177" fmla="*/ 1642693 h 1964325"/>
                <a:gd name="connsiteX178" fmla="*/ 423157 w 734101"/>
                <a:gd name="connsiteY178" fmla="*/ 1636360 h 1964325"/>
                <a:gd name="connsiteX179" fmla="*/ 418478 w 734101"/>
                <a:gd name="connsiteY179" fmla="*/ 1631883 h 1964325"/>
                <a:gd name="connsiteX180" fmla="*/ 419890 w 734101"/>
                <a:gd name="connsiteY180" fmla="*/ 1624139 h 1964325"/>
                <a:gd name="connsiteX181" fmla="*/ 422955 w 734101"/>
                <a:gd name="connsiteY181" fmla="*/ 1611715 h 1964325"/>
                <a:gd name="connsiteX182" fmla="*/ 415695 w 734101"/>
                <a:gd name="connsiteY182" fmla="*/ 1604213 h 1964325"/>
                <a:gd name="connsiteX183" fmla="*/ 410532 w 734101"/>
                <a:gd name="connsiteY183" fmla="*/ 1593645 h 1964325"/>
                <a:gd name="connsiteX184" fmla="*/ 410532 w 734101"/>
                <a:gd name="connsiteY184" fmla="*/ 1587998 h 1964325"/>
                <a:gd name="connsiteX185" fmla="*/ 414283 w 734101"/>
                <a:gd name="connsiteY185" fmla="*/ 1584731 h 1964325"/>
                <a:gd name="connsiteX186" fmla="*/ 417349 w 734101"/>
                <a:gd name="connsiteY186" fmla="*/ 1585215 h 1964325"/>
                <a:gd name="connsiteX187" fmla="*/ 421342 w 734101"/>
                <a:gd name="connsiteY187" fmla="*/ 1585901 h 1964325"/>
                <a:gd name="connsiteX188" fmla="*/ 423238 w 734101"/>
                <a:gd name="connsiteY188" fmla="*/ 1585417 h 1964325"/>
                <a:gd name="connsiteX189" fmla="*/ 425577 w 734101"/>
                <a:gd name="connsiteY189" fmla="*/ 1580496 h 1964325"/>
                <a:gd name="connsiteX190" fmla="*/ 425093 w 734101"/>
                <a:gd name="connsiteY190" fmla="*/ 1575575 h 1964325"/>
                <a:gd name="connsiteX191" fmla="*/ 422270 w 734101"/>
                <a:gd name="connsiteY191" fmla="*/ 1572308 h 1964325"/>
                <a:gd name="connsiteX192" fmla="*/ 419930 w 734101"/>
                <a:gd name="connsiteY192" fmla="*/ 1569000 h 1964325"/>
                <a:gd name="connsiteX193" fmla="*/ 419688 w 734101"/>
                <a:gd name="connsiteY193" fmla="*/ 1565249 h 1964325"/>
                <a:gd name="connsiteX194" fmla="*/ 419930 w 734101"/>
                <a:gd name="connsiteY194" fmla="*/ 1554681 h 1964325"/>
                <a:gd name="connsiteX195" fmla="*/ 421826 w 734101"/>
                <a:gd name="connsiteY195" fmla="*/ 1552584 h 1964325"/>
                <a:gd name="connsiteX196" fmla="*/ 424649 w 734101"/>
                <a:gd name="connsiteY196" fmla="*/ 1552100 h 1964325"/>
                <a:gd name="connsiteX197" fmla="*/ 427231 w 734101"/>
                <a:gd name="connsiteY197" fmla="*/ 1544840 h 1964325"/>
                <a:gd name="connsiteX198" fmla="*/ 426989 w 734101"/>
                <a:gd name="connsiteY198" fmla="*/ 1536369 h 1964325"/>
                <a:gd name="connsiteX199" fmla="*/ 424891 w 734101"/>
                <a:gd name="connsiteY199" fmla="*/ 1532376 h 1964325"/>
                <a:gd name="connsiteX200" fmla="*/ 421140 w 734101"/>
                <a:gd name="connsiteY200" fmla="*/ 1526527 h 1964325"/>
                <a:gd name="connsiteX201" fmla="*/ 420212 w 734101"/>
                <a:gd name="connsiteY201" fmla="*/ 1519469 h 1964325"/>
                <a:gd name="connsiteX202" fmla="*/ 417147 w 734101"/>
                <a:gd name="connsiteY202" fmla="*/ 1516887 h 1964325"/>
                <a:gd name="connsiteX203" fmla="*/ 408919 w 734101"/>
                <a:gd name="connsiteY203" fmla="*/ 1512208 h 1964325"/>
                <a:gd name="connsiteX204" fmla="*/ 409403 w 734101"/>
                <a:gd name="connsiteY204" fmla="*/ 1509385 h 1964325"/>
                <a:gd name="connsiteX205" fmla="*/ 415977 w 734101"/>
                <a:gd name="connsiteY205" fmla="*/ 1508901 h 1964325"/>
                <a:gd name="connsiteX206" fmla="*/ 424891 w 734101"/>
                <a:gd name="connsiteY206" fmla="*/ 1508659 h 1964325"/>
                <a:gd name="connsiteX207" fmla="*/ 429127 w 734101"/>
                <a:gd name="connsiteY207" fmla="*/ 1501399 h 1964325"/>
                <a:gd name="connsiteX208" fmla="*/ 427957 w 734101"/>
                <a:gd name="connsiteY208" fmla="*/ 1495752 h 1964325"/>
                <a:gd name="connsiteX209" fmla="*/ 420898 w 734101"/>
                <a:gd name="connsiteY209" fmla="*/ 1487281 h 1964325"/>
                <a:gd name="connsiteX210" fmla="*/ 397181 w 734101"/>
                <a:gd name="connsiteY210" fmla="*/ 1484942 h 1964325"/>
                <a:gd name="connsiteX211" fmla="*/ 396495 w 734101"/>
                <a:gd name="connsiteY211" fmla="*/ 1482360 h 1964325"/>
                <a:gd name="connsiteX212" fmla="*/ 424448 w 734101"/>
                <a:gd name="connsiteY212" fmla="*/ 1483530 h 1964325"/>
                <a:gd name="connsiteX213" fmla="*/ 440420 w 734101"/>
                <a:gd name="connsiteY213" fmla="*/ 1473446 h 1964325"/>
                <a:gd name="connsiteX214" fmla="*/ 468373 w 734101"/>
                <a:gd name="connsiteY214" fmla="*/ 1449971 h 1964325"/>
                <a:gd name="connsiteX215" fmla="*/ 473294 w 734101"/>
                <a:gd name="connsiteY215" fmla="*/ 1439887 h 1964325"/>
                <a:gd name="connsiteX216" fmla="*/ 477529 w 734101"/>
                <a:gd name="connsiteY216" fmla="*/ 1428835 h 1964325"/>
                <a:gd name="connsiteX217" fmla="*/ 474020 w 734101"/>
                <a:gd name="connsiteY217" fmla="*/ 1420849 h 1964325"/>
                <a:gd name="connsiteX218" fmla="*/ 477287 w 734101"/>
                <a:gd name="connsiteY218" fmla="*/ 1411693 h 1964325"/>
                <a:gd name="connsiteX219" fmla="*/ 485475 w 734101"/>
                <a:gd name="connsiteY219" fmla="*/ 1411693 h 1964325"/>
                <a:gd name="connsiteX220" fmla="*/ 484063 w 734101"/>
                <a:gd name="connsiteY220" fmla="*/ 1427666 h 1964325"/>
                <a:gd name="connsiteX221" fmla="*/ 492534 w 734101"/>
                <a:gd name="connsiteY221" fmla="*/ 1435652 h 1964325"/>
                <a:gd name="connsiteX222" fmla="*/ 501206 w 734101"/>
                <a:gd name="connsiteY222" fmla="*/ 1436338 h 1964325"/>
                <a:gd name="connsiteX223" fmla="*/ 507780 w 734101"/>
                <a:gd name="connsiteY223" fmla="*/ 1418510 h 1964325"/>
                <a:gd name="connsiteX224" fmla="*/ 512459 w 734101"/>
                <a:gd name="connsiteY224" fmla="*/ 1408870 h 1964325"/>
                <a:gd name="connsiteX225" fmla="*/ 523955 w 734101"/>
                <a:gd name="connsiteY225" fmla="*/ 1401125 h 1964325"/>
                <a:gd name="connsiteX226" fmla="*/ 528634 w 734101"/>
                <a:gd name="connsiteY226" fmla="*/ 1398060 h 1964325"/>
                <a:gd name="connsiteX227" fmla="*/ 524156 w 734101"/>
                <a:gd name="connsiteY227" fmla="*/ 1382087 h 1964325"/>
                <a:gd name="connsiteX228" fmla="*/ 525084 w 734101"/>
                <a:gd name="connsiteY228" fmla="*/ 1375996 h 1964325"/>
                <a:gd name="connsiteX229" fmla="*/ 527182 w 734101"/>
                <a:gd name="connsiteY229" fmla="*/ 1371519 h 1964325"/>
                <a:gd name="connsiteX230" fmla="*/ 521535 w 734101"/>
                <a:gd name="connsiteY230" fmla="*/ 1366840 h 1964325"/>
                <a:gd name="connsiteX231" fmla="*/ 515646 w 734101"/>
                <a:gd name="connsiteY231" fmla="*/ 1368938 h 1964325"/>
                <a:gd name="connsiteX232" fmla="*/ 512822 w 734101"/>
                <a:gd name="connsiteY232" fmla="*/ 1375754 h 1964325"/>
                <a:gd name="connsiteX233" fmla="*/ 492856 w 734101"/>
                <a:gd name="connsiteY233" fmla="*/ 1377408 h 1964325"/>
                <a:gd name="connsiteX234" fmla="*/ 491686 w 734101"/>
                <a:gd name="connsiteY234" fmla="*/ 1388904 h 1964325"/>
                <a:gd name="connsiteX235" fmla="*/ 474786 w 734101"/>
                <a:gd name="connsiteY235" fmla="*/ 1387250 h 1964325"/>
                <a:gd name="connsiteX236" fmla="*/ 469623 w 734101"/>
                <a:gd name="connsiteY236" fmla="*/ 1389589 h 1964325"/>
                <a:gd name="connsiteX237" fmla="*/ 462564 w 734101"/>
                <a:gd name="connsiteY237" fmla="*/ 1386766 h 1964325"/>
                <a:gd name="connsiteX238" fmla="*/ 457885 w 734101"/>
                <a:gd name="connsiteY238" fmla="*/ 1383499 h 1964325"/>
                <a:gd name="connsiteX239" fmla="*/ 454376 w 734101"/>
                <a:gd name="connsiteY239" fmla="*/ 1391001 h 1964325"/>
                <a:gd name="connsiteX240" fmla="*/ 443324 w 734101"/>
                <a:gd name="connsiteY240" fmla="*/ 1389831 h 1964325"/>
                <a:gd name="connsiteX241" fmla="*/ 442840 w 734101"/>
                <a:gd name="connsiteY241" fmla="*/ 1376440 h 1964325"/>
                <a:gd name="connsiteX242" fmla="*/ 426626 w 734101"/>
                <a:gd name="connsiteY242" fmla="*/ 1375270 h 1964325"/>
                <a:gd name="connsiteX243" fmla="*/ 415816 w 734101"/>
                <a:gd name="connsiteY243" fmla="*/ 1365872 h 1964325"/>
                <a:gd name="connsiteX244" fmla="*/ 412549 w 734101"/>
                <a:gd name="connsiteY244" fmla="*/ 1363775 h 1964325"/>
                <a:gd name="connsiteX245" fmla="*/ 407628 w 734101"/>
                <a:gd name="connsiteY245" fmla="*/ 1366114 h 1964325"/>
                <a:gd name="connsiteX246" fmla="*/ 408556 w 734101"/>
                <a:gd name="connsiteY246" fmla="*/ 1371761 h 1964325"/>
                <a:gd name="connsiteX247" fmla="*/ 403151 w 734101"/>
                <a:gd name="connsiteY247" fmla="*/ 1366356 h 1964325"/>
                <a:gd name="connsiteX248" fmla="*/ 361605 w 734101"/>
                <a:gd name="connsiteY248" fmla="*/ 1371035 h 1964325"/>
                <a:gd name="connsiteX249" fmla="*/ 358096 w 734101"/>
                <a:gd name="connsiteY249" fmla="*/ 1368696 h 1964325"/>
                <a:gd name="connsiteX250" fmla="*/ 362089 w 734101"/>
                <a:gd name="connsiteY250" fmla="*/ 1366800 h 1964325"/>
                <a:gd name="connsiteX251" fmla="*/ 379474 w 734101"/>
                <a:gd name="connsiteY251" fmla="*/ 1361879 h 1964325"/>
                <a:gd name="connsiteX252" fmla="*/ 387944 w 734101"/>
                <a:gd name="connsiteY252" fmla="*/ 1356232 h 1964325"/>
                <a:gd name="connsiteX253" fmla="*/ 388872 w 734101"/>
                <a:gd name="connsiteY253" fmla="*/ 1351997 h 1964325"/>
                <a:gd name="connsiteX254" fmla="*/ 394519 w 734101"/>
                <a:gd name="connsiteY254" fmla="*/ 1351755 h 1964325"/>
                <a:gd name="connsiteX255" fmla="*/ 400408 w 734101"/>
                <a:gd name="connsiteY255" fmla="*/ 1354820 h 1964325"/>
                <a:gd name="connsiteX256" fmla="*/ 401820 w 734101"/>
                <a:gd name="connsiteY256" fmla="*/ 1354578 h 1964325"/>
                <a:gd name="connsiteX257" fmla="*/ 410492 w 734101"/>
                <a:gd name="connsiteY257" fmla="*/ 1350585 h 1964325"/>
                <a:gd name="connsiteX258" fmla="*/ 412831 w 734101"/>
                <a:gd name="connsiteY258" fmla="*/ 1350585 h 1964325"/>
                <a:gd name="connsiteX259" fmla="*/ 420333 w 734101"/>
                <a:gd name="connsiteY259" fmla="*/ 1351513 h 1964325"/>
                <a:gd name="connsiteX260" fmla="*/ 423601 w 734101"/>
                <a:gd name="connsiteY260" fmla="*/ 1348447 h 1964325"/>
                <a:gd name="connsiteX261" fmla="*/ 431103 w 734101"/>
                <a:gd name="connsiteY261" fmla="*/ 1349133 h 1964325"/>
                <a:gd name="connsiteX262" fmla="*/ 434370 w 734101"/>
                <a:gd name="connsiteY262" fmla="*/ 1351714 h 1964325"/>
                <a:gd name="connsiteX263" fmla="*/ 435782 w 734101"/>
                <a:gd name="connsiteY263" fmla="*/ 1354296 h 1964325"/>
                <a:gd name="connsiteX264" fmla="*/ 447520 w 734101"/>
                <a:gd name="connsiteY264" fmla="*/ 1354538 h 1964325"/>
                <a:gd name="connsiteX265" fmla="*/ 449617 w 734101"/>
                <a:gd name="connsiteY265" fmla="*/ 1348891 h 1964325"/>
                <a:gd name="connsiteX266" fmla="*/ 452884 w 734101"/>
                <a:gd name="connsiteY266" fmla="*/ 1345140 h 1964325"/>
                <a:gd name="connsiteX267" fmla="*/ 457119 w 734101"/>
                <a:gd name="connsiteY267" fmla="*/ 1335056 h 1964325"/>
                <a:gd name="connsiteX268" fmla="*/ 455949 w 734101"/>
                <a:gd name="connsiteY268" fmla="*/ 1327997 h 1964325"/>
                <a:gd name="connsiteX269" fmla="*/ 455949 w 734101"/>
                <a:gd name="connsiteY269" fmla="*/ 1321665 h 1964325"/>
                <a:gd name="connsiteX270" fmla="*/ 460427 w 734101"/>
                <a:gd name="connsiteY270" fmla="*/ 1318397 h 1964325"/>
                <a:gd name="connsiteX271" fmla="*/ 464662 w 734101"/>
                <a:gd name="connsiteY271" fmla="*/ 1320051 h 1964325"/>
                <a:gd name="connsiteX272" fmla="*/ 467243 w 734101"/>
                <a:gd name="connsiteY272" fmla="*/ 1325900 h 1964325"/>
                <a:gd name="connsiteX273" fmla="*/ 464904 w 734101"/>
                <a:gd name="connsiteY273" fmla="*/ 1331789 h 1964325"/>
                <a:gd name="connsiteX274" fmla="*/ 468897 w 734101"/>
                <a:gd name="connsiteY274" fmla="*/ 1334854 h 1964325"/>
                <a:gd name="connsiteX275" fmla="*/ 474302 w 734101"/>
                <a:gd name="connsiteY275" fmla="*/ 1331345 h 1964325"/>
                <a:gd name="connsiteX276" fmla="*/ 478295 w 734101"/>
                <a:gd name="connsiteY276" fmla="*/ 1337678 h 1964325"/>
                <a:gd name="connsiteX277" fmla="*/ 482530 w 734101"/>
                <a:gd name="connsiteY277" fmla="*/ 1348004 h 1964325"/>
                <a:gd name="connsiteX278" fmla="*/ 481119 w 734101"/>
                <a:gd name="connsiteY278" fmla="*/ 1353167 h 1964325"/>
                <a:gd name="connsiteX279" fmla="*/ 478053 w 734101"/>
                <a:gd name="connsiteY279" fmla="*/ 1362807 h 1964325"/>
                <a:gd name="connsiteX280" fmla="*/ 480393 w 734101"/>
                <a:gd name="connsiteY280" fmla="*/ 1369381 h 1964325"/>
                <a:gd name="connsiteX281" fmla="*/ 491444 w 734101"/>
                <a:gd name="connsiteY281" fmla="*/ 1372890 h 1964325"/>
                <a:gd name="connsiteX282" fmla="*/ 502698 w 734101"/>
                <a:gd name="connsiteY282" fmla="*/ 1369825 h 1964325"/>
                <a:gd name="connsiteX283" fmla="*/ 502214 w 734101"/>
                <a:gd name="connsiteY283" fmla="*/ 1363734 h 1964325"/>
                <a:gd name="connsiteX284" fmla="*/ 503868 w 734101"/>
                <a:gd name="connsiteY284" fmla="*/ 1358571 h 1964325"/>
                <a:gd name="connsiteX285" fmla="*/ 510684 w 734101"/>
                <a:gd name="connsiteY285" fmla="*/ 1355304 h 1964325"/>
                <a:gd name="connsiteX286" fmla="*/ 515363 w 734101"/>
                <a:gd name="connsiteY286" fmla="*/ 1353893 h 1964325"/>
                <a:gd name="connsiteX287" fmla="*/ 522866 w 734101"/>
                <a:gd name="connsiteY287" fmla="*/ 1350383 h 1964325"/>
                <a:gd name="connsiteX288" fmla="*/ 528956 w 734101"/>
                <a:gd name="connsiteY288" fmla="*/ 1344494 h 1964325"/>
                <a:gd name="connsiteX289" fmla="*/ 542347 w 734101"/>
                <a:gd name="connsiteY289" fmla="*/ 1328078 h 1964325"/>
                <a:gd name="connsiteX290" fmla="*/ 544243 w 734101"/>
                <a:gd name="connsiteY290" fmla="*/ 1320334 h 1964325"/>
                <a:gd name="connsiteX291" fmla="*/ 549890 w 734101"/>
                <a:gd name="connsiteY291" fmla="*/ 1314929 h 1964325"/>
                <a:gd name="connsiteX292" fmla="*/ 556949 w 734101"/>
                <a:gd name="connsiteY292" fmla="*/ 1310936 h 1964325"/>
                <a:gd name="connsiteX293" fmla="*/ 566347 w 734101"/>
                <a:gd name="connsiteY293" fmla="*/ 1309524 h 1964325"/>
                <a:gd name="connsiteX294" fmla="*/ 567275 w 734101"/>
                <a:gd name="connsiteY294" fmla="*/ 1305289 h 1964325"/>
                <a:gd name="connsiteX295" fmla="*/ 557433 w 734101"/>
                <a:gd name="connsiteY295" fmla="*/ 1304805 h 1964325"/>
                <a:gd name="connsiteX296" fmla="*/ 554610 w 734101"/>
                <a:gd name="connsiteY296" fmla="*/ 1302223 h 1964325"/>
                <a:gd name="connsiteX297" fmla="*/ 553924 w 734101"/>
                <a:gd name="connsiteY297" fmla="*/ 1298714 h 1964325"/>
                <a:gd name="connsiteX298" fmla="*/ 553238 w 734101"/>
                <a:gd name="connsiteY298" fmla="*/ 1285081 h 1964325"/>
                <a:gd name="connsiteX299" fmla="*/ 550173 w 734101"/>
                <a:gd name="connsiteY299" fmla="*/ 1279192 h 1964325"/>
                <a:gd name="connsiteX300" fmla="*/ 545252 w 734101"/>
                <a:gd name="connsiteY300" fmla="*/ 1273787 h 1964325"/>
                <a:gd name="connsiteX301" fmla="*/ 536580 w 734101"/>
                <a:gd name="connsiteY301" fmla="*/ 1264873 h 1964325"/>
                <a:gd name="connsiteX302" fmla="*/ 529763 w 734101"/>
                <a:gd name="connsiteY302" fmla="*/ 1261122 h 1964325"/>
                <a:gd name="connsiteX303" fmla="*/ 517541 w 734101"/>
                <a:gd name="connsiteY303" fmla="*/ 1253619 h 1964325"/>
                <a:gd name="connsiteX304" fmla="*/ 501327 w 734101"/>
                <a:gd name="connsiteY304" fmla="*/ 1232040 h 1964325"/>
                <a:gd name="connsiteX305" fmla="*/ 496648 w 734101"/>
                <a:gd name="connsiteY305" fmla="*/ 1225465 h 1964325"/>
                <a:gd name="connsiteX306" fmla="*/ 481845 w 734101"/>
                <a:gd name="connsiteY306" fmla="*/ 1214897 h 1964325"/>
                <a:gd name="connsiteX307" fmla="*/ 479021 w 734101"/>
                <a:gd name="connsiteY307" fmla="*/ 1206911 h 1964325"/>
                <a:gd name="connsiteX308" fmla="*/ 476440 w 734101"/>
                <a:gd name="connsiteY308" fmla="*/ 1200578 h 1964325"/>
                <a:gd name="connsiteX309" fmla="*/ 473173 w 734101"/>
                <a:gd name="connsiteY309" fmla="*/ 1197311 h 1964325"/>
                <a:gd name="connsiteX310" fmla="*/ 468252 w 734101"/>
                <a:gd name="connsiteY310" fmla="*/ 1197553 h 1964325"/>
                <a:gd name="connsiteX311" fmla="*/ 460507 w 734101"/>
                <a:gd name="connsiteY311" fmla="*/ 1204370 h 1964325"/>
                <a:gd name="connsiteX312" fmla="*/ 456756 w 734101"/>
                <a:gd name="connsiteY312" fmla="*/ 1212356 h 1964325"/>
                <a:gd name="connsiteX313" fmla="*/ 453489 w 734101"/>
                <a:gd name="connsiteY313" fmla="*/ 1211872 h 1964325"/>
                <a:gd name="connsiteX314" fmla="*/ 451593 w 734101"/>
                <a:gd name="connsiteY314" fmla="*/ 1206951 h 1964325"/>
                <a:gd name="connsiteX315" fmla="*/ 451109 w 734101"/>
                <a:gd name="connsiteY315" fmla="*/ 1198723 h 1964325"/>
                <a:gd name="connsiteX316" fmla="*/ 447358 w 734101"/>
                <a:gd name="connsiteY316" fmla="*/ 1196141 h 1964325"/>
                <a:gd name="connsiteX317" fmla="*/ 442881 w 734101"/>
                <a:gd name="connsiteY317" fmla="*/ 1196383 h 1964325"/>
                <a:gd name="connsiteX318" fmla="*/ 433039 w 734101"/>
                <a:gd name="connsiteY318" fmla="*/ 1196383 h 1964325"/>
                <a:gd name="connsiteX319" fmla="*/ 425295 w 734101"/>
                <a:gd name="connsiteY319" fmla="*/ 1191221 h 1964325"/>
                <a:gd name="connsiteX320" fmla="*/ 423399 w 734101"/>
                <a:gd name="connsiteY320" fmla="*/ 1186542 h 1964325"/>
                <a:gd name="connsiteX321" fmla="*/ 425738 w 734101"/>
                <a:gd name="connsiteY321" fmla="*/ 1181621 h 1964325"/>
                <a:gd name="connsiteX322" fmla="*/ 425254 w 734101"/>
                <a:gd name="connsiteY322" fmla="*/ 1174562 h 1964325"/>
                <a:gd name="connsiteX323" fmla="*/ 420575 w 734101"/>
                <a:gd name="connsiteY323" fmla="*/ 1163067 h 1964325"/>
                <a:gd name="connsiteX324" fmla="*/ 416340 w 734101"/>
                <a:gd name="connsiteY324" fmla="*/ 1155080 h 1964325"/>
                <a:gd name="connsiteX325" fmla="*/ 412347 w 734101"/>
                <a:gd name="connsiteY325" fmla="*/ 1132089 h 1964325"/>
                <a:gd name="connsiteX326" fmla="*/ 409524 w 734101"/>
                <a:gd name="connsiteY326" fmla="*/ 1111437 h 1964325"/>
                <a:gd name="connsiteX327" fmla="*/ 408112 w 734101"/>
                <a:gd name="connsiteY327" fmla="*/ 1103935 h 1964325"/>
                <a:gd name="connsiteX328" fmla="*/ 404119 w 734101"/>
                <a:gd name="connsiteY328" fmla="*/ 1092682 h 1964325"/>
                <a:gd name="connsiteX329" fmla="*/ 404361 w 734101"/>
                <a:gd name="connsiteY329" fmla="*/ 1082598 h 1964325"/>
                <a:gd name="connsiteX330" fmla="*/ 403191 w 734101"/>
                <a:gd name="connsiteY330" fmla="*/ 1074369 h 1964325"/>
                <a:gd name="connsiteX331" fmla="*/ 401779 w 734101"/>
                <a:gd name="connsiteY331" fmla="*/ 1064971 h 1964325"/>
                <a:gd name="connsiteX332" fmla="*/ 406700 w 734101"/>
                <a:gd name="connsiteY332" fmla="*/ 1057711 h 1964325"/>
                <a:gd name="connsiteX333" fmla="*/ 409524 w 734101"/>
                <a:gd name="connsiteY333" fmla="*/ 1048313 h 1964325"/>
                <a:gd name="connsiteX334" fmla="*/ 414001 w 734101"/>
                <a:gd name="connsiteY334" fmla="*/ 1046659 h 1964325"/>
                <a:gd name="connsiteX335" fmla="*/ 421745 w 734101"/>
                <a:gd name="connsiteY335" fmla="*/ 1047143 h 1964325"/>
                <a:gd name="connsiteX336" fmla="*/ 421987 w 734101"/>
                <a:gd name="connsiteY336" fmla="*/ 1042908 h 1964325"/>
                <a:gd name="connsiteX337" fmla="*/ 418236 w 734101"/>
                <a:gd name="connsiteY337" fmla="*/ 1038673 h 1964325"/>
                <a:gd name="connsiteX338" fmla="*/ 417550 w 734101"/>
                <a:gd name="connsiteY338" fmla="*/ 1030928 h 1964325"/>
                <a:gd name="connsiteX339" fmla="*/ 413557 w 734101"/>
                <a:gd name="connsiteY339" fmla="*/ 1016851 h 1964325"/>
                <a:gd name="connsiteX340" fmla="*/ 417550 w 734101"/>
                <a:gd name="connsiteY340" fmla="*/ 983978 h 1964325"/>
                <a:gd name="connsiteX341" fmla="*/ 422713 w 734101"/>
                <a:gd name="connsiteY341" fmla="*/ 970143 h 1964325"/>
                <a:gd name="connsiteX342" fmla="*/ 414243 w 734101"/>
                <a:gd name="connsiteY342" fmla="*/ 963569 h 1964325"/>
                <a:gd name="connsiteX343" fmla="*/ 407910 w 734101"/>
                <a:gd name="connsiteY343" fmla="*/ 956994 h 1964325"/>
                <a:gd name="connsiteX344" fmla="*/ 403231 w 734101"/>
                <a:gd name="connsiteY344" fmla="*/ 943361 h 1964325"/>
                <a:gd name="connsiteX345" fmla="*/ 402989 w 734101"/>
                <a:gd name="connsiteY345" fmla="*/ 938198 h 1964325"/>
                <a:gd name="connsiteX346" fmla="*/ 405329 w 734101"/>
                <a:gd name="connsiteY346" fmla="*/ 933720 h 1964325"/>
                <a:gd name="connsiteX347" fmla="*/ 410250 w 734101"/>
                <a:gd name="connsiteY347" fmla="*/ 938399 h 1964325"/>
                <a:gd name="connsiteX348" fmla="*/ 415413 w 734101"/>
                <a:gd name="connsiteY348" fmla="*/ 942393 h 1964325"/>
                <a:gd name="connsiteX349" fmla="*/ 421745 w 734101"/>
                <a:gd name="connsiteY349" fmla="*/ 940739 h 1964325"/>
                <a:gd name="connsiteX350" fmla="*/ 427836 w 734101"/>
                <a:gd name="connsiteY350" fmla="*/ 934850 h 1964325"/>
                <a:gd name="connsiteX351" fmla="*/ 431345 w 734101"/>
                <a:gd name="connsiteY351" fmla="*/ 932752 h 1964325"/>
                <a:gd name="connsiteX352" fmla="*/ 435822 w 734101"/>
                <a:gd name="connsiteY352" fmla="*/ 929001 h 1964325"/>
                <a:gd name="connsiteX353" fmla="*/ 437234 w 734101"/>
                <a:gd name="connsiteY353" fmla="*/ 924080 h 1964325"/>
                <a:gd name="connsiteX354" fmla="*/ 442397 w 734101"/>
                <a:gd name="connsiteY354" fmla="*/ 919603 h 1964325"/>
                <a:gd name="connsiteX355" fmla="*/ 442155 w 734101"/>
                <a:gd name="connsiteY355" fmla="*/ 915852 h 1964325"/>
                <a:gd name="connsiteX356" fmla="*/ 440057 w 734101"/>
                <a:gd name="connsiteY356" fmla="*/ 910931 h 1964325"/>
                <a:gd name="connsiteX357" fmla="*/ 440743 w 734101"/>
                <a:gd name="connsiteY357" fmla="*/ 908108 h 1964325"/>
                <a:gd name="connsiteX358" fmla="*/ 444494 w 734101"/>
                <a:gd name="connsiteY358" fmla="*/ 901533 h 1964325"/>
                <a:gd name="connsiteX359" fmla="*/ 441429 w 734101"/>
                <a:gd name="connsiteY359" fmla="*/ 897056 h 1964325"/>
                <a:gd name="connsiteX360" fmla="*/ 437194 w 734101"/>
                <a:gd name="connsiteY360" fmla="*/ 891651 h 1964325"/>
                <a:gd name="connsiteX361" fmla="*/ 432273 w 734101"/>
                <a:gd name="connsiteY361" fmla="*/ 884390 h 1964325"/>
                <a:gd name="connsiteX362" fmla="*/ 429691 w 734101"/>
                <a:gd name="connsiteY362" fmla="*/ 878743 h 1964325"/>
                <a:gd name="connsiteX363" fmla="*/ 428522 w 734101"/>
                <a:gd name="connsiteY363" fmla="*/ 872653 h 1964325"/>
                <a:gd name="connsiteX364" fmla="*/ 432757 w 734101"/>
                <a:gd name="connsiteY364" fmla="*/ 877574 h 1964325"/>
                <a:gd name="connsiteX365" fmla="*/ 434854 w 734101"/>
                <a:gd name="connsiteY365" fmla="*/ 883664 h 1964325"/>
                <a:gd name="connsiteX366" fmla="*/ 437436 w 734101"/>
                <a:gd name="connsiteY366" fmla="*/ 884350 h 1964325"/>
                <a:gd name="connsiteX367" fmla="*/ 443284 w 734101"/>
                <a:gd name="connsiteY367" fmla="*/ 883664 h 1964325"/>
                <a:gd name="connsiteX368" fmla="*/ 446551 w 734101"/>
                <a:gd name="connsiteY368" fmla="*/ 888343 h 1964325"/>
                <a:gd name="connsiteX369" fmla="*/ 450787 w 734101"/>
                <a:gd name="connsiteY369" fmla="*/ 888827 h 1964325"/>
                <a:gd name="connsiteX370" fmla="*/ 454296 w 734101"/>
                <a:gd name="connsiteY370" fmla="*/ 884350 h 1964325"/>
                <a:gd name="connsiteX371" fmla="*/ 455707 w 734101"/>
                <a:gd name="connsiteY371" fmla="*/ 879187 h 1964325"/>
                <a:gd name="connsiteX372" fmla="*/ 458047 w 734101"/>
                <a:gd name="connsiteY372" fmla="*/ 878703 h 1964325"/>
                <a:gd name="connsiteX373" fmla="*/ 464138 w 734101"/>
                <a:gd name="connsiteY373" fmla="*/ 879389 h 1964325"/>
                <a:gd name="connsiteX374" fmla="*/ 467203 w 734101"/>
                <a:gd name="connsiteY374" fmla="*/ 876565 h 1964325"/>
                <a:gd name="connsiteX375" fmla="*/ 465791 w 734101"/>
                <a:gd name="connsiteY375" fmla="*/ 863174 h 1964325"/>
                <a:gd name="connsiteX376" fmla="*/ 463452 w 734101"/>
                <a:gd name="connsiteY376" fmla="*/ 857285 h 1964325"/>
                <a:gd name="connsiteX377" fmla="*/ 457563 w 734101"/>
                <a:gd name="connsiteY377" fmla="*/ 856599 h 1964325"/>
                <a:gd name="connsiteX378" fmla="*/ 462242 w 734101"/>
                <a:gd name="connsiteY378" fmla="*/ 852606 h 1964325"/>
                <a:gd name="connsiteX379" fmla="*/ 478457 w 734101"/>
                <a:gd name="connsiteY379" fmla="*/ 828889 h 1964325"/>
                <a:gd name="connsiteX380" fmla="*/ 481038 w 734101"/>
                <a:gd name="connsiteY380" fmla="*/ 826550 h 1964325"/>
                <a:gd name="connsiteX381" fmla="*/ 486201 w 734101"/>
                <a:gd name="connsiteY381" fmla="*/ 823968 h 1964325"/>
                <a:gd name="connsiteX382" fmla="*/ 487855 w 734101"/>
                <a:gd name="connsiteY382" fmla="*/ 819047 h 1964325"/>
                <a:gd name="connsiteX383" fmla="*/ 493260 w 734101"/>
                <a:gd name="connsiteY383" fmla="*/ 818805 h 1964325"/>
                <a:gd name="connsiteX384" fmla="*/ 496527 w 734101"/>
                <a:gd name="connsiteY384" fmla="*/ 819975 h 1964325"/>
                <a:gd name="connsiteX385" fmla="*/ 499108 w 734101"/>
                <a:gd name="connsiteY385" fmla="*/ 817394 h 1964325"/>
                <a:gd name="connsiteX386" fmla="*/ 503101 w 734101"/>
                <a:gd name="connsiteY386" fmla="*/ 808923 h 1964325"/>
                <a:gd name="connsiteX387" fmla="*/ 510362 w 734101"/>
                <a:gd name="connsiteY387" fmla="*/ 802349 h 1964325"/>
                <a:gd name="connsiteX388" fmla="*/ 509434 w 734101"/>
                <a:gd name="connsiteY388" fmla="*/ 789925 h 1964325"/>
                <a:gd name="connsiteX389" fmla="*/ 512258 w 734101"/>
                <a:gd name="connsiteY389" fmla="*/ 785932 h 1964325"/>
                <a:gd name="connsiteX390" fmla="*/ 515767 w 734101"/>
                <a:gd name="connsiteY390" fmla="*/ 785690 h 1964325"/>
                <a:gd name="connsiteX391" fmla="*/ 520002 w 734101"/>
                <a:gd name="connsiteY391" fmla="*/ 787586 h 1964325"/>
                <a:gd name="connsiteX392" fmla="*/ 523067 w 734101"/>
                <a:gd name="connsiteY392" fmla="*/ 783835 h 1964325"/>
                <a:gd name="connsiteX393" fmla="*/ 519316 w 734101"/>
                <a:gd name="connsiteY393" fmla="*/ 779357 h 1964325"/>
                <a:gd name="connsiteX394" fmla="*/ 518832 w 734101"/>
                <a:gd name="connsiteY394" fmla="*/ 772541 h 1964325"/>
                <a:gd name="connsiteX395" fmla="*/ 527061 w 734101"/>
                <a:gd name="connsiteY395" fmla="*/ 775848 h 1964325"/>
                <a:gd name="connsiteX396" fmla="*/ 531739 w 734101"/>
                <a:gd name="connsiteY396" fmla="*/ 782665 h 1964325"/>
                <a:gd name="connsiteX397" fmla="*/ 535249 w 734101"/>
                <a:gd name="connsiteY397" fmla="*/ 785488 h 1964325"/>
                <a:gd name="connsiteX398" fmla="*/ 538758 w 734101"/>
                <a:gd name="connsiteY398" fmla="*/ 785488 h 1964325"/>
                <a:gd name="connsiteX399" fmla="*/ 540169 w 734101"/>
                <a:gd name="connsiteY399" fmla="*/ 778430 h 1964325"/>
                <a:gd name="connsiteX400" fmla="*/ 540169 w 734101"/>
                <a:gd name="connsiteY400" fmla="*/ 770443 h 1964325"/>
                <a:gd name="connsiteX401" fmla="*/ 542267 w 734101"/>
                <a:gd name="connsiteY401" fmla="*/ 767378 h 1964325"/>
                <a:gd name="connsiteX402" fmla="*/ 548358 w 734101"/>
                <a:gd name="connsiteY402" fmla="*/ 758706 h 1964325"/>
                <a:gd name="connsiteX403" fmla="*/ 551867 w 734101"/>
                <a:gd name="connsiteY403" fmla="*/ 753301 h 1964325"/>
                <a:gd name="connsiteX404" fmla="*/ 562193 w 734101"/>
                <a:gd name="connsiteY404" fmla="*/ 750034 h 1964325"/>
                <a:gd name="connsiteX405" fmla="*/ 567839 w 734101"/>
                <a:gd name="connsiteY405" fmla="*/ 743217 h 1964325"/>
                <a:gd name="connsiteX406" fmla="*/ 573244 w 734101"/>
                <a:gd name="connsiteY406" fmla="*/ 739950 h 1964325"/>
                <a:gd name="connsiteX407" fmla="*/ 577923 w 734101"/>
                <a:gd name="connsiteY407" fmla="*/ 730310 h 1964325"/>
                <a:gd name="connsiteX408" fmla="*/ 588007 w 734101"/>
                <a:gd name="connsiteY408" fmla="*/ 726559 h 1964325"/>
                <a:gd name="connsiteX409" fmla="*/ 589903 w 734101"/>
                <a:gd name="connsiteY409" fmla="*/ 720468 h 1964325"/>
                <a:gd name="connsiteX410" fmla="*/ 594380 w 734101"/>
                <a:gd name="connsiteY410" fmla="*/ 704979 h 1964325"/>
                <a:gd name="connsiteX411" fmla="*/ 597204 w 734101"/>
                <a:gd name="connsiteY411" fmla="*/ 688563 h 1964325"/>
                <a:gd name="connsiteX412" fmla="*/ 598615 w 734101"/>
                <a:gd name="connsiteY412" fmla="*/ 673760 h 1964325"/>
                <a:gd name="connsiteX413" fmla="*/ 619267 w 734101"/>
                <a:gd name="connsiteY413" fmla="*/ 645122 h 1964325"/>
                <a:gd name="connsiteX414" fmla="*/ 625599 w 734101"/>
                <a:gd name="connsiteY414" fmla="*/ 635966 h 1964325"/>
                <a:gd name="connsiteX415" fmla="*/ 627939 w 734101"/>
                <a:gd name="connsiteY415" fmla="*/ 628907 h 1964325"/>
                <a:gd name="connsiteX416" fmla="*/ 619468 w 734101"/>
                <a:gd name="connsiteY416" fmla="*/ 618581 h 1964325"/>
                <a:gd name="connsiteX417" fmla="*/ 617573 w 734101"/>
                <a:gd name="connsiteY417" fmla="*/ 612249 h 1964325"/>
                <a:gd name="connsiteX418" fmla="*/ 598777 w 734101"/>
                <a:gd name="connsiteY418" fmla="*/ 600511 h 1964325"/>
                <a:gd name="connsiteX419" fmla="*/ 599704 w 734101"/>
                <a:gd name="connsiteY419" fmla="*/ 595590 h 1964325"/>
                <a:gd name="connsiteX420" fmla="*/ 601358 w 734101"/>
                <a:gd name="connsiteY420" fmla="*/ 590911 h 1964325"/>
                <a:gd name="connsiteX421" fmla="*/ 598535 w 734101"/>
                <a:gd name="connsiteY421" fmla="*/ 585990 h 1964325"/>
                <a:gd name="connsiteX422" fmla="*/ 590790 w 734101"/>
                <a:gd name="connsiteY422" fmla="*/ 582723 h 1964325"/>
                <a:gd name="connsiteX423" fmla="*/ 590548 w 734101"/>
                <a:gd name="connsiteY423" fmla="*/ 578488 h 1964325"/>
                <a:gd name="connsiteX424" fmla="*/ 593372 w 734101"/>
                <a:gd name="connsiteY424" fmla="*/ 573083 h 1964325"/>
                <a:gd name="connsiteX425" fmla="*/ 599946 w 734101"/>
                <a:gd name="connsiteY425" fmla="*/ 560660 h 1964325"/>
                <a:gd name="connsiteX426" fmla="*/ 611926 w 734101"/>
                <a:gd name="connsiteY426" fmla="*/ 538354 h 1964325"/>
                <a:gd name="connsiteX427" fmla="*/ 612168 w 734101"/>
                <a:gd name="connsiteY427" fmla="*/ 528956 h 1964325"/>
                <a:gd name="connsiteX428" fmla="*/ 607489 w 734101"/>
                <a:gd name="connsiteY428" fmla="*/ 516735 h 1964325"/>
                <a:gd name="connsiteX429" fmla="*/ 592242 w 734101"/>
                <a:gd name="connsiteY429" fmla="*/ 503827 h 1964325"/>
                <a:gd name="connsiteX430" fmla="*/ 597163 w 734101"/>
                <a:gd name="connsiteY430" fmla="*/ 501246 h 1964325"/>
                <a:gd name="connsiteX431" fmla="*/ 600914 w 734101"/>
                <a:gd name="connsiteY431" fmla="*/ 496325 h 1964325"/>
                <a:gd name="connsiteX432" fmla="*/ 603254 w 734101"/>
                <a:gd name="connsiteY432" fmla="*/ 491162 h 1964325"/>
                <a:gd name="connsiteX433" fmla="*/ 619670 w 734101"/>
                <a:gd name="connsiteY433" fmla="*/ 489508 h 1964325"/>
                <a:gd name="connsiteX434" fmla="*/ 622736 w 734101"/>
                <a:gd name="connsiteY434" fmla="*/ 487855 h 1964325"/>
                <a:gd name="connsiteX435" fmla="*/ 624147 w 734101"/>
                <a:gd name="connsiteY435" fmla="*/ 480796 h 1964325"/>
                <a:gd name="connsiteX436" fmla="*/ 619912 w 734101"/>
                <a:gd name="connsiteY436" fmla="*/ 478215 h 1964325"/>
                <a:gd name="connsiteX437" fmla="*/ 622252 w 734101"/>
                <a:gd name="connsiteY437" fmla="*/ 476117 h 1964325"/>
                <a:gd name="connsiteX438" fmla="*/ 629996 w 734101"/>
                <a:gd name="connsiteY438" fmla="*/ 474947 h 1964325"/>
                <a:gd name="connsiteX439" fmla="*/ 630924 w 734101"/>
                <a:gd name="connsiteY439" fmla="*/ 466961 h 1964325"/>
                <a:gd name="connsiteX440" fmla="*/ 622453 w 734101"/>
                <a:gd name="connsiteY440" fmla="*/ 460144 h 1964325"/>
                <a:gd name="connsiteX441" fmla="*/ 633707 w 734101"/>
                <a:gd name="connsiteY441" fmla="*/ 462484 h 1964325"/>
                <a:gd name="connsiteX442" fmla="*/ 637458 w 734101"/>
                <a:gd name="connsiteY442" fmla="*/ 459418 h 1964325"/>
                <a:gd name="connsiteX443" fmla="*/ 637700 w 734101"/>
                <a:gd name="connsiteY443" fmla="*/ 446511 h 1964325"/>
                <a:gd name="connsiteX444" fmla="*/ 639112 w 734101"/>
                <a:gd name="connsiteY444" fmla="*/ 438283 h 1964325"/>
                <a:gd name="connsiteX445" fmla="*/ 635361 w 734101"/>
                <a:gd name="connsiteY445" fmla="*/ 423480 h 1964325"/>
                <a:gd name="connsiteX446" fmla="*/ 642500 w 734101"/>
                <a:gd name="connsiteY446" fmla="*/ 420939 h 196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</a:cxnLst>
              <a:rect l="l" t="t" r="r" b="b"/>
              <a:pathLst>
                <a:path w="734101" h="1964325">
                  <a:moveTo>
                    <a:pt x="642500" y="420939"/>
                  </a:moveTo>
                  <a:cubicBezTo>
                    <a:pt x="642500" y="420939"/>
                    <a:pt x="650486" y="427513"/>
                    <a:pt x="651172" y="427513"/>
                  </a:cubicBezTo>
                  <a:cubicBezTo>
                    <a:pt x="651858" y="427513"/>
                    <a:pt x="656577" y="427271"/>
                    <a:pt x="656577" y="427271"/>
                  </a:cubicBezTo>
                  <a:lnTo>
                    <a:pt x="656819" y="415776"/>
                  </a:lnTo>
                  <a:lnTo>
                    <a:pt x="676059" y="428683"/>
                  </a:lnTo>
                  <a:lnTo>
                    <a:pt x="684045" y="431506"/>
                  </a:lnTo>
                  <a:lnTo>
                    <a:pt x="688724" y="423520"/>
                  </a:lnTo>
                  <a:lnTo>
                    <a:pt x="705867" y="418357"/>
                  </a:lnTo>
                  <a:lnTo>
                    <a:pt x="713127" y="414364"/>
                  </a:lnTo>
                  <a:lnTo>
                    <a:pt x="718774" y="414122"/>
                  </a:lnTo>
                  <a:lnTo>
                    <a:pt x="725106" y="416945"/>
                  </a:lnTo>
                  <a:lnTo>
                    <a:pt x="731923" y="417873"/>
                  </a:lnTo>
                  <a:lnTo>
                    <a:pt x="732327" y="417510"/>
                  </a:lnTo>
                  <a:lnTo>
                    <a:pt x="702761" y="357411"/>
                  </a:lnTo>
                  <a:lnTo>
                    <a:pt x="691346" y="287510"/>
                  </a:lnTo>
                  <a:lnTo>
                    <a:pt x="659642" y="241406"/>
                  </a:lnTo>
                  <a:lnTo>
                    <a:pt x="641250" y="122538"/>
                  </a:lnTo>
                  <a:lnTo>
                    <a:pt x="497011" y="37713"/>
                  </a:lnTo>
                  <a:lnTo>
                    <a:pt x="460911" y="3025"/>
                  </a:lnTo>
                  <a:lnTo>
                    <a:pt x="448972" y="3953"/>
                  </a:lnTo>
                  <a:lnTo>
                    <a:pt x="463089" y="47475"/>
                  </a:lnTo>
                  <a:lnTo>
                    <a:pt x="469744" y="85753"/>
                  </a:lnTo>
                  <a:lnTo>
                    <a:pt x="441590" y="112011"/>
                  </a:lnTo>
                  <a:lnTo>
                    <a:pt x="362856" y="97329"/>
                  </a:lnTo>
                  <a:lnTo>
                    <a:pt x="363985" y="132300"/>
                  </a:lnTo>
                  <a:lnTo>
                    <a:pt x="356805" y="168238"/>
                  </a:lnTo>
                  <a:lnTo>
                    <a:pt x="315139" y="172716"/>
                  </a:lnTo>
                  <a:lnTo>
                    <a:pt x="290938" y="226523"/>
                  </a:lnTo>
                  <a:lnTo>
                    <a:pt x="271698" y="254717"/>
                  </a:lnTo>
                  <a:lnTo>
                    <a:pt x="290051" y="292834"/>
                  </a:lnTo>
                  <a:lnTo>
                    <a:pt x="239632" y="399561"/>
                  </a:lnTo>
                  <a:lnTo>
                    <a:pt x="228217" y="438686"/>
                  </a:lnTo>
                  <a:lnTo>
                    <a:pt x="194456" y="444091"/>
                  </a:lnTo>
                  <a:lnTo>
                    <a:pt x="199942" y="553561"/>
                  </a:lnTo>
                  <a:lnTo>
                    <a:pt x="159485" y="649841"/>
                  </a:lnTo>
                  <a:lnTo>
                    <a:pt x="173200" y="666056"/>
                  </a:lnTo>
                  <a:lnTo>
                    <a:pt x="187680" y="722404"/>
                  </a:lnTo>
                  <a:lnTo>
                    <a:pt x="167633" y="748461"/>
                  </a:lnTo>
                  <a:lnTo>
                    <a:pt x="112172" y="739910"/>
                  </a:lnTo>
                  <a:lnTo>
                    <a:pt x="55340" y="835101"/>
                  </a:lnTo>
                  <a:lnTo>
                    <a:pt x="69135" y="872370"/>
                  </a:lnTo>
                  <a:lnTo>
                    <a:pt x="61955" y="909963"/>
                  </a:lnTo>
                  <a:lnTo>
                    <a:pt x="89262" y="990472"/>
                  </a:lnTo>
                  <a:lnTo>
                    <a:pt x="76758" y="1068198"/>
                  </a:lnTo>
                  <a:lnTo>
                    <a:pt x="128669" y="1108574"/>
                  </a:lnTo>
                  <a:lnTo>
                    <a:pt x="118182" y="1166374"/>
                  </a:lnTo>
                  <a:lnTo>
                    <a:pt x="91480" y="1174401"/>
                  </a:lnTo>
                  <a:lnTo>
                    <a:pt x="109712" y="1294963"/>
                  </a:lnTo>
                  <a:lnTo>
                    <a:pt x="68489" y="1339251"/>
                  </a:lnTo>
                  <a:lnTo>
                    <a:pt x="50258" y="1366598"/>
                  </a:lnTo>
                  <a:lnTo>
                    <a:pt x="51629" y="1405925"/>
                  </a:lnTo>
                  <a:lnTo>
                    <a:pt x="47757" y="1498414"/>
                  </a:lnTo>
                  <a:lnTo>
                    <a:pt x="10729" y="1451665"/>
                  </a:lnTo>
                  <a:lnTo>
                    <a:pt x="3025" y="1456263"/>
                  </a:lnTo>
                  <a:lnTo>
                    <a:pt x="5122" y="1466428"/>
                  </a:lnTo>
                  <a:lnTo>
                    <a:pt x="9116" y="1483328"/>
                  </a:lnTo>
                  <a:lnTo>
                    <a:pt x="9801" y="1523704"/>
                  </a:lnTo>
                  <a:lnTo>
                    <a:pt x="9317" y="1539435"/>
                  </a:lnTo>
                  <a:lnTo>
                    <a:pt x="13795" y="1542742"/>
                  </a:lnTo>
                  <a:cubicBezTo>
                    <a:pt x="13795" y="1542742"/>
                    <a:pt x="20127" y="1540846"/>
                    <a:pt x="20853" y="1540645"/>
                  </a:cubicBezTo>
                  <a:cubicBezTo>
                    <a:pt x="21539" y="1540403"/>
                    <a:pt x="24120" y="1541330"/>
                    <a:pt x="24120" y="1541330"/>
                  </a:cubicBezTo>
                  <a:lnTo>
                    <a:pt x="28114" y="1547663"/>
                  </a:lnTo>
                  <a:lnTo>
                    <a:pt x="30009" y="1548591"/>
                  </a:lnTo>
                  <a:cubicBezTo>
                    <a:pt x="30009" y="1548591"/>
                    <a:pt x="31421" y="1544114"/>
                    <a:pt x="32349" y="1542702"/>
                  </a:cubicBezTo>
                  <a:cubicBezTo>
                    <a:pt x="33277" y="1541290"/>
                    <a:pt x="35858" y="1537297"/>
                    <a:pt x="36826" y="1537297"/>
                  </a:cubicBezTo>
                  <a:cubicBezTo>
                    <a:pt x="37794" y="1537297"/>
                    <a:pt x="37996" y="1537983"/>
                    <a:pt x="39165" y="1537983"/>
                  </a:cubicBezTo>
                  <a:cubicBezTo>
                    <a:pt x="40335" y="1537983"/>
                    <a:pt x="40093" y="1541250"/>
                    <a:pt x="40093" y="1541976"/>
                  </a:cubicBezTo>
                  <a:cubicBezTo>
                    <a:pt x="40093" y="1542661"/>
                    <a:pt x="38439" y="1545485"/>
                    <a:pt x="38439" y="1545485"/>
                  </a:cubicBezTo>
                  <a:cubicBezTo>
                    <a:pt x="38439" y="1545485"/>
                    <a:pt x="34930" y="1550890"/>
                    <a:pt x="34204" y="1552060"/>
                  </a:cubicBezTo>
                  <a:cubicBezTo>
                    <a:pt x="33519" y="1553229"/>
                    <a:pt x="33035" y="1557707"/>
                    <a:pt x="33035" y="1557707"/>
                  </a:cubicBezTo>
                  <a:lnTo>
                    <a:pt x="36302" y="1558876"/>
                  </a:lnTo>
                  <a:lnTo>
                    <a:pt x="43562" y="1554641"/>
                  </a:lnTo>
                  <a:cubicBezTo>
                    <a:pt x="43562" y="1554641"/>
                    <a:pt x="49451" y="1550890"/>
                    <a:pt x="50137" y="1550890"/>
                  </a:cubicBezTo>
                  <a:cubicBezTo>
                    <a:pt x="50822" y="1550890"/>
                    <a:pt x="53888" y="1550890"/>
                    <a:pt x="53888" y="1550890"/>
                  </a:cubicBezTo>
                  <a:lnTo>
                    <a:pt x="55541" y="1557223"/>
                  </a:lnTo>
                  <a:lnTo>
                    <a:pt x="54856" y="1567548"/>
                  </a:lnTo>
                  <a:lnTo>
                    <a:pt x="52960" y="1578802"/>
                  </a:lnTo>
                  <a:lnTo>
                    <a:pt x="54130" y="1589612"/>
                  </a:lnTo>
                  <a:lnTo>
                    <a:pt x="47071" y="1608610"/>
                  </a:lnTo>
                  <a:lnTo>
                    <a:pt x="45902" y="1616354"/>
                  </a:lnTo>
                  <a:lnTo>
                    <a:pt x="49895" y="1624582"/>
                  </a:lnTo>
                  <a:lnTo>
                    <a:pt x="51306" y="1630673"/>
                  </a:lnTo>
                  <a:lnTo>
                    <a:pt x="53888" y="1635150"/>
                  </a:lnTo>
                  <a:lnTo>
                    <a:pt x="60946" y="1639829"/>
                  </a:lnTo>
                  <a:lnTo>
                    <a:pt x="62358" y="1648743"/>
                  </a:lnTo>
                  <a:lnTo>
                    <a:pt x="66836" y="1665160"/>
                  </a:lnTo>
                  <a:lnTo>
                    <a:pt x="65182" y="1678309"/>
                  </a:lnTo>
                  <a:lnTo>
                    <a:pt x="67521" y="1681374"/>
                  </a:lnTo>
                  <a:lnTo>
                    <a:pt x="72200" y="1679963"/>
                  </a:lnTo>
                  <a:lnTo>
                    <a:pt x="74297" y="1672218"/>
                  </a:lnTo>
                  <a:lnTo>
                    <a:pt x="78049" y="1674114"/>
                  </a:lnTo>
                  <a:lnTo>
                    <a:pt x="82042" y="1689361"/>
                  </a:lnTo>
                  <a:lnTo>
                    <a:pt x="81800" y="1695250"/>
                  </a:lnTo>
                  <a:lnTo>
                    <a:pt x="81800" y="1698759"/>
                  </a:lnTo>
                  <a:lnTo>
                    <a:pt x="85551" y="1702994"/>
                  </a:lnTo>
                  <a:lnTo>
                    <a:pt x="87648" y="1713078"/>
                  </a:lnTo>
                  <a:lnTo>
                    <a:pt x="92126" y="1725057"/>
                  </a:lnTo>
                  <a:lnTo>
                    <a:pt x="100798" y="1733286"/>
                  </a:lnTo>
                  <a:lnTo>
                    <a:pt x="100556" y="1744096"/>
                  </a:lnTo>
                  <a:lnTo>
                    <a:pt x="120038" y="1757245"/>
                  </a:lnTo>
                  <a:lnTo>
                    <a:pt x="121207" y="1766643"/>
                  </a:lnTo>
                  <a:cubicBezTo>
                    <a:pt x="121207" y="1766643"/>
                    <a:pt x="127540" y="1776041"/>
                    <a:pt x="128024" y="1777453"/>
                  </a:cubicBezTo>
                  <a:cubicBezTo>
                    <a:pt x="128508" y="1778865"/>
                    <a:pt x="132945" y="1781688"/>
                    <a:pt x="132945" y="1781688"/>
                  </a:cubicBezTo>
                  <a:lnTo>
                    <a:pt x="141617" y="1783584"/>
                  </a:lnTo>
                  <a:lnTo>
                    <a:pt x="145852" y="1790642"/>
                  </a:lnTo>
                  <a:lnTo>
                    <a:pt x="150329" y="1800484"/>
                  </a:lnTo>
                  <a:lnTo>
                    <a:pt x="145650" y="1808955"/>
                  </a:lnTo>
                  <a:lnTo>
                    <a:pt x="139318" y="1809640"/>
                  </a:lnTo>
                  <a:cubicBezTo>
                    <a:pt x="139318" y="1809640"/>
                    <a:pt x="130404" y="1809398"/>
                    <a:pt x="129234" y="1809398"/>
                  </a:cubicBezTo>
                  <a:cubicBezTo>
                    <a:pt x="128064" y="1809398"/>
                    <a:pt x="127338" y="1813392"/>
                    <a:pt x="127338" y="1813392"/>
                  </a:cubicBezTo>
                  <a:lnTo>
                    <a:pt x="127822" y="1818796"/>
                  </a:lnTo>
                  <a:cubicBezTo>
                    <a:pt x="127822" y="1818796"/>
                    <a:pt x="138148" y="1830776"/>
                    <a:pt x="139076" y="1831704"/>
                  </a:cubicBezTo>
                  <a:cubicBezTo>
                    <a:pt x="140003" y="1832631"/>
                    <a:pt x="141173" y="1837351"/>
                    <a:pt x="141173" y="1837351"/>
                  </a:cubicBezTo>
                  <a:lnTo>
                    <a:pt x="139519" y="1840860"/>
                  </a:lnTo>
                  <a:cubicBezTo>
                    <a:pt x="139519" y="1840860"/>
                    <a:pt x="134115" y="1841102"/>
                    <a:pt x="132945" y="1841102"/>
                  </a:cubicBezTo>
                  <a:cubicBezTo>
                    <a:pt x="131775" y="1841102"/>
                    <a:pt x="128710" y="1839690"/>
                    <a:pt x="126854" y="1839004"/>
                  </a:cubicBezTo>
                  <a:cubicBezTo>
                    <a:pt x="124958" y="1838319"/>
                    <a:pt x="121691" y="1836665"/>
                    <a:pt x="121691" y="1836665"/>
                  </a:cubicBezTo>
                  <a:lnTo>
                    <a:pt x="117940" y="1836665"/>
                  </a:lnTo>
                  <a:lnTo>
                    <a:pt x="121691" y="1847475"/>
                  </a:lnTo>
                  <a:lnTo>
                    <a:pt x="140487" y="1882930"/>
                  </a:lnTo>
                  <a:lnTo>
                    <a:pt x="148958" y="1895595"/>
                  </a:lnTo>
                  <a:lnTo>
                    <a:pt x="151540" y="1907332"/>
                  </a:lnTo>
                  <a:cubicBezTo>
                    <a:pt x="151540" y="1907332"/>
                    <a:pt x="159768" y="1912253"/>
                    <a:pt x="160453" y="1912737"/>
                  </a:cubicBezTo>
                  <a:cubicBezTo>
                    <a:pt x="161139" y="1913221"/>
                    <a:pt x="163277" y="1920482"/>
                    <a:pt x="163277" y="1920482"/>
                  </a:cubicBezTo>
                  <a:cubicBezTo>
                    <a:pt x="163277" y="1920482"/>
                    <a:pt x="158800" y="1928226"/>
                    <a:pt x="158800" y="1928952"/>
                  </a:cubicBezTo>
                  <a:cubicBezTo>
                    <a:pt x="158800" y="1929638"/>
                    <a:pt x="153879" y="1936454"/>
                    <a:pt x="153879" y="1936454"/>
                  </a:cubicBezTo>
                  <a:lnTo>
                    <a:pt x="153879" y="1948676"/>
                  </a:lnTo>
                  <a:lnTo>
                    <a:pt x="158800" y="1957832"/>
                  </a:lnTo>
                  <a:lnTo>
                    <a:pt x="165132" y="1960656"/>
                  </a:lnTo>
                  <a:lnTo>
                    <a:pt x="179209" y="1965133"/>
                  </a:lnTo>
                  <a:lnTo>
                    <a:pt x="193770" y="1964649"/>
                  </a:lnTo>
                  <a:lnTo>
                    <a:pt x="203411" y="1959486"/>
                  </a:lnTo>
                  <a:lnTo>
                    <a:pt x="215390" y="1953597"/>
                  </a:lnTo>
                  <a:cubicBezTo>
                    <a:pt x="215390" y="1953597"/>
                    <a:pt x="224788" y="1953113"/>
                    <a:pt x="225716" y="1953113"/>
                  </a:cubicBezTo>
                  <a:cubicBezTo>
                    <a:pt x="226644" y="1953113"/>
                    <a:pt x="234630" y="1953355"/>
                    <a:pt x="234630" y="1953355"/>
                  </a:cubicBezTo>
                  <a:lnTo>
                    <a:pt x="241689" y="1954767"/>
                  </a:lnTo>
                  <a:lnTo>
                    <a:pt x="252256" y="1955251"/>
                  </a:lnTo>
                  <a:lnTo>
                    <a:pt x="256492" y="1952427"/>
                  </a:lnTo>
                  <a:lnTo>
                    <a:pt x="265648" y="1940690"/>
                  </a:lnTo>
                  <a:lnTo>
                    <a:pt x="267987" y="1932703"/>
                  </a:lnTo>
                  <a:lnTo>
                    <a:pt x="265890" y="1928226"/>
                  </a:lnTo>
                  <a:lnTo>
                    <a:pt x="263550" y="1923991"/>
                  </a:lnTo>
                  <a:lnTo>
                    <a:pt x="259799" y="1919312"/>
                  </a:lnTo>
                  <a:lnTo>
                    <a:pt x="254878" y="1911567"/>
                  </a:lnTo>
                  <a:lnTo>
                    <a:pt x="255362" y="1891601"/>
                  </a:lnTo>
                  <a:lnTo>
                    <a:pt x="272263" y="1865545"/>
                  </a:lnTo>
                  <a:lnTo>
                    <a:pt x="281419" y="1861794"/>
                  </a:lnTo>
                  <a:lnTo>
                    <a:pt x="285412" y="1863891"/>
                  </a:lnTo>
                  <a:lnTo>
                    <a:pt x="294568" y="1862238"/>
                  </a:lnTo>
                  <a:lnTo>
                    <a:pt x="293882" y="1854735"/>
                  </a:lnTo>
                  <a:lnTo>
                    <a:pt x="287550" y="1849814"/>
                  </a:lnTo>
                  <a:lnTo>
                    <a:pt x="290817" y="1843482"/>
                  </a:lnTo>
                  <a:lnTo>
                    <a:pt x="320383" y="1840900"/>
                  </a:lnTo>
                  <a:lnTo>
                    <a:pt x="335186" y="1840416"/>
                  </a:lnTo>
                  <a:lnTo>
                    <a:pt x="359347" y="1837351"/>
                  </a:lnTo>
                  <a:lnTo>
                    <a:pt x="370398" y="1837351"/>
                  </a:lnTo>
                  <a:lnTo>
                    <a:pt x="378869" y="1842514"/>
                  </a:lnTo>
                  <a:cubicBezTo>
                    <a:pt x="378869" y="1842514"/>
                    <a:pt x="381450" y="1843683"/>
                    <a:pt x="382378" y="1843441"/>
                  </a:cubicBezTo>
                  <a:cubicBezTo>
                    <a:pt x="383306" y="1843199"/>
                    <a:pt x="385645" y="1841788"/>
                    <a:pt x="385645" y="1841788"/>
                  </a:cubicBezTo>
                  <a:lnTo>
                    <a:pt x="391978" y="1830534"/>
                  </a:lnTo>
                  <a:lnTo>
                    <a:pt x="398310" y="1798588"/>
                  </a:lnTo>
                  <a:lnTo>
                    <a:pt x="406982" y="1769709"/>
                  </a:lnTo>
                  <a:lnTo>
                    <a:pt x="413799" y="1763134"/>
                  </a:lnTo>
                  <a:lnTo>
                    <a:pt x="417792" y="1740829"/>
                  </a:lnTo>
                  <a:lnTo>
                    <a:pt x="418478" y="1726025"/>
                  </a:lnTo>
                  <a:lnTo>
                    <a:pt x="417308" y="1715942"/>
                  </a:lnTo>
                  <a:lnTo>
                    <a:pt x="419890" y="1710537"/>
                  </a:lnTo>
                  <a:lnTo>
                    <a:pt x="423883" y="1708197"/>
                  </a:lnTo>
                  <a:cubicBezTo>
                    <a:pt x="423883" y="1708197"/>
                    <a:pt x="425537" y="1706100"/>
                    <a:pt x="425537" y="1705132"/>
                  </a:cubicBezTo>
                  <a:cubicBezTo>
                    <a:pt x="425537" y="1704204"/>
                    <a:pt x="423197" y="1700655"/>
                    <a:pt x="423197" y="1700655"/>
                  </a:cubicBezTo>
                  <a:lnTo>
                    <a:pt x="418720" y="1692184"/>
                  </a:lnTo>
                  <a:cubicBezTo>
                    <a:pt x="418720" y="1692184"/>
                    <a:pt x="418720" y="1683028"/>
                    <a:pt x="418720" y="1682100"/>
                  </a:cubicBezTo>
                  <a:cubicBezTo>
                    <a:pt x="418720" y="1681173"/>
                    <a:pt x="418962" y="1676937"/>
                    <a:pt x="418962" y="1676010"/>
                  </a:cubicBezTo>
                  <a:cubicBezTo>
                    <a:pt x="418962" y="1675082"/>
                    <a:pt x="421060" y="1667096"/>
                    <a:pt x="421060" y="1667096"/>
                  </a:cubicBezTo>
                  <a:lnTo>
                    <a:pt x="422229" y="1662417"/>
                  </a:lnTo>
                  <a:lnTo>
                    <a:pt x="426908" y="1656326"/>
                  </a:lnTo>
                  <a:lnTo>
                    <a:pt x="427594" y="1648582"/>
                  </a:lnTo>
                  <a:lnTo>
                    <a:pt x="426424" y="1642693"/>
                  </a:lnTo>
                  <a:lnTo>
                    <a:pt x="423157" y="1636360"/>
                  </a:lnTo>
                  <a:lnTo>
                    <a:pt x="418478" y="1631883"/>
                  </a:lnTo>
                  <a:lnTo>
                    <a:pt x="419890" y="1624139"/>
                  </a:lnTo>
                  <a:lnTo>
                    <a:pt x="422955" y="1611715"/>
                  </a:lnTo>
                  <a:lnTo>
                    <a:pt x="415695" y="1604213"/>
                  </a:lnTo>
                  <a:lnTo>
                    <a:pt x="410532" y="1593645"/>
                  </a:lnTo>
                  <a:lnTo>
                    <a:pt x="410532" y="1587998"/>
                  </a:lnTo>
                  <a:lnTo>
                    <a:pt x="414283" y="1584731"/>
                  </a:lnTo>
                  <a:lnTo>
                    <a:pt x="417349" y="1585215"/>
                  </a:lnTo>
                  <a:cubicBezTo>
                    <a:pt x="417349" y="1585215"/>
                    <a:pt x="420616" y="1585901"/>
                    <a:pt x="421342" y="1585901"/>
                  </a:cubicBezTo>
                  <a:cubicBezTo>
                    <a:pt x="422028" y="1585901"/>
                    <a:pt x="423238" y="1585417"/>
                    <a:pt x="423238" y="1585417"/>
                  </a:cubicBezTo>
                  <a:cubicBezTo>
                    <a:pt x="423238" y="1585417"/>
                    <a:pt x="425577" y="1582150"/>
                    <a:pt x="425577" y="1580496"/>
                  </a:cubicBezTo>
                  <a:cubicBezTo>
                    <a:pt x="425577" y="1578842"/>
                    <a:pt x="425093" y="1575575"/>
                    <a:pt x="425093" y="1575575"/>
                  </a:cubicBezTo>
                  <a:lnTo>
                    <a:pt x="422270" y="1572308"/>
                  </a:lnTo>
                  <a:lnTo>
                    <a:pt x="419930" y="1569000"/>
                  </a:lnTo>
                  <a:lnTo>
                    <a:pt x="419688" y="1565249"/>
                  </a:lnTo>
                  <a:cubicBezTo>
                    <a:pt x="419688" y="1565249"/>
                    <a:pt x="419930" y="1555407"/>
                    <a:pt x="419930" y="1554681"/>
                  </a:cubicBezTo>
                  <a:cubicBezTo>
                    <a:pt x="419930" y="1553996"/>
                    <a:pt x="421826" y="1552584"/>
                    <a:pt x="421826" y="1552584"/>
                  </a:cubicBezTo>
                  <a:cubicBezTo>
                    <a:pt x="421826" y="1552584"/>
                    <a:pt x="423923" y="1552584"/>
                    <a:pt x="424649" y="1552100"/>
                  </a:cubicBezTo>
                  <a:cubicBezTo>
                    <a:pt x="425335" y="1551616"/>
                    <a:pt x="427231" y="1545767"/>
                    <a:pt x="427231" y="1544840"/>
                  </a:cubicBezTo>
                  <a:cubicBezTo>
                    <a:pt x="427231" y="1543912"/>
                    <a:pt x="426989" y="1536369"/>
                    <a:pt x="426989" y="1536369"/>
                  </a:cubicBezTo>
                  <a:lnTo>
                    <a:pt x="424891" y="1532376"/>
                  </a:lnTo>
                  <a:lnTo>
                    <a:pt x="421140" y="1526527"/>
                  </a:lnTo>
                  <a:lnTo>
                    <a:pt x="420212" y="1519469"/>
                  </a:lnTo>
                  <a:lnTo>
                    <a:pt x="417147" y="1516887"/>
                  </a:lnTo>
                  <a:cubicBezTo>
                    <a:pt x="417147" y="1516887"/>
                    <a:pt x="410814" y="1512410"/>
                    <a:pt x="408919" y="1512208"/>
                  </a:cubicBezTo>
                  <a:cubicBezTo>
                    <a:pt x="407023" y="1511966"/>
                    <a:pt x="409403" y="1509385"/>
                    <a:pt x="409403" y="1509385"/>
                  </a:cubicBezTo>
                  <a:cubicBezTo>
                    <a:pt x="409403" y="1509385"/>
                    <a:pt x="415049" y="1509385"/>
                    <a:pt x="415977" y="1508901"/>
                  </a:cubicBezTo>
                  <a:cubicBezTo>
                    <a:pt x="416905" y="1508417"/>
                    <a:pt x="424891" y="1508659"/>
                    <a:pt x="424891" y="1508659"/>
                  </a:cubicBezTo>
                  <a:lnTo>
                    <a:pt x="429127" y="1501399"/>
                  </a:lnTo>
                  <a:lnTo>
                    <a:pt x="427957" y="1495752"/>
                  </a:lnTo>
                  <a:lnTo>
                    <a:pt x="420898" y="1487281"/>
                  </a:lnTo>
                  <a:lnTo>
                    <a:pt x="397181" y="1484942"/>
                  </a:lnTo>
                  <a:lnTo>
                    <a:pt x="396495" y="1482360"/>
                  </a:lnTo>
                  <a:cubicBezTo>
                    <a:pt x="396495" y="1482360"/>
                    <a:pt x="423722" y="1483530"/>
                    <a:pt x="424448" y="1483530"/>
                  </a:cubicBezTo>
                  <a:cubicBezTo>
                    <a:pt x="425133" y="1483530"/>
                    <a:pt x="440420" y="1473446"/>
                    <a:pt x="440420" y="1473446"/>
                  </a:cubicBezTo>
                  <a:lnTo>
                    <a:pt x="468373" y="1449971"/>
                  </a:lnTo>
                  <a:lnTo>
                    <a:pt x="473294" y="1439887"/>
                  </a:lnTo>
                  <a:cubicBezTo>
                    <a:pt x="473294" y="1439887"/>
                    <a:pt x="477287" y="1429804"/>
                    <a:pt x="477529" y="1428835"/>
                  </a:cubicBezTo>
                  <a:cubicBezTo>
                    <a:pt x="477771" y="1427908"/>
                    <a:pt x="474947" y="1421333"/>
                    <a:pt x="474020" y="1420849"/>
                  </a:cubicBezTo>
                  <a:cubicBezTo>
                    <a:pt x="473092" y="1420365"/>
                    <a:pt x="477287" y="1411693"/>
                    <a:pt x="477287" y="1411693"/>
                  </a:cubicBezTo>
                  <a:lnTo>
                    <a:pt x="485475" y="1411693"/>
                  </a:lnTo>
                  <a:lnTo>
                    <a:pt x="484063" y="1427666"/>
                  </a:lnTo>
                  <a:lnTo>
                    <a:pt x="492534" y="1435652"/>
                  </a:lnTo>
                  <a:lnTo>
                    <a:pt x="501206" y="1436338"/>
                  </a:lnTo>
                  <a:lnTo>
                    <a:pt x="507780" y="1418510"/>
                  </a:lnTo>
                  <a:lnTo>
                    <a:pt x="512459" y="1408870"/>
                  </a:lnTo>
                  <a:lnTo>
                    <a:pt x="523955" y="1401125"/>
                  </a:lnTo>
                  <a:lnTo>
                    <a:pt x="528634" y="1398060"/>
                  </a:lnTo>
                  <a:lnTo>
                    <a:pt x="524156" y="1382087"/>
                  </a:lnTo>
                  <a:lnTo>
                    <a:pt x="525084" y="1375996"/>
                  </a:lnTo>
                  <a:lnTo>
                    <a:pt x="527182" y="1371519"/>
                  </a:lnTo>
                  <a:lnTo>
                    <a:pt x="521535" y="1366840"/>
                  </a:lnTo>
                  <a:lnTo>
                    <a:pt x="515646" y="1368938"/>
                  </a:lnTo>
                  <a:lnTo>
                    <a:pt x="512822" y="1375754"/>
                  </a:lnTo>
                  <a:lnTo>
                    <a:pt x="492856" y="1377408"/>
                  </a:lnTo>
                  <a:lnTo>
                    <a:pt x="491686" y="1388904"/>
                  </a:lnTo>
                  <a:lnTo>
                    <a:pt x="474786" y="1387250"/>
                  </a:lnTo>
                  <a:lnTo>
                    <a:pt x="469623" y="1389589"/>
                  </a:lnTo>
                  <a:lnTo>
                    <a:pt x="462564" y="1386766"/>
                  </a:lnTo>
                  <a:lnTo>
                    <a:pt x="457885" y="1383499"/>
                  </a:lnTo>
                  <a:lnTo>
                    <a:pt x="454376" y="1391001"/>
                  </a:lnTo>
                  <a:lnTo>
                    <a:pt x="443324" y="1389831"/>
                  </a:lnTo>
                  <a:lnTo>
                    <a:pt x="442840" y="1376440"/>
                  </a:lnTo>
                  <a:lnTo>
                    <a:pt x="426626" y="1375270"/>
                  </a:lnTo>
                  <a:lnTo>
                    <a:pt x="415816" y="1365872"/>
                  </a:lnTo>
                  <a:lnTo>
                    <a:pt x="412549" y="1363775"/>
                  </a:lnTo>
                  <a:lnTo>
                    <a:pt x="407628" y="1366114"/>
                  </a:lnTo>
                  <a:lnTo>
                    <a:pt x="408556" y="1371761"/>
                  </a:lnTo>
                  <a:lnTo>
                    <a:pt x="403151" y="1366356"/>
                  </a:lnTo>
                  <a:cubicBezTo>
                    <a:pt x="403151" y="1366356"/>
                    <a:pt x="364872" y="1371035"/>
                    <a:pt x="361605" y="1371035"/>
                  </a:cubicBezTo>
                  <a:cubicBezTo>
                    <a:pt x="358338" y="1371035"/>
                    <a:pt x="358096" y="1368696"/>
                    <a:pt x="358096" y="1368696"/>
                  </a:cubicBezTo>
                  <a:lnTo>
                    <a:pt x="362089" y="1366800"/>
                  </a:lnTo>
                  <a:lnTo>
                    <a:pt x="379474" y="1361879"/>
                  </a:lnTo>
                  <a:lnTo>
                    <a:pt x="387944" y="1356232"/>
                  </a:lnTo>
                  <a:lnTo>
                    <a:pt x="388872" y="1351997"/>
                  </a:lnTo>
                  <a:lnTo>
                    <a:pt x="394519" y="1351755"/>
                  </a:lnTo>
                  <a:lnTo>
                    <a:pt x="400408" y="1354820"/>
                  </a:lnTo>
                  <a:lnTo>
                    <a:pt x="401820" y="1354578"/>
                  </a:lnTo>
                  <a:lnTo>
                    <a:pt x="410492" y="1350585"/>
                  </a:lnTo>
                  <a:lnTo>
                    <a:pt x="412831" y="1350585"/>
                  </a:lnTo>
                  <a:lnTo>
                    <a:pt x="420333" y="1351513"/>
                  </a:lnTo>
                  <a:lnTo>
                    <a:pt x="423601" y="1348447"/>
                  </a:lnTo>
                  <a:lnTo>
                    <a:pt x="431103" y="1349133"/>
                  </a:lnTo>
                  <a:lnTo>
                    <a:pt x="434370" y="1351714"/>
                  </a:lnTo>
                  <a:lnTo>
                    <a:pt x="435782" y="1354296"/>
                  </a:lnTo>
                  <a:lnTo>
                    <a:pt x="447520" y="1354538"/>
                  </a:lnTo>
                  <a:cubicBezTo>
                    <a:pt x="447520" y="1354538"/>
                    <a:pt x="449173" y="1350545"/>
                    <a:pt x="449617" y="1348891"/>
                  </a:cubicBezTo>
                  <a:cubicBezTo>
                    <a:pt x="450060" y="1347237"/>
                    <a:pt x="452884" y="1345140"/>
                    <a:pt x="452884" y="1345140"/>
                  </a:cubicBezTo>
                  <a:cubicBezTo>
                    <a:pt x="452884" y="1345140"/>
                    <a:pt x="456877" y="1336468"/>
                    <a:pt x="457119" y="1335056"/>
                  </a:cubicBezTo>
                  <a:cubicBezTo>
                    <a:pt x="457119" y="1335056"/>
                    <a:pt x="456191" y="1329167"/>
                    <a:pt x="455949" y="1327997"/>
                  </a:cubicBezTo>
                  <a:cubicBezTo>
                    <a:pt x="455707" y="1326828"/>
                    <a:pt x="455949" y="1323318"/>
                    <a:pt x="455949" y="1321665"/>
                  </a:cubicBezTo>
                  <a:cubicBezTo>
                    <a:pt x="455949" y="1320011"/>
                    <a:pt x="460427" y="1318397"/>
                    <a:pt x="460427" y="1318397"/>
                  </a:cubicBezTo>
                  <a:lnTo>
                    <a:pt x="464662" y="1320051"/>
                  </a:lnTo>
                  <a:cubicBezTo>
                    <a:pt x="464662" y="1320051"/>
                    <a:pt x="467243" y="1324972"/>
                    <a:pt x="467243" y="1325900"/>
                  </a:cubicBezTo>
                  <a:cubicBezTo>
                    <a:pt x="467243" y="1326828"/>
                    <a:pt x="464904" y="1331789"/>
                    <a:pt x="464904" y="1331789"/>
                  </a:cubicBezTo>
                  <a:lnTo>
                    <a:pt x="468897" y="1334854"/>
                  </a:lnTo>
                  <a:cubicBezTo>
                    <a:pt x="468897" y="1334854"/>
                    <a:pt x="472890" y="1330377"/>
                    <a:pt x="474302" y="1331345"/>
                  </a:cubicBezTo>
                  <a:cubicBezTo>
                    <a:pt x="475714" y="1332273"/>
                    <a:pt x="476883" y="1335580"/>
                    <a:pt x="478295" y="1337678"/>
                  </a:cubicBezTo>
                  <a:cubicBezTo>
                    <a:pt x="479707" y="1339775"/>
                    <a:pt x="482530" y="1346834"/>
                    <a:pt x="482530" y="1348004"/>
                  </a:cubicBezTo>
                  <a:cubicBezTo>
                    <a:pt x="482530" y="1349173"/>
                    <a:pt x="481603" y="1351997"/>
                    <a:pt x="481119" y="1353167"/>
                  </a:cubicBezTo>
                  <a:cubicBezTo>
                    <a:pt x="480635" y="1354336"/>
                    <a:pt x="478295" y="1361153"/>
                    <a:pt x="478053" y="1362807"/>
                  </a:cubicBezTo>
                  <a:cubicBezTo>
                    <a:pt x="477811" y="1364460"/>
                    <a:pt x="480393" y="1369381"/>
                    <a:pt x="480393" y="1369381"/>
                  </a:cubicBezTo>
                  <a:lnTo>
                    <a:pt x="491444" y="1372890"/>
                  </a:lnTo>
                  <a:lnTo>
                    <a:pt x="502698" y="1369825"/>
                  </a:lnTo>
                  <a:cubicBezTo>
                    <a:pt x="502698" y="1369825"/>
                    <a:pt x="502214" y="1364662"/>
                    <a:pt x="502214" y="1363734"/>
                  </a:cubicBezTo>
                  <a:cubicBezTo>
                    <a:pt x="502214" y="1362807"/>
                    <a:pt x="503868" y="1358571"/>
                    <a:pt x="503868" y="1358571"/>
                  </a:cubicBezTo>
                  <a:lnTo>
                    <a:pt x="510684" y="1355304"/>
                  </a:lnTo>
                  <a:lnTo>
                    <a:pt x="515363" y="1353893"/>
                  </a:lnTo>
                  <a:cubicBezTo>
                    <a:pt x="515363" y="1353893"/>
                    <a:pt x="521938" y="1351311"/>
                    <a:pt x="522866" y="1350383"/>
                  </a:cubicBezTo>
                  <a:cubicBezTo>
                    <a:pt x="523793" y="1349456"/>
                    <a:pt x="528956" y="1344494"/>
                    <a:pt x="528956" y="1344494"/>
                  </a:cubicBezTo>
                  <a:lnTo>
                    <a:pt x="542347" y="1328078"/>
                  </a:lnTo>
                  <a:cubicBezTo>
                    <a:pt x="542347" y="1328078"/>
                    <a:pt x="544243" y="1321261"/>
                    <a:pt x="544243" y="1320334"/>
                  </a:cubicBezTo>
                  <a:cubicBezTo>
                    <a:pt x="544243" y="1319406"/>
                    <a:pt x="549890" y="1314929"/>
                    <a:pt x="549890" y="1314929"/>
                  </a:cubicBezTo>
                  <a:lnTo>
                    <a:pt x="556949" y="1310936"/>
                  </a:lnTo>
                  <a:lnTo>
                    <a:pt x="566347" y="1309524"/>
                  </a:lnTo>
                  <a:lnTo>
                    <a:pt x="567275" y="1305289"/>
                  </a:lnTo>
                  <a:lnTo>
                    <a:pt x="557433" y="1304805"/>
                  </a:lnTo>
                  <a:cubicBezTo>
                    <a:pt x="557433" y="1304805"/>
                    <a:pt x="555094" y="1302909"/>
                    <a:pt x="554610" y="1302223"/>
                  </a:cubicBezTo>
                  <a:cubicBezTo>
                    <a:pt x="554126" y="1301537"/>
                    <a:pt x="553924" y="1298714"/>
                    <a:pt x="553924" y="1298714"/>
                  </a:cubicBezTo>
                  <a:lnTo>
                    <a:pt x="553238" y="1285081"/>
                  </a:lnTo>
                  <a:cubicBezTo>
                    <a:pt x="553238" y="1285081"/>
                    <a:pt x="550899" y="1279918"/>
                    <a:pt x="550173" y="1279192"/>
                  </a:cubicBezTo>
                  <a:cubicBezTo>
                    <a:pt x="549487" y="1278506"/>
                    <a:pt x="545695" y="1274513"/>
                    <a:pt x="545252" y="1273787"/>
                  </a:cubicBezTo>
                  <a:cubicBezTo>
                    <a:pt x="544768" y="1273101"/>
                    <a:pt x="536580" y="1264873"/>
                    <a:pt x="536580" y="1264873"/>
                  </a:cubicBezTo>
                  <a:lnTo>
                    <a:pt x="529763" y="1261122"/>
                  </a:lnTo>
                  <a:lnTo>
                    <a:pt x="517541" y="1253619"/>
                  </a:lnTo>
                  <a:lnTo>
                    <a:pt x="501327" y="1232040"/>
                  </a:lnTo>
                  <a:lnTo>
                    <a:pt x="496648" y="1225465"/>
                  </a:lnTo>
                  <a:cubicBezTo>
                    <a:pt x="496648" y="1225465"/>
                    <a:pt x="482813" y="1215623"/>
                    <a:pt x="481845" y="1214897"/>
                  </a:cubicBezTo>
                  <a:cubicBezTo>
                    <a:pt x="480917" y="1214212"/>
                    <a:pt x="479021" y="1206911"/>
                    <a:pt x="479021" y="1206911"/>
                  </a:cubicBezTo>
                  <a:lnTo>
                    <a:pt x="476440" y="1200578"/>
                  </a:lnTo>
                  <a:lnTo>
                    <a:pt x="473173" y="1197311"/>
                  </a:lnTo>
                  <a:lnTo>
                    <a:pt x="468252" y="1197553"/>
                  </a:lnTo>
                  <a:lnTo>
                    <a:pt x="460507" y="1204370"/>
                  </a:lnTo>
                  <a:lnTo>
                    <a:pt x="456756" y="1212356"/>
                  </a:lnTo>
                  <a:lnTo>
                    <a:pt x="453489" y="1211872"/>
                  </a:lnTo>
                  <a:lnTo>
                    <a:pt x="451593" y="1206951"/>
                  </a:lnTo>
                  <a:lnTo>
                    <a:pt x="451109" y="1198723"/>
                  </a:lnTo>
                  <a:lnTo>
                    <a:pt x="447358" y="1196141"/>
                  </a:lnTo>
                  <a:lnTo>
                    <a:pt x="442881" y="1196383"/>
                  </a:lnTo>
                  <a:lnTo>
                    <a:pt x="433039" y="1196383"/>
                  </a:lnTo>
                  <a:lnTo>
                    <a:pt x="425295" y="1191221"/>
                  </a:lnTo>
                  <a:lnTo>
                    <a:pt x="423399" y="1186542"/>
                  </a:lnTo>
                  <a:lnTo>
                    <a:pt x="425738" y="1181621"/>
                  </a:lnTo>
                  <a:lnTo>
                    <a:pt x="425254" y="1174562"/>
                  </a:lnTo>
                  <a:lnTo>
                    <a:pt x="420575" y="1163067"/>
                  </a:lnTo>
                  <a:lnTo>
                    <a:pt x="416340" y="1155080"/>
                  </a:lnTo>
                  <a:lnTo>
                    <a:pt x="412347" y="1132089"/>
                  </a:lnTo>
                  <a:lnTo>
                    <a:pt x="409524" y="1111437"/>
                  </a:lnTo>
                  <a:lnTo>
                    <a:pt x="408112" y="1103935"/>
                  </a:lnTo>
                  <a:lnTo>
                    <a:pt x="404119" y="1092682"/>
                  </a:lnTo>
                  <a:lnTo>
                    <a:pt x="404361" y="1082598"/>
                  </a:lnTo>
                  <a:lnTo>
                    <a:pt x="403191" y="1074369"/>
                  </a:lnTo>
                  <a:lnTo>
                    <a:pt x="401779" y="1064971"/>
                  </a:lnTo>
                  <a:lnTo>
                    <a:pt x="406700" y="1057711"/>
                  </a:lnTo>
                  <a:lnTo>
                    <a:pt x="409524" y="1048313"/>
                  </a:lnTo>
                  <a:lnTo>
                    <a:pt x="414001" y="1046659"/>
                  </a:lnTo>
                  <a:lnTo>
                    <a:pt x="421745" y="1047143"/>
                  </a:lnTo>
                  <a:lnTo>
                    <a:pt x="421987" y="1042908"/>
                  </a:lnTo>
                  <a:lnTo>
                    <a:pt x="418236" y="1038673"/>
                  </a:lnTo>
                  <a:lnTo>
                    <a:pt x="417550" y="1030928"/>
                  </a:lnTo>
                  <a:lnTo>
                    <a:pt x="413557" y="1016851"/>
                  </a:lnTo>
                  <a:lnTo>
                    <a:pt x="417550" y="983978"/>
                  </a:lnTo>
                  <a:lnTo>
                    <a:pt x="422713" y="970143"/>
                  </a:lnTo>
                  <a:lnTo>
                    <a:pt x="414243" y="963569"/>
                  </a:lnTo>
                  <a:lnTo>
                    <a:pt x="407910" y="956994"/>
                  </a:lnTo>
                  <a:lnTo>
                    <a:pt x="403231" y="943361"/>
                  </a:lnTo>
                  <a:lnTo>
                    <a:pt x="402989" y="938198"/>
                  </a:lnTo>
                  <a:lnTo>
                    <a:pt x="405329" y="933720"/>
                  </a:lnTo>
                  <a:lnTo>
                    <a:pt x="410250" y="938399"/>
                  </a:lnTo>
                  <a:lnTo>
                    <a:pt x="415413" y="942393"/>
                  </a:lnTo>
                  <a:lnTo>
                    <a:pt x="421745" y="940739"/>
                  </a:lnTo>
                  <a:lnTo>
                    <a:pt x="427836" y="934850"/>
                  </a:lnTo>
                  <a:cubicBezTo>
                    <a:pt x="427836" y="934850"/>
                    <a:pt x="430175" y="933196"/>
                    <a:pt x="431345" y="932752"/>
                  </a:cubicBezTo>
                  <a:cubicBezTo>
                    <a:pt x="432515" y="932268"/>
                    <a:pt x="435822" y="929001"/>
                    <a:pt x="435822" y="929001"/>
                  </a:cubicBezTo>
                  <a:lnTo>
                    <a:pt x="437234" y="924080"/>
                  </a:lnTo>
                  <a:lnTo>
                    <a:pt x="442397" y="919603"/>
                  </a:lnTo>
                  <a:lnTo>
                    <a:pt x="442155" y="915852"/>
                  </a:lnTo>
                  <a:cubicBezTo>
                    <a:pt x="442155" y="915852"/>
                    <a:pt x="440501" y="911617"/>
                    <a:pt x="440057" y="910931"/>
                  </a:cubicBezTo>
                  <a:cubicBezTo>
                    <a:pt x="439573" y="910245"/>
                    <a:pt x="440743" y="908108"/>
                    <a:pt x="440743" y="908108"/>
                  </a:cubicBezTo>
                  <a:lnTo>
                    <a:pt x="444494" y="901533"/>
                  </a:lnTo>
                  <a:lnTo>
                    <a:pt x="441429" y="897056"/>
                  </a:lnTo>
                  <a:lnTo>
                    <a:pt x="437194" y="891651"/>
                  </a:lnTo>
                  <a:lnTo>
                    <a:pt x="432273" y="884390"/>
                  </a:lnTo>
                  <a:lnTo>
                    <a:pt x="429691" y="878743"/>
                  </a:lnTo>
                  <a:lnTo>
                    <a:pt x="428522" y="872653"/>
                  </a:lnTo>
                  <a:lnTo>
                    <a:pt x="432757" y="877574"/>
                  </a:lnTo>
                  <a:lnTo>
                    <a:pt x="434854" y="883664"/>
                  </a:lnTo>
                  <a:lnTo>
                    <a:pt x="437436" y="884350"/>
                  </a:lnTo>
                  <a:lnTo>
                    <a:pt x="443284" y="883664"/>
                  </a:lnTo>
                  <a:lnTo>
                    <a:pt x="446551" y="888343"/>
                  </a:lnTo>
                  <a:lnTo>
                    <a:pt x="450787" y="888827"/>
                  </a:lnTo>
                  <a:lnTo>
                    <a:pt x="454296" y="884350"/>
                  </a:lnTo>
                  <a:lnTo>
                    <a:pt x="455707" y="879187"/>
                  </a:lnTo>
                  <a:lnTo>
                    <a:pt x="458047" y="878703"/>
                  </a:lnTo>
                  <a:cubicBezTo>
                    <a:pt x="458047" y="878703"/>
                    <a:pt x="463452" y="879631"/>
                    <a:pt x="464138" y="879389"/>
                  </a:cubicBezTo>
                  <a:cubicBezTo>
                    <a:pt x="464823" y="879147"/>
                    <a:pt x="467203" y="876565"/>
                    <a:pt x="467203" y="876565"/>
                  </a:cubicBezTo>
                  <a:lnTo>
                    <a:pt x="465791" y="863174"/>
                  </a:lnTo>
                  <a:lnTo>
                    <a:pt x="463452" y="857285"/>
                  </a:lnTo>
                  <a:lnTo>
                    <a:pt x="457563" y="856599"/>
                  </a:lnTo>
                  <a:lnTo>
                    <a:pt x="462242" y="852606"/>
                  </a:lnTo>
                  <a:lnTo>
                    <a:pt x="478457" y="828889"/>
                  </a:lnTo>
                  <a:lnTo>
                    <a:pt x="481038" y="826550"/>
                  </a:lnTo>
                  <a:lnTo>
                    <a:pt x="486201" y="823968"/>
                  </a:lnTo>
                  <a:lnTo>
                    <a:pt x="487855" y="819047"/>
                  </a:lnTo>
                  <a:lnTo>
                    <a:pt x="493260" y="818805"/>
                  </a:lnTo>
                  <a:lnTo>
                    <a:pt x="496527" y="819975"/>
                  </a:lnTo>
                  <a:lnTo>
                    <a:pt x="499108" y="817394"/>
                  </a:lnTo>
                  <a:lnTo>
                    <a:pt x="503101" y="808923"/>
                  </a:lnTo>
                  <a:lnTo>
                    <a:pt x="510362" y="802349"/>
                  </a:lnTo>
                  <a:lnTo>
                    <a:pt x="509434" y="789925"/>
                  </a:lnTo>
                  <a:lnTo>
                    <a:pt x="512258" y="785932"/>
                  </a:lnTo>
                  <a:lnTo>
                    <a:pt x="515767" y="785690"/>
                  </a:lnTo>
                  <a:lnTo>
                    <a:pt x="520002" y="787586"/>
                  </a:lnTo>
                  <a:lnTo>
                    <a:pt x="523067" y="783835"/>
                  </a:lnTo>
                  <a:lnTo>
                    <a:pt x="519316" y="779357"/>
                  </a:lnTo>
                  <a:lnTo>
                    <a:pt x="518832" y="772541"/>
                  </a:lnTo>
                  <a:lnTo>
                    <a:pt x="527061" y="775848"/>
                  </a:lnTo>
                  <a:lnTo>
                    <a:pt x="531739" y="782665"/>
                  </a:lnTo>
                  <a:lnTo>
                    <a:pt x="535249" y="785488"/>
                  </a:lnTo>
                  <a:lnTo>
                    <a:pt x="538758" y="785488"/>
                  </a:lnTo>
                  <a:lnTo>
                    <a:pt x="540169" y="778430"/>
                  </a:lnTo>
                  <a:lnTo>
                    <a:pt x="540169" y="770443"/>
                  </a:lnTo>
                  <a:lnTo>
                    <a:pt x="542267" y="767378"/>
                  </a:lnTo>
                  <a:lnTo>
                    <a:pt x="548358" y="758706"/>
                  </a:lnTo>
                  <a:lnTo>
                    <a:pt x="551867" y="753301"/>
                  </a:lnTo>
                  <a:lnTo>
                    <a:pt x="562193" y="750034"/>
                  </a:lnTo>
                  <a:lnTo>
                    <a:pt x="567839" y="743217"/>
                  </a:lnTo>
                  <a:lnTo>
                    <a:pt x="573244" y="739950"/>
                  </a:lnTo>
                  <a:lnTo>
                    <a:pt x="577923" y="730310"/>
                  </a:lnTo>
                  <a:lnTo>
                    <a:pt x="588007" y="726559"/>
                  </a:lnTo>
                  <a:lnTo>
                    <a:pt x="589903" y="720468"/>
                  </a:lnTo>
                  <a:lnTo>
                    <a:pt x="594380" y="704979"/>
                  </a:lnTo>
                  <a:lnTo>
                    <a:pt x="597204" y="688563"/>
                  </a:lnTo>
                  <a:lnTo>
                    <a:pt x="598615" y="673760"/>
                  </a:lnTo>
                  <a:lnTo>
                    <a:pt x="619267" y="645122"/>
                  </a:lnTo>
                  <a:lnTo>
                    <a:pt x="625599" y="635966"/>
                  </a:lnTo>
                  <a:lnTo>
                    <a:pt x="627939" y="628907"/>
                  </a:lnTo>
                  <a:lnTo>
                    <a:pt x="619468" y="618581"/>
                  </a:lnTo>
                  <a:lnTo>
                    <a:pt x="617573" y="612249"/>
                  </a:lnTo>
                  <a:lnTo>
                    <a:pt x="598777" y="600511"/>
                  </a:lnTo>
                  <a:lnTo>
                    <a:pt x="599704" y="595590"/>
                  </a:lnTo>
                  <a:lnTo>
                    <a:pt x="601358" y="590911"/>
                  </a:lnTo>
                  <a:lnTo>
                    <a:pt x="598535" y="585990"/>
                  </a:lnTo>
                  <a:lnTo>
                    <a:pt x="590790" y="582723"/>
                  </a:lnTo>
                  <a:lnTo>
                    <a:pt x="590548" y="578488"/>
                  </a:lnTo>
                  <a:lnTo>
                    <a:pt x="593372" y="573083"/>
                  </a:lnTo>
                  <a:lnTo>
                    <a:pt x="599946" y="560660"/>
                  </a:lnTo>
                  <a:lnTo>
                    <a:pt x="611926" y="538354"/>
                  </a:lnTo>
                  <a:lnTo>
                    <a:pt x="612168" y="528956"/>
                  </a:lnTo>
                  <a:lnTo>
                    <a:pt x="607489" y="516735"/>
                  </a:lnTo>
                  <a:lnTo>
                    <a:pt x="592242" y="503827"/>
                  </a:lnTo>
                  <a:lnTo>
                    <a:pt x="597163" y="501246"/>
                  </a:lnTo>
                  <a:lnTo>
                    <a:pt x="600914" y="496325"/>
                  </a:lnTo>
                  <a:lnTo>
                    <a:pt x="603254" y="491162"/>
                  </a:lnTo>
                  <a:lnTo>
                    <a:pt x="619670" y="489508"/>
                  </a:lnTo>
                  <a:lnTo>
                    <a:pt x="622736" y="487855"/>
                  </a:lnTo>
                  <a:lnTo>
                    <a:pt x="624147" y="480796"/>
                  </a:lnTo>
                  <a:lnTo>
                    <a:pt x="619912" y="478215"/>
                  </a:lnTo>
                  <a:lnTo>
                    <a:pt x="622252" y="476117"/>
                  </a:lnTo>
                  <a:lnTo>
                    <a:pt x="629996" y="474947"/>
                  </a:lnTo>
                  <a:lnTo>
                    <a:pt x="630924" y="466961"/>
                  </a:lnTo>
                  <a:lnTo>
                    <a:pt x="622453" y="460144"/>
                  </a:lnTo>
                  <a:lnTo>
                    <a:pt x="633707" y="462484"/>
                  </a:lnTo>
                  <a:lnTo>
                    <a:pt x="637458" y="459418"/>
                  </a:lnTo>
                  <a:lnTo>
                    <a:pt x="637700" y="446511"/>
                  </a:lnTo>
                  <a:lnTo>
                    <a:pt x="639112" y="438283"/>
                  </a:lnTo>
                  <a:lnTo>
                    <a:pt x="635361" y="423480"/>
                  </a:lnTo>
                  <a:lnTo>
                    <a:pt x="642500" y="420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orme libre : forme 4671">
              <a:extLst>
                <a:ext uri="{FF2B5EF4-FFF2-40B4-BE49-F238E27FC236}">
                  <a16:creationId xmlns:a16="http://schemas.microsoft.com/office/drawing/2014/main" id="{3A9ABB85-A458-4404-9EC5-9C644780BFC8}"/>
                </a:ext>
              </a:extLst>
            </p:cNvPr>
            <p:cNvSpPr/>
            <p:nvPr/>
          </p:nvSpPr>
          <p:spPr>
            <a:xfrm>
              <a:off x="7176902" y="894939"/>
              <a:ext cx="1387532" cy="1948192"/>
            </a:xfrm>
            <a:custGeom>
              <a:avLst/>
              <a:gdLst>
                <a:gd name="connsiteX0" fmla="*/ 375037 w 1387532"/>
                <a:gd name="connsiteY0" fmla="*/ 1787254 h 1948191"/>
                <a:gd name="connsiteX1" fmla="*/ 376933 w 1387532"/>
                <a:gd name="connsiteY1" fmla="*/ 1779510 h 1948191"/>
                <a:gd name="connsiteX2" fmla="*/ 383266 w 1387532"/>
                <a:gd name="connsiteY2" fmla="*/ 1775275 h 1948191"/>
                <a:gd name="connsiteX3" fmla="*/ 383266 w 1387532"/>
                <a:gd name="connsiteY3" fmla="*/ 1750630 h 1948191"/>
                <a:gd name="connsiteX4" fmla="*/ 375279 w 1387532"/>
                <a:gd name="connsiteY4" fmla="*/ 1745225 h 1948191"/>
                <a:gd name="connsiteX5" fmla="*/ 370116 w 1387532"/>
                <a:gd name="connsiteY5" fmla="*/ 1739134 h 1948191"/>
                <a:gd name="connsiteX6" fmla="*/ 372214 w 1387532"/>
                <a:gd name="connsiteY6" fmla="*/ 1737037 h 1948191"/>
                <a:gd name="connsiteX7" fmla="*/ 375723 w 1387532"/>
                <a:gd name="connsiteY7" fmla="*/ 1735867 h 1948191"/>
                <a:gd name="connsiteX8" fmla="*/ 375723 w 1387532"/>
                <a:gd name="connsiteY8" fmla="*/ 1730704 h 1948191"/>
                <a:gd name="connsiteX9" fmla="*/ 375037 w 1387532"/>
                <a:gd name="connsiteY9" fmla="*/ 1720863 h 1948191"/>
                <a:gd name="connsiteX10" fmla="*/ 371972 w 1387532"/>
                <a:gd name="connsiteY10" fmla="*/ 1717595 h 1948191"/>
                <a:gd name="connsiteX11" fmla="*/ 368463 w 1387532"/>
                <a:gd name="connsiteY11" fmla="*/ 1714086 h 1948191"/>
                <a:gd name="connsiteX12" fmla="*/ 371730 w 1387532"/>
                <a:gd name="connsiteY12" fmla="*/ 1711505 h 1948191"/>
                <a:gd name="connsiteX13" fmla="*/ 375481 w 1387532"/>
                <a:gd name="connsiteY13" fmla="*/ 1714328 h 1948191"/>
                <a:gd name="connsiteX14" fmla="*/ 379716 w 1387532"/>
                <a:gd name="connsiteY14" fmla="*/ 1721387 h 1948191"/>
                <a:gd name="connsiteX15" fmla="*/ 379958 w 1387532"/>
                <a:gd name="connsiteY15" fmla="*/ 1727478 h 1948191"/>
                <a:gd name="connsiteX16" fmla="*/ 379958 w 1387532"/>
                <a:gd name="connsiteY16" fmla="*/ 1735706 h 1948191"/>
                <a:gd name="connsiteX17" fmla="*/ 383709 w 1387532"/>
                <a:gd name="connsiteY17" fmla="*/ 1738529 h 1948191"/>
                <a:gd name="connsiteX18" fmla="*/ 387702 w 1387532"/>
                <a:gd name="connsiteY18" fmla="*/ 1738045 h 1948191"/>
                <a:gd name="connsiteX19" fmla="*/ 391211 w 1387532"/>
                <a:gd name="connsiteY19" fmla="*/ 1730301 h 1948191"/>
                <a:gd name="connsiteX20" fmla="*/ 390284 w 1387532"/>
                <a:gd name="connsiteY20" fmla="*/ 1721831 h 1948191"/>
                <a:gd name="connsiteX21" fmla="*/ 386291 w 1387532"/>
                <a:gd name="connsiteY21" fmla="*/ 1714570 h 1948191"/>
                <a:gd name="connsiteX22" fmla="*/ 384879 w 1387532"/>
                <a:gd name="connsiteY22" fmla="*/ 1705414 h 1948191"/>
                <a:gd name="connsiteX23" fmla="*/ 385565 w 1387532"/>
                <a:gd name="connsiteY23" fmla="*/ 1697428 h 1948191"/>
                <a:gd name="connsiteX24" fmla="*/ 389558 w 1387532"/>
                <a:gd name="connsiteY24" fmla="*/ 1691095 h 1948191"/>
                <a:gd name="connsiteX25" fmla="*/ 398472 w 1387532"/>
                <a:gd name="connsiteY25" fmla="*/ 1686416 h 1948191"/>
                <a:gd name="connsiteX26" fmla="*/ 402223 w 1387532"/>
                <a:gd name="connsiteY26" fmla="*/ 1688998 h 1948191"/>
                <a:gd name="connsiteX27" fmla="*/ 404320 w 1387532"/>
                <a:gd name="connsiteY27" fmla="*/ 1697912 h 1948191"/>
                <a:gd name="connsiteX28" fmla="*/ 401981 w 1387532"/>
                <a:gd name="connsiteY28" fmla="*/ 1701905 h 1948191"/>
                <a:gd name="connsiteX29" fmla="*/ 399884 w 1387532"/>
                <a:gd name="connsiteY29" fmla="*/ 1701421 h 1948191"/>
                <a:gd name="connsiteX30" fmla="*/ 395406 w 1387532"/>
                <a:gd name="connsiteY30" fmla="*/ 1696742 h 1948191"/>
                <a:gd name="connsiteX31" fmla="*/ 392583 w 1387532"/>
                <a:gd name="connsiteY31" fmla="*/ 1696742 h 1948191"/>
                <a:gd name="connsiteX32" fmla="*/ 390243 w 1387532"/>
                <a:gd name="connsiteY32" fmla="*/ 1704970 h 1948191"/>
                <a:gd name="connsiteX33" fmla="*/ 394479 w 1387532"/>
                <a:gd name="connsiteY33" fmla="*/ 1716022 h 1948191"/>
                <a:gd name="connsiteX34" fmla="*/ 393995 w 1387532"/>
                <a:gd name="connsiteY34" fmla="*/ 1723525 h 1948191"/>
                <a:gd name="connsiteX35" fmla="*/ 396092 w 1387532"/>
                <a:gd name="connsiteY35" fmla="*/ 1747242 h 1948191"/>
                <a:gd name="connsiteX36" fmla="*/ 393995 w 1387532"/>
                <a:gd name="connsiteY36" fmla="*/ 1752163 h 1948191"/>
                <a:gd name="connsiteX37" fmla="*/ 397988 w 1387532"/>
                <a:gd name="connsiteY37" fmla="*/ 1759221 h 1948191"/>
                <a:gd name="connsiteX38" fmla="*/ 401255 w 1387532"/>
                <a:gd name="connsiteY38" fmla="*/ 1766280 h 1948191"/>
                <a:gd name="connsiteX39" fmla="*/ 403594 w 1387532"/>
                <a:gd name="connsiteY39" fmla="*/ 1770515 h 1948191"/>
                <a:gd name="connsiteX40" fmla="*/ 405692 w 1387532"/>
                <a:gd name="connsiteY40" fmla="*/ 1786488 h 1948191"/>
                <a:gd name="connsiteX41" fmla="*/ 410855 w 1387532"/>
                <a:gd name="connsiteY41" fmla="*/ 1789069 h 1948191"/>
                <a:gd name="connsiteX42" fmla="*/ 420011 w 1387532"/>
                <a:gd name="connsiteY42" fmla="*/ 1790965 h 1948191"/>
                <a:gd name="connsiteX43" fmla="*/ 421907 w 1387532"/>
                <a:gd name="connsiteY43" fmla="*/ 1792861 h 1948191"/>
                <a:gd name="connsiteX44" fmla="*/ 429651 w 1387532"/>
                <a:gd name="connsiteY44" fmla="*/ 1793547 h 1948191"/>
                <a:gd name="connsiteX45" fmla="*/ 434451 w 1387532"/>
                <a:gd name="connsiteY45" fmla="*/ 1794232 h 1948191"/>
                <a:gd name="connsiteX46" fmla="*/ 445946 w 1387532"/>
                <a:gd name="connsiteY46" fmla="*/ 1787375 h 1948191"/>
                <a:gd name="connsiteX47" fmla="*/ 463654 w 1387532"/>
                <a:gd name="connsiteY47" fmla="*/ 1809721 h 1948191"/>
                <a:gd name="connsiteX48" fmla="*/ 465549 w 1387532"/>
                <a:gd name="connsiteY48" fmla="*/ 1763981 h 1948191"/>
                <a:gd name="connsiteX49" fmla="*/ 464017 w 1387532"/>
                <a:gd name="connsiteY49" fmla="*/ 1719814 h 1948191"/>
                <a:gd name="connsiteX50" fmla="*/ 486080 w 1387532"/>
                <a:gd name="connsiteY50" fmla="*/ 1686699 h 1948191"/>
                <a:gd name="connsiteX51" fmla="*/ 522624 w 1387532"/>
                <a:gd name="connsiteY51" fmla="*/ 1647452 h 1948191"/>
                <a:gd name="connsiteX52" fmla="*/ 503424 w 1387532"/>
                <a:gd name="connsiteY52" fmla="*/ 1520356 h 1948191"/>
                <a:gd name="connsiteX53" fmla="*/ 534321 w 1387532"/>
                <a:gd name="connsiteY53" fmla="*/ 1511079 h 1948191"/>
                <a:gd name="connsiteX54" fmla="*/ 541097 w 1387532"/>
                <a:gd name="connsiteY54" fmla="*/ 1473850 h 1948191"/>
                <a:gd name="connsiteX55" fmla="*/ 489347 w 1387532"/>
                <a:gd name="connsiteY55" fmla="*/ 1433595 h 1948191"/>
                <a:gd name="connsiteX56" fmla="*/ 502779 w 1387532"/>
                <a:gd name="connsiteY56" fmla="*/ 1350061 h 1948191"/>
                <a:gd name="connsiteX57" fmla="*/ 475391 w 1387532"/>
                <a:gd name="connsiteY57" fmla="*/ 1269310 h 1948191"/>
                <a:gd name="connsiteX58" fmla="*/ 482571 w 1387532"/>
                <a:gd name="connsiteY58" fmla="*/ 1231999 h 1948191"/>
                <a:gd name="connsiteX59" fmla="*/ 467566 w 1387532"/>
                <a:gd name="connsiteY59" fmla="*/ 1191543 h 1948191"/>
                <a:gd name="connsiteX60" fmla="*/ 534523 w 1387532"/>
                <a:gd name="connsiteY60" fmla="*/ 1079411 h 1948191"/>
                <a:gd name="connsiteX61" fmla="*/ 591355 w 1387532"/>
                <a:gd name="connsiteY61" fmla="*/ 1088164 h 1948191"/>
                <a:gd name="connsiteX62" fmla="*/ 600108 w 1387532"/>
                <a:gd name="connsiteY62" fmla="*/ 1076789 h 1948191"/>
                <a:gd name="connsiteX63" fmla="*/ 588693 w 1387532"/>
                <a:gd name="connsiteY63" fmla="*/ 1032340 h 1948191"/>
                <a:gd name="connsiteX64" fmla="*/ 570744 w 1387532"/>
                <a:gd name="connsiteY64" fmla="*/ 1011124 h 1948191"/>
                <a:gd name="connsiteX65" fmla="*/ 613781 w 1387532"/>
                <a:gd name="connsiteY65" fmla="*/ 908753 h 1948191"/>
                <a:gd name="connsiteX66" fmla="*/ 607731 w 1387532"/>
                <a:gd name="connsiteY66" fmla="*/ 787828 h 1948191"/>
                <a:gd name="connsiteX67" fmla="*/ 645969 w 1387532"/>
                <a:gd name="connsiteY67" fmla="*/ 781697 h 1948191"/>
                <a:gd name="connsiteX68" fmla="*/ 654722 w 1387532"/>
                <a:gd name="connsiteY68" fmla="*/ 751687 h 1948191"/>
                <a:gd name="connsiteX69" fmla="*/ 702196 w 1387532"/>
                <a:gd name="connsiteY69" fmla="*/ 651091 h 1948191"/>
                <a:gd name="connsiteX70" fmla="*/ 683118 w 1387532"/>
                <a:gd name="connsiteY70" fmla="*/ 611442 h 1948191"/>
                <a:gd name="connsiteX71" fmla="*/ 707077 w 1387532"/>
                <a:gd name="connsiteY71" fmla="*/ 576310 h 1948191"/>
                <a:gd name="connsiteX72" fmla="*/ 734706 w 1387532"/>
                <a:gd name="connsiteY72" fmla="*/ 514920 h 1948191"/>
                <a:gd name="connsiteX73" fmla="*/ 773630 w 1387532"/>
                <a:gd name="connsiteY73" fmla="*/ 510765 h 1948191"/>
                <a:gd name="connsiteX74" fmla="*/ 777946 w 1387532"/>
                <a:gd name="connsiteY74" fmla="*/ 489105 h 1948191"/>
                <a:gd name="connsiteX75" fmla="*/ 776292 w 1387532"/>
                <a:gd name="connsiteY75" fmla="*/ 434612 h 1948191"/>
                <a:gd name="connsiteX76" fmla="*/ 867450 w 1387532"/>
                <a:gd name="connsiteY76" fmla="*/ 451593 h 1948191"/>
                <a:gd name="connsiteX77" fmla="*/ 882495 w 1387532"/>
                <a:gd name="connsiteY77" fmla="*/ 437557 h 1948191"/>
                <a:gd name="connsiteX78" fmla="*/ 877655 w 1387532"/>
                <a:gd name="connsiteY78" fmla="*/ 409604 h 1948191"/>
                <a:gd name="connsiteX79" fmla="*/ 857205 w 1387532"/>
                <a:gd name="connsiteY79" fmla="*/ 346560 h 1948191"/>
                <a:gd name="connsiteX80" fmla="*/ 909842 w 1387532"/>
                <a:gd name="connsiteY80" fmla="*/ 342446 h 1948191"/>
                <a:gd name="connsiteX81" fmla="*/ 912544 w 1387532"/>
                <a:gd name="connsiteY81" fmla="*/ 305378 h 1948191"/>
                <a:gd name="connsiteX82" fmla="*/ 952275 w 1387532"/>
                <a:gd name="connsiteY82" fmla="*/ 305378 h 1948191"/>
                <a:gd name="connsiteX83" fmla="*/ 1001484 w 1387532"/>
                <a:gd name="connsiteY83" fmla="*/ 374835 h 1948191"/>
                <a:gd name="connsiteX84" fmla="*/ 1047385 w 1387532"/>
                <a:gd name="connsiteY84" fmla="*/ 378466 h 1948191"/>
                <a:gd name="connsiteX85" fmla="*/ 1066706 w 1387532"/>
                <a:gd name="connsiteY85" fmla="*/ 351723 h 1948191"/>
                <a:gd name="connsiteX86" fmla="*/ 1120513 w 1387532"/>
                <a:gd name="connsiteY86" fmla="*/ 365518 h 1948191"/>
                <a:gd name="connsiteX87" fmla="*/ 1129992 w 1387532"/>
                <a:gd name="connsiteY87" fmla="*/ 333572 h 1948191"/>
                <a:gd name="connsiteX88" fmla="*/ 1143383 w 1387532"/>
                <a:gd name="connsiteY88" fmla="*/ 310783 h 1948191"/>
                <a:gd name="connsiteX89" fmla="*/ 1129024 w 1387532"/>
                <a:gd name="connsiteY89" fmla="*/ 211841 h 1948191"/>
                <a:gd name="connsiteX90" fmla="*/ 1154354 w 1387532"/>
                <a:gd name="connsiteY90" fmla="*/ 159486 h 1948191"/>
                <a:gd name="connsiteX91" fmla="*/ 1185856 w 1387532"/>
                <a:gd name="connsiteY91" fmla="*/ 162470 h 1948191"/>
                <a:gd name="connsiteX92" fmla="*/ 1208484 w 1387532"/>
                <a:gd name="connsiteY92" fmla="*/ 133792 h 1948191"/>
                <a:gd name="connsiteX93" fmla="*/ 1294358 w 1387532"/>
                <a:gd name="connsiteY93" fmla="*/ 167190 h 1948191"/>
                <a:gd name="connsiteX94" fmla="*/ 1312468 w 1387532"/>
                <a:gd name="connsiteY94" fmla="*/ 190745 h 1948191"/>
                <a:gd name="connsiteX95" fmla="*/ 1302505 w 1387532"/>
                <a:gd name="connsiteY95" fmla="*/ 251853 h 1948191"/>
                <a:gd name="connsiteX96" fmla="*/ 1315816 w 1387532"/>
                <a:gd name="connsiteY96" fmla="*/ 264438 h 1948191"/>
                <a:gd name="connsiteX97" fmla="*/ 1316905 w 1387532"/>
                <a:gd name="connsiteY97" fmla="*/ 263066 h 1948191"/>
                <a:gd name="connsiteX98" fmla="*/ 1320253 w 1387532"/>
                <a:gd name="connsiteY98" fmla="*/ 227692 h 1948191"/>
                <a:gd name="connsiteX99" fmla="*/ 1348205 w 1387532"/>
                <a:gd name="connsiteY99" fmla="*/ 203330 h 1948191"/>
                <a:gd name="connsiteX100" fmla="*/ 1354175 w 1387532"/>
                <a:gd name="connsiteY100" fmla="*/ 170336 h 1948191"/>
                <a:gd name="connsiteX101" fmla="*/ 1375674 w 1387532"/>
                <a:gd name="connsiteY101" fmla="*/ 175337 h 1948191"/>
                <a:gd name="connsiteX102" fmla="*/ 1385717 w 1387532"/>
                <a:gd name="connsiteY102" fmla="*/ 167674 h 1948191"/>
                <a:gd name="connsiteX103" fmla="*/ 1370914 w 1387532"/>
                <a:gd name="connsiteY103" fmla="*/ 139479 h 1948191"/>
                <a:gd name="connsiteX104" fmla="*/ 1355506 w 1387532"/>
                <a:gd name="connsiteY104" fmla="*/ 138955 h 1948191"/>
                <a:gd name="connsiteX105" fmla="*/ 1347520 w 1387532"/>
                <a:gd name="connsiteY105" fmla="*/ 152790 h 1948191"/>
                <a:gd name="connsiteX106" fmla="*/ 1347762 w 1387532"/>
                <a:gd name="connsiteY106" fmla="*/ 141980 h 1948191"/>
                <a:gd name="connsiteX107" fmla="*/ 1338848 w 1387532"/>
                <a:gd name="connsiteY107" fmla="*/ 141052 h 1948191"/>
                <a:gd name="connsiteX108" fmla="*/ 1334612 w 1387532"/>
                <a:gd name="connsiteY108" fmla="*/ 147385 h 1948191"/>
                <a:gd name="connsiteX109" fmla="*/ 1331345 w 1387532"/>
                <a:gd name="connsiteY109" fmla="*/ 157025 h 1948191"/>
                <a:gd name="connsiteX110" fmla="*/ 1314929 w 1387532"/>
                <a:gd name="connsiteY110" fmla="*/ 155371 h 1948191"/>
                <a:gd name="connsiteX111" fmla="*/ 1312831 w 1387532"/>
                <a:gd name="connsiteY111" fmla="*/ 141294 h 1948191"/>
                <a:gd name="connsiteX112" fmla="*/ 1306257 w 1387532"/>
                <a:gd name="connsiteY112" fmla="*/ 138229 h 1948191"/>
                <a:gd name="connsiteX113" fmla="*/ 1296617 w 1387532"/>
                <a:gd name="connsiteY113" fmla="*/ 145046 h 1948191"/>
                <a:gd name="connsiteX114" fmla="*/ 1299884 w 1387532"/>
                <a:gd name="connsiteY114" fmla="*/ 136817 h 1948191"/>
                <a:gd name="connsiteX115" fmla="*/ 1300811 w 1387532"/>
                <a:gd name="connsiteY115" fmla="*/ 130000 h 1948191"/>
                <a:gd name="connsiteX116" fmla="*/ 1250554 w 1387532"/>
                <a:gd name="connsiteY116" fmla="*/ 126491 h 1948191"/>
                <a:gd name="connsiteX117" fmla="*/ 1250070 w 1387532"/>
                <a:gd name="connsiteY117" fmla="*/ 117093 h 1948191"/>
                <a:gd name="connsiteX118" fmla="*/ 1279877 w 1387532"/>
                <a:gd name="connsiteY118" fmla="*/ 115439 h 1948191"/>
                <a:gd name="connsiteX119" fmla="*/ 1322149 w 1387532"/>
                <a:gd name="connsiteY119" fmla="*/ 106283 h 1948191"/>
                <a:gd name="connsiteX120" fmla="*/ 1331305 w 1387532"/>
                <a:gd name="connsiteY120" fmla="*/ 82082 h 1948191"/>
                <a:gd name="connsiteX121" fmla="*/ 1349133 w 1387532"/>
                <a:gd name="connsiteY121" fmla="*/ 73168 h 1948191"/>
                <a:gd name="connsiteX122" fmla="*/ 1352642 w 1387532"/>
                <a:gd name="connsiteY122" fmla="*/ 60947 h 1948191"/>
                <a:gd name="connsiteX123" fmla="*/ 1340421 w 1387532"/>
                <a:gd name="connsiteY123" fmla="*/ 49451 h 1948191"/>
                <a:gd name="connsiteX124" fmla="*/ 1332918 w 1387532"/>
                <a:gd name="connsiteY124" fmla="*/ 50863 h 1948191"/>
                <a:gd name="connsiteX125" fmla="*/ 1319769 w 1387532"/>
                <a:gd name="connsiteY125" fmla="*/ 41707 h 1948191"/>
                <a:gd name="connsiteX126" fmla="*/ 1310613 w 1387532"/>
                <a:gd name="connsiteY126" fmla="*/ 40537 h 1948191"/>
                <a:gd name="connsiteX127" fmla="*/ 1295608 w 1387532"/>
                <a:gd name="connsiteY127" fmla="*/ 49209 h 1948191"/>
                <a:gd name="connsiteX128" fmla="*/ 1304522 w 1387532"/>
                <a:gd name="connsiteY128" fmla="*/ 37713 h 1948191"/>
                <a:gd name="connsiteX129" fmla="*/ 1288106 w 1387532"/>
                <a:gd name="connsiteY129" fmla="*/ 26662 h 1948191"/>
                <a:gd name="connsiteX130" fmla="*/ 1282015 w 1387532"/>
                <a:gd name="connsiteY130" fmla="*/ 27831 h 1948191"/>
                <a:gd name="connsiteX131" fmla="*/ 1277538 w 1387532"/>
                <a:gd name="connsiteY131" fmla="*/ 39085 h 1948191"/>
                <a:gd name="connsiteX132" fmla="*/ 1273545 w 1387532"/>
                <a:gd name="connsiteY132" fmla="*/ 38843 h 1948191"/>
                <a:gd name="connsiteX133" fmla="*/ 1274715 w 1387532"/>
                <a:gd name="connsiteY133" fmla="*/ 28517 h 1948191"/>
                <a:gd name="connsiteX134" fmla="*/ 1268826 w 1387532"/>
                <a:gd name="connsiteY134" fmla="*/ 28033 h 1948191"/>
                <a:gd name="connsiteX135" fmla="*/ 1256160 w 1387532"/>
                <a:gd name="connsiteY135" fmla="*/ 39771 h 1948191"/>
                <a:gd name="connsiteX136" fmla="*/ 1252651 w 1387532"/>
                <a:gd name="connsiteY136" fmla="*/ 22628 h 1948191"/>
                <a:gd name="connsiteX137" fmla="*/ 1232242 w 1387532"/>
                <a:gd name="connsiteY137" fmla="*/ 17465 h 1948191"/>
                <a:gd name="connsiteX138" fmla="*/ 1222843 w 1387532"/>
                <a:gd name="connsiteY138" fmla="*/ 22386 h 1948191"/>
                <a:gd name="connsiteX139" fmla="*/ 1220262 w 1387532"/>
                <a:gd name="connsiteY139" fmla="*/ 69336 h 1948191"/>
                <a:gd name="connsiteX140" fmla="*/ 1227240 w 1387532"/>
                <a:gd name="connsiteY140" fmla="*/ 73208 h 1948191"/>
                <a:gd name="connsiteX141" fmla="*/ 1224417 w 1387532"/>
                <a:gd name="connsiteY141" fmla="*/ 80267 h 1948191"/>
                <a:gd name="connsiteX142" fmla="*/ 1217600 w 1387532"/>
                <a:gd name="connsiteY142" fmla="*/ 81679 h 1948191"/>
                <a:gd name="connsiteX143" fmla="*/ 1211711 w 1387532"/>
                <a:gd name="connsiteY143" fmla="*/ 79581 h 1948191"/>
                <a:gd name="connsiteX144" fmla="*/ 1208444 w 1387532"/>
                <a:gd name="connsiteY144" fmla="*/ 82163 h 1948191"/>
                <a:gd name="connsiteX145" fmla="*/ 1199772 w 1387532"/>
                <a:gd name="connsiteY145" fmla="*/ 85672 h 1948191"/>
                <a:gd name="connsiteX146" fmla="*/ 1208000 w 1387532"/>
                <a:gd name="connsiteY146" fmla="*/ 59615 h 1948191"/>
                <a:gd name="connsiteX147" fmla="*/ 1204935 w 1387532"/>
                <a:gd name="connsiteY147" fmla="*/ 52355 h 1948191"/>
                <a:gd name="connsiteX148" fmla="*/ 1188034 w 1387532"/>
                <a:gd name="connsiteY148" fmla="*/ 67158 h 1948191"/>
                <a:gd name="connsiteX149" fmla="*/ 1186864 w 1387532"/>
                <a:gd name="connsiteY149" fmla="*/ 67158 h 1948191"/>
                <a:gd name="connsiteX150" fmla="*/ 1197916 w 1387532"/>
                <a:gd name="connsiteY150" fmla="*/ 49088 h 1948191"/>
                <a:gd name="connsiteX151" fmla="*/ 1194407 w 1387532"/>
                <a:gd name="connsiteY151" fmla="*/ 48402 h 1948191"/>
                <a:gd name="connsiteX152" fmla="*/ 1185493 w 1387532"/>
                <a:gd name="connsiteY152" fmla="*/ 48160 h 1948191"/>
                <a:gd name="connsiteX153" fmla="*/ 1188316 w 1387532"/>
                <a:gd name="connsiteY153" fmla="*/ 43239 h 1948191"/>
                <a:gd name="connsiteX154" fmla="*/ 1199570 w 1387532"/>
                <a:gd name="connsiteY154" fmla="*/ 41142 h 1948191"/>
                <a:gd name="connsiteX155" fmla="*/ 1205661 w 1387532"/>
                <a:gd name="connsiteY155" fmla="*/ 26823 h 1948191"/>
                <a:gd name="connsiteX156" fmla="*/ 1210138 w 1387532"/>
                <a:gd name="connsiteY156" fmla="*/ 13674 h 1948191"/>
                <a:gd name="connsiteX157" fmla="*/ 1204491 w 1387532"/>
                <a:gd name="connsiteY157" fmla="*/ 8753 h 1948191"/>
                <a:gd name="connsiteX158" fmla="*/ 1195819 w 1387532"/>
                <a:gd name="connsiteY158" fmla="*/ 9680 h 1948191"/>
                <a:gd name="connsiteX159" fmla="*/ 1190132 w 1387532"/>
                <a:gd name="connsiteY159" fmla="*/ 3025 h 1948191"/>
                <a:gd name="connsiteX160" fmla="*/ 1177910 w 1387532"/>
                <a:gd name="connsiteY160" fmla="*/ 8188 h 1948191"/>
                <a:gd name="connsiteX161" fmla="*/ 1171335 w 1387532"/>
                <a:gd name="connsiteY161" fmla="*/ 9116 h 1948191"/>
                <a:gd name="connsiteX162" fmla="*/ 1164277 w 1387532"/>
                <a:gd name="connsiteY162" fmla="*/ 7018 h 1948191"/>
                <a:gd name="connsiteX163" fmla="*/ 1162623 w 1387532"/>
                <a:gd name="connsiteY163" fmla="*/ 9116 h 1948191"/>
                <a:gd name="connsiteX164" fmla="*/ 1159356 w 1387532"/>
                <a:gd name="connsiteY164" fmla="*/ 19442 h 1948191"/>
                <a:gd name="connsiteX165" fmla="*/ 1152539 w 1387532"/>
                <a:gd name="connsiteY165" fmla="*/ 22265 h 1948191"/>
                <a:gd name="connsiteX166" fmla="*/ 1151611 w 1387532"/>
                <a:gd name="connsiteY166" fmla="*/ 29324 h 1948191"/>
                <a:gd name="connsiteX167" fmla="*/ 1149958 w 1387532"/>
                <a:gd name="connsiteY167" fmla="*/ 34245 h 1948191"/>
                <a:gd name="connsiteX168" fmla="*/ 1162865 w 1387532"/>
                <a:gd name="connsiteY168" fmla="*/ 36584 h 1948191"/>
                <a:gd name="connsiteX169" fmla="*/ 1165688 w 1387532"/>
                <a:gd name="connsiteY169" fmla="*/ 44086 h 1948191"/>
                <a:gd name="connsiteX170" fmla="*/ 1157016 w 1387532"/>
                <a:gd name="connsiteY170" fmla="*/ 59575 h 1948191"/>
                <a:gd name="connsiteX171" fmla="*/ 1157944 w 1387532"/>
                <a:gd name="connsiteY171" fmla="*/ 70829 h 1948191"/>
                <a:gd name="connsiteX172" fmla="*/ 1159356 w 1387532"/>
                <a:gd name="connsiteY172" fmla="*/ 79057 h 1948191"/>
                <a:gd name="connsiteX173" fmla="*/ 1155121 w 1387532"/>
                <a:gd name="connsiteY173" fmla="*/ 84220 h 1948191"/>
                <a:gd name="connsiteX174" fmla="*/ 1156532 w 1387532"/>
                <a:gd name="connsiteY174" fmla="*/ 94304 h 1948191"/>
                <a:gd name="connsiteX175" fmla="*/ 1141286 w 1387532"/>
                <a:gd name="connsiteY175" fmla="*/ 115439 h 1948191"/>
                <a:gd name="connsiteX176" fmla="*/ 1138018 w 1387532"/>
                <a:gd name="connsiteY176" fmla="*/ 115681 h 1948191"/>
                <a:gd name="connsiteX177" fmla="*/ 1133783 w 1387532"/>
                <a:gd name="connsiteY177" fmla="*/ 79743 h 1948191"/>
                <a:gd name="connsiteX178" fmla="*/ 1124385 w 1387532"/>
                <a:gd name="connsiteY178" fmla="*/ 80227 h 1948191"/>
                <a:gd name="connsiteX179" fmla="*/ 1130032 w 1387532"/>
                <a:gd name="connsiteY179" fmla="*/ 71313 h 1948191"/>
                <a:gd name="connsiteX180" fmla="*/ 1133097 w 1387532"/>
                <a:gd name="connsiteY180" fmla="*/ 62157 h 1948191"/>
                <a:gd name="connsiteX181" fmla="*/ 1127007 w 1387532"/>
                <a:gd name="connsiteY181" fmla="*/ 53243 h 1948191"/>
                <a:gd name="connsiteX182" fmla="*/ 1127693 w 1387532"/>
                <a:gd name="connsiteY182" fmla="*/ 41263 h 1948191"/>
                <a:gd name="connsiteX183" fmla="*/ 1122530 w 1387532"/>
                <a:gd name="connsiteY183" fmla="*/ 39851 h 1948191"/>
                <a:gd name="connsiteX184" fmla="*/ 1113374 w 1387532"/>
                <a:gd name="connsiteY184" fmla="*/ 51347 h 1948191"/>
                <a:gd name="connsiteX185" fmla="*/ 1108695 w 1387532"/>
                <a:gd name="connsiteY185" fmla="*/ 71756 h 1948191"/>
                <a:gd name="connsiteX186" fmla="*/ 1105629 w 1387532"/>
                <a:gd name="connsiteY186" fmla="*/ 76435 h 1948191"/>
                <a:gd name="connsiteX187" fmla="*/ 1103976 w 1387532"/>
                <a:gd name="connsiteY187" fmla="*/ 91763 h 1948191"/>
                <a:gd name="connsiteX188" fmla="*/ 1091310 w 1387532"/>
                <a:gd name="connsiteY188" fmla="*/ 132380 h 1948191"/>
                <a:gd name="connsiteX189" fmla="*/ 1096715 w 1387532"/>
                <a:gd name="connsiteY189" fmla="*/ 139883 h 1948191"/>
                <a:gd name="connsiteX190" fmla="*/ 1085462 w 1387532"/>
                <a:gd name="connsiteY190" fmla="*/ 171828 h 1948191"/>
                <a:gd name="connsiteX191" fmla="*/ 1076306 w 1387532"/>
                <a:gd name="connsiteY191" fmla="*/ 172312 h 1948191"/>
                <a:gd name="connsiteX192" fmla="*/ 1073482 w 1387532"/>
                <a:gd name="connsiteY192" fmla="*/ 169247 h 1948191"/>
                <a:gd name="connsiteX193" fmla="*/ 1071828 w 1387532"/>
                <a:gd name="connsiteY193" fmla="*/ 154686 h 1948191"/>
                <a:gd name="connsiteX194" fmla="*/ 1075580 w 1387532"/>
                <a:gd name="connsiteY194" fmla="*/ 144360 h 1948191"/>
                <a:gd name="connsiteX195" fmla="*/ 1075096 w 1387532"/>
                <a:gd name="connsiteY195" fmla="*/ 138269 h 1948191"/>
                <a:gd name="connsiteX196" fmla="*/ 1073200 w 1387532"/>
                <a:gd name="connsiteY196" fmla="*/ 131453 h 1948191"/>
                <a:gd name="connsiteX197" fmla="*/ 1075297 w 1387532"/>
                <a:gd name="connsiteY197" fmla="*/ 121127 h 1948191"/>
                <a:gd name="connsiteX198" fmla="*/ 1070820 w 1387532"/>
                <a:gd name="connsiteY198" fmla="*/ 113624 h 1948191"/>
                <a:gd name="connsiteX199" fmla="*/ 1071990 w 1387532"/>
                <a:gd name="connsiteY199" fmla="*/ 107292 h 1948191"/>
                <a:gd name="connsiteX200" fmla="*/ 1091956 w 1387532"/>
                <a:gd name="connsiteY200" fmla="*/ 58930 h 1948191"/>
                <a:gd name="connsiteX201" fmla="*/ 1088890 w 1387532"/>
                <a:gd name="connsiteY201" fmla="*/ 57760 h 1948191"/>
                <a:gd name="connsiteX202" fmla="*/ 1080420 w 1387532"/>
                <a:gd name="connsiteY202" fmla="*/ 56832 h 1948191"/>
                <a:gd name="connsiteX203" fmla="*/ 1075015 w 1387532"/>
                <a:gd name="connsiteY203" fmla="*/ 60100 h 1948191"/>
                <a:gd name="connsiteX204" fmla="*/ 1070094 w 1387532"/>
                <a:gd name="connsiteY204" fmla="*/ 64335 h 1948191"/>
                <a:gd name="connsiteX205" fmla="*/ 1065173 w 1387532"/>
                <a:gd name="connsiteY205" fmla="*/ 68086 h 1948191"/>
                <a:gd name="connsiteX206" fmla="*/ 1065173 w 1387532"/>
                <a:gd name="connsiteY206" fmla="*/ 62681 h 1948191"/>
                <a:gd name="connsiteX207" fmla="*/ 1057429 w 1387532"/>
                <a:gd name="connsiteY207" fmla="*/ 60785 h 1948191"/>
                <a:gd name="connsiteX208" fmla="*/ 1052508 w 1387532"/>
                <a:gd name="connsiteY208" fmla="*/ 61471 h 1948191"/>
                <a:gd name="connsiteX209" fmla="*/ 1042868 w 1387532"/>
                <a:gd name="connsiteY209" fmla="*/ 59373 h 1948191"/>
                <a:gd name="connsiteX210" fmla="*/ 1040528 w 1387532"/>
                <a:gd name="connsiteY210" fmla="*/ 55622 h 1948191"/>
                <a:gd name="connsiteX211" fmla="*/ 1034881 w 1387532"/>
                <a:gd name="connsiteY211" fmla="*/ 55380 h 1948191"/>
                <a:gd name="connsiteX212" fmla="*/ 1032784 w 1387532"/>
                <a:gd name="connsiteY212" fmla="*/ 60059 h 1948191"/>
                <a:gd name="connsiteX213" fmla="*/ 1036051 w 1387532"/>
                <a:gd name="connsiteY213" fmla="*/ 68973 h 1948191"/>
                <a:gd name="connsiteX214" fmla="*/ 1032300 w 1387532"/>
                <a:gd name="connsiteY214" fmla="*/ 78129 h 1948191"/>
                <a:gd name="connsiteX215" fmla="*/ 1026895 w 1387532"/>
                <a:gd name="connsiteY215" fmla="*/ 73894 h 1948191"/>
                <a:gd name="connsiteX216" fmla="*/ 1019836 w 1387532"/>
                <a:gd name="connsiteY216" fmla="*/ 74136 h 1948191"/>
                <a:gd name="connsiteX217" fmla="*/ 1019150 w 1387532"/>
                <a:gd name="connsiteY217" fmla="*/ 84220 h 1948191"/>
                <a:gd name="connsiteX218" fmla="*/ 1035123 w 1387532"/>
                <a:gd name="connsiteY218" fmla="*/ 89141 h 1948191"/>
                <a:gd name="connsiteX219" fmla="*/ 1044965 w 1387532"/>
                <a:gd name="connsiteY219" fmla="*/ 96200 h 1948191"/>
                <a:gd name="connsiteX220" fmla="*/ 1045449 w 1387532"/>
                <a:gd name="connsiteY220" fmla="*/ 101846 h 1948191"/>
                <a:gd name="connsiteX221" fmla="*/ 1041214 w 1387532"/>
                <a:gd name="connsiteY221" fmla="*/ 103016 h 1948191"/>
                <a:gd name="connsiteX222" fmla="*/ 1033470 w 1387532"/>
                <a:gd name="connsiteY222" fmla="*/ 99951 h 1948191"/>
                <a:gd name="connsiteX223" fmla="*/ 1025725 w 1387532"/>
                <a:gd name="connsiteY223" fmla="*/ 99467 h 1948191"/>
                <a:gd name="connsiteX224" fmla="*/ 1022660 w 1387532"/>
                <a:gd name="connsiteY224" fmla="*/ 117779 h 1948191"/>
                <a:gd name="connsiteX225" fmla="*/ 1031574 w 1387532"/>
                <a:gd name="connsiteY225" fmla="*/ 125039 h 1948191"/>
                <a:gd name="connsiteX226" fmla="*/ 1010438 w 1387532"/>
                <a:gd name="connsiteY226" fmla="*/ 126693 h 1948191"/>
                <a:gd name="connsiteX227" fmla="*/ 998459 w 1387532"/>
                <a:gd name="connsiteY227" fmla="*/ 149926 h 1948191"/>
                <a:gd name="connsiteX228" fmla="*/ 1000354 w 1387532"/>
                <a:gd name="connsiteY228" fmla="*/ 159082 h 1948191"/>
                <a:gd name="connsiteX229" fmla="*/ 994707 w 1387532"/>
                <a:gd name="connsiteY229" fmla="*/ 170336 h 1948191"/>
                <a:gd name="connsiteX230" fmla="*/ 995877 w 1387532"/>
                <a:gd name="connsiteY230" fmla="*/ 174813 h 1948191"/>
                <a:gd name="connsiteX231" fmla="*/ 999386 w 1387532"/>
                <a:gd name="connsiteY231" fmla="*/ 184211 h 1948191"/>
                <a:gd name="connsiteX232" fmla="*/ 992812 w 1387532"/>
                <a:gd name="connsiteY232" fmla="*/ 188446 h 1948191"/>
                <a:gd name="connsiteX233" fmla="*/ 992570 w 1387532"/>
                <a:gd name="connsiteY233" fmla="*/ 191713 h 1948191"/>
                <a:gd name="connsiteX234" fmla="*/ 1006647 w 1387532"/>
                <a:gd name="connsiteY234" fmla="*/ 194981 h 1948191"/>
                <a:gd name="connsiteX235" fmla="*/ 1008058 w 1387532"/>
                <a:gd name="connsiteY235" fmla="*/ 199901 h 1948191"/>
                <a:gd name="connsiteX236" fmla="*/ 1001726 w 1387532"/>
                <a:gd name="connsiteY236" fmla="*/ 205064 h 1948191"/>
                <a:gd name="connsiteX237" fmla="*/ 989988 w 1387532"/>
                <a:gd name="connsiteY237" fmla="*/ 198732 h 1948191"/>
                <a:gd name="connsiteX238" fmla="*/ 978936 w 1387532"/>
                <a:gd name="connsiteY238" fmla="*/ 186994 h 1948191"/>
                <a:gd name="connsiteX239" fmla="*/ 976355 w 1387532"/>
                <a:gd name="connsiteY239" fmla="*/ 178322 h 1948191"/>
                <a:gd name="connsiteX240" fmla="*/ 965303 w 1387532"/>
                <a:gd name="connsiteY240" fmla="*/ 175983 h 1948191"/>
                <a:gd name="connsiteX241" fmla="*/ 949572 w 1387532"/>
                <a:gd name="connsiteY241" fmla="*/ 175983 h 1948191"/>
                <a:gd name="connsiteX242" fmla="*/ 948644 w 1387532"/>
                <a:gd name="connsiteY242" fmla="*/ 183041 h 1948191"/>
                <a:gd name="connsiteX243" fmla="*/ 952880 w 1387532"/>
                <a:gd name="connsiteY243" fmla="*/ 189858 h 1948191"/>
                <a:gd name="connsiteX244" fmla="*/ 945821 w 1387532"/>
                <a:gd name="connsiteY244" fmla="*/ 187034 h 1948191"/>
                <a:gd name="connsiteX245" fmla="*/ 943482 w 1387532"/>
                <a:gd name="connsiteY245" fmla="*/ 176951 h 1948191"/>
                <a:gd name="connsiteX246" fmla="*/ 938561 w 1387532"/>
                <a:gd name="connsiteY246" fmla="*/ 172958 h 1948191"/>
                <a:gd name="connsiteX247" fmla="*/ 931502 w 1387532"/>
                <a:gd name="connsiteY247" fmla="*/ 173885 h 1948191"/>
                <a:gd name="connsiteX248" fmla="*/ 925613 w 1387532"/>
                <a:gd name="connsiteY248" fmla="*/ 173200 h 1948191"/>
                <a:gd name="connsiteX249" fmla="*/ 923959 w 1387532"/>
                <a:gd name="connsiteY249" fmla="*/ 178362 h 1948191"/>
                <a:gd name="connsiteX250" fmla="*/ 925129 w 1387532"/>
                <a:gd name="connsiteY250" fmla="*/ 190584 h 1948191"/>
                <a:gd name="connsiteX251" fmla="*/ 919482 w 1387532"/>
                <a:gd name="connsiteY251" fmla="*/ 184009 h 1948191"/>
                <a:gd name="connsiteX252" fmla="*/ 912666 w 1387532"/>
                <a:gd name="connsiteY252" fmla="*/ 179088 h 1948191"/>
                <a:gd name="connsiteX253" fmla="*/ 909600 w 1387532"/>
                <a:gd name="connsiteY253" fmla="*/ 178846 h 1948191"/>
                <a:gd name="connsiteX254" fmla="*/ 905365 w 1387532"/>
                <a:gd name="connsiteY254" fmla="*/ 185421 h 1948191"/>
                <a:gd name="connsiteX255" fmla="*/ 903469 w 1387532"/>
                <a:gd name="connsiteY255" fmla="*/ 184493 h 1948191"/>
                <a:gd name="connsiteX256" fmla="*/ 896894 w 1387532"/>
                <a:gd name="connsiteY256" fmla="*/ 184009 h 1948191"/>
                <a:gd name="connsiteX257" fmla="*/ 894999 w 1387532"/>
                <a:gd name="connsiteY257" fmla="*/ 189656 h 1948191"/>
                <a:gd name="connsiteX258" fmla="*/ 898266 w 1387532"/>
                <a:gd name="connsiteY258" fmla="*/ 192923 h 1948191"/>
                <a:gd name="connsiteX259" fmla="*/ 905526 w 1387532"/>
                <a:gd name="connsiteY259" fmla="*/ 196675 h 1948191"/>
                <a:gd name="connsiteX260" fmla="*/ 910447 w 1387532"/>
                <a:gd name="connsiteY260" fmla="*/ 201353 h 1948191"/>
                <a:gd name="connsiteX261" fmla="*/ 919603 w 1387532"/>
                <a:gd name="connsiteY261" fmla="*/ 203451 h 1948191"/>
                <a:gd name="connsiteX262" fmla="*/ 924766 w 1387532"/>
                <a:gd name="connsiteY262" fmla="*/ 201555 h 1948191"/>
                <a:gd name="connsiteX263" fmla="*/ 933236 w 1387532"/>
                <a:gd name="connsiteY263" fmla="*/ 199659 h 1948191"/>
                <a:gd name="connsiteX264" fmla="*/ 935818 w 1387532"/>
                <a:gd name="connsiteY264" fmla="*/ 203411 h 1948191"/>
                <a:gd name="connsiteX265" fmla="*/ 934648 w 1387532"/>
                <a:gd name="connsiteY265" fmla="*/ 207888 h 1948191"/>
                <a:gd name="connsiteX266" fmla="*/ 936988 w 1387532"/>
                <a:gd name="connsiteY266" fmla="*/ 211881 h 1948191"/>
                <a:gd name="connsiteX267" fmla="*/ 937915 w 1387532"/>
                <a:gd name="connsiteY267" fmla="*/ 219625 h 1948191"/>
                <a:gd name="connsiteX268" fmla="*/ 936746 w 1387532"/>
                <a:gd name="connsiteY268" fmla="*/ 223861 h 1948191"/>
                <a:gd name="connsiteX269" fmla="*/ 937915 w 1387532"/>
                <a:gd name="connsiteY269" fmla="*/ 233702 h 1948191"/>
                <a:gd name="connsiteX270" fmla="*/ 946587 w 1387532"/>
                <a:gd name="connsiteY270" fmla="*/ 247537 h 1948191"/>
                <a:gd name="connsiteX271" fmla="*/ 935778 w 1387532"/>
                <a:gd name="connsiteY271" fmla="*/ 238139 h 1948191"/>
                <a:gd name="connsiteX272" fmla="*/ 922628 w 1387532"/>
                <a:gd name="connsiteY272" fmla="*/ 228741 h 1948191"/>
                <a:gd name="connsiteX273" fmla="*/ 920531 w 1387532"/>
                <a:gd name="connsiteY273" fmla="*/ 222408 h 1948191"/>
                <a:gd name="connsiteX274" fmla="*/ 910891 w 1387532"/>
                <a:gd name="connsiteY274" fmla="*/ 215592 h 1948191"/>
                <a:gd name="connsiteX275" fmla="*/ 900807 w 1387532"/>
                <a:gd name="connsiteY275" fmla="*/ 215350 h 1948191"/>
                <a:gd name="connsiteX276" fmla="*/ 903388 w 1387532"/>
                <a:gd name="connsiteY276" fmla="*/ 229911 h 1948191"/>
                <a:gd name="connsiteX277" fmla="*/ 903388 w 1387532"/>
                <a:gd name="connsiteY277" fmla="*/ 238583 h 1948191"/>
                <a:gd name="connsiteX278" fmla="*/ 893063 w 1387532"/>
                <a:gd name="connsiteY278" fmla="*/ 246811 h 1948191"/>
                <a:gd name="connsiteX279" fmla="*/ 889554 w 1387532"/>
                <a:gd name="connsiteY279" fmla="*/ 239067 h 1948191"/>
                <a:gd name="connsiteX280" fmla="*/ 885318 w 1387532"/>
                <a:gd name="connsiteY280" fmla="*/ 240237 h 1948191"/>
                <a:gd name="connsiteX281" fmla="*/ 882979 w 1387532"/>
                <a:gd name="connsiteY281" fmla="*/ 251289 h 1948191"/>
                <a:gd name="connsiteX282" fmla="*/ 874750 w 1387532"/>
                <a:gd name="connsiteY282" fmla="*/ 257863 h 1948191"/>
                <a:gd name="connsiteX283" fmla="*/ 874508 w 1387532"/>
                <a:gd name="connsiteY283" fmla="*/ 273594 h 1948191"/>
                <a:gd name="connsiteX284" fmla="*/ 885762 w 1387532"/>
                <a:gd name="connsiteY284" fmla="*/ 289325 h 1948191"/>
                <a:gd name="connsiteX285" fmla="*/ 872855 w 1387532"/>
                <a:gd name="connsiteY285" fmla="*/ 286057 h 1948191"/>
                <a:gd name="connsiteX286" fmla="*/ 868378 w 1387532"/>
                <a:gd name="connsiteY286" fmla="*/ 306467 h 1948191"/>
                <a:gd name="connsiteX287" fmla="*/ 853574 w 1387532"/>
                <a:gd name="connsiteY287" fmla="*/ 324295 h 1948191"/>
                <a:gd name="connsiteX288" fmla="*/ 863214 w 1387532"/>
                <a:gd name="connsiteY288" fmla="*/ 304571 h 1948191"/>
                <a:gd name="connsiteX289" fmla="*/ 866038 w 1387532"/>
                <a:gd name="connsiteY289" fmla="*/ 282024 h 1948191"/>
                <a:gd name="connsiteX290" fmla="*/ 862287 w 1387532"/>
                <a:gd name="connsiteY290" fmla="*/ 244916 h 1948191"/>
                <a:gd name="connsiteX291" fmla="*/ 857809 w 1387532"/>
                <a:gd name="connsiteY291" fmla="*/ 236243 h 1948191"/>
                <a:gd name="connsiteX292" fmla="*/ 853816 w 1387532"/>
                <a:gd name="connsiteY292" fmla="*/ 235558 h 1948191"/>
                <a:gd name="connsiteX293" fmla="*/ 848412 w 1387532"/>
                <a:gd name="connsiteY293" fmla="*/ 248465 h 1948191"/>
                <a:gd name="connsiteX294" fmla="*/ 839941 w 1387532"/>
                <a:gd name="connsiteY294" fmla="*/ 269843 h 1948191"/>
                <a:gd name="connsiteX295" fmla="*/ 843208 w 1387532"/>
                <a:gd name="connsiteY295" fmla="*/ 276901 h 1948191"/>
                <a:gd name="connsiteX296" fmla="*/ 850025 w 1387532"/>
                <a:gd name="connsiteY296" fmla="*/ 285573 h 1948191"/>
                <a:gd name="connsiteX297" fmla="*/ 838529 w 1387532"/>
                <a:gd name="connsiteY297" fmla="*/ 285815 h 1948191"/>
                <a:gd name="connsiteX298" fmla="*/ 836633 w 1387532"/>
                <a:gd name="connsiteY298" fmla="*/ 301788 h 1948191"/>
                <a:gd name="connsiteX299" fmla="*/ 833124 w 1387532"/>
                <a:gd name="connsiteY299" fmla="*/ 302958 h 1948191"/>
                <a:gd name="connsiteX300" fmla="*/ 830543 w 1387532"/>
                <a:gd name="connsiteY300" fmla="*/ 258831 h 1948191"/>
                <a:gd name="connsiteX301" fmla="*/ 824896 w 1387532"/>
                <a:gd name="connsiteY301" fmla="*/ 257903 h 1948191"/>
                <a:gd name="connsiteX302" fmla="*/ 818079 w 1387532"/>
                <a:gd name="connsiteY302" fmla="*/ 262824 h 1948191"/>
                <a:gd name="connsiteX303" fmla="*/ 809407 w 1387532"/>
                <a:gd name="connsiteY303" fmla="*/ 265406 h 1948191"/>
                <a:gd name="connsiteX304" fmla="*/ 795572 w 1387532"/>
                <a:gd name="connsiteY304" fmla="*/ 292874 h 1948191"/>
                <a:gd name="connsiteX305" fmla="*/ 802631 w 1387532"/>
                <a:gd name="connsiteY305" fmla="*/ 295214 h 1948191"/>
                <a:gd name="connsiteX306" fmla="*/ 806866 w 1387532"/>
                <a:gd name="connsiteY306" fmla="*/ 300377 h 1948191"/>
                <a:gd name="connsiteX307" fmla="*/ 803115 w 1387532"/>
                <a:gd name="connsiteY307" fmla="*/ 305297 h 1948191"/>
                <a:gd name="connsiteX308" fmla="*/ 805696 w 1387532"/>
                <a:gd name="connsiteY308" fmla="*/ 312800 h 1948191"/>
                <a:gd name="connsiteX309" fmla="*/ 812513 w 1387532"/>
                <a:gd name="connsiteY309" fmla="*/ 318648 h 1948191"/>
                <a:gd name="connsiteX310" fmla="*/ 823565 w 1387532"/>
                <a:gd name="connsiteY310" fmla="*/ 320060 h 1948191"/>
                <a:gd name="connsiteX311" fmla="*/ 828486 w 1387532"/>
                <a:gd name="connsiteY311" fmla="*/ 331556 h 1948191"/>
                <a:gd name="connsiteX312" fmla="*/ 831995 w 1387532"/>
                <a:gd name="connsiteY312" fmla="*/ 340470 h 1948191"/>
                <a:gd name="connsiteX313" fmla="*/ 823081 w 1387532"/>
                <a:gd name="connsiteY313" fmla="*/ 341155 h 1948191"/>
                <a:gd name="connsiteX314" fmla="*/ 820499 w 1387532"/>
                <a:gd name="connsiteY314" fmla="*/ 336477 h 1948191"/>
                <a:gd name="connsiteX315" fmla="*/ 823323 w 1387532"/>
                <a:gd name="connsiteY315" fmla="*/ 333209 h 1948191"/>
                <a:gd name="connsiteX316" fmla="*/ 820741 w 1387532"/>
                <a:gd name="connsiteY316" fmla="*/ 326635 h 1948191"/>
                <a:gd name="connsiteX317" fmla="*/ 806906 w 1387532"/>
                <a:gd name="connsiteY317" fmla="*/ 325223 h 1948191"/>
                <a:gd name="connsiteX318" fmla="*/ 797065 w 1387532"/>
                <a:gd name="connsiteY318" fmla="*/ 305741 h 1948191"/>
                <a:gd name="connsiteX319" fmla="*/ 788836 w 1387532"/>
                <a:gd name="connsiteY319" fmla="*/ 302232 h 1948191"/>
                <a:gd name="connsiteX320" fmla="*/ 779680 w 1387532"/>
                <a:gd name="connsiteY320" fmla="*/ 304813 h 1948191"/>
                <a:gd name="connsiteX321" fmla="*/ 775929 w 1387532"/>
                <a:gd name="connsiteY321" fmla="*/ 307637 h 1948191"/>
                <a:gd name="connsiteX322" fmla="*/ 779922 w 1387532"/>
                <a:gd name="connsiteY322" fmla="*/ 313526 h 1948191"/>
                <a:gd name="connsiteX323" fmla="*/ 788594 w 1387532"/>
                <a:gd name="connsiteY323" fmla="*/ 323368 h 1948191"/>
                <a:gd name="connsiteX324" fmla="*/ 803397 w 1387532"/>
                <a:gd name="connsiteY324" fmla="*/ 327361 h 1948191"/>
                <a:gd name="connsiteX325" fmla="*/ 805293 w 1387532"/>
                <a:gd name="connsiteY325" fmla="*/ 332766 h 1948191"/>
                <a:gd name="connsiteX326" fmla="*/ 799888 w 1387532"/>
                <a:gd name="connsiteY326" fmla="*/ 332524 h 1948191"/>
                <a:gd name="connsiteX327" fmla="*/ 792829 w 1387532"/>
                <a:gd name="connsiteY327" fmla="*/ 331112 h 1948191"/>
                <a:gd name="connsiteX328" fmla="*/ 790490 w 1387532"/>
                <a:gd name="connsiteY328" fmla="*/ 335347 h 1948191"/>
                <a:gd name="connsiteX329" fmla="*/ 783916 w 1387532"/>
                <a:gd name="connsiteY329" fmla="*/ 337243 h 1948191"/>
                <a:gd name="connsiteX330" fmla="*/ 779922 w 1387532"/>
                <a:gd name="connsiteY330" fmla="*/ 340994 h 1948191"/>
                <a:gd name="connsiteX331" fmla="*/ 776655 w 1387532"/>
                <a:gd name="connsiteY331" fmla="*/ 328087 h 1948191"/>
                <a:gd name="connsiteX332" fmla="*/ 771976 w 1387532"/>
                <a:gd name="connsiteY332" fmla="*/ 320584 h 1948191"/>
                <a:gd name="connsiteX333" fmla="*/ 766571 w 1387532"/>
                <a:gd name="connsiteY333" fmla="*/ 314938 h 1948191"/>
                <a:gd name="connsiteX334" fmla="*/ 764474 w 1387532"/>
                <a:gd name="connsiteY334" fmla="*/ 316349 h 1948191"/>
                <a:gd name="connsiteX335" fmla="*/ 763788 w 1387532"/>
                <a:gd name="connsiteY335" fmla="*/ 325747 h 1948191"/>
                <a:gd name="connsiteX336" fmla="*/ 758625 w 1387532"/>
                <a:gd name="connsiteY336" fmla="*/ 344745 h 1948191"/>
                <a:gd name="connsiteX337" fmla="*/ 761691 w 1387532"/>
                <a:gd name="connsiteY337" fmla="*/ 349222 h 1948191"/>
                <a:gd name="connsiteX338" fmla="*/ 761005 w 1387532"/>
                <a:gd name="connsiteY338" fmla="*/ 359064 h 1948191"/>
                <a:gd name="connsiteX339" fmla="*/ 741281 w 1387532"/>
                <a:gd name="connsiteY339" fmla="*/ 367051 h 1948191"/>
                <a:gd name="connsiteX340" fmla="*/ 736118 w 1387532"/>
                <a:gd name="connsiteY340" fmla="*/ 371730 h 1948191"/>
                <a:gd name="connsiteX341" fmla="*/ 737530 w 1387532"/>
                <a:gd name="connsiteY341" fmla="*/ 384153 h 1948191"/>
                <a:gd name="connsiteX342" fmla="*/ 736360 w 1387532"/>
                <a:gd name="connsiteY342" fmla="*/ 391897 h 1948191"/>
                <a:gd name="connsiteX343" fmla="*/ 744831 w 1387532"/>
                <a:gd name="connsiteY343" fmla="*/ 394479 h 1948191"/>
                <a:gd name="connsiteX344" fmla="*/ 745073 w 1387532"/>
                <a:gd name="connsiteY344" fmla="*/ 399642 h 1948191"/>
                <a:gd name="connsiteX345" fmla="*/ 740837 w 1387532"/>
                <a:gd name="connsiteY345" fmla="*/ 402465 h 1948191"/>
                <a:gd name="connsiteX346" fmla="*/ 742733 w 1387532"/>
                <a:gd name="connsiteY346" fmla="*/ 411621 h 1948191"/>
                <a:gd name="connsiteX347" fmla="*/ 732407 w 1387532"/>
                <a:gd name="connsiteY347" fmla="*/ 412307 h 1948191"/>
                <a:gd name="connsiteX348" fmla="*/ 732407 w 1387532"/>
                <a:gd name="connsiteY348" fmla="*/ 417954 h 1948191"/>
                <a:gd name="connsiteX349" fmla="*/ 735674 w 1387532"/>
                <a:gd name="connsiteY349" fmla="*/ 426182 h 1948191"/>
                <a:gd name="connsiteX350" fmla="*/ 723009 w 1387532"/>
                <a:gd name="connsiteY350" fmla="*/ 426666 h 1948191"/>
                <a:gd name="connsiteX351" fmla="*/ 719944 w 1387532"/>
                <a:gd name="connsiteY351" fmla="*/ 431587 h 1948191"/>
                <a:gd name="connsiteX352" fmla="*/ 711473 w 1387532"/>
                <a:gd name="connsiteY352" fmla="*/ 429006 h 1948191"/>
                <a:gd name="connsiteX353" fmla="*/ 703971 w 1387532"/>
                <a:gd name="connsiteY353" fmla="*/ 432071 h 1948191"/>
                <a:gd name="connsiteX354" fmla="*/ 695057 w 1387532"/>
                <a:gd name="connsiteY354" fmla="*/ 440299 h 1948191"/>
                <a:gd name="connsiteX355" fmla="*/ 694573 w 1387532"/>
                <a:gd name="connsiteY355" fmla="*/ 452521 h 1948191"/>
                <a:gd name="connsiteX356" fmla="*/ 692475 w 1387532"/>
                <a:gd name="connsiteY356" fmla="*/ 456998 h 1948191"/>
                <a:gd name="connsiteX357" fmla="*/ 694129 w 1387532"/>
                <a:gd name="connsiteY357" fmla="*/ 463815 h 1948191"/>
                <a:gd name="connsiteX358" fmla="*/ 708932 w 1387532"/>
                <a:gd name="connsiteY358" fmla="*/ 462403 h 1948191"/>
                <a:gd name="connsiteX359" fmla="*/ 715749 w 1387532"/>
                <a:gd name="connsiteY359" fmla="*/ 455344 h 1948191"/>
                <a:gd name="connsiteX360" fmla="*/ 720670 w 1387532"/>
                <a:gd name="connsiteY360" fmla="*/ 455344 h 1948191"/>
                <a:gd name="connsiteX361" fmla="*/ 725147 w 1387532"/>
                <a:gd name="connsiteY361" fmla="*/ 460023 h 1948191"/>
                <a:gd name="connsiteX362" fmla="*/ 731036 w 1387532"/>
                <a:gd name="connsiteY362" fmla="*/ 460023 h 1948191"/>
                <a:gd name="connsiteX363" fmla="*/ 741362 w 1387532"/>
                <a:gd name="connsiteY363" fmla="*/ 450867 h 1948191"/>
                <a:gd name="connsiteX364" fmla="*/ 744629 w 1387532"/>
                <a:gd name="connsiteY364" fmla="*/ 451109 h 1948191"/>
                <a:gd name="connsiteX365" fmla="*/ 746968 w 1387532"/>
                <a:gd name="connsiteY365" fmla="*/ 458854 h 1948191"/>
                <a:gd name="connsiteX366" fmla="*/ 758464 w 1387532"/>
                <a:gd name="connsiteY366" fmla="*/ 464501 h 1948191"/>
                <a:gd name="connsiteX367" fmla="*/ 752131 w 1387532"/>
                <a:gd name="connsiteY367" fmla="*/ 463815 h 1948191"/>
                <a:gd name="connsiteX368" fmla="*/ 744387 w 1387532"/>
                <a:gd name="connsiteY368" fmla="*/ 465711 h 1948191"/>
                <a:gd name="connsiteX369" fmla="*/ 745799 w 1387532"/>
                <a:gd name="connsiteY369" fmla="*/ 470188 h 1948191"/>
                <a:gd name="connsiteX370" fmla="*/ 735957 w 1387532"/>
                <a:gd name="connsiteY370" fmla="*/ 468776 h 1948191"/>
                <a:gd name="connsiteX371" fmla="*/ 730068 w 1387532"/>
                <a:gd name="connsiteY371" fmla="*/ 472527 h 1948191"/>
                <a:gd name="connsiteX372" fmla="*/ 732891 w 1387532"/>
                <a:gd name="connsiteY372" fmla="*/ 480272 h 1948191"/>
                <a:gd name="connsiteX373" fmla="*/ 739708 w 1387532"/>
                <a:gd name="connsiteY373" fmla="*/ 485435 h 1948191"/>
                <a:gd name="connsiteX374" fmla="*/ 738780 w 1387532"/>
                <a:gd name="connsiteY374" fmla="*/ 491767 h 1948191"/>
                <a:gd name="connsiteX375" fmla="*/ 737368 w 1387532"/>
                <a:gd name="connsiteY375" fmla="*/ 486604 h 1948191"/>
                <a:gd name="connsiteX376" fmla="*/ 728213 w 1387532"/>
                <a:gd name="connsiteY376" fmla="*/ 478376 h 1948191"/>
                <a:gd name="connsiteX377" fmla="*/ 721880 w 1387532"/>
                <a:gd name="connsiteY377" fmla="*/ 476722 h 1948191"/>
                <a:gd name="connsiteX378" fmla="*/ 711796 w 1387532"/>
                <a:gd name="connsiteY378" fmla="*/ 476480 h 1948191"/>
                <a:gd name="connsiteX379" fmla="*/ 707803 w 1387532"/>
                <a:gd name="connsiteY379" fmla="*/ 472487 h 1948191"/>
                <a:gd name="connsiteX380" fmla="*/ 700542 w 1387532"/>
                <a:gd name="connsiteY380" fmla="*/ 472487 h 1948191"/>
                <a:gd name="connsiteX381" fmla="*/ 686707 w 1387532"/>
                <a:gd name="connsiteY381" fmla="*/ 480715 h 1948191"/>
                <a:gd name="connsiteX382" fmla="*/ 687191 w 1387532"/>
                <a:gd name="connsiteY382" fmla="*/ 484951 h 1948191"/>
                <a:gd name="connsiteX383" fmla="*/ 696348 w 1387532"/>
                <a:gd name="connsiteY383" fmla="*/ 487532 h 1948191"/>
                <a:gd name="connsiteX384" fmla="*/ 712078 w 1387532"/>
                <a:gd name="connsiteY384" fmla="*/ 505844 h 1948191"/>
                <a:gd name="connsiteX385" fmla="*/ 708811 w 1387532"/>
                <a:gd name="connsiteY385" fmla="*/ 509353 h 1948191"/>
                <a:gd name="connsiteX386" fmla="*/ 700139 w 1387532"/>
                <a:gd name="connsiteY386" fmla="*/ 505118 h 1948191"/>
                <a:gd name="connsiteX387" fmla="*/ 692395 w 1387532"/>
                <a:gd name="connsiteY387" fmla="*/ 510039 h 1948191"/>
                <a:gd name="connsiteX388" fmla="*/ 699655 w 1387532"/>
                <a:gd name="connsiteY388" fmla="*/ 513790 h 1948191"/>
                <a:gd name="connsiteX389" fmla="*/ 702237 w 1387532"/>
                <a:gd name="connsiteY389" fmla="*/ 520365 h 1948191"/>
                <a:gd name="connsiteX390" fmla="*/ 697558 w 1387532"/>
                <a:gd name="connsiteY390" fmla="*/ 519679 h 1948191"/>
                <a:gd name="connsiteX391" fmla="*/ 694976 w 1387532"/>
                <a:gd name="connsiteY391" fmla="*/ 521777 h 1948191"/>
                <a:gd name="connsiteX392" fmla="*/ 696872 w 1387532"/>
                <a:gd name="connsiteY392" fmla="*/ 533272 h 1948191"/>
                <a:gd name="connsiteX393" fmla="*/ 691951 w 1387532"/>
                <a:gd name="connsiteY393" fmla="*/ 538677 h 1948191"/>
                <a:gd name="connsiteX394" fmla="*/ 690055 w 1387532"/>
                <a:gd name="connsiteY394" fmla="*/ 541944 h 1948191"/>
                <a:gd name="connsiteX395" fmla="*/ 694290 w 1387532"/>
                <a:gd name="connsiteY395" fmla="*/ 552270 h 1948191"/>
                <a:gd name="connsiteX396" fmla="*/ 684207 w 1387532"/>
                <a:gd name="connsiteY396" fmla="*/ 540048 h 1948191"/>
                <a:gd name="connsiteX397" fmla="*/ 680698 w 1387532"/>
                <a:gd name="connsiteY397" fmla="*/ 530892 h 1948191"/>
                <a:gd name="connsiteX398" fmla="*/ 671783 w 1387532"/>
                <a:gd name="connsiteY398" fmla="*/ 534402 h 1948191"/>
                <a:gd name="connsiteX399" fmla="*/ 664281 w 1387532"/>
                <a:gd name="connsiteY399" fmla="*/ 541218 h 1948191"/>
                <a:gd name="connsiteX400" fmla="*/ 661942 w 1387532"/>
                <a:gd name="connsiteY400" fmla="*/ 539806 h 1948191"/>
                <a:gd name="connsiteX401" fmla="*/ 652786 w 1387532"/>
                <a:gd name="connsiteY401" fmla="*/ 545897 h 1948191"/>
                <a:gd name="connsiteX402" fmla="*/ 644113 w 1387532"/>
                <a:gd name="connsiteY402" fmla="*/ 554126 h 1948191"/>
                <a:gd name="connsiteX403" fmla="*/ 646695 w 1387532"/>
                <a:gd name="connsiteY403" fmla="*/ 561870 h 1948191"/>
                <a:gd name="connsiteX404" fmla="*/ 656335 w 1387532"/>
                <a:gd name="connsiteY404" fmla="*/ 568202 h 1948191"/>
                <a:gd name="connsiteX405" fmla="*/ 656093 w 1387532"/>
                <a:gd name="connsiteY405" fmla="*/ 574535 h 1948191"/>
                <a:gd name="connsiteX406" fmla="*/ 644597 w 1387532"/>
                <a:gd name="connsiteY406" fmla="*/ 575705 h 1948191"/>
                <a:gd name="connsiteX407" fmla="*/ 637095 w 1387532"/>
                <a:gd name="connsiteY407" fmla="*/ 584861 h 1948191"/>
                <a:gd name="connsiteX408" fmla="*/ 638749 w 1387532"/>
                <a:gd name="connsiteY408" fmla="*/ 588128 h 1948191"/>
                <a:gd name="connsiteX409" fmla="*/ 644396 w 1387532"/>
                <a:gd name="connsiteY409" fmla="*/ 591879 h 1948191"/>
                <a:gd name="connsiteX410" fmla="*/ 638305 w 1387532"/>
                <a:gd name="connsiteY410" fmla="*/ 595146 h 1948191"/>
                <a:gd name="connsiteX411" fmla="*/ 639717 w 1387532"/>
                <a:gd name="connsiteY411" fmla="*/ 600067 h 1948191"/>
                <a:gd name="connsiteX412" fmla="*/ 654278 w 1387532"/>
                <a:gd name="connsiteY412" fmla="*/ 600309 h 1948191"/>
                <a:gd name="connsiteX413" fmla="*/ 664362 w 1387532"/>
                <a:gd name="connsiteY413" fmla="*/ 595630 h 1948191"/>
                <a:gd name="connsiteX414" fmla="*/ 658957 w 1387532"/>
                <a:gd name="connsiteY414" fmla="*/ 600309 h 1948191"/>
                <a:gd name="connsiteX415" fmla="*/ 655206 w 1387532"/>
                <a:gd name="connsiteY415" fmla="*/ 607570 h 1948191"/>
                <a:gd name="connsiteX416" fmla="*/ 659441 w 1387532"/>
                <a:gd name="connsiteY416" fmla="*/ 627294 h 1948191"/>
                <a:gd name="connsiteX417" fmla="*/ 649115 w 1387532"/>
                <a:gd name="connsiteY417" fmla="*/ 606158 h 1948191"/>
                <a:gd name="connsiteX418" fmla="*/ 636894 w 1387532"/>
                <a:gd name="connsiteY418" fmla="*/ 608054 h 1948191"/>
                <a:gd name="connsiteX419" fmla="*/ 628665 w 1387532"/>
                <a:gd name="connsiteY419" fmla="*/ 608054 h 1948191"/>
                <a:gd name="connsiteX420" fmla="*/ 626769 w 1387532"/>
                <a:gd name="connsiteY420" fmla="*/ 614144 h 1948191"/>
                <a:gd name="connsiteX421" fmla="*/ 618783 w 1387532"/>
                <a:gd name="connsiteY421" fmla="*/ 620719 h 1948191"/>
                <a:gd name="connsiteX422" fmla="*/ 606803 w 1387532"/>
                <a:gd name="connsiteY422" fmla="*/ 619791 h 1948191"/>
                <a:gd name="connsiteX423" fmla="*/ 598575 w 1387532"/>
                <a:gd name="connsiteY423" fmla="*/ 633626 h 1948191"/>
                <a:gd name="connsiteX424" fmla="*/ 595308 w 1387532"/>
                <a:gd name="connsiteY424" fmla="*/ 639515 h 1948191"/>
                <a:gd name="connsiteX425" fmla="*/ 613862 w 1387532"/>
                <a:gd name="connsiteY425" fmla="*/ 640201 h 1948191"/>
                <a:gd name="connsiteX426" fmla="*/ 630278 w 1387532"/>
                <a:gd name="connsiteY426" fmla="*/ 634796 h 1948191"/>
                <a:gd name="connsiteX427" fmla="*/ 631690 w 1387532"/>
                <a:gd name="connsiteY427" fmla="*/ 640685 h 1948191"/>
                <a:gd name="connsiteX428" fmla="*/ 644839 w 1387532"/>
                <a:gd name="connsiteY428" fmla="*/ 640685 h 1948191"/>
                <a:gd name="connsiteX429" fmla="*/ 659643 w 1387532"/>
                <a:gd name="connsiteY429" fmla="*/ 641855 h 1948191"/>
                <a:gd name="connsiteX430" fmla="*/ 660570 w 1387532"/>
                <a:gd name="connsiteY430" fmla="*/ 646776 h 1948191"/>
                <a:gd name="connsiteX431" fmla="*/ 654238 w 1387532"/>
                <a:gd name="connsiteY431" fmla="*/ 650285 h 1948191"/>
                <a:gd name="connsiteX432" fmla="*/ 653310 w 1387532"/>
                <a:gd name="connsiteY432" fmla="*/ 661095 h 1948191"/>
                <a:gd name="connsiteX433" fmla="*/ 650244 w 1387532"/>
                <a:gd name="connsiteY433" fmla="*/ 660611 h 1948191"/>
                <a:gd name="connsiteX434" fmla="*/ 641572 w 1387532"/>
                <a:gd name="connsiteY434" fmla="*/ 648631 h 1948191"/>
                <a:gd name="connsiteX435" fmla="*/ 633828 w 1387532"/>
                <a:gd name="connsiteY435" fmla="*/ 646977 h 1948191"/>
                <a:gd name="connsiteX436" fmla="*/ 628181 w 1387532"/>
                <a:gd name="connsiteY436" fmla="*/ 648873 h 1948191"/>
                <a:gd name="connsiteX437" fmla="*/ 626285 w 1387532"/>
                <a:gd name="connsiteY437" fmla="*/ 656859 h 1948191"/>
                <a:gd name="connsiteX438" fmla="*/ 623946 w 1387532"/>
                <a:gd name="connsiteY438" fmla="*/ 649357 h 1948191"/>
                <a:gd name="connsiteX439" fmla="*/ 612692 w 1387532"/>
                <a:gd name="connsiteY439" fmla="*/ 649599 h 1948191"/>
                <a:gd name="connsiteX440" fmla="*/ 609627 w 1387532"/>
                <a:gd name="connsiteY440" fmla="*/ 655246 h 1948191"/>
                <a:gd name="connsiteX441" fmla="*/ 592000 w 1387532"/>
                <a:gd name="connsiteY441" fmla="*/ 659481 h 1948191"/>
                <a:gd name="connsiteX442" fmla="*/ 589903 w 1387532"/>
                <a:gd name="connsiteY442" fmla="*/ 664886 h 1948191"/>
                <a:gd name="connsiteX443" fmla="*/ 598131 w 1387532"/>
                <a:gd name="connsiteY443" fmla="*/ 668879 h 1948191"/>
                <a:gd name="connsiteX444" fmla="*/ 590629 w 1387532"/>
                <a:gd name="connsiteY444" fmla="*/ 669363 h 1948191"/>
                <a:gd name="connsiteX445" fmla="*/ 587362 w 1387532"/>
                <a:gd name="connsiteY445" fmla="*/ 677592 h 1948191"/>
                <a:gd name="connsiteX446" fmla="*/ 578690 w 1387532"/>
                <a:gd name="connsiteY446" fmla="*/ 681101 h 1948191"/>
                <a:gd name="connsiteX447" fmla="*/ 571429 w 1387532"/>
                <a:gd name="connsiteY447" fmla="*/ 681585 h 1948191"/>
                <a:gd name="connsiteX448" fmla="*/ 562515 w 1387532"/>
                <a:gd name="connsiteY448" fmla="*/ 686506 h 1948191"/>
                <a:gd name="connsiteX449" fmla="*/ 553359 w 1387532"/>
                <a:gd name="connsiteY449" fmla="*/ 690257 h 1948191"/>
                <a:gd name="connsiteX450" fmla="*/ 556183 w 1387532"/>
                <a:gd name="connsiteY450" fmla="*/ 696832 h 1948191"/>
                <a:gd name="connsiteX451" fmla="*/ 557110 w 1387532"/>
                <a:gd name="connsiteY451" fmla="*/ 704092 h 1948191"/>
                <a:gd name="connsiteX452" fmla="*/ 553359 w 1387532"/>
                <a:gd name="connsiteY452" fmla="*/ 711151 h 1948191"/>
                <a:gd name="connsiteX453" fmla="*/ 557836 w 1387532"/>
                <a:gd name="connsiteY453" fmla="*/ 716555 h 1948191"/>
                <a:gd name="connsiteX454" fmla="*/ 560176 w 1387532"/>
                <a:gd name="connsiteY454" fmla="*/ 719823 h 1948191"/>
                <a:gd name="connsiteX455" fmla="*/ 554771 w 1387532"/>
                <a:gd name="connsiteY455" fmla="*/ 721476 h 1948191"/>
                <a:gd name="connsiteX456" fmla="*/ 546300 w 1387532"/>
                <a:gd name="connsiteY456" fmla="*/ 727809 h 1948191"/>
                <a:gd name="connsiteX457" fmla="*/ 546784 w 1387532"/>
                <a:gd name="connsiteY457" fmla="*/ 733900 h 1948191"/>
                <a:gd name="connsiteX458" fmla="*/ 551020 w 1387532"/>
                <a:gd name="connsiteY458" fmla="*/ 737409 h 1948191"/>
                <a:gd name="connsiteX459" fmla="*/ 551504 w 1387532"/>
                <a:gd name="connsiteY459" fmla="*/ 741160 h 1948191"/>
                <a:gd name="connsiteX460" fmla="*/ 550576 w 1387532"/>
                <a:gd name="connsiteY460" fmla="*/ 745637 h 1948191"/>
                <a:gd name="connsiteX461" fmla="*/ 543074 w 1387532"/>
                <a:gd name="connsiteY461" fmla="*/ 745637 h 1948191"/>
                <a:gd name="connsiteX462" fmla="*/ 539807 w 1387532"/>
                <a:gd name="connsiteY462" fmla="*/ 749872 h 1948191"/>
                <a:gd name="connsiteX463" fmla="*/ 537709 w 1387532"/>
                <a:gd name="connsiteY463" fmla="*/ 756447 h 1948191"/>
                <a:gd name="connsiteX464" fmla="*/ 532304 w 1387532"/>
                <a:gd name="connsiteY464" fmla="*/ 757859 h 1948191"/>
                <a:gd name="connsiteX465" fmla="*/ 528069 w 1387532"/>
                <a:gd name="connsiteY465" fmla="*/ 766087 h 1948191"/>
                <a:gd name="connsiteX466" fmla="*/ 523148 w 1387532"/>
                <a:gd name="connsiteY466" fmla="*/ 772662 h 1948191"/>
                <a:gd name="connsiteX467" fmla="*/ 531134 w 1387532"/>
                <a:gd name="connsiteY467" fmla="*/ 776897 h 1948191"/>
                <a:gd name="connsiteX468" fmla="*/ 539121 w 1387532"/>
                <a:gd name="connsiteY468" fmla="*/ 776897 h 1948191"/>
                <a:gd name="connsiteX469" fmla="*/ 543114 w 1387532"/>
                <a:gd name="connsiteY469" fmla="*/ 771492 h 1948191"/>
                <a:gd name="connsiteX470" fmla="*/ 549689 w 1387532"/>
                <a:gd name="connsiteY470" fmla="*/ 776655 h 1948191"/>
                <a:gd name="connsiteX471" fmla="*/ 553440 w 1387532"/>
                <a:gd name="connsiteY471" fmla="*/ 782544 h 1948191"/>
                <a:gd name="connsiteX472" fmla="*/ 560942 w 1387532"/>
                <a:gd name="connsiteY472" fmla="*/ 783714 h 1948191"/>
                <a:gd name="connsiteX473" fmla="*/ 585103 w 1387532"/>
                <a:gd name="connsiteY473" fmla="*/ 773872 h 1948191"/>
                <a:gd name="connsiteX474" fmla="*/ 587684 w 1387532"/>
                <a:gd name="connsiteY474" fmla="*/ 775768 h 1948191"/>
                <a:gd name="connsiteX475" fmla="*/ 573124 w 1387532"/>
                <a:gd name="connsiteY475" fmla="*/ 789845 h 1948191"/>
                <a:gd name="connsiteX476" fmla="*/ 568646 w 1387532"/>
                <a:gd name="connsiteY476" fmla="*/ 792910 h 1948191"/>
                <a:gd name="connsiteX477" fmla="*/ 569816 w 1387532"/>
                <a:gd name="connsiteY477" fmla="*/ 799243 h 1948191"/>
                <a:gd name="connsiteX478" fmla="*/ 555255 w 1387532"/>
                <a:gd name="connsiteY478" fmla="*/ 800654 h 1948191"/>
                <a:gd name="connsiteX479" fmla="*/ 552432 w 1387532"/>
                <a:gd name="connsiteY479" fmla="*/ 792910 h 1948191"/>
                <a:gd name="connsiteX480" fmla="*/ 543275 w 1387532"/>
                <a:gd name="connsiteY480" fmla="*/ 790087 h 1948191"/>
                <a:gd name="connsiteX481" fmla="*/ 532708 w 1387532"/>
                <a:gd name="connsiteY481" fmla="*/ 801582 h 1948191"/>
                <a:gd name="connsiteX482" fmla="*/ 519074 w 1387532"/>
                <a:gd name="connsiteY482" fmla="*/ 802268 h 1948191"/>
                <a:gd name="connsiteX483" fmla="*/ 512016 w 1387532"/>
                <a:gd name="connsiteY483" fmla="*/ 806745 h 1948191"/>
                <a:gd name="connsiteX484" fmla="*/ 510604 w 1387532"/>
                <a:gd name="connsiteY484" fmla="*/ 813804 h 1948191"/>
                <a:gd name="connsiteX485" fmla="*/ 521656 w 1387532"/>
                <a:gd name="connsiteY485" fmla="*/ 815457 h 1948191"/>
                <a:gd name="connsiteX486" fmla="*/ 520728 w 1387532"/>
                <a:gd name="connsiteY486" fmla="*/ 826953 h 1948191"/>
                <a:gd name="connsiteX487" fmla="*/ 531538 w 1387532"/>
                <a:gd name="connsiteY487" fmla="*/ 833528 h 1948191"/>
                <a:gd name="connsiteX488" fmla="*/ 533434 w 1387532"/>
                <a:gd name="connsiteY488" fmla="*/ 839860 h 1948191"/>
                <a:gd name="connsiteX489" fmla="*/ 521454 w 1387532"/>
                <a:gd name="connsiteY489" fmla="*/ 831188 h 1948191"/>
                <a:gd name="connsiteX490" fmla="*/ 514194 w 1387532"/>
                <a:gd name="connsiteY490" fmla="*/ 828607 h 1948191"/>
                <a:gd name="connsiteX491" fmla="*/ 506449 w 1387532"/>
                <a:gd name="connsiteY491" fmla="*/ 834939 h 1948191"/>
                <a:gd name="connsiteX492" fmla="*/ 507135 w 1387532"/>
                <a:gd name="connsiteY492" fmla="*/ 849258 h 1948191"/>
                <a:gd name="connsiteX493" fmla="*/ 505481 w 1387532"/>
                <a:gd name="connsiteY493" fmla="*/ 851840 h 1948191"/>
                <a:gd name="connsiteX494" fmla="*/ 501972 w 1387532"/>
                <a:gd name="connsiteY494" fmla="*/ 859584 h 1948191"/>
                <a:gd name="connsiteX495" fmla="*/ 508789 w 1387532"/>
                <a:gd name="connsiteY495" fmla="*/ 872007 h 1948191"/>
                <a:gd name="connsiteX496" fmla="*/ 504312 w 1387532"/>
                <a:gd name="connsiteY496" fmla="*/ 872007 h 1948191"/>
                <a:gd name="connsiteX497" fmla="*/ 499149 w 1387532"/>
                <a:gd name="connsiteY497" fmla="*/ 865191 h 1948191"/>
                <a:gd name="connsiteX498" fmla="*/ 495881 w 1387532"/>
                <a:gd name="connsiteY498" fmla="*/ 864707 h 1948191"/>
                <a:gd name="connsiteX499" fmla="*/ 491404 w 1387532"/>
                <a:gd name="connsiteY499" fmla="*/ 867288 h 1948191"/>
                <a:gd name="connsiteX500" fmla="*/ 492816 w 1387532"/>
                <a:gd name="connsiteY500" fmla="*/ 880680 h 1948191"/>
                <a:gd name="connsiteX501" fmla="*/ 494228 w 1387532"/>
                <a:gd name="connsiteY501" fmla="*/ 884673 h 1948191"/>
                <a:gd name="connsiteX502" fmla="*/ 501286 w 1387532"/>
                <a:gd name="connsiteY502" fmla="*/ 887012 h 1948191"/>
                <a:gd name="connsiteX503" fmla="*/ 502940 w 1387532"/>
                <a:gd name="connsiteY503" fmla="*/ 898508 h 1948191"/>
                <a:gd name="connsiteX504" fmla="*/ 505522 w 1387532"/>
                <a:gd name="connsiteY504" fmla="*/ 904397 h 1948191"/>
                <a:gd name="connsiteX505" fmla="*/ 502012 w 1387532"/>
                <a:gd name="connsiteY505" fmla="*/ 911657 h 1948191"/>
                <a:gd name="connsiteX506" fmla="*/ 496849 w 1387532"/>
                <a:gd name="connsiteY506" fmla="*/ 920329 h 1948191"/>
                <a:gd name="connsiteX507" fmla="*/ 499673 w 1387532"/>
                <a:gd name="connsiteY507" fmla="*/ 925734 h 1948191"/>
                <a:gd name="connsiteX508" fmla="*/ 506006 w 1387532"/>
                <a:gd name="connsiteY508" fmla="*/ 927630 h 1948191"/>
                <a:gd name="connsiteX509" fmla="*/ 497333 w 1387532"/>
                <a:gd name="connsiteY509" fmla="*/ 930695 h 1948191"/>
                <a:gd name="connsiteX510" fmla="*/ 497333 w 1387532"/>
                <a:gd name="connsiteY510" fmla="*/ 938440 h 1948191"/>
                <a:gd name="connsiteX511" fmla="*/ 503424 w 1387532"/>
                <a:gd name="connsiteY511" fmla="*/ 940779 h 1948191"/>
                <a:gd name="connsiteX512" fmla="*/ 521736 w 1387532"/>
                <a:gd name="connsiteY512" fmla="*/ 922467 h 1948191"/>
                <a:gd name="connsiteX513" fmla="*/ 506006 w 1387532"/>
                <a:gd name="connsiteY513" fmla="*/ 945458 h 1948191"/>
                <a:gd name="connsiteX514" fmla="*/ 497333 w 1387532"/>
                <a:gd name="connsiteY514" fmla="*/ 952517 h 1948191"/>
                <a:gd name="connsiteX515" fmla="*/ 481361 w 1387532"/>
                <a:gd name="connsiteY515" fmla="*/ 959333 h 1948191"/>
                <a:gd name="connsiteX516" fmla="*/ 466558 w 1387532"/>
                <a:gd name="connsiteY516" fmla="*/ 957437 h 1948191"/>
                <a:gd name="connsiteX517" fmla="*/ 447076 w 1387532"/>
                <a:gd name="connsiteY517" fmla="*/ 976435 h 1948191"/>
                <a:gd name="connsiteX518" fmla="*/ 452481 w 1387532"/>
                <a:gd name="connsiteY518" fmla="*/ 981598 h 1948191"/>
                <a:gd name="connsiteX519" fmla="*/ 473132 w 1387532"/>
                <a:gd name="connsiteY519" fmla="*/ 968449 h 1948191"/>
                <a:gd name="connsiteX520" fmla="*/ 479223 w 1387532"/>
                <a:gd name="connsiteY520" fmla="*/ 968933 h 1948191"/>
                <a:gd name="connsiteX521" fmla="*/ 482974 w 1387532"/>
                <a:gd name="connsiteY521" fmla="*/ 972684 h 1948191"/>
                <a:gd name="connsiteX522" fmla="*/ 475915 w 1387532"/>
                <a:gd name="connsiteY522" fmla="*/ 971273 h 1948191"/>
                <a:gd name="connsiteX523" fmla="*/ 468413 w 1387532"/>
                <a:gd name="connsiteY523" fmla="*/ 975024 h 1948191"/>
                <a:gd name="connsiteX524" fmla="*/ 454336 w 1387532"/>
                <a:gd name="connsiteY524" fmla="*/ 984180 h 1948191"/>
                <a:gd name="connsiteX525" fmla="*/ 454336 w 1387532"/>
                <a:gd name="connsiteY525" fmla="*/ 994748 h 1948191"/>
                <a:gd name="connsiteX526" fmla="*/ 433927 w 1387532"/>
                <a:gd name="connsiteY526" fmla="*/ 1009067 h 1948191"/>
                <a:gd name="connsiteX527" fmla="*/ 437436 w 1387532"/>
                <a:gd name="connsiteY527" fmla="*/ 1016811 h 1948191"/>
                <a:gd name="connsiteX528" fmla="*/ 443083 w 1387532"/>
                <a:gd name="connsiteY528" fmla="*/ 1020078 h 1948191"/>
                <a:gd name="connsiteX529" fmla="*/ 449899 w 1387532"/>
                <a:gd name="connsiteY529" fmla="*/ 1022902 h 1948191"/>
                <a:gd name="connsiteX530" fmla="*/ 445220 w 1387532"/>
                <a:gd name="connsiteY530" fmla="*/ 1028791 h 1948191"/>
                <a:gd name="connsiteX531" fmla="*/ 440542 w 1387532"/>
                <a:gd name="connsiteY531" fmla="*/ 1034881 h 1948191"/>
                <a:gd name="connsiteX532" fmla="*/ 439130 w 1387532"/>
                <a:gd name="connsiteY532" fmla="*/ 1042625 h 1948191"/>
                <a:gd name="connsiteX533" fmla="*/ 433241 w 1387532"/>
                <a:gd name="connsiteY533" fmla="*/ 1047304 h 1948191"/>
                <a:gd name="connsiteX534" fmla="*/ 428320 w 1387532"/>
                <a:gd name="connsiteY534" fmla="*/ 1056461 h 1948191"/>
                <a:gd name="connsiteX535" fmla="*/ 431587 w 1387532"/>
                <a:gd name="connsiteY535" fmla="*/ 1045651 h 1948191"/>
                <a:gd name="connsiteX536" fmla="*/ 426908 w 1387532"/>
                <a:gd name="connsiteY536" fmla="*/ 1042141 h 1948191"/>
                <a:gd name="connsiteX537" fmla="*/ 421503 w 1387532"/>
                <a:gd name="connsiteY537" fmla="*/ 1038390 h 1948191"/>
                <a:gd name="connsiteX538" fmla="*/ 414929 w 1387532"/>
                <a:gd name="connsiteY538" fmla="*/ 1034155 h 1948191"/>
                <a:gd name="connsiteX539" fmla="*/ 410693 w 1387532"/>
                <a:gd name="connsiteY539" fmla="*/ 1024313 h 1948191"/>
                <a:gd name="connsiteX540" fmla="*/ 406942 w 1387532"/>
                <a:gd name="connsiteY540" fmla="*/ 1025483 h 1948191"/>
                <a:gd name="connsiteX541" fmla="*/ 408112 w 1387532"/>
                <a:gd name="connsiteY541" fmla="*/ 1037705 h 1948191"/>
                <a:gd name="connsiteX542" fmla="*/ 393793 w 1387532"/>
                <a:gd name="connsiteY542" fmla="*/ 1042625 h 1948191"/>
                <a:gd name="connsiteX543" fmla="*/ 395205 w 1387532"/>
                <a:gd name="connsiteY543" fmla="*/ 1045449 h 1948191"/>
                <a:gd name="connsiteX544" fmla="*/ 399440 w 1387532"/>
                <a:gd name="connsiteY544" fmla="*/ 1050370 h 1948191"/>
                <a:gd name="connsiteX545" fmla="*/ 392623 w 1387532"/>
                <a:gd name="connsiteY545" fmla="*/ 1048716 h 1948191"/>
                <a:gd name="connsiteX546" fmla="*/ 385565 w 1387532"/>
                <a:gd name="connsiteY546" fmla="*/ 1051056 h 1948191"/>
                <a:gd name="connsiteX547" fmla="*/ 385323 w 1387532"/>
                <a:gd name="connsiteY547" fmla="*/ 1057388 h 1948191"/>
                <a:gd name="connsiteX548" fmla="*/ 374513 w 1387532"/>
                <a:gd name="connsiteY548" fmla="*/ 1070054 h 1948191"/>
                <a:gd name="connsiteX549" fmla="*/ 362291 w 1387532"/>
                <a:gd name="connsiteY549" fmla="*/ 1081791 h 1948191"/>
                <a:gd name="connsiteX550" fmla="*/ 352207 w 1387532"/>
                <a:gd name="connsiteY550" fmla="*/ 1098449 h 1948191"/>
                <a:gd name="connsiteX551" fmla="*/ 348698 w 1387532"/>
                <a:gd name="connsiteY551" fmla="*/ 1104540 h 1948191"/>
                <a:gd name="connsiteX552" fmla="*/ 350594 w 1387532"/>
                <a:gd name="connsiteY552" fmla="*/ 1112527 h 1948191"/>
                <a:gd name="connsiteX553" fmla="*/ 359992 w 1387532"/>
                <a:gd name="connsiteY553" fmla="*/ 1115350 h 1948191"/>
                <a:gd name="connsiteX554" fmla="*/ 347569 w 1387532"/>
                <a:gd name="connsiteY554" fmla="*/ 1120271 h 1948191"/>
                <a:gd name="connsiteX555" fmla="*/ 331152 w 1387532"/>
                <a:gd name="connsiteY555" fmla="*/ 1130839 h 1948191"/>
                <a:gd name="connsiteX556" fmla="*/ 325505 w 1387532"/>
                <a:gd name="connsiteY556" fmla="*/ 1138825 h 1948191"/>
                <a:gd name="connsiteX557" fmla="*/ 333250 w 1387532"/>
                <a:gd name="connsiteY557" fmla="*/ 1147295 h 1948191"/>
                <a:gd name="connsiteX558" fmla="*/ 338171 w 1387532"/>
                <a:gd name="connsiteY558" fmla="*/ 1147537 h 1948191"/>
                <a:gd name="connsiteX559" fmla="*/ 348497 w 1387532"/>
                <a:gd name="connsiteY559" fmla="*/ 1139309 h 1948191"/>
                <a:gd name="connsiteX560" fmla="*/ 353417 w 1387532"/>
                <a:gd name="connsiteY560" fmla="*/ 1138825 h 1948191"/>
                <a:gd name="connsiteX561" fmla="*/ 353659 w 1387532"/>
                <a:gd name="connsiteY561" fmla="*/ 1144230 h 1948191"/>
                <a:gd name="connsiteX562" fmla="*/ 341236 w 1387532"/>
                <a:gd name="connsiteY562" fmla="*/ 1149877 h 1948191"/>
                <a:gd name="connsiteX563" fmla="*/ 338413 w 1387532"/>
                <a:gd name="connsiteY563" fmla="*/ 1157621 h 1948191"/>
                <a:gd name="connsiteX564" fmla="*/ 348255 w 1387532"/>
                <a:gd name="connsiteY564" fmla="*/ 1177345 h 1948191"/>
                <a:gd name="connsiteX565" fmla="*/ 355071 w 1387532"/>
                <a:gd name="connsiteY565" fmla="*/ 1178031 h 1948191"/>
                <a:gd name="connsiteX566" fmla="*/ 363300 w 1387532"/>
                <a:gd name="connsiteY566" fmla="*/ 1171940 h 1948191"/>
                <a:gd name="connsiteX567" fmla="*/ 371286 w 1387532"/>
                <a:gd name="connsiteY567" fmla="*/ 1169117 h 1948191"/>
                <a:gd name="connsiteX568" fmla="*/ 390284 w 1387532"/>
                <a:gd name="connsiteY568" fmla="*/ 1155040 h 1948191"/>
                <a:gd name="connsiteX569" fmla="*/ 405087 w 1387532"/>
                <a:gd name="connsiteY569" fmla="*/ 1145198 h 1948191"/>
                <a:gd name="connsiteX570" fmla="*/ 415413 w 1387532"/>
                <a:gd name="connsiteY570" fmla="*/ 1129951 h 1948191"/>
                <a:gd name="connsiteX571" fmla="*/ 413073 w 1387532"/>
                <a:gd name="connsiteY571" fmla="*/ 1123861 h 1948191"/>
                <a:gd name="connsiteX572" fmla="*/ 404845 w 1387532"/>
                <a:gd name="connsiteY572" fmla="*/ 1123175 h 1948191"/>
                <a:gd name="connsiteX573" fmla="*/ 392422 w 1387532"/>
                <a:gd name="connsiteY573" fmla="*/ 1128822 h 1948191"/>
                <a:gd name="connsiteX574" fmla="*/ 425738 w 1387532"/>
                <a:gd name="connsiteY574" fmla="*/ 1103693 h 1948191"/>
                <a:gd name="connsiteX575" fmla="*/ 429490 w 1387532"/>
                <a:gd name="connsiteY575" fmla="*/ 1098046 h 1948191"/>
                <a:gd name="connsiteX576" fmla="*/ 432555 w 1387532"/>
                <a:gd name="connsiteY576" fmla="*/ 1102523 h 1948191"/>
                <a:gd name="connsiteX577" fmla="*/ 438646 w 1387532"/>
                <a:gd name="connsiteY577" fmla="*/ 1105105 h 1948191"/>
                <a:gd name="connsiteX578" fmla="*/ 439130 w 1387532"/>
                <a:gd name="connsiteY578" fmla="*/ 1108856 h 1948191"/>
                <a:gd name="connsiteX579" fmla="*/ 432071 w 1387532"/>
                <a:gd name="connsiteY579" fmla="*/ 1110510 h 1948191"/>
                <a:gd name="connsiteX580" fmla="*/ 424327 w 1387532"/>
                <a:gd name="connsiteY580" fmla="*/ 1117084 h 1948191"/>
                <a:gd name="connsiteX581" fmla="*/ 421261 w 1387532"/>
                <a:gd name="connsiteY581" fmla="*/ 1125756 h 1948191"/>
                <a:gd name="connsiteX582" fmla="*/ 437476 w 1387532"/>
                <a:gd name="connsiteY582" fmla="*/ 1125272 h 1948191"/>
                <a:gd name="connsiteX583" fmla="*/ 439573 w 1387532"/>
                <a:gd name="connsiteY583" fmla="*/ 1134913 h 1948191"/>
                <a:gd name="connsiteX584" fmla="*/ 431103 w 1387532"/>
                <a:gd name="connsiteY584" fmla="*/ 1137252 h 1948191"/>
                <a:gd name="connsiteX585" fmla="*/ 424770 w 1387532"/>
                <a:gd name="connsiteY585" fmla="*/ 1146892 h 1948191"/>
                <a:gd name="connsiteX586" fmla="*/ 411621 w 1387532"/>
                <a:gd name="connsiteY586" fmla="*/ 1148304 h 1948191"/>
                <a:gd name="connsiteX587" fmla="*/ 397786 w 1387532"/>
                <a:gd name="connsiteY587" fmla="*/ 1162623 h 1948191"/>
                <a:gd name="connsiteX588" fmla="*/ 397786 w 1387532"/>
                <a:gd name="connsiteY588" fmla="*/ 1165890 h 1948191"/>
                <a:gd name="connsiteX589" fmla="*/ 403877 w 1387532"/>
                <a:gd name="connsiteY589" fmla="*/ 1162623 h 1948191"/>
                <a:gd name="connsiteX590" fmla="*/ 407386 w 1387532"/>
                <a:gd name="connsiteY590" fmla="*/ 1162381 h 1948191"/>
                <a:gd name="connsiteX591" fmla="*/ 406700 w 1387532"/>
                <a:gd name="connsiteY591" fmla="*/ 1168713 h 1948191"/>
                <a:gd name="connsiteX592" fmla="*/ 397786 w 1387532"/>
                <a:gd name="connsiteY592" fmla="*/ 1175046 h 1948191"/>
                <a:gd name="connsiteX593" fmla="*/ 407184 w 1387532"/>
                <a:gd name="connsiteY593" fmla="*/ 1185614 h 1948191"/>
                <a:gd name="connsiteX594" fmla="*/ 359064 w 1387532"/>
                <a:gd name="connsiteY594" fmla="*/ 1186300 h 1948191"/>
                <a:gd name="connsiteX595" fmla="*/ 353417 w 1387532"/>
                <a:gd name="connsiteY595" fmla="*/ 1194528 h 1948191"/>
                <a:gd name="connsiteX596" fmla="*/ 364671 w 1387532"/>
                <a:gd name="connsiteY596" fmla="*/ 1205096 h 1948191"/>
                <a:gd name="connsiteX597" fmla="*/ 348255 w 1387532"/>
                <a:gd name="connsiteY597" fmla="*/ 1197594 h 1948191"/>
                <a:gd name="connsiteX598" fmla="*/ 341438 w 1387532"/>
                <a:gd name="connsiteY598" fmla="*/ 1200175 h 1948191"/>
                <a:gd name="connsiteX599" fmla="*/ 344705 w 1387532"/>
                <a:gd name="connsiteY599" fmla="*/ 1195496 h 1948191"/>
                <a:gd name="connsiteX600" fmla="*/ 345633 w 1387532"/>
                <a:gd name="connsiteY600" fmla="*/ 1184686 h 1948191"/>
                <a:gd name="connsiteX601" fmla="*/ 341640 w 1387532"/>
                <a:gd name="connsiteY601" fmla="*/ 1180451 h 1948191"/>
                <a:gd name="connsiteX602" fmla="*/ 333411 w 1387532"/>
                <a:gd name="connsiteY602" fmla="*/ 1160485 h 1948191"/>
                <a:gd name="connsiteX603" fmla="*/ 327522 w 1387532"/>
                <a:gd name="connsiteY603" fmla="*/ 1159315 h 1948191"/>
                <a:gd name="connsiteX604" fmla="*/ 314615 w 1387532"/>
                <a:gd name="connsiteY604" fmla="*/ 1171053 h 1948191"/>
                <a:gd name="connsiteX605" fmla="*/ 300538 w 1387532"/>
                <a:gd name="connsiteY605" fmla="*/ 1175732 h 1948191"/>
                <a:gd name="connsiteX606" fmla="*/ 297029 w 1387532"/>
                <a:gd name="connsiteY606" fmla="*/ 1180653 h 1948191"/>
                <a:gd name="connsiteX607" fmla="*/ 311348 w 1387532"/>
                <a:gd name="connsiteY607" fmla="*/ 1183920 h 1948191"/>
                <a:gd name="connsiteX608" fmla="*/ 301708 w 1387532"/>
                <a:gd name="connsiteY608" fmla="*/ 1186501 h 1948191"/>
                <a:gd name="connsiteX609" fmla="*/ 298884 w 1387532"/>
                <a:gd name="connsiteY609" fmla="*/ 1191906 h 1948191"/>
                <a:gd name="connsiteX610" fmla="*/ 294649 w 1387532"/>
                <a:gd name="connsiteY610" fmla="*/ 1199409 h 1948191"/>
                <a:gd name="connsiteX611" fmla="*/ 294165 w 1387532"/>
                <a:gd name="connsiteY611" fmla="*/ 1187429 h 1948191"/>
                <a:gd name="connsiteX612" fmla="*/ 288074 w 1387532"/>
                <a:gd name="connsiteY612" fmla="*/ 1184848 h 1948191"/>
                <a:gd name="connsiteX613" fmla="*/ 280814 w 1387532"/>
                <a:gd name="connsiteY613" fmla="*/ 1188841 h 1948191"/>
                <a:gd name="connsiteX614" fmla="*/ 265325 w 1387532"/>
                <a:gd name="connsiteY614" fmla="*/ 1188841 h 1948191"/>
                <a:gd name="connsiteX615" fmla="*/ 262502 w 1387532"/>
                <a:gd name="connsiteY615" fmla="*/ 1194488 h 1948191"/>
                <a:gd name="connsiteX616" fmla="*/ 267423 w 1387532"/>
                <a:gd name="connsiteY616" fmla="*/ 1196383 h 1948191"/>
                <a:gd name="connsiteX617" fmla="*/ 267665 w 1387532"/>
                <a:gd name="connsiteY617" fmla="*/ 1201062 h 1948191"/>
                <a:gd name="connsiteX618" fmla="*/ 257581 w 1387532"/>
                <a:gd name="connsiteY618" fmla="*/ 1204128 h 1948191"/>
                <a:gd name="connsiteX619" fmla="*/ 258509 w 1387532"/>
                <a:gd name="connsiteY619" fmla="*/ 1211630 h 1948191"/>
                <a:gd name="connsiteX620" fmla="*/ 263671 w 1387532"/>
                <a:gd name="connsiteY620" fmla="*/ 1220101 h 1948191"/>
                <a:gd name="connsiteX621" fmla="*/ 262502 w 1387532"/>
                <a:gd name="connsiteY621" fmla="*/ 1221754 h 1948191"/>
                <a:gd name="connsiteX622" fmla="*/ 256169 w 1387532"/>
                <a:gd name="connsiteY622" fmla="*/ 1227845 h 1948191"/>
                <a:gd name="connsiteX623" fmla="*/ 242778 w 1387532"/>
                <a:gd name="connsiteY623" fmla="*/ 1229015 h 1948191"/>
                <a:gd name="connsiteX624" fmla="*/ 235961 w 1387532"/>
                <a:gd name="connsiteY624" fmla="*/ 1231596 h 1948191"/>
                <a:gd name="connsiteX625" fmla="*/ 235719 w 1387532"/>
                <a:gd name="connsiteY625" fmla="*/ 1238857 h 1948191"/>
                <a:gd name="connsiteX626" fmla="*/ 241366 w 1387532"/>
                <a:gd name="connsiteY626" fmla="*/ 1241680 h 1948191"/>
                <a:gd name="connsiteX627" fmla="*/ 247457 w 1387532"/>
                <a:gd name="connsiteY627" fmla="*/ 1246359 h 1948191"/>
                <a:gd name="connsiteX628" fmla="*/ 252136 w 1387532"/>
                <a:gd name="connsiteY628" fmla="*/ 1251038 h 1948191"/>
                <a:gd name="connsiteX629" fmla="*/ 250482 w 1387532"/>
                <a:gd name="connsiteY629" fmla="*/ 1257370 h 1948191"/>
                <a:gd name="connsiteX630" fmla="*/ 252136 w 1387532"/>
                <a:gd name="connsiteY630" fmla="*/ 1264429 h 1948191"/>
                <a:gd name="connsiteX631" fmla="*/ 245077 w 1387532"/>
                <a:gd name="connsiteY631" fmla="*/ 1261606 h 1948191"/>
                <a:gd name="connsiteX632" fmla="*/ 243181 w 1387532"/>
                <a:gd name="connsiteY632" fmla="*/ 1257612 h 1948191"/>
                <a:gd name="connsiteX633" fmla="*/ 239672 w 1387532"/>
                <a:gd name="connsiteY633" fmla="*/ 1251038 h 1948191"/>
                <a:gd name="connsiteX634" fmla="*/ 232613 w 1387532"/>
                <a:gd name="connsiteY634" fmla="*/ 1241196 h 1948191"/>
                <a:gd name="connsiteX635" fmla="*/ 226765 w 1387532"/>
                <a:gd name="connsiteY635" fmla="*/ 1235307 h 1948191"/>
                <a:gd name="connsiteX636" fmla="*/ 219504 w 1387532"/>
                <a:gd name="connsiteY636" fmla="*/ 1237646 h 1948191"/>
                <a:gd name="connsiteX637" fmla="*/ 219746 w 1387532"/>
                <a:gd name="connsiteY637" fmla="*/ 1241398 h 1948191"/>
                <a:gd name="connsiteX638" fmla="*/ 223740 w 1387532"/>
                <a:gd name="connsiteY638" fmla="*/ 1247045 h 1948191"/>
                <a:gd name="connsiteX639" fmla="*/ 225393 w 1387532"/>
                <a:gd name="connsiteY639" fmla="*/ 1251965 h 1948191"/>
                <a:gd name="connsiteX640" fmla="*/ 220472 w 1387532"/>
                <a:gd name="connsiteY640" fmla="*/ 1251965 h 1948191"/>
                <a:gd name="connsiteX641" fmla="*/ 209421 w 1387532"/>
                <a:gd name="connsiteY641" fmla="*/ 1254063 h 1948191"/>
                <a:gd name="connsiteX642" fmla="*/ 200022 w 1387532"/>
                <a:gd name="connsiteY642" fmla="*/ 1251239 h 1948191"/>
                <a:gd name="connsiteX643" fmla="*/ 193690 w 1387532"/>
                <a:gd name="connsiteY643" fmla="*/ 1255475 h 1948191"/>
                <a:gd name="connsiteX644" fmla="*/ 183606 w 1387532"/>
                <a:gd name="connsiteY644" fmla="*/ 1255233 h 1948191"/>
                <a:gd name="connsiteX645" fmla="*/ 177273 w 1387532"/>
                <a:gd name="connsiteY645" fmla="*/ 1244423 h 1948191"/>
                <a:gd name="connsiteX646" fmla="*/ 170699 w 1387532"/>
                <a:gd name="connsiteY646" fmla="*/ 1243939 h 1948191"/>
                <a:gd name="connsiteX647" fmla="*/ 151459 w 1387532"/>
                <a:gd name="connsiteY647" fmla="*/ 1250271 h 1948191"/>
                <a:gd name="connsiteX648" fmla="*/ 151701 w 1387532"/>
                <a:gd name="connsiteY648" fmla="*/ 1259911 h 1948191"/>
                <a:gd name="connsiteX649" fmla="*/ 161099 w 1387532"/>
                <a:gd name="connsiteY649" fmla="*/ 1268584 h 1948191"/>
                <a:gd name="connsiteX650" fmla="*/ 153355 w 1387532"/>
                <a:gd name="connsiteY650" fmla="*/ 1273061 h 1948191"/>
                <a:gd name="connsiteX651" fmla="*/ 152185 w 1387532"/>
                <a:gd name="connsiteY651" fmla="*/ 1281531 h 1948191"/>
                <a:gd name="connsiteX652" fmla="*/ 164406 w 1387532"/>
                <a:gd name="connsiteY652" fmla="*/ 1282015 h 1948191"/>
                <a:gd name="connsiteX653" fmla="*/ 175660 w 1387532"/>
                <a:gd name="connsiteY653" fmla="*/ 1283669 h 1948191"/>
                <a:gd name="connsiteX654" fmla="*/ 182719 w 1387532"/>
                <a:gd name="connsiteY654" fmla="*/ 1287904 h 1948191"/>
                <a:gd name="connsiteX655" fmla="*/ 189293 w 1387532"/>
                <a:gd name="connsiteY655" fmla="*/ 1291171 h 1948191"/>
                <a:gd name="connsiteX656" fmla="*/ 189051 w 1387532"/>
                <a:gd name="connsiteY656" fmla="*/ 1299843 h 1948191"/>
                <a:gd name="connsiteX657" fmla="*/ 192561 w 1387532"/>
                <a:gd name="connsiteY657" fmla="*/ 1306176 h 1948191"/>
                <a:gd name="connsiteX658" fmla="*/ 186228 w 1387532"/>
                <a:gd name="connsiteY658" fmla="*/ 1307830 h 1948191"/>
                <a:gd name="connsiteX659" fmla="*/ 174006 w 1387532"/>
                <a:gd name="connsiteY659" fmla="*/ 1302667 h 1948191"/>
                <a:gd name="connsiteX660" fmla="*/ 166746 w 1387532"/>
                <a:gd name="connsiteY660" fmla="*/ 1300569 h 1948191"/>
                <a:gd name="connsiteX661" fmla="*/ 159244 w 1387532"/>
                <a:gd name="connsiteY661" fmla="*/ 1300327 h 1948191"/>
                <a:gd name="connsiteX662" fmla="*/ 153153 w 1387532"/>
                <a:gd name="connsiteY662" fmla="*/ 1295648 h 1948191"/>
                <a:gd name="connsiteX663" fmla="*/ 144481 w 1387532"/>
                <a:gd name="connsiteY663" fmla="*/ 1296334 h 1948191"/>
                <a:gd name="connsiteX664" fmla="*/ 137906 w 1387532"/>
                <a:gd name="connsiteY664" fmla="*/ 1294438 h 1948191"/>
                <a:gd name="connsiteX665" fmla="*/ 130404 w 1387532"/>
                <a:gd name="connsiteY665" fmla="*/ 1296778 h 1948191"/>
                <a:gd name="connsiteX666" fmla="*/ 120764 w 1387532"/>
                <a:gd name="connsiteY666" fmla="*/ 1297706 h 1948191"/>
                <a:gd name="connsiteX667" fmla="*/ 110196 w 1387532"/>
                <a:gd name="connsiteY667" fmla="*/ 1297221 h 1948191"/>
                <a:gd name="connsiteX668" fmla="*/ 108784 w 1387532"/>
                <a:gd name="connsiteY668" fmla="*/ 1305894 h 1948191"/>
                <a:gd name="connsiteX669" fmla="*/ 117255 w 1387532"/>
                <a:gd name="connsiteY669" fmla="*/ 1307547 h 1948191"/>
                <a:gd name="connsiteX670" fmla="*/ 127822 w 1387532"/>
                <a:gd name="connsiteY670" fmla="*/ 1310855 h 1948191"/>
                <a:gd name="connsiteX671" fmla="*/ 133711 w 1387532"/>
                <a:gd name="connsiteY671" fmla="*/ 1317671 h 1948191"/>
                <a:gd name="connsiteX672" fmla="*/ 143351 w 1387532"/>
                <a:gd name="connsiteY672" fmla="*/ 1324488 h 1948191"/>
                <a:gd name="connsiteX673" fmla="*/ 126451 w 1387532"/>
                <a:gd name="connsiteY673" fmla="*/ 1323803 h 1948191"/>
                <a:gd name="connsiteX674" fmla="*/ 120118 w 1387532"/>
                <a:gd name="connsiteY674" fmla="*/ 1330135 h 1948191"/>
                <a:gd name="connsiteX675" fmla="*/ 113302 w 1387532"/>
                <a:gd name="connsiteY675" fmla="*/ 1331789 h 1948191"/>
                <a:gd name="connsiteX676" fmla="*/ 111648 w 1387532"/>
                <a:gd name="connsiteY676" fmla="*/ 1338121 h 1948191"/>
                <a:gd name="connsiteX677" fmla="*/ 108825 w 1387532"/>
                <a:gd name="connsiteY677" fmla="*/ 1332959 h 1948191"/>
                <a:gd name="connsiteX678" fmla="*/ 84422 w 1387532"/>
                <a:gd name="connsiteY678" fmla="*/ 1339049 h 1948191"/>
                <a:gd name="connsiteX679" fmla="*/ 83494 w 1387532"/>
                <a:gd name="connsiteY679" fmla="*/ 1346794 h 1948191"/>
                <a:gd name="connsiteX680" fmla="*/ 84422 w 1387532"/>
                <a:gd name="connsiteY680" fmla="*/ 1352440 h 1948191"/>
                <a:gd name="connsiteX681" fmla="*/ 86075 w 1387532"/>
                <a:gd name="connsiteY681" fmla="*/ 1356676 h 1948191"/>
                <a:gd name="connsiteX682" fmla="*/ 86318 w 1387532"/>
                <a:gd name="connsiteY682" fmla="*/ 1363250 h 1948191"/>
                <a:gd name="connsiteX683" fmla="*/ 82566 w 1387532"/>
                <a:gd name="connsiteY683" fmla="*/ 1362766 h 1948191"/>
                <a:gd name="connsiteX684" fmla="*/ 81397 w 1387532"/>
                <a:gd name="connsiteY684" fmla="*/ 1361839 h 1948191"/>
                <a:gd name="connsiteX685" fmla="*/ 82082 w 1387532"/>
                <a:gd name="connsiteY685" fmla="*/ 1355990 h 1948191"/>
                <a:gd name="connsiteX686" fmla="*/ 79501 w 1387532"/>
                <a:gd name="connsiteY686" fmla="*/ 1353409 h 1948191"/>
                <a:gd name="connsiteX687" fmla="*/ 70345 w 1387532"/>
                <a:gd name="connsiteY687" fmla="*/ 1353409 h 1948191"/>
                <a:gd name="connsiteX688" fmla="*/ 64940 w 1387532"/>
                <a:gd name="connsiteY688" fmla="*/ 1356232 h 1948191"/>
                <a:gd name="connsiteX689" fmla="*/ 61431 w 1387532"/>
                <a:gd name="connsiteY689" fmla="*/ 1358128 h 1948191"/>
                <a:gd name="connsiteX690" fmla="*/ 58163 w 1387532"/>
                <a:gd name="connsiteY690" fmla="*/ 1355546 h 1948191"/>
                <a:gd name="connsiteX691" fmla="*/ 54896 w 1387532"/>
                <a:gd name="connsiteY691" fmla="*/ 1353893 h 1948191"/>
                <a:gd name="connsiteX692" fmla="*/ 48322 w 1387532"/>
                <a:gd name="connsiteY692" fmla="*/ 1355062 h 1948191"/>
                <a:gd name="connsiteX693" fmla="*/ 46668 w 1387532"/>
                <a:gd name="connsiteY693" fmla="*/ 1359539 h 1948191"/>
                <a:gd name="connsiteX694" fmla="*/ 41263 w 1387532"/>
                <a:gd name="connsiteY694" fmla="*/ 1364460 h 1948191"/>
                <a:gd name="connsiteX695" fmla="*/ 37028 w 1387532"/>
                <a:gd name="connsiteY695" fmla="*/ 1359297 h 1948191"/>
                <a:gd name="connsiteX696" fmla="*/ 31381 w 1387532"/>
                <a:gd name="connsiteY696" fmla="*/ 1352037 h 1948191"/>
                <a:gd name="connsiteX697" fmla="*/ 26218 w 1387532"/>
                <a:gd name="connsiteY697" fmla="*/ 1351351 h 1948191"/>
                <a:gd name="connsiteX698" fmla="*/ 23395 w 1387532"/>
                <a:gd name="connsiteY698" fmla="*/ 1358168 h 1948191"/>
                <a:gd name="connsiteX699" fmla="*/ 38883 w 1387532"/>
                <a:gd name="connsiteY699" fmla="*/ 1374383 h 1948191"/>
                <a:gd name="connsiteX700" fmla="*/ 36786 w 1387532"/>
                <a:gd name="connsiteY700" fmla="*/ 1375553 h 1948191"/>
                <a:gd name="connsiteX701" fmla="*/ 33962 w 1387532"/>
                <a:gd name="connsiteY701" fmla="*/ 1380957 h 1948191"/>
                <a:gd name="connsiteX702" fmla="*/ 28073 w 1387532"/>
                <a:gd name="connsiteY702" fmla="*/ 1382611 h 1948191"/>
                <a:gd name="connsiteX703" fmla="*/ 23395 w 1387532"/>
                <a:gd name="connsiteY703" fmla="*/ 1382369 h 1948191"/>
                <a:gd name="connsiteX704" fmla="*/ 17505 w 1387532"/>
                <a:gd name="connsiteY704" fmla="*/ 1380272 h 1948191"/>
                <a:gd name="connsiteX705" fmla="*/ 17263 w 1387532"/>
                <a:gd name="connsiteY705" fmla="*/ 1383781 h 1948191"/>
                <a:gd name="connsiteX706" fmla="*/ 20087 w 1387532"/>
                <a:gd name="connsiteY706" fmla="*/ 1388460 h 1948191"/>
                <a:gd name="connsiteX707" fmla="*/ 24564 w 1387532"/>
                <a:gd name="connsiteY707" fmla="*/ 1390799 h 1948191"/>
                <a:gd name="connsiteX708" fmla="*/ 32551 w 1387532"/>
                <a:gd name="connsiteY708" fmla="*/ 1390799 h 1948191"/>
                <a:gd name="connsiteX709" fmla="*/ 39609 w 1387532"/>
                <a:gd name="connsiteY709" fmla="*/ 1391041 h 1948191"/>
                <a:gd name="connsiteX710" fmla="*/ 43360 w 1387532"/>
                <a:gd name="connsiteY710" fmla="*/ 1391727 h 1948191"/>
                <a:gd name="connsiteX711" fmla="*/ 52517 w 1387532"/>
                <a:gd name="connsiteY711" fmla="*/ 1393139 h 1948191"/>
                <a:gd name="connsiteX712" fmla="*/ 61673 w 1387532"/>
                <a:gd name="connsiteY712" fmla="*/ 1393139 h 1948191"/>
                <a:gd name="connsiteX713" fmla="*/ 68731 w 1387532"/>
                <a:gd name="connsiteY713" fmla="*/ 1395034 h 1948191"/>
                <a:gd name="connsiteX714" fmla="*/ 76718 w 1387532"/>
                <a:gd name="connsiteY714" fmla="*/ 1400681 h 1948191"/>
                <a:gd name="connsiteX715" fmla="*/ 87971 w 1387532"/>
                <a:gd name="connsiteY715" fmla="*/ 1404675 h 1948191"/>
                <a:gd name="connsiteX716" fmla="*/ 99951 w 1387532"/>
                <a:gd name="connsiteY716" fmla="*/ 1407014 h 1948191"/>
                <a:gd name="connsiteX717" fmla="*/ 95474 w 1387532"/>
                <a:gd name="connsiteY717" fmla="*/ 1408910 h 1948191"/>
                <a:gd name="connsiteX718" fmla="*/ 86075 w 1387532"/>
                <a:gd name="connsiteY718" fmla="*/ 1409596 h 1948191"/>
                <a:gd name="connsiteX719" fmla="*/ 76234 w 1387532"/>
                <a:gd name="connsiteY719" fmla="*/ 1406772 h 1948191"/>
                <a:gd name="connsiteX720" fmla="*/ 65908 w 1387532"/>
                <a:gd name="connsiteY720" fmla="*/ 1401851 h 1948191"/>
                <a:gd name="connsiteX721" fmla="*/ 56510 w 1387532"/>
                <a:gd name="connsiteY721" fmla="*/ 1396446 h 1948191"/>
                <a:gd name="connsiteX722" fmla="*/ 41021 w 1387532"/>
                <a:gd name="connsiteY722" fmla="*/ 1393865 h 1948191"/>
                <a:gd name="connsiteX723" fmla="*/ 24363 w 1387532"/>
                <a:gd name="connsiteY723" fmla="*/ 1410765 h 1948191"/>
                <a:gd name="connsiteX724" fmla="*/ 18030 w 1387532"/>
                <a:gd name="connsiteY724" fmla="*/ 1412661 h 1948191"/>
                <a:gd name="connsiteX725" fmla="*/ 10286 w 1387532"/>
                <a:gd name="connsiteY725" fmla="*/ 1416170 h 1948191"/>
                <a:gd name="connsiteX726" fmla="*/ 8390 w 1387532"/>
                <a:gd name="connsiteY726" fmla="*/ 1426012 h 1948191"/>
                <a:gd name="connsiteX727" fmla="*/ 12383 w 1387532"/>
                <a:gd name="connsiteY727" fmla="*/ 1429763 h 1948191"/>
                <a:gd name="connsiteX728" fmla="*/ 28356 w 1387532"/>
                <a:gd name="connsiteY728" fmla="*/ 1430933 h 1948191"/>
                <a:gd name="connsiteX729" fmla="*/ 33519 w 1387532"/>
                <a:gd name="connsiteY729" fmla="*/ 1434926 h 1948191"/>
                <a:gd name="connsiteX730" fmla="*/ 31179 w 1387532"/>
                <a:gd name="connsiteY730" fmla="*/ 1441017 h 1948191"/>
                <a:gd name="connsiteX731" fmla="*/ 24363 w 1387532"/>
                <a:gd name="connsiteY731" fmla="*/ 1442186 h 1948191"/>
                <a:gd name="connsiteX732" fmla="*/ 21781 w 1387532"/>
                <a:gd name="connsiteY732" fmla="*/ 1445938 h 1948191"/>
                <a:gd name="connsiteX733" fmla="*/ 24363 w 1387532"/>
                <a:gd name="connsiteY733" fmla="*/ 1449003 h 1948191"/>
                <a:gd name="connsiteX734" fmla="*/ 33761 w 1387532"/>
                <a:gd name="connsiteY734" fmla="*/ 1451343 h 1948191"/>
                <a:gd name="connsiteX735" fmla="*/ 37512 w 1387532"/>
                <a:gd name="connsiteY735" fmla="*/ 1454408 h 1948191"/>
                <a:gd name="connsiteX736" fmla="*/ 48322 w 1387532"/>
                <a:gd name="connsiteY736" fmla="*/ 1456747 h 1948191"/>
                <a:gd name="connsiteX737" fmla="*/ 34930 w 1387532"/>
                <a:gd name="connsiteY737" fmla="*/ 1456747 h 1948191"/>
                <a:gd name="connsiteX738" fmla="*/ 14037 w 1387532"/>
                <a:gd name="connsiteY738" fmla="*/ 1456505 h 1948191"/>
                <a:gd name="connsiteX739" fmla="*/ 10528 w 1387532"/>
                <a:gd name="connsiteY739" fmla="*/ 1466589 h 1948191"/>
                <a:gd name="connsiteX740" fmla="*/ 14037 w 1387532"/>
                <a:gd name="connsiteY740" fmla="*/ 1469856 h 1948191"/>
                <a:gd name="connsiteX741" fmla="*/ 24363 w 1387532"/>
                <a:gd name="connsiteY741" fmla="*/ 1468445 h 1948191"/>
                <a:gd name="connsiteX742" fmla="*/ 39166 w 1387532"/>
                <a:gd name="connsiteY742" fmla="*/ 1468445 h 1948191"/>
                <a:gd name="connsiteX743" fmla="*/ 49491 w 1387532"/>
                <a:gd name="connsiteY743" fmla="*/ 1470098 h 1948191"/>
                <a:gd name="connsiteX744" fmla="*/ 29082 w 1387532"/>
                <a:gd name="connsiteY744" fmla="*/ 1474334 h 1948191"/>
                <a:gd name="connsiteX745" fmla="*/ 23677 w 1387532"/>
                <a:gd name="connsiteY745" fmla="*/ 1472680 h 1948191"/>
                <a:gd name="connsiteX746" fmla="*/ 19200 w 1387532"/>
                <a:gd name="connsiteY746" fmla="*/ 1475503 h 1948191"/>
                <a:gd name="connsiteX747" fmla="*/ 12141 w 1387532"/>
                <a:gd name="connsiteY747" fmla="*/ 1477399 h 1948191"/>
                <a:gd name="connsiteX748" fmla="*/ 9075 w 1387532"/>
                <a:gd name="connsiteY748" fmla="*/ 1484216 h 1948191"/>
                <a:gd name="connsiteX749" fmla="*/ 10971 w 1387532"/>
                <a:gd name="connsiteY749" fmla="*/ 1488209 h 1948191"/>
                <a:gd name="connsiteX750" fmla="*/ 17062 w 1387532"/>
                <a:gd name="connsiteY750" fmla="*/ 1489379 h 1948191"/>
                <a:gd name="connsiteX751" fmla="*/ 19885 w 1387532"/>
                <a:gd name="connsiteY751" fmla="*/ 1495268 h 1948191"/>
                <a:gd name="connsiteX752" fmla="*/ 26944 w 1387532"/>
                <a:gd name="connsiteY752" fmla="*/ 1505835 h 1948191"/>
                <a:gd name="connsiteX753" fmla="*/ 31865 w 1387532"/>
                <a:gd name="connsiteY753" fmla="*/ 1510998 h 1948191"/>
                <a:gd name="connsiteX754" fmla="*/ 40335 w 1387532"/>
                <a:gd name="connsiteY754" fmla="*/ 1507731 h 1948191"/>
                <a:gd name="connsiteX755" fmla="*/ 54896 w 1387532"/>
                <a:gd name="connsiteY755" fmla="*/ 1500672 h 1948191"/>
                <a:gd name="connsiteX756" fmla="*/ 67562 w 1387532"/>
                <a:gd name="connsiteY756" fmla="*/ 1500188 h 1948191"/>
                <a:gd name="connsiteX757" fmla="*/ 85188 w 1387532"/>
                <a:gd name="connsiteY757" fmla="*/ 1500430 h 1948191"/>
                <a:gd name="connsiteX758" fmla="*/ 93416 w 1387532"/>
                <a:gd name="connsiteY758" fmla="*/ 1506763 h 1948191"/>
                <a:gd name="connsiteX759" fmla="*/ 103984 w 1387532"/>
                <a:gd name="connsiteY759" fmla="*/ 1508175 h 1948191"/>
                <a:gd name="connsiteX760" fmla="*/ 110317 w 1387532"/>
                <a:gd name="connsiteY760" fmla="*/ 1504424 h 1948191"/>
                <a:gd name="connsiteX761" fmla="*/ 112898 w 1387532"/>
                <a:gd name="connsiteY761" fmla="*/ 1495026 h 1948191"/>
                <a:gd name="connsiteX762" fmla="*/ 113584 w 1387532"/>
                <a:gd name="connsiteY762" fmla="*/ 1487765 h 1948191"/>
                <a:gd name="connsiteX763" fmla="*/ 117577 w 1387532"/>
                <a:gd name="connsiteY763" fmla="*/ 1489177 h 1948191"/>
                <a:gd name="connsiteX764" fmla="*/ 117335 w 1387532"/>
                <a:gd name="connsiteY764" fmla="*/ 1497849 h 1948191"/>
                <a:gd name="connsiteX765" fmla="*/ 123910 w 1387532"/>
                <a:gd name="connsiteY765" fmla="*/ 1500188 h 1948191"/>
                <a:gd name="connsiteX766" fmla="*/ 135647 w 1387532"/>
                <a:gd name="connsiteY766" fmla="*/ 1502770 h 1948191"/>
                <a:gd name="connsiteX767" fmla="*/ 134720 w 1387532"/>
                <a:gd name="connsiteY767" fmla="*/ 1508417 h 1948191"/>
                <a:gd name="connsiteX768" fmla="*/ 118989 w 1387532"/>
                <a:gd name="connsiteY768" fmla="*/ 1503940 h 1948191"/>
                <a:gd name="connsiteX769" fmla="*/ 111003 w 1387532"/>
                <a:gd name="connsiteY769" fmla="*/ 1509103 h 1948191"/>
                <a:gd name="connsiteX770" fmla="*/ 97369 w 1387532"/>
                <a:gd name="connsiteY770" fmla="*/ 1516363 h 1948191"/>
                <a:gd name="connsiteX771" fmla="*/ 84946 w 1387532"/>
                <a:gd name="connsiteY771" fmla="*/ 1507691 h 1948191"/>
                <a:gd name="connsiteX772" fmla="*/ 77444 w 1387532"/>
                <a:gd name="connsiteY772" fmla="*/ 1504867 h 1948191"/>
                <a:gd name="connsiteX773" fmla="*/ 39650 w 1387532"/>
                <a:gd name="connsiteY773" fmla="*/ 1511200 h 1948191"/>
                <a:gd name="connsiteX774" fmla="*/ 36382 w 1387532"/>
                <a:gd name="connsiteY774" fmla="*/ 1518944 h 1948191"/>
                <a:gd name="connsiteX775" fmla="*/ 28880 w 1387532"/>
                <a:gd name="connsiteY775" fmla="*/ 1515879 h 1948191"/>
                <a:gd name="connsiteX776" fmla="*/ 15973 w 1387532"/>
                <a:gd name="connsiteY776" fmla="*/ 1507892 h 1948191"/>
                <a:gd name="connsiteX777" fmla="*/ 9156 w 1387532"/>
                <a:gd name="connsiteY777" fmla="*/ 1507892 h 1948191"/>
                <a:gd name="connsiteX778" fmla="*/ 5647 w 1387532"/>
                <a:gd name="connsiteY778" fmla="*/ 1518944 h 1948191"/>
                <a:gd name="connsiteX779" fmla="*/ 9882 w 1387532"/>
                <a:gd name="connsiteY779" fmla="*/ 1528786 h 1948191"/>
                <a:gd name="connsiteX780" fmla="*/ 9398 w 1387532"/>
                <a:gd name="connsiteY780" fmla="*/ 1536289 h 1948191"/>
                <a:gd name="connsiteX781" fmla="*/ 13391 w 1387532"/>
                <a:gd name="connsiteY781" fmla="*/ 1542621 h 1948191"/>
                <a:gd name="connsiteX782" fmla="*/ 17626 w 1387532"/>
                <a:gd name="connsiteY782" fmla="*/ 1547542 h 1948191"/>
                <a:gd name="connsiteX783" fmla="*/ 26541 w 1387532"/>
                <a:gd name="connsiteY783" fmla="*/ 1557868 h 1948191"/>
                <a:gd name="connsiteX784" fmla="*/ 29606 w 1387532"/>
                <a:gd name="connsiteY784" fmla="*/ 1567024 h 1948191"/>
                <a:gd name="connsiteX785" fmla="*/ 27025 w 1387532"/>
                <a:gd name="connsiteY785" fmla="*/ 1586264 h 1948191"/>
                <a:gd name="connsiteX786" fmla="*/ 21378 w 1387532"/>
                <a:gd name="connsiteY786" fmla="*/ 1587676 h 1948191"/>
                <a:gd name="connsiteX787" fmla="*/ 15287 w 1387532"/>
                <a:gd name="connsiteY787" fmla="*/ 1593322 h 1948191"/>
                <a:gd name="connsiteX788" fmla="*/ 14359 w 1387532"/>
                <a:gd name="connsiteY788" fmla="*/ 1603648 h 1948191"/>
                <a:gd name="connsiteX789" fmla="*/ 10850 w 1387532"/>
                <a:gd name="connsiteY789" fmla="*/ 1608569 h 1948191"/>
                <a:gd name="connsiteX790" fmla="*/ 10850 w 1387532"/>
                <a:gd name="connsiteY790" fmla="*/ 1617725 h 1948191"/>
                <a:gd name="connsiteX791" fmla="*/ 16739 w 1387532"/>
                <a:gd name="connsiteY791" fmla="*/ 1625954 h 1948191"/>
                <a:gd name="connsiteX792" fmla="*/ 20490 w 1387532"/>
                <a:gd name="connsiteY792" fmla="*/ 1638175 h 1948191"/>
                <a:gd name="connsiteX793" fmla="*/ 24484 w 1387532"/>
                <a:gd name="connsiteY793" fmla="*/ 1640071 h 1948191"/>
                <a:gd name="connsiteX794" fmla="*/ 37875 w 1387532"/>
                <a:gd name="connsiteY794" fmla="*/ 1623856 h 1948191"/>
                <a:gd name="connsiteX795" fmla="*/ 44208 w 1387532"/>
                <a:gd name="connsiteY795" fmla="*/ 1612804 h 1948191"/>
                <a:gd name="connsiteX796" fmla="*/ 42312 w 1387532"/>
                <a:gd name="connsiteY796" fmla="*/ 1621275 h 1948191"/>
                <a:gd name="connsiteX797" fmla="*/ 46063 w 1387532"/>
                <a:gd name="connsiteY797" fmla="*/ 1629019 h 1948191"/>
                <a:gd name="connsiteX798" fmla="*/ 49814 w 1387532"/>
                <a:gd name="connsiteY798" fmla="*/ 1634182 h 1948191"/>
                <a:gd name="connsiteX799" fmla="*/ 47475 w 1387532"/>
                <a:gd name="connsiteY799" fmla="*/ 1640273 h 1948191"/>
                <a:gd name="connsiteX800" fmla="*/ 49572 w 1387532"/>
                <a:gd name="connsiteY800" fmla="*/ 1648743 h 1948191"/>
                <a:gd name="connsiteX801" fmla="*/ 53323 w 1387532"/>
                <a:gd name="connsiteY801" fmla="*/ 1649913 h 1948191"/>
                <a:gd name="connsiteX802" fmla="*/ 56389 w 1387532"/>
                <a:gd name="connsiteY802" fmla="*/ 1648501 h 1948191"/>
                <a:gd name="connsiteX803" fmla="*/ 64859 w 1387532"/>
                <a:gd name="connsiteY803" fmla="*/ 1630189 h 1948191"/>
                <a:gd name="connsiteX804" fmla="*/ 75911 w 1387532"/>
                <a:gd name="connsiteY804" fmla="*/ 1625712 h 1948191"/>
                <a:gd name="connsiteX805" fmla="*/ 78492 w 1387532"/>
                <a:gd name="connsiteY805" fmla="*/ 1612078 h 1948191"/>
                <a:gd name="connsiteX806" fmla="*/ 84583 w 1387532"/>
                <a:gd name="connsiteY806" fmla="*/ 1605746 h 1948191"/>
                <a:gd name="connsiteX807" fmla="*/ 87850 w 1387532"/>
                <a:gd name="connsiteY807" fmla="*/ 1609739 h 1948191"/>
                <a:gd name="connsiteX808" fmla="*/ 99346 w 1387532"/>
                <a:gd name="connsiteY808" fmla="*/ 1604576 h 1948191"/>
                <a:gd name="connsiteX809" fmla="*/ 107332 w 1387532"/>
                <a:gd name="connsiteY809" fmla="*/ 1604818 h 1948191"/>
                <a:gd name="connsiteX810" fmla="*/ 74217 w 1387532"/>
                <a:gd name="connsiteY810" fmla="*/ 1634384 h 1948191"/>
                <a:gd name="connsiteX811" fmla="*/ 76314 w 1387532"/>
                <a:gd name="connsiteY811" fmla="*/ 1641886 h 1948191"/>
                <a:gd name="connsiteX812" fmla="*/ 82203 w 1387532"/>
                <a:gd name="connsiteY812" fmla="*/ 1647735 h 1948191"/>
                <a:gd name="connsiteX813" fmla="*/ 66957 w 1387532"/>
                <a:gd name="connsiteY813" fmla="*/ 1655237 h 1948191"/>
                <a:gd name="connsiteX814" fmla="*/ 64133 w 1387532"/>
                <a:gd name="connsiteY814" fmla="*/ 1668628 h 1948191"/>
                <a:gd name="connsiteX815" fmla="*/ 49814 w 1387532"/>
                <a:gd name="connsiteY815" fmla="*/ 1671452 h 1948191"/>
                <a:gd name="connsiteX816" fmla="*/ 46063 w 1387532"/>
                <a:gd name="connsiteY816" fmla="*/ 1674961 h 1948191"/>
                <a:gd name="connsiteX817" fmla="*/ 44893 w 1387532"/>
                <a:gd name="connsiteY817" fmla="*/ 1686457 h 1948191"/>
                <a:gd name="connsiteX818" fmla="*/ 51710 w 1387532"/>
                <a:gd name="connsiteY818" fmla="*/ 1692346 h 1948191"/>
                <a:gd name="connsiteX819" fmla="*/ 57800 w 1387532"/>
                <a:gd name="connsiteY819" fmla="*/ 1693515 h 1948191"/>
                <a:gd name="connsiteX820" fmla="*/ 62479 w 1387532"/>
                <a:gd name="connsiteY820" fmla="*/ 1695169 h 1948191"/>
                <a:gd name="connsiteX821" fmla="*/ 70224 w 1387532"/>
                <a:gd name="connsiteY821" fmla="*/ 1694685 h 1948191"/>
                <a:gd name="connsiteX822" fmla="*/ 61068 w 1387532"/>
                <a:gd name="connsiteY822" fmla="*/ 1699848 h 1948191"/>
                <a:gd name="connsiteX823" fmla="*/ 54493 w 1387532"/>
                <a:gd name="connsiteY823" fmla="*/ 1699848 h 1948191"/>
                <a:gd name="connsiteX824" fmla="*/ 50500 w 1387532"/>
                <a:gd name="connsiteY824" fmla="*/ 1705737 h 1948191"/>
                <a:gd name="connsiteX825" fmla="*/ 47676 w 1387532"/>
                <a:gd name="connsiteY825" fmla="*/ 1712997 h 1948191"/>
                <a:gd name="connsiteX826" fmla="*/ 42755 w 1387532"/>
                <a:gd name="connsiteY826" fmla="*/ 1714651 h 1948191"/>
                <a:gd name="connsiteX827" fmla="*/ 41344 w 1387532"/>
                <a:gd name="connsiteY827" fmla="*/ 1709488 h 1948191"/>
                <a:gd name="connsiteX828" fmla="*/ 36665 w 1387532"/>
                <a:gd name="connsiteY828" fmla="*/ 1709004 h 1948191"/>
                <a:gd name="connsiteX829" fmla="*/ 29404 w 1387532"/>
                <a:gd name="connsiteY829" fmla="*/ 1710174 h 1948191"/>
                <a:gd name="connsiteX830" fmla="*/ 27751 w 1387532"/>
                <a:gd name="connsiteY830" fmla="*/ 1722597 h 1948191"/>
                <a:gd name="connsiteX831" fmla="*/ 25855 w 1387532"/>
                <a:gd name="connsiteY831" fmla="*/ 1726348 h 1948191"/>
                <a:gd name="connsiteX832" fmla="*/ 22790 w 1387532"/>
                <a:gd name="connsiteY832" fmla="*/ 1728446 h 1948191"/>
                <a:gd name="connsiteX833" fmla="*/ 25129 w 1387532"/>
                <a:gd name="connsiteY833" fmla="*/ 1718120 h 1948191"/>
                <a:gd name="connsiteX834" fmla="*/ 22547 w 1387532"/>
                <a:gd name="connsiteY834" fmla="*/ 1712029 h 1948191"/>
                <a:gd name="connsiteX835" fmla="*/ 15489 w 1387532"/>
                <a:gd name="connsiteY835" fmla="*/ 1710617 h 1948191"/>
                <a:gd name="connsiteX836" fmla="*/ 11738 w 1387532"/>
                <a:gd name="connsiteY836" fmla="*/ 1714369 h 1948191"/>
                <a:gd name="connsiteX837" fmla="*/ 4921 w 1387532"/>
                <a:gd name="connsiteY837" fmla="*/ 1727276 h 1948191"/>
                <a:gd name="connsiteX838" fmla="*/ 3267 w 1387532"/>
                <a:gd name="connsiteY838" fmla="*/ 1737360 h 1948191"/>
                <a:gd name="connsiteX839" fmla="*/ 3025 w 1387532"/>
                <a:gd name="connsiteY839" fmla="*/ 1743934 h 1948191"/>
                <a:gd name="connsiteX840" fmla="*/ 11012 w 1387532"/>
                <a:gd name="connsiteY840" fmla="*/ 1749581 h 1948191"/>
                <a:gd name="connsiteX841" fmla="*/ 17102 w 1387532"/>
                <a:gd name="connsiteY841" fmla="*/ 1752163 h 1948191"/>
                <a:gd name="connsiteX842" fmla="*/ 19926 w 1387532"/>
                <a:gd name="connsiteY842" fmla="*/ 1759907 h 1948191"/>
                <a:gd name="connsiteX843" fmla="*/ 24161 w 1387532"/>
                <a:gd name="connsiteY843" fmla="*/ 1761077 h 1948191"/>
                <a:gd name="connsiteX844" fmla="*/ 27428 w 1387532"/>
                <a:gd name="connsiteY844" fmla="*/ 1757084 h 1948191"/>
                <a:gd name="connsiteX845" fmla="*/ 30937 w 1387532"/>
                <a:gd name="connsiteY845" fmla="*/ 1754744 h 1948191"/>
                <a:gd name="connsiteX846" fmla="*/ 35414 w 1387532"/>
                <a:gd name="connsiteY846" fmla="*/ 1755228 h 1948191"/>
                <a:gd name="connsiteX847" fmla="*/ 43401 w 1387532"/>
                <a:gd name="connsiteY847" fmla="*/ 1750307 h 1948191"/>
                <a:gd name="connsiteX848" fmla="*/ 42715 w 1387532"/>
                <a:gd name="connsiteY848" fmla="*/ 1746798 h 1948191"/>
                <a:gd name="connsiteX849" fmla="*/ 35656 w 1387532"/>
                <a:gd name="connsiteY849" fmla="*/ 1746556 h 1948191"/>
                <a:gd name="connsiteX850" fmla="*/ 36342 w 1387532"/>
                <a:gd name="connsiteY850" fmla="*/ 1742321 h 1948191"/>
                <a:gd name="connsiteX851" fmla="*/ 39408 w 1387532"/>
                <a:gd name="connsiteY851" fmla="*/ 1740425 h 1948191"/>
                <a:gd name="connsiteX852" fmla="*/ 44329 w 1387532"/>
                <a:gd name="connsiteY852" fmla="*/ 1736674 h 1948191"/>
                <a:gd name="connsiteX853" fmla="*/ 47394 w 1387532"/>
                <a:gd name="connsiteY853" fmla="*/ 1731269 h 1948191"/>
                <a:gd name="connsiteX854" fmla="*/ 52799 w 1387532"/>
                <a:gd name="connsiteY854" fmla="*/ 1734093 h 1948191"/>
                <a:gd name="connsiteX855" fmla="*/ 57720 w 1387532"/>
                <a:gd name="connsiteY855" fmla="*/ 1737360 h 1948191"/>
                <a:gd name="connsiteX856" fmla="*/ 67562 w 1387532"/>
                <a:gd name="connsiteY856" fmla="*/ 1736674 h 1948191"/>
                <a:gd name="connsiteX857" fmla="*/ 75790 w 1387532"/>
                <a:gd name="connsiteY857" fmla="*/ 1734093 h 1948191"/>
                <a:gd name="connsiteX858" fmla="*/ 79057 w 1387532"/>
                <a:gd name="connsiteY858" fmla="*/ 1728204 h 1948191"/>
                <a:gd name="connsiteX859" fmla="*/ 82123 w 1387532"/>
                <a:gd name="connsiteY859" fmla="*/ 1722557 h 1948191"/>
                <a:gd name="connsiteX860" fmla="*/ 83534 w 1387532"/>
                <a:gd name="connsiteY860" fmla="*/ 1723968 h 1948191"/>
                <a:gd name="connsiteX861" fmla="*/ 87528 w 1387532"/>
                <a:gd name="connsiteY861" fmla="*/ 1726066 h 1948191"/>
                <a:gd name="connsiteX862" fmla="*/ 94344 w 1387532"/>
                <a:gd name="connsiteY862" fmla="*/ 1727236 h 1948191"/>
                <a:gd name="connsiteX863" fmla="*/ 95514 w 1387532"/>
                <a:gd name="connsiteY863" fmla="*/ 1729131 h 1948191"/>
                <a:gd name="connsiteX864" fmla="*/ 88697 w 1387532"/>
                <a:gd name="connsiteY864" fmla="*/ 1730301 h 1948191"/>
                <a:gd name="connsiteX865" fmla="*/ 61229 w 1387532"/>
                <a:gd name="connsiteY865" fmla="*/ 1752848 h 1948191"/>
                <a:gd name="connsiteX866" fmla="*/ 65464 w 1387532"/>
                <a:gd name="connsiteY866" fmla="*/ 1758737 h 1948191"/>
                <a:gd name="connsiteX867" fmla="*/ 73693 w 1387532"/>
                <a:gd name="connsiteY867" fmla="*/ 1758979 h 1948191"/>
                <a:gd name="connsiteX868" fmla="*/ 78170 w 1387532"/>
                <a:gd name="connsiteY868" fmla="*/ 1765312 h 1948191"/>
                <a:gd name="connsiteX869" fmla="*/ 61269 w 1387532"/>
                <a:gd name="connsiteY869" fmla="*/ 1775396 h 1948191"/>
                <a:gd name="connsiteX870" fmla="*/ 60342 w 1387532"/>
                <a:gd name="connsiteY870" fmla="*/ 1783382 h 1948191"/>
                <a:gd name="connsiteX871" fmla="*/ 54251 w 1387532"/>
                <a:gd name="connsiteY871" fmla="*/ 1787859 h 1948191"/>
                <a:gd name="connsiteX872" fmla="*/ 47434 w 1387532"/>
                <a:gd name="connsiteY872" fmla="*/ 1790199 h 1948191"/>
                <a:gd name="connsiteX873" fmla="*/ 47918 w 1387532"/>
                <a:gd name="connsiteY873" fmla="*/ 1798427 h 1948191"/>
                <a:gd name="connsiteX874" fmla="*/ 52839 w 1387532"/>
                <a:gd name="connsiteY874" fmla="*/ 1801936 h 1948191"/>
                <a:gd name="connsiteX875" fmla="*/ 55663 w 1387532"/>
                <a:gd name="connsiteY875" fmla="*/ 1806172 h 1948191"/>
                <a:gd name="connsiteX876" fmla="*/ 55663 w 1387532"/>
                <a:gd name="connsiteY876" fmla="*/ 1811818 h 1948191"/>
                <a:gd name="connsiteX877" fmla="*/ 58486 w 1387532"/>
                <a:gd name="connsiteY877" fmla="*/ 1813472 h 1948191"/>
                <a:gd name="connsiteX878" fmla="*/ 63165 w 1387532"/>
                <a:gd name="connsiteY878" fmla="*/ 1816981 h 1948191"/>
                <a:gd name="connsiteX879" fmla="*/ 62923 w 1387532"/>
                <a:gd name="connsiteY879" fmla="*/ 1823072 h 1948191"/>
                <a:gd name="connsiteX880" fmla="*/ 60342 w 1387532"/>
                <a:gd name="connsiteY880" fmla="*/ 1819079 h 1948191"/>
                <a:gd name="connsiteX881" fmla="*/ 56590 w 1387532"/>
                <a:gd name="connsiteY881" fmla="*/ 1815812 h 1948191"/>
                <a:gd name="connsiteX882" fmla="*/ 45781 w 1387532"/>
                <a:gd name="connsiteY882" fmla="*/ 1809479 h 1948191"/>
                <a:gd name="connsiteX883" fmla="*/ 43441 w 1387532"/>
                <a:gd name="connsiteY883" fmla="*/ 1809721 h 1948191"/>
                <a:gd name="connsiteX884" fmla="*/ 40618 w 1387532"/>
                <a:gd name="connsiteY884" fmla="*/ 1812060 h 1948191"/>
                <a:gd name="connsiteX885" fmla="*/ 37108 w 1387532"/>
                <a:gd name="connsiteY885" fmla="*/ 1813956 h 1948191"/>
                <a:gd name="connsiteX886" fmla="*/ 35011 w 1387532"/>
                <a:gd name="connsiteY886" fmla="*/ 1809721 h 1948191"/>
                <a:gd name="connsiteX887" fmla="*/ 32914 w 1387532"/>
                <a:gd name="connsiteY887" fmla="*/ 1804074 h 1948191"/>
                <a:gd name="connsiteX888" fmla="*/ 29162 w 1387532"/>
                <a:gd name="connsiteY888" fmla="*/ 1803832 h 1948191"/>
                <a:gd name="connsiteX889" fmla="*/ 27751 w 1387532"/>
                <a:gd name="connsiteY889" fmla="*/ 1807825 h 1948191"/>
                <a:gd name="connsiteX890" fmla="*/ 26339 w 1387532"/>
                <a:gd name="connsiteY890" fmla="*/ 1814158 h 1948191"/>
                <a:gd name="connsiteX891" fmla="*/ 22346 w 1387532"/>
                <a:gd name="connsiteY891" fmla="*/ 1816981 h 1948191"/>
                <a:gd name="connsiteX892" fmla="*/ 21418 w 1387532"/>
                <a:gd name="connsiteY892" fmla="*/ 1826823 h 1948191"/>
                <a:gd name="connsiteX893" fmla="*/ 16013 w 1387532"/>
                <a:gd name="connsiteY893" fmla="*/ 1838561 h 1948191"/>
                <a:gd name="connsiteX894" fmla="*/ 22104 w 1387532"/>
                <a:gd name="connsiteY894" fmla="*/ 1858043 h 1948191"/>
                <a:gd name="connsiteX895" fmla="*/ 26783 w 1387532"/>
                <a:gd name="connsiteY895" fmla="*/ 1864133 h 1948191"/>
                <a:gd name="connsiteX896" fmla="*/ 35939 w 1387532"/>
                <a:gd name="connsiteY896" fmla="*/ 1873975 h 1948191"/>
                <a:gd name="connsiteX897" fmla="*/ 46991 w 1387532"/>
                <a:gd name="connsiteY897" fmla="*/ 1878896 h 1948191"/>
                <a:gd name="connsiteX898" fmla="*/ 52154 w 1387532"/>
                <a:gd name="connsiteY898" fmla="*/ 1890149 h 1948191"/>
                <a:gd name="connsiteX899" fmla="*/ 76556 w 1387532"/>
                <a:gd name="connsiteY899" fmla="*/ 1906808 h 1948191"/>
                <a:gd name="connsiteX900" fmla="*/ 98620 w 1387532"/>
                <a:gd name="connsiteY900" fmla="*/ 1910317 h 1948191"/>
                <a:gd name="connsiteX901" fmla="*/ 103097 w 1387532"/>
                <a:gd name="connsiteY901" fmla="*/ 1913141 h 1948191"/>
                <a:gd name="connsiteX902" fmla="*/ 104751 w 1387532"/>
                <a:gd name="connsiteY902" fmla="*/ 1917134 h 1948191"/>
                <a:gd name="connsiteX903" fmla="*/ 101927 w 1387532"/>
                <a:gd name="connsiteY903" fmla="*/ 1922055 h 1948191"/>
                <a:gd name="connsiteX904" fmla="*/ 103097 w 1387532"/>
                <a:gd name="connsiteY904" fmla="*/ 1923224 h 1948191"/>
                <a:gd name="connsiteX905" fmla="*/ 107776 w 1387532"/>
                <a:gd name="connsiteY905" fmla="*/ 1926976 h 1948191"/>
                <a:gd name="connsiteX906" fmla="*/ 112939 w 1387532"/>
                <a:gd name="connsiteY906" fmla="*/ 1927661 h 1948191"/>
                <a:gd name="connsiteX907" fmla="*/ 114108 w 1387532"/>
                <a:gd name="connsiteY907" fmla="*/ 1934478 h 1948191"/>
                <a:gd name="connsiteX908" fmla="*/ 131493 w 1387532"/>
                <a:gd name="connsiteY908" fmla="*/ 1942464 h 1948191"/>
                <a:gd name="connsiteX909" fmla="*/ 136898 w 1387532"/>
                <a:gd name="connsiteY909" fmla="*/ 1945732 h 1948191"/>
                <a:gd name="connsiteX910" fmla="*/ 145812 w 1387532"/>
                <a:gd name="connsiteY910" fmla="*/ 1947385 h 1948191"/>
                <a:gd name="connsiteX911" fmla="*/ 171869 w 1387532"/>
                <a:gd name="connsiteY911" fmla="*/ 1944562 h 1948191"/>
                <a:gd name="connsiteX912" fmla="*/ 194416 w 1387532"/>
                <a:gd name="connsiteY912" fmla="*/ 1941053 h 1948191"/>
                <a:gd name="connsiteX913" fmla="*/ 204056 w 1387532"/>
                <a:gd name="connsiteY913" fmla="*/ 1928629 h 1948191"/>
                <a:gd name="connsiteX914" fmla="*/ 205952 w 1387532"/>
                <a:gd name="connsiteY914" fmla="*/ 1935446 h 1948191"/>
                <a:gd name="connsiteX915" fmla="*/ 209945 w 1387532"/>
                <a:gd name="connsiteY915" fmla="*/ 1936374 h 1948191"/>
                <a:gd name="connsiteX916" fmla="*/ 218859 w 1387532"/>
                <a:gd name="connsiteY916" fmla="*/ 1930727 h 1948191"/>
                <a:gd name="connsiteX917" fmla="*/ 224022 w 1387532"/>
                <a:gd name="connsiteY917" fmla="*/ 1920885 h 1948191"/>
                <a:gd name="connsiteX918" fmla="*/ 233178 w 1387532"/>
                <a:gd name="connsiteY918" fmla="*/ 1916650 h 1948191"/>
                <a:gd name="connsiteX919" fmla="*/ 251974 w 1387532"/>
                <a:gd name="connsiteY919" fmla="*/ 1900919 h 1948191"/>
                <a:gd name="connsiteX920" fmla="*/ 255483 w 1387532"/>
                <a:gd name="connsiteY920" fmla="*/ 1890593 h 1948191"/>
                <a:gd name="connsiteX921" fmla="*/ 261332 w 1387532"/>
                <a:gd name="connsiteY921" fmla="*/ 1886116 h 1948191"/>
                <a:gd name="connsiteX922" fmla="*/ 271900 w 1387532"/>
                <a:gd name="connsiteY922" fmla="*/ 1872039 h 1948191"/>
                <a:gd name="connsiteX923" fmla="*/ 278959 w 1387532"/>
                <a:gd name="connsiteY923" fmla="*/ 1868973 h 1948191"/>
                <a:gd name="connsiteX924" fmla="*/ 286703 w 1387532"/>
                <a:gd name="connsiteY924" fmla="*/ 1859575 h 1948191"/>
                <a:gd name="connsiteX925" fmla="*/ 289284 w 1387532"/>
                <a:gd name="connsiteY925" fmla="*/ 1852517 h 1948191"/>
                <a:gd name="connsiteX926" fmla="*/ 297513 w 1387532"/>
                <a:gd name="connsiteY926" fmla="*/ 1848040 h 1948191"/>
                <a:gd name="connsiteX927" fmla="*/ 302434 w 1387532"/>
                <a:gd name="connsiteY927" fmla="*/ 1843361 h 1948191"/>
                <a:gd name="connsiteX928" fmla="*/ 308323 w 1387532"/>
                <a:gd name="connsiteY928" fmla="*/ 1836100 h 1948191"/>
                <a:gd name="connsiteX929" fmla="*/ 300820 w 1387532"/>
                <a:gd name="connsiteY929" fmla="*/ 1834447 h 1948191"/>
                <a:gd name="connsiteX930" fmla="*/ 301990 w 1387532"/>
                <a:gd name="connsiteY930" fmla="*/ 1830453 h 1948191"/>
                <a:gd name="connsiteX931" fmla="*/ 319616 w 1387532"/>
                <a:gd name="connsiteY931" fmla="*/ 1819200 h 1948191"/>
                <a:gd name="connsiteX932" fmla="*/ 328087 w 1387532"/>
                <a:gd name="connsiteY932" fmla="*/ 1814723 h 1948191"/>
                <a:gd name="connsiteX933" fmla="*/ 326675 w 1387532"/>
                <a:gd name="connsiteY933" fmla="*/ 1808390 h 1948191"/>
                <a:gd name="connsiteX934" fmla="*/ 320100 w 1387532"/>
                <a:gd name="connsiteY934" fmla="*/ 1799920 h 1948191"/>
                <a:gd name="connsiteX935" fmla="*/ 322682 w 1387532"/>
                <a:gd name="connsiteY935" fmla="*/ 1796854 h 1948191"/>
                <a:gd name="connsiteX936" fmla="*/ 335831 w 1387532"/>
                <a:gd name="connsiteY936" fmla="*/ 1807664 h 1948191"/>
                <a:gd name="connsiteX937" fmla="*/ 341922 w 1387532"/>
                <a:gd name="connsiteY937" fmla="*/ 1816134 h 1948191"/>
                <a:gd name="connsiteX938" fmla="*/ 346843 w 1387532"/>
                <a:gd name="connsiteY938" fmla="*/ 1816134 h 1948191"/>
                <a:gd name="connsiteX939" fmla="*/ 354829 w 1387532"/>
                <a:gd name="connsiteY939" fmla="*/ 1811899 h 1948191"/>
                <a:gd name="connsiteX940" fmla="*/ 361888 w 1387532"/>
                <a:gd name="connsiteY940" fmla="*/ 1811899 h 1948191"/>
                <a:gd name="connsiteX941" fmla="*/ 371972 w 1387532"/>
                <a:gd name="connsiteY941" fmla="*/ 1801331 h 1948191"/>
                <a:gd name="connsiteX942" fmla="*/ 375037 w 1387532"/>
                <a:gd name="connsiteY942" fmla="*/ 1787254 h 194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</a:cxnLst>
              <a:rect l="l" t="t" r="r" b="b"/>
              <a:pathLst>
                <a:path w="1387532" h="1948191">
                  <a:moveTo>
                    <a:pt x="375037" y="1787254"/>
                  </a:moveTo>
                  <a:lnTo>
                    <a:pt x="376933" y="1779510"/>
                  </a:lnTo>
                  <a:lnTo>
                    <a:pt x="383266" y="1775275"/>
                  </a:lnTo>
                  <a:lnTo>
                    <a:pt x="383266" y="1750630"/>
                  </a:lnTo>
                  <a:lnTo>
                    <a:pt x="375279" y="1745225"/>
                  </a:lnTo>
                  <a:lnTo>
                    <a:pt x="370116" y="1739134"/>
                  </a:lnTo>
                  <a:lnTo>
                    <a:pt x="372214" y="1737037"/>
                  </a:lnTo>
                  <a:lnTo>
                    <a:pt x="375723" y="1735867"/>
                  </a:lnTo>
                  <a:lnTo>
                    <a:pt x="375723" y="1730704"/>
                  </a:lnTo>
                  <a:lnTo>
                    <a:pt x="375037" y="1720863"/>
                  </a:lnTo>
                  <a:lnTo>
                    <a:pt x="371972" y="1717595"/>
                  </a:lnTo>
                  <a:lnTo>
                    <a:pt x="368463" y="1714086"/>
                  </a:lnTo>
                  <a:lnTo>
                    <a:pt x="371730" y="1711505"/>
                  </a:lnTo>
                  <a:lnTo>
                    <a:pt x="375481" y="1714328"/>
                  </a:lnTo>
                  <a:lnTo>
                    <a:pt x="379716" y="1721387"/>
                  </a:lnTo>
                  <a:lnTo>
                    <a:pt x="379958" y="1727478"/>
                  </a:lnTo>
                  <a:lnTo>
                    <a:pt x="379958" y="1735706"/>
                  </a:lnTo>
                  <a:lnTo>
                    <a:pt x="383709" y="1738529"/>
                  </a:lnTo>
                  <a:lnTo>
                    <a:pt x="387702" y="1738045"/>
                  </a:lnTo>
                  <a:lnTo>
                    <a:pt x="391211" y="1730301"/>
                  </a:lnTo>
                  <a:lnTo>
                    <a:pt x="390284" y="1721831"/>
                  </a:lnTo>
                  <a:lnTo>
                    <a:pt x="386291" y="1714570"/>
                  </a:lnTo>
                  <a:lnTo>
                    <a:pt x="384879" y="1705414"/>
                  </a:lnTo>
                  <a:lnTo>
                    <a:pt x="385565" y="1697428"/>
                  </a:lnTo>
                  <a:lnTo>
                    <a:pt x="389558" y="1691095"/>
                  </a:lnTo>
                  <a:lnTo>
                    <a:pt x="398472" y="1686416"/>
                  </a:lnTo>
                  <a:lnTo>
                    <a:pt x="402223" y="1688998"/>
                  </a:lnTo>
                  <a:lnTo>
                    <a:pt x="404320" y="1697912"/>
                  </a:lnTo>
                  <a:lnTo>
                    <a:pt x="401981" y="1701905"/>
                  </a:lnTo>
                  <a:lnTo>
                    <a:pt x="399884" y="1701421"/>
                  </a:lnTo>
                  <a:lnTo>
                    <a:pt x="395406" y="1696742"/>
                  </a:lnTo>
                  <a:lnTo>
                    <a:pt x="392583" y="1696742"/>
                  </a:lnTo>
                  <a:cubicBezTo>
                    <a:pt x="392583" y="1696742"/>
                    <a:pt x="390243" y="1704002"/>
                    <a:pt x="390243" y="1704970"/>
                  </a:cubicBezTo>
                  <a:cubicBezTo>
                    <a:pt x="390243" y="1705898"/>
                    <a:pt x="394479" y="1716022"/>
                    <a:pt x="394479" y="1716022"/>
                  </a:cubicBezTo>
                  <a:lnTo>
                    <a:pt x="393995" y="1723525"/>
                  </a:lnTo>
                  <a:lnTo>
                    <a:pt x="396092" y="1747242"/>
                  </a:lnTo>
                  <a:lnTo>
                    <a:pt x="393995" y="1752163"/>
                  </a:lnTo>
                  <a:lnTo>
                    <a:pt x="397988" y="1759221"/>
                  </a:lnTo>
                  <a:lnTo>
                    <a:pt x="401255" y="1766280"/>
                  </a:lnTo>
                  <a:lnTo>
                    <a:pt x="403594" y="1770515"/>
                  </a:lnTo>
                  <a:lnTo>
                    <a:pt x="405692" y="1786488"/>
                  </a:lnTo>
                  <a:lnTo>
                    <a:pt x="410855" y="1789069"/>
                  </a:lnTo>
                  <a:lnTo>
                    <a:pt x="420011" y="1790965"/>
                  </a:lnTo>
                  <a:lnTo>
                    <a:pt x="421907" y="1792861"/>
                  </a:lnTo>
                  <a:lnTo>
                    <a:pt x="429651" y="1793547"/>
                  </a:lnTo>
                  <a:lnTo>
                    <a:pt x="434451" y="1794232"/>
                  </a:lnTo>
                  <a:lnTo>
                    <a:pt x="445946" y="1787375"/>
                  </a:lnTo>
                  <a:lnTo>
                    <a:pt x="463654" y="1809721"/>
                  </a:lnTo>
                  <a:lnTo>
                    <a:pt x="465549" y="1763981"/>
                  </a:lnTo>
                  <a:lnTo>
                    <a:pt x="464017" y="1719814"/>
                  </a:lnTo>
                  <a:lnTo>
                    <a:pt x="486080" y="1686699"/>
                  </a:lnTo>
                  <a:lnTo>
                    <a:pt x="522624" y="1647452"/>
                  </a:lnTo>
                  <a:lnTo>
                    <a:pt x="503424" y="1520356"/>
                  </a:lnTo>
                  <a:lnTo>
                    <a:pt x="534321" y="1511079"/>
                  </a:lnTo>
                  <a:lnTo>
                    <a:pt x="541097" y="1473850"/>
                  </a:lnTo>
                  <a:lnTo>
                    <a:pt x="489347" y="1433595"/>
                  </a:lnTo>
                  <a:lnTo>
                    <a:pt x="502779" y="1350061"/>
                  </a:lnTo>
                  <a:lnTo>
                    <a:pt x="475391" y="1269310"/>
                  </a:lnTo>
                  <a:lnTo>
                    <a:pt x="482571" y="1231999"/>
                  </a:lnTo>
                  <a:lnTo>
                    <a:pt x="467566" y="1191543"/>
                  </a:lnTo>
                  <a:lnTo>
                    <a:pt x="534523" y="1079411"/>
                  </a:lnTo>
                  <a:lnTo>
                    <a:pt x="591355" y="1088164"/>
                  </a:lnTo>
                  <a:lnTo>
                    <a:pt x="600108" y="1076789"/>
                  </a:lnTo>
                  <a:lnTo>
                    <a:pt x="588693" y="1032340"/>
                  </a:lnTo>
                  <a:lnTo>
                    <a:pt x="570744" y="1011124"/>
                  </a:lnTo>
                  <a:lnTo>
                    <a:pt x="613781" y="908753"/>
                  </a:lnTo>
                  <a:lnTo>
                    <a:pt x="607731" y="787828"/>
                  </a:lnTo>
                  <a:lnTo>
                    <a:pt x="645969" y="781697"/>
                  </a:lnTo>
                  <a:lnTo>
                    <a:pt x="654722" y="751687"/>
                  </a:lnTo>
                  <a:lnTo>
                    <a:pt x="702196" y="651091"/>
                  </a:lnTo>
                  <a:lnTo>
                    <a:pt x="683118" y="611442"/>
                  </a:lnTo>
                  <a:lnTo>
                    <a:pt x="707077" y="576310"/>
                  </a:lnTo>
                  <a:lnTo>
                    <a:pt x="734706" y="514920"/>
                  </a:lnTo>
                  <a:lnTo>
                    <a:pt x="773630" y="510765"/>
                  </a:lnTo>
                  <a:lnTo>
                    <a:pt x="777946" y="489105"/>
                  </a:lnTo>
                  <a:lnTo>
                    <a:pt x="776292" y="434612"/>
                  </a:lnTo>
                  <a:lnTo>
                    <a:pt x="867450" y="451593"/>
                  </a:lnTo>
                  <a:lnTo>
                    <a:pt x="882495" y="437557"/>
                  </a:lnTo>
                  <a:lnTo>
                    <a:pt x="877655" y="409604"/>
                  </a:lnTo>
                  <a:lnTo>
                    <a:pt x="857205" y="346560"/>
                  </a:lnTo>
                  <a:lnTo>
                    <a:pt x="909842" y="342446"/>
                  </a:lnTo>
                  <a:lnTo>
                    <a:pt x="912544" y="305378"/>
                  </a:lnTo>
                  <a:lnTo>
                    <a:pt x="952275" y="305378"/>
                  </a:lnTo>
                  <a:lnTo>
                    <a:pt x="1001484" y="374835"/>
                  </a:lnTo>
                  <a:lnTo>
                    <a:pt x="1047385" y="378466"/>
                  </a:lnTo>
                  <a:lnTo>
                    <a:pt x="1066706" y="351723"/>
                  </a:lnTo>
                  <a:lnTo>
                    <a:pt x="1120513" y="365518"/>
                  </a:lnTo>
                  <a:lnTo>
                    <a:pt x="1129992" y="333572"/>
                  </a:lnTo>
                  <a:lnTo>
                    <a:pt x="1143383" y="310783"/>
                  </a:lnTo>
                  <a:lnTo>
                    <a:pt x="1129024" y="211841"/>
                  </a:lnTo>
                  <a:lnTo>
                    <a:pt x="1154354" y="159486"/>
                  </a:lnTo>
                  <a:lnTo>
                    <a:pt x="1185856" y="162470"/>
                  </a:lnTo>
                  <a:lnTo>
                    <a:pt x="1208484" y="133792"/>
                  </a:lnTo>
                  <a:lnTo>
                    <a:pt x="1294358" y="167190"/>
                  </a:lnTo>
                  <a:lnTo>
                    <a:pt x="1312468" y="190745"/>
                  </a:lnTo>
                  <a:lnTo>
                    <a:pt x="1302505" y="251853"/>
                  </a:lnTo>
                  <a:lnTo>
                    <a:pt x="1315816" y="264438"/>
                  </a:lnTo>
                  <a:lnTo>
                    <a:pt x="1316905" y="263066"/>
                  </a:lnTo>
                  <a:lnTo>
                    <a:pt x="1320253" y="227692"/>
                  </a:lnTo>
                  <a:lnTo>
                    <a:pt x="1348205" y="203330"/>
                  </a:lnTo>
                  <a:lnTo>
                    <a:pt x="1354175" y="170336"/>
                  </a:lnTo>
                  <a:lnTo>
                    <a:pt x="1375674" y="175337"/>
                  </a:lnTo>
                  <a:lnTo>
                    <a:pt x="1385717" y="167674"/>
                  </a:lnTo>
                  <a:lnTo>
                    <a:pt x="1370914" y="139479"/>
                  </a:lnTo>
                  <a:lnTo>
                    <a:pt x="1355506" y="138955"/>
                  </a:lnTo>
                  <a:lnTo>
                    <a:pt x="1347520" y="152790"/>
                  </a:lnTo>
                  <a:lnTo>
                    <a:pt x="1347762" y="141980"/>
                  </a:lnTo>
                  <a:lnTo>
                    <a:pt x="1338848" y="141052"/>
                  </a:lnTo>
                  <a:lnTo>
                    <a:pt x="1334612" y="147385"/>
                  </a:lnTo>
                  <a:lnTo>
                    <a:pt x="1331345" y="157025"/>
                  </a:lnTo>
                  <a:lnTo>
                    <a:pt x="1314929" y="155371"/>
                  </a:lnTo>
                  <a:lnTo>
                    <a:pt x="1312831" y="141294"/>
                  </a:lnTo>
                  <a:lnTo>
                    <a:pt x="1306257" y="138229"/>
                  </a:lnTo>
                  <a:lnTo>
                    <a:pt x="1296617" y="145046"/>
                  </a:lnTo>
                  <a:lnTo>
                    <a:pt x="1299884" y="136817"/>
                  </a:lnTo>
                  <a:lnTo>
                    <a:pt x="1300811" y="130000"/>
                  </a:lnTo>
                  <a:lnTo>
                    <a:pt x="1250554" y="126491"/>
                  </a:lnTo>
                  <a:lnTo>
                    <a:pt x="1250070" y="117093"/>
                  </a:lnTo>
                  <a:lnTo>
                    <a:pt x="1279877" y="115439"/>
                  </a:lnTo>
                  <a:lnTo>
                    <a:pt x="1322149" y="106283"/>
                  </a:lnTo>
                  <a:lnTo>
                    <a:pt x="1331305" y="82082"/>
                  </a:lnTo>
                  <a:lnTo>
                    <a:pt x="1349133" y="73168"/>
                  </a:lnTo>
                  <a:lnTo>
                    <a:pt x="1352642" y="60947"/>
                  </a:lnTo>
                  <a:lnTo>
                    <a:pt x="1340421" y="49451"/>
                  </a:lnTo>
                  <a:lnTo>
                    <a:pt x="1332918" y="50863"/>
                  </a:lnTo>
                  <a:lnTo>
                    <a:pt x="1319769" y="41707"/>
                  </a:lnTo>
                  <a:lnTo>
                    <a:pt x="1310613" y="40537"/>
                  </a:lnTo>
                  <a:lnTo>
                    <a:pt x="1295608" y="49209"/>
                  </a:lnTo>
                  <a:lnTo>
                    <a:pt x="1304522" y="37713"/>
                  </a:lnTo>
                  <a:lnTo>
                    <a:pt x="1288106" y="26662"/>
                  </a:lnTo>
                  <a:lnTo>
                    <a:pt x="1282015" y="27831"/>
                  </a:lnTo>
                  <a:lnTo>
                    <a:pt x="1277538" y="39085"/>
                  </a:lnTo>
                  <a:lnTo>
                    <a:pt x="1273545" y="38843"/>
                  </a:lnTo>
                  <a:lnTo>
                    <a:pt x="1274715" y="28517"/>
                  </a:lnTo>
                  <a:lnTo>
                    <a:pt x="1268826" y="28033"/>
                  </a:lnTo>
                  <a:lnTo>
                    <a:pt x="1256160" y="39771"/>
                  </a:lnTo>
                  <a:lnTo>
                    <a:pt x="1252651" y="22628"/>
                  </a:lnTo>
                  <a:lnTo>
                    <a:pt x="1232242" y="17465"/>
                  </a:lnTo>
                  <a:lnTo>
                    <a:pt x="1222843" y="22386"/>
                  </a:lnTo>
                  <a:lnTo>
                    <a:pt x="1220262" y="69336"/>
                  </a:lnTo>
                  <a:lnTo>
                    <a:pt x="1227240" y="73208"/>
                  </a:lnTo>
                  <a:lnTo>
                    <a:pt x="1224417" y="80267"/>
                  </a:lnTo>
                  <a:lnTo>
                    <a:pt x="1217600" y="81679"/>
                  </a:lnTo>
                  <a:lnTo>
                    <a:pt x="1211711" y="79581"/>
                  </a:lnTo>
                  <a:lnTo>
                    <a:pt x="1208444" y="82163"/>
                  </a:lnTo>
                  <a:lnTo>
                    <a:pt x="1199772" y="85672"/>
                  </a:lnTo>
                  <a:lnTo>
                    <a:pt x="1208000" y="59615"/>
                  </a:lnTo>
                  <a:lnTo>
                    <a:pt x="1204935" y="52355"/>
                  </a:lnTo>
                  <a:lnTo>
                    <a:pt x="1188034" y="67158"/>
                  </a:lnTo>
                  <a:lnTo>
                    <a:pt x="1186864" y="67158"/>
                  </a:lnTo>
                  <a:lnTo>
                    <a:pt x="1197916" y="49088"/>
                  </a:lnTo>
                  <a:lnTo>
                    <a:pt x="1194407" y="48402"/>
                  </a:lnTo>
                  <a:lnTo>
                    <a:pt x="1185493" y="48160"/>
                  </a:lnTo>
                  <a:lnTo>
                    <a:pt x="1188316" y="43239"/>
                  </a:lnTo>
                  <a:lnTo>
                    <a:pt x="1199570" y="41142"/>
                  </a:lnTo>
                  <a:lnTo>
                    <a:pt x="1205661" y="26823"/>
                  </a:lnTo>
                  <a:lnTo>
                    <a:pt x="1210138" y="13674"/>
                  </a:lnTo>
                  <a:lnTo>
                    <a:pt x="1204491" y="8753"/>
                  </a:lnTo>
                  <a:lnTo>
                    <a:pt x="1195819" y="9680"/>
                  </a:lnTo>
                  <a:lnTo>
                    <a:pt x="1190132" y="3025"/>
                  </a:lnTo>
                  <a:lnTo>
                    <a:pt x="1177910" y="8188"/>
                  </a:lnTo>
                  <a:lnTo>
                    <a:pt x="1171335" y="9116"/>
                  </a:lnTo>
                  <a:cubicBezTo>
                    <a:pt x="1171335" y="9116"/>
                    <a:pt x="1165003" y="7018"/>
                    <a:pt x="1164277" y="7018"/>
                  </a:cubicBezTo>
                  <a:cubicBezTo>
                    <a:pt x="1163591" y="7018"/>
                    <a:pt x="1162623" y="9116"/>
                    <a:pt x="1162623" y="9116"/>
                  </a:cubicBezTo>
                  <a:lnTo>
                    <a:pt x="1159356" y="19442"/>
                  </a:lnTo>
                  <a:lnTo>
                    <a:pt x="1152539" y="22265"/>
                  </a:lnTo>
                  <a:cubicBezTo>
                    <a:pt x="1152539" y="22265"/>
                    <a:pt x="1152297" y="29082"/>
                    <a:pt x="1151611" y="29324"/>
                  </a:cubicBezTo>
                  <a:cubicBezTo>
                    <a:pt x="1150926" y="29566"/>
                    <a:pt x="1149958" y="34245"/>
                    <a:pt x="1149958" y="34245"/>
                  </a:cubicBezTo>
                  <a:lnTo>
                    <a:pt x="1162865" y="36584"/>
                  </a:lnTo>
                  <a:lnTo>
                    <a:pt x="1165688" y="44086"/>
                  </a:lnTo>
                  <a:lnTo>
                    <a:pt x="1157016" y="59575"/>
                  </a:lnTo>
                  <a:lnTo>
                    <a:pt x="1157944" y="70829"/>
                  </a:lnTo>
                  <a:lnTo>
                    <a:pt x="1159356" y="79057"/>
                  </a:lnTo>
                  <a:lnTo>
                    <a:pt x="1155121" y="84220"/>
                  </a:lnTo>
                  <a:lnTo>
                    <a:pt x="1156532" y="94304"/>
                  </a:lnTo>
                  <a:lnTo>
                    <a:pt x="1141286" y="115439"/>
                  </a:lnTo>
                  <a:lnTo>
                    <a:pt x="1138018" y="115681"/>
                  </a:lnTo>
                  <a:lnTo>
                    <a:pt x="1133783" y="79743"/>
                  </a:lnTo>
                  <a:lnTo>
                    <a:pt x="1124385" y="80227"/>
                  </a:lnTo>
                  <a:lnTo>
                    <a:pt x="1130032" y="71313"/>
                  </a:lnTo>
                  <a:lnTo>
                    <a:pt x="1133097" y="62157"/>
                  </a:lnTo>
                  <a:lnTo>
                    <a:pt x="1127007" y="53243"/>
                  </a:lnTo>
                  <a:lnTo>
                    <a:pt x="1127693" y="41263"/>
                  </a:lnTo>
                  <a:lnTo>
                    <a:pt x="1122530" y="39851"/>
                  </a:lnTo>
                  <a:lnTo>
                    <a:pt x="1113374" y="51347"/>
                  </a:lnTo>
                  <a:lnTo>
                    <a:pt x="1108695" y="71756"/>
                  </a:lnTo>
                  <a:lnTo>
                    <a:pt x="1105629" y="76435"/>
                  </a:lnTo>
                  <a:lnTo>
                    <a:pt x="1103976" y="91763"/>
                  </a:lnTo>
                  <a:lnTo>
                    <a:pt x="1091310" y="132380"/>
                  </a:lnTo>
                  <a:lnTo>
                    <a:pt x="1096715" y="139883"/>
                  </a:lnTo>
                  <a:lnTo>
                    <a:pt x="1085462" y="171828"/>
                  </a:lnTo>
                  <a:lnTo>
                    <a:pt x="1076306" y="172312"/>
                  </a:lnTo>
                  <a:lnTo>
                    <a:pt x="1073482" y="169247"/>
                  </a:lnTo>
                  <a:lnTo>
                    <a:pt x="1071828" y="154686"/>
                  </a:lnTo>
                  <a:lnTo>
                    <a:pt x="1075580" y="144360"/>
                  </a:lnTo>
                  <a:lnTo>
                    <a:pt x="1075096" y="138269"/>
                  </a:lnTo>
                  <a:lnTo>
                    <a:pt x="1073200" y="131453"/>
                  </a:lnTo>
                  <a:lnTo>
                    <a:pt x="1075297" y="121127"/>
                  </a:lnTo>
                  <a:lnTo>
                    <a:pt x="1070820" y="113624"/>
                  </a:lnTo>
                  <a:lnTo>
                    <a:pt x="1071990" y="107292"/>
                  </a:lnTo>
                  <a:lnTo>
                    <a:pt x="1091956" y="58930"/>
                  </a:lnTo>
                  <a:lnTo>
                    <a:pt x="1088890" y="57760"/>
                  </a:lnTo>
                  <a:lnTo>
                    <a:pt x="1080420" y="56832"/>
                  </a:lnTo>
                  <a:lnTo>
                    <a:pt x="1075015" y="60100"/>
                  </a:lnTo>
                  <a:lnTo>
                    <a:pt x="1070094" y="64335"/>
                  </a:lnTo>
                  <a:lnTo>
                    <a:pt x="1065173" y="68086"/>
                  </a:lnTo>
                  <a:lnTo>
                    <a:pt x="1065173" y="62681"/>
                  </a:lnTo>
                  <a:lnTo>
                    <a:pt x="1057429" y="60785"/>
                  </a:lnTo>
                  <a:lnTo>
                    <a:pt x="1052508" y="61471"/>
                  </a:lnTo>
                  <a:lnTo>
                    <a:pt x="1042868" y="59373"/>
                  </a:lnTo>
                  <a:lnTo>
                    <a:pt x="1040528" y="55622"/>
                  </a:lnTo>
                  <a:lnTo>
                    <a:pt x="1034881" y="55380"/>
                  </a:lnTo>
                  <a:lnTo>
                    <a:pt x="1032784" y="60059"/>
                  </a:lnTo>
                  <a:lnTo>
                    <a:pt x="1036051" y="68973"/>
                  </a:lnTo>
                  <a:lnTo>
                    <a:pt x="1032300" y="78129"/>
                  </a:lnTo>
                  <a:lnTo>
                    <a:pt x="1026895" y="73894"/>
                  </a:lnTo>
                  <a:lnTo>
                    <a:pt x="1019836" y="74136"/>
                  </a:lnTo>
                  <a:lnTo>
                    <a:pt x="1019150" y="84220"/>
                  </a:lnTo>
                  <a:cubicBezTo>
                    <a:pt x="1019150" y="84220"/>
                    <a:pt x="1034397" y="89141"/>
                    <a:pt x="1035123" y="89141"/>
                  </a:cubicBezTo>
                  <a:cubicBezTo>
                    <a:pt x="1035809" y="89141"/>
                    <a:pt x="1044965" y="96200"/>
                    <a:pt x="1044965" y="96200"/>
                  </a:cubicBezTo>
                  <a:lnTo>
                    <a:pt x="1045449" y="101846"/>
                  </a:lnTo>
                  <a:lnTo>
                    <a:pt x="1041214" y="103016"/>
                  </a:lnTo>
                  <a:lnTo>
                    <a:pt x="1033470" y="99951"/>
                  </a:lnTo>
                  <a:lnTo>
                    <a:pt x="1025725" y="99467"/>
                  </a:lnTo>
                  <a:lnTo>
                    <a:pt x="1022660" y="117779"/>
                  </a:lnTo>
                  <a:lnTo>
                    <a:pt x="1031574" y="125039"/>
                  </a:lnTo>
                  <a:lnTo>
                    <a:pt x="1010438" y="126693"/>
                  </a:lnTo>
                  <a:lnTo>
                    <a:pt x="998459" y="149926"/>
                  </a:lnTo>
                  <a:lnTo>
                    <a:pt x="1000354" y="159082"/>
                  </a:lnTo>
                  <a:lnTo>
                    <a:pt x="994707" y="170336"/>
                  </a:lnTo>
                  <a:lnTo>
                    <a:pt x="995877" y="174813"/>
                  </a:lnTo>
                  <a:lnTo>
                    <a:pt x="999386" y="184211"/>
                  </a:lnTo>
                  <a:lnTo>
                    <a:pt x="992812" y="188446"/>
                  </a:lnTo>
                  <a:lnTo>
                    <a:pt x="992570" y="191713"/>
                  </a:lnTo>
                  <a:cubicBezTo>
                    <a:pt x="992570" y="191713"/>
                    <a:pt x="1004993" y="194981"/>
                    <a:pt x="1006647" y="194981"/>
                  </a:cubicBezTo>
                  <a:cubicBezTo>
                    <a:pt x="1008300" y="194981"/>
                    <a:pt x="1008058" y="199901"/>
                    <a:pt x="1008058" y="199901"/>
                  </a:cubicBezTo>
                  <a:lnTo>
                    <a:pt x="1001726" y="205064"/>
                  </a:lnTo>
                  <a:lnTo>
                    <a:pt x="989988" y="198732"/>
                  </a:lnTo>
                  <a:lnTo>
                    <a:pt x="978936" y="186994"/>
                  </a:lnTo>
                  <a:lnTo>
                    <a:pt x="976355" y="178322"/>
                  </a:lnTo>
                  <a:lnTo>
                    <a:pt x="965303" y="175983"/>
                  </a:lnTo>
                  <a:cubicBezTo>
                    <a:pt x="965303" y="175983"/>
                    <a:pt x="950742" y="175741"/>
                    <a:pt x="949572" y="175983"/>
                  </a:cubicBezTo>
                  <a:cubicBezTo>
                    <a:pt x="948402" y="176225"/>
                    <a:pt x="948644" y="183041"/>
                    <a:pt x="948644" y="183041"/>
                  </a:cubicBezTo>
                  <a:lnTo>
                    <a:pt x="952880" y="189858"/>
                  </a:lnTo>
                  <a:lnTo>
                    <a:pt x="945821" y="187034"/>
                  </a:lnTo>
                  <a:lnTo>
                    <a:pt x="943482" y="176951"/>
                  </a:lnTo>
                  <a:lnTo>
                    <a:pt x="938561" y="172958"/>
                  </a:lnTo>
                  <a:lnTo>
                    <a:pt x="931502" y="173885"/>
                  </a:lnTo>
                  <a:lnTo>
                    <a:pt x="925613" y="173200"/>
                  </a:lnTo>
                  <a:lnTo>
                    <a:pt x="923959" y="178362"/>
                  </a:lnTo>
                  <a:lnTo>
                    <a:pt x="925129" y="190584"/>
                  </a:lnTo>
                  <a:lnTo>
                    <a:pt x="919482" y="184009"/>
                  </a:lnTo>
                  <a:lnTo>
                    <a:pt x="912666" y="179088"/>
                  </a:lnTo>
                  <a:lnTo>
                    <a:pt x="909600" y="178846"/>
                  </a:lnTo>
                  <a:lnTo>
                    <a:pt x="905365" y="185421"/>
                  </a:lnTo>
                  <a:lnTo>
                    <a:pt x="903469" y="184493"/>
                  </a:lnTo>
                  <a:lnTo>
                    <a:pt x="896894" y="184009"/>
                  </a:lnTo>
                  <a:lnTo>
                    <a:pt x="894999" y="189656"/>
                  </a:lnTo>
                  <a:lnTo>
                    <a:pt x="898266" y="192923"/>
                  </a:lnTo>
                  <a:lnTo>
                    <a:pt x="905526" y="196675"/>
                  </a:lnTo>
                  <a:lnTo>
                    <a:pt x="910447" y="201353"/>
                  </a:lnTo>
                  <a:lnTo>
                    <a:pt x="919603" y="203451"/>
                  </a:lnTo>
                  <a:lnTo>
                    <a:pt x="924766" y="201555"/>
                  </a:lnTo>
                  <a:lnTo>
                    <a:pt x="933236" y="199659"/>
                  </a:lnTo>
                  <a:lnTo>
                    <a:pt x="935818" y="203411"/>
                  </a:lnTo>
                  <a:lnTo>
                    <a:pt x="934648" y="207888"/>
                  </a:lnTo>
                  <a:lnTo>
                    <a:pt x="936988" y="211881"/>
                  </a:lnTo>
                  <a:lnTo>
                    <a:pt x="937915" y="219625"/>
                  </a:lnTo>
                  <a:lnTo>
                    <a:pt x="936746" y="223861"/>
                  </a:lnTo>
                  <a:lnTo>
                    <a:pt x="937915" y="233702"/>
                  </a:lnTo>
                  <a:lnTo>
                    <a:pt x="946587" y="247537"/>
                  </a:lnTo>
                  <a:lnTo>
                    <a:pt x="935778" y="238139"/>
                  </a:lnTo>
                  <a:lnTo>
                    <a:pt x="922628" y="228741"/>
                  </a:lnTo>
                  <a:lnTo>
                    <a:pt x="920531" y="222408"/>
                  </a:lnTo>
                  <a:lnTo>
                    <a:pt x="910891" y="215592"/>
                  </a:lnTo>
                  <a:lnTo>
                    <a:pt x="900807" y="215350"/>
                  </a:lnTo>
                  <a:lnTo>
                    <a:pt x="903388" y="229911"/>
                  </a:lnTo>
                  <a:lnTo>
                    <a:pt x="903388" y="238583"/>
                  </a:lnTo>
                  <a:lnTo>
                    <a:pt x="893063" y="246811"/>
                  </a:lnTo>
                  <a:lnTo>
                    <a:pt x="889554" y="239067"/>
                  </a:lnTo>
                  <a:lnTo>
                    <a:pt x="885318" y="240237"/>
                  </a:lnTo>
                  <a:lnTo>
                    <a:pt x="882979" y="251289"/>
                  </a:lnTo>
                  <a:lnTo>
                    <a:pt x="874750" y="257863"/>
                  </a:lnTo>
                  <a:lnTo>
                    <a:pt x="874508" y="273594"/>
                  </a:lnTo>
                  <a:lnTo>
                    <a:pt x="885762" y="289325"/>
                  </a:lnTo>
                  <a:lnTo>
                    <a:pt x="872855" y="286057"/>
                  </a:lnTo>
                  <a:lnTo>
                    <a:pt x="868378" y="306467"/>
                  </a:lnTo>
                  <a:lnTo>
                    <a:pt x="853574" y="324295"/>
                  </a:lnTo>
                  <a:lnTo>
                    <a:pt x="863214" y="304571"/>
                  </a:lnTo>
                  <a:lnTo>
                    <a:pt x="866038" y="282024"/>
                  </a:lnTo>
                  <a:lnTo>
                    <a:pt x="862287" y="244916"/>
                  </a:lnTo>
                  <a:lnTo>
                    <a:pt x="857809" y="236243"/>
                  </a:lnTo>
                  <a:lnTo>
                    <a:pt x="853816" y="235558"/>
                  </a:lnTo>
                  <a:lnTo>
                    <a:pt x="848412" y="248465"/>
                  </a:lnTo>
                  <a:lnTo>
                    <a:pt x="839941" y="269843"/>
                  </a:lnTo>
                  <a:lnTo>
                    <a:pt x="843208" y="276901"/>
                  </a:lnTo>
                  <a:lnTo>
                    <a:pt x="850025" y="285573"/>
                  </a:lnTo>
                  <a:lnTo>
                    <a:pt x="838529" y="285815"/>
                  </a:lnTo>
                  <a:lnTo>
                    <a:pt x="836633" y="301788"/>
                  </a:lnTo>
                  <a:lnTo>
                    <a:pt x="833124" y="302958"/>
                  </a:lnTo>
                  <a:lnTo>
                    <a:pt x="830543" y="258831"/>
                  </a:lnTo>
                  <a:lnTo>
                    <a:pt x="824896" y="257903"/>
                  </a:lnTo>
                  <a:lnTo>
                    <a:pt x="818079" y="262824"/>
                  </a:lnTo>
                  <a:lnTo>
                    <a:pt x="809407" y="265406"/>
                  </a:lnTo>
                  <a:lnTo>
                    <a:pt x="795572" y="292874"/>
                  </a:lnTo>
                  <a:lnTo>
                    <a:pt x="802631" y="295214"/>
                  </a:lnTo>
                  <a:lnTo>
                    <a:pt x="806866" y="300377"/>
                  </a:lnTo>
                  <a:lnTo>
                    <a:pt x="803115" y="305297"/>
                  </a:lnTo>
                  <a:lnTo>
                    <a:pt x="805696" y="312800"/>
                  </a:lnTo>
                  <a:lnTo>
                    <a:pt x="812513" y="318648"/>
                  </a:lnTo>
                  <a:lnTo>
                    <a:pt x="823565" y="320060"/>
                  </a:lnTo>
                  <a:lnTo>
                    <a:pt x="828486" y="331556"/>
                  </a:lnTo>
                  <a:lnTo>
                    <a:pt x="831995" y="340470"/>
                  </a:lnTo>
                  <a:lnTo>
                    <a:pt x="823081" y="341155"/>
                  </a:lnTo>
                  <a:lnTo>
                    <a:pt x="820499" y="336477"/>
                  </a:lnTo>
                  <a:lnTo>
                    <a:pt x="823323" y="333209"/>
                  </a:lnTo>
                  <a:lnTo>
                    <a:pt x="820741" y="326635"/>
                  </a:lnTo>
                  <a:lnTo>
                    <a:pt x="806906" y="325223"/>
                  </a:lnTo>
                  <a:lnTo>
                    <a:pt x="797065" y="305741"/>
                  </a:lnTo>
                  <a:lnTo>
                    <a:pt x="788836" y="302232"/>
                  </a:lnTo>
                  <a:lnTo>
                    <a:pt x="779680" y="304813"/>
                  </a:lnTo>
                  <a:lnTo>
                    <a:pt x="775929" y="307637"/>
                  </a:lnTo>
                  <a:lnTo>
                    <a:pt x="779922" y="313526"/>
                  </a:lnTo>
                  <a:lnTo>
                    <a:pt x="788594" y="323368"/>
                  </a:lnTo>
                  <a:lnTo>
                    <a:pt x="803397" y="327361"/>
                  </a:lnTo>
                  <a:lnTo>
                    <a:pt x="805293" y="332766"/>
                  </a:lnTo>
                  <a:lnTo>
                    <a:pt x="799888" y="332524"/>
                  </a:lnTo>
                  <a:lnTo>
                    <a:pt x="792829" y="331112"/>
                  </a:lnTo>
                  <a:lnTo>
                    <a:pt x="790490" y="335347"/>
                  </a:lnTo>
                  <a:lnTo>
                    <a:pt x="783916" y="337243"/>
                  </a:lnTo>
                  <a:lnTo>
                    <a:pt x="779922" y="340994"/>
                  </a:lnTo>
                  <a:lnTo>
                    <a:pt x="776655" y="328087"/>
                  </a:lnTo>
                  <a:lnTo>
                    <a:pt x="771976" y="320584"/>
                  </a:lnTo>
                  <a:lnTo>
                    <a:pt x="766571" y="314938"/>
                  </a:lnTo>
                  <a:lnTo>
                    <a:pt x="764474" y="316349"/>
                  </a:lnTo>
                  <a:lnTo>
                    <a:pt x="763788" y="325747"/>
                  </a:lnTo>
                  <a:lnTo>
                    <a:pt x="758625" y="344745"/>
                  </a:lnTo>
                  <a:lnTo>
                    <a:pt x="761691" y="349222"/>
                  </a:lnTo>
                  <a:lnTo>
                    <a:pt x="761005" y="359064"/>
                  </a:lnTo>
                  <a:lnTo>
                    <a:pt x="741281" y="367051"/>
                  </a:lnTo>
                  <a:lnTo>
                    <a:pt x="736118" y="371730"/>
                  </a:lnTo>
                  <a:lnTo>
                    <a:pt x="737530" y="384153"/>
                  </a:lnTo>
                  <a:lnTo>
                    <a:pt x="736360" y="391897"/>
                  </a:lnTo>
                  <a:lnTo>
                    <a:pt x="744831" y="394479"/>
                  </a:lnTo>
                  <a:lnTo>
                    <a:pt x="745073" y="399642"/>
                  </a:lnTo>
                  <a:lnTo>
                    <a:pt x="740837" y="402465"/>
                  </a:lnTo>
                  <a:lnTo>
                    <a:pt x="742733" y="411621"/>
                  </a:lnTo>
                  <a:lnTo>
                    <a:pt x="732407" y="412307"/>
                  </a:lnTo>
                  <a:lnTo>
                    <a:pt x="732407" y="417954"/>
                  </a:lnTo>
                  <a:lnTo>
                    <a:pt x="735674" y="426182"/>
                  </a:lnTo>
                  <a:lnTo>
                    <a:pt x="723009" y="426666"/>
                  </a:lnTo>
                  <a:lnTo>
                    <a:pt x="719944" y="431587"/>
                  </a:lnTo>
                  <a:lnTo>
                    <a:pt x="711473" y="429006"/>
                  </a:lnTo>
                  <a:lnTo>
                    <a:pt x="703971" y="432071"/>
                  </a:lnTo>
                  <a:lnTo>
                    <a:pt x="695057" y="440299"/>
                  </a:lnTo>
                  <a:lnTo>
                    <a:pt x="694573" y="452521"/>
                  </a:lnTo>
                  <a:lnTo>
                    <a:pt x="692475" y="456998"/>
                  </a:lnTo>
                  <a:lnTo>
                    <a:pt x="694129" y="463815"/>
                  </a:lnTo>
                  <a:lnTo>
                    <a:pt x="708932" y="462403"/>
                  </a:lnTo>
                  <a:lnTo>
                    <a:pt x="715749" y="455344"/>
                  </a:lnTo>
                  <a:lnTo>
                    <a:pt x="720670" y="455344"/>
                  </a:lnTo>
                  <a:lnTo>
                    <a:pt x="725147" y="460023"/>
                  </a:lnTo>
                  <a:lnTo>
                    <a:pt x="731036" y="460023"/>
                  </a:lnTo>
                  <a:lnTo>
                    <a:pt x="741362" y="450867"/>
                  </a:lnTo>
                  <a:lnTo>
                    <a:pt x="744629" y="451109"/>
                  </a:lnTo>
                  <a:lnTo>
                    <a:pt x="746968" y="458854"/>
                  </a:lnTo>
                  <a:lnTo>
                    <a:pt x="758464" y="464501"/>
                  </a:lnTo>
                  <a:lnTo>
                    <a:pt x="752131" y="463815"/>
                  </a:lnTo>
                  <a:lnTo>
                    <a:pt x="744387" y="465711"/>
                  </a:lnTo>
                  <a:lnTo>
                    <a:pt x="745799" y="470188"/>
                  </a:lnTo>
                  <a:lnTo>
                    <a:pt x="735957" y="468776"/>
                  </a:lnTo>
                  <a:lnTo>
                    <a:pt x="730068" y="472527"/>
                  </a:lnTo>
                  <a:lnTo>
                    <a:pt x="732891" y="480272"/>
                  </a:lnTo>
                  <a:lnTo>
                    <a:pt x="739708" y="485435"/>
                  </a:lnTo>
                  <a:lnTo>
                    <a:pt x="738780" y="491767"/>
                  </a:lnTo>
                  <a:lnTo>
                    <a:pt x="737368" y="486604"/>
                  </a:lnTo>
                  <a:lnTo>
                    <a:pt x="728213" y="478376"/>
                  </a:lnTo>
                  <a:lnTo>
                    <a:pt x="721880" y="476722"/>
                  </a:lnTo>
                  <a:lnTo>
                    <a:pt x="711796" y="476480"/>
                  </a:lnTo>
                  <a:lnTo>
                    <a:pt x="707803" y="472487"/>
                  </a:lnTo>
                  <a:lnTo>
                    <a:pt x="700542" y="472487"/>
                  </a:lnTo>
                  <a:lnTo>
                    <a:pt x="686707" y="480715"/>
                  </a:lnTo>
                  <a:lnTo>
                    <a:pt x="687191" y="484951"/>
                  </a:lnTo>
                  <a:lnTo>
                    <a:pt x="696348" y="487532"/>
                  </a:lnTo>
                  <a:lnTo>
                    <a:pt x="712078" y="505844"/>
                  </a:lnTo>
                  <a:lnTo>
                    <a:pt x="708811" y="509353"/>
                  </a:lnTo>
                  <a:lnTo>
                    <a:pt x="700139" y="505118"/>
                  </a:lnTo>
                  <a:lnTo>
                    <a:pt x="692395" y="510039"/>
                  </a:lnTo>
                  <a:lnTo>
                    <a:pt x="699655" y="513790"/>
                  </a:lnTo>
                  <a:lnTo>
                    <a:pt x="702237" y="520365"/>
                  </a:lnTo>
                  <a:lnTo>
                    <a:pt x="697558" y="519679"/>
                  </a:lnTo>
                  <a:lnTo>
                    <a:pt x="694976" y="521777"/>
                  </a:lnTo>
                  <a:lnTo>
                    <a:pt x="696872" y="533272"/>
                  </a:lnTo>
                  <a:lnTo>
                    <a:pt x="691951" y="538677"/>
                  </a:lnTo>
                  <a:lnTo>
                    <a:pt x="690055" y="541944"/>
                  </a:lnTo>
                  <a:lnTo>
                    <a:pt x="694290" y="552270"/>
                  </a:lnTo>
                  <a:lnTo>
                    <a:pt x="684207" y="540048"/>
                  </a:lnTo>
                  <a:lnTo>
                    <a:pt x="680698" y="530892"/>
                  </a:lnTo>
                  <a:lnTo>
                    <a:pt x="671783" y="534402"/>
                  </a:lnTo>
                  <a:lnTo>
                    <a:pt x="664281" y="541218"/>
                  </a:lnTo>
                  <a:lnTo>
                    <a:pt x="661942" y="539806"/>
                  </a:lnTo>
                  <a:lnTo>
                    <a:pt x="652786" y="545897"/>
                  </a:lnTo>
                  <a:lnTo>
                    <a:pt x="644113" y="554126"/>
                  </a:lnTo>
                  <a:cubicBezTo>
                    <a:pt x="644113" y="554126"/>
                    <a:pt x="645041" y="561386"/>
                    <a:pt x="646695" y="561870"/>
                  </a:cubicBezTo>
                  <a:cubicBezTo>
                    <a:pt x="648349" y="562354"/>
                    <a:pt x="656335" y="568202"/>
                    <a:pt x="656335" y="568202"/>
                  </a:cubicBezTo>
                  <a:lnTo>
                    <a:pt x="656093" y="574535"/>
                  </a:lnTo>
                  <a:lnTo>
                    <a:pt x="644597" y="575705"/>
                  </a:lnTo>
                  <a:lnTo>
                    <a:pt x="637095" y="584861"/>
                  </a:lnTo>
                  <a:lnTo>
                    <a:pt x="638749" y="588128"/>
                  </a:lnTo>
                  <a:lnTo>
                    <a:pt x="644396" y="591879"/>
                  </a:lnTo>
                  <a:lnTo>
                    <a:pt x="638305" y="595146"/>
                  </a:lnTo>
                  <a:lnTo>
                    <a:pt x="639717" y="600067"/>
                  </a:lnTo>
                  <a:lnTo>
                    <a:pt x="654278" y="600309"/>
                  </a:lnTo>
                  <a:lnTo>
                    <a:pt x="664362" y="595630"/>
                  </a:lnTo>
                  <a:lnTo>
                    <a:pt x="658957" y="600309"/>
                  </a:lnTo>
                  <a:lnTo>
                    <a:pt x="655206" y="607570"/>
                  </a:lnTo>
                  <a:lnTo>
                    <a:pt x="659441" y="627294"/>
                  </a:lnTo>
                  <a:lnTo>
                    <a:pt x="649115" y="606158"/>
                  </a:lnTo>
                  <a:lnTo>
                    <a:pt x="636894" y="608054"/>
                  </a:lnTo>
                  <a:lnTo>
                    <a:pt x="628665" y="608054"/>
                  </a:lnTo>
                  <a:lnTo>
                    <a:pt x="626769" y="614144"/>
                  </a:lnTo>
                  <a:lnTo>
                    <a:pt x="618783" y="620719"/>
                  </a:lnTo>
                  <a:lnTo>
                    <a:pt x="606803" y="619791"/>
                  </a:lnTo>
                  <a:lnTo>
                    <a:pt x="598575" y="633626"/>
                  </a:lnTo>
                  <a:lnTo>
                    <a:pt x="595308" y="639515"/>
                  </a:lnTo>
                  <a:lnTo>
                    <a:pt x="613862" y="640201"/>
                  </a:lnTo>
                  <a:lnTo>
                    <a:pt x="630278" y="634796"/>
                  </a:lnTo>
                  <a:lnTo>
                    <a:pt x="631690" y="640685"/>
                  </a:lnTo>
                  <a:lnTo>
                    <a:pt x="644839" y="640685"/>
                  </a:lnTo>
                  <a:cubicBezTo>
                    <a:pt x="644839" y="640685"/>
                    <a:pt x="658231" y="641855"/>
                    <a:pt x="659643" y="641855"/>
                  </a:cubicBezTo>
                  <a:cubicBezTo>
                    <a:pt x="661054" y="641855"/>
                    <a:pt x="660570" y="646776"/>
                    <a:pt x="660570" y="646776"/>
                  </a:cubicBezTo>
                  <a:lnTo>
                    <a:pt x="654238" y="650285"/>
                  </a:lnTo>
                  <a:lnTo>
                    <a:pt x="653310" y="661095"/>
                  </a:lnTo>
                  <a:lnTo>
                    <a:pt x="650244" y="660611"/>
                  </a:lnTo>
                  <a:lnTo>
                    <a:pt x="641572" y="648631"/>
                  </a:lnTo>
                  <a:lnTo>
                    <a:pt x="633828" y="646977"/>
                  </a:lnTo>
                  <a:lnTo>
                    <a:pt x="628181" y="648873"/>
                  </a:lnTo>
                  <a:lnTo>
                    <a:pt x="626285" y="656859"/>
                  </a:lnTo>
                  <a:lnTo>
                    <a:pt x="623946" y="649357"/>
                  </a:lnTo>
                  <a:lnTo>
                    <a:pt x="612692" y="649599"/>
                  </a:lnTo>
                  <a:lnTo>
                    <a:pt x="609627" y="655246"/>
                  </a:lnTo>
                  <a:lnTo>
                    <a:pt x="592000" y="659481"/>
                  </a:lnTo>
                  <a:lnTo>
                    <a:pt x="589903" y="664886"/>
                  </a:lnTo>
                  <a:lnTo>
                    <a:pt x="598131" y="668879"/>
                  </a:lnTo>
                  <a:lnTo>
                    <a:pt x="590629" y="669363"/>
                  </a:lnTo>
                  <a:lnTo>
                    <a:pt x="587362" y="677592"/>
                  </a:lnTo>
                  <a:lnTo>
                    <a:pt x="578690" y="681101"/>
                  </a:lnTo>
                  <a:lnTo>
                    <a:pt x="571429" y="681585"/>
                  </a:lnTo>
                  <a:lnTo>
                    <a:pt x="562515" y="686506"/>
                  </a:lnTo>
                  <a:lnTo>
                    <a:pt x="553359" y="690257"/>
                  </a:lnTo>
                  <a:lnTo>
                    <a:pt x="556183" y="696832"/>
                  </a:lnTo>
                  <a:lnTo>
                    <a:pt x="557110" y="704092"/>
                  </a:lnTo>
                  <a:lnTo>
                    <a:pt x="553359" y="711151"/>
                  </a:lnTo>
                  <a:lnTo>
                    <a:pt x="557836" y="716555"/>
                  </a:lnTo>
                  <a:lnTo>
                    <a:pt x="560176" y="719823"/>
                  </a:lnTo>
                  <a:lnTo>
                    <a:pt x="554771" y="721476"/>
                  </a:lnTo>
                  <a:lnTo>
                    <a:pt x="546300" y="727809"/>
                  </a:lnTo>
                  <a:lnTo>
                    <a:pt x="546784" y="733900"/>
                  </a:lnTo>
                  <a:lnTo>
                    <a:pt x="551020" y="737409"/>
                  </a:lnTo>
                  <a:lnTo>
                    <a:pt x="551504" y="741160"/>
                  </a:lnTo>
                  <a:lnTo>
                    <a:pt x="550576" y="745637"/>
                  </a:lnTo>
                  <a:lnTo>
                    <a:pt x="543074" y="745637"/>
                  </a:lnTo>
                  <a:lnTo>
                    <a:pt x="539807" y="749872"/>
                  </a:lnTo>
                  <a:lnTo>
                    <a:pt x="537709" y="756447"/>
                  </a:lnTo>
                  <a:lnTo>
                    <a:pt x="532304" y="757859"/>
                  </a:lnTo>
                  <a:lnTo>
                    <a:pt x="528069" y="766087"/>
                  </a:lnTo>
                  <a:lnTo>
                    <a:pt x="523148" y="772662"/>
                  </a:lnTo>
                  <a:lnTo>
                    <a:pt x="531134" y="776897"/>
                  </a:lnTo>
                  <a:lnTo>
                    <a:pt x="539121" y="776897"/>
                  </a:lnTo>
                  <a:lnTo>
                    <a:pt x="543114" y="771492"/>
                  </a:lnTo>
                  <a:lnTo>
                    <a:pt x="549689" y="776655"/>
                  </a:lnTo>
                  <a:lnTo>
                    <a:pt x="553440" y="782544"/>
                  </a:lnTo>
                  <a:lnTo>
                    <a:pt x="560942" y="783714"/>
                  </a:lnTo>
                  <a:lnTo>
                    <a:pt x="585103" y="773872"/>
                  </a:lnTo>
                  <a:lnTo>
                    <a:pt x="587684" y="775768"/>
                  </a:lnTo>
                  <a:lnTo>
                    <a:pt x="573124" y="789845"/>
                  </a:lnTo>
                  <a:lnTo>
                    <a:pt x="568646" y="792910"/>
                  </a:lnTo>
                  <a:lnTo>
                    <a:pt x="569816" y="799243"/>
                  </a:lnTo>
                  <a:lnTo>
                    <a:pt x="555255" y="800654"/>
                  </a:lnTo>
                  <a:lnTo>
                    <a:pt x="552432" y="792910"/>
                  </a:lnTo>
                  <a:lnTo>
                    <a:pt x="543275" y="790087"/>
                  </a:lnTo>
                  <a:lnTo>
                    <a:pt x="532708" y="801582"/>
                  </a:lnTo>
                  <a:lnTo>
                    <a:pt x="519074" y="802268"/>
                  </a:lnTo>
                  <a:lnTo>
                    <a:pt x="512016" y="806745"/>
                  </a:lnTo>
                  <a:lnTo>
                    <a:pt x="510604" y="813804"/>
                  </a:lnTo>
                  <a:lnTo>
                    <a:pt x="521656" y="815457"/>
                  </a:lnTo>
                  <a:lnTo>
                    <a:pt x="520728" y="826953"/>
                  </a:lnTo>
                  <a:lnTo>
                    <a:pt x="531538" y="833528"/>
                  </a:lnTo>
                  <a:lnTo>
                    <a:pt x="533434" y="839860"/>
                  </a:lnTo>
                  <a:lnTo>
                    <a:pt x="521454" y="831188"/>
                  </a:lnTo>
                  <a:lnTo>
                    <a:pt x="514194" y="828607"/>
                  </a:lnTo>
                  <a:lnTo>
                    <a:pt x="506449" y="834939"/>
                  </a:lnTo>
                  <a:lnTo>
                    <a:pt x="507135" y="849258"/>
                  </a:lnTo>
                  <a:lnTo>
                    <a:pt x="505481" y="851840"/>
                  </a:lnTo>
                  <a:lnTo>
                    <a:pt x="501972" y="859584"/>
                  </a:lnTo>
                  <a:lnTo>
                    <a:pt x="508789" y="872007"/>
                  </a:lnTo>
                  <a:lnTo>
                    <a:pt x="504312" y="872007"/>
                  </a:lnTo>
                  <a:lnTo>
                    <a:pt x="499149" y="865191"/>
                  </a:lnTo>
                  <a:lnTo>
                    <a:pt x="495881" y="864707"/>
                  </a:lnTo>
                  <a:lnTo>
                    <a:pt x="491404" y="867288"/>
                  </a:lnTo>
                  <a:lnTo>
                    <a:pt x="492816" y="880680"/>
                  </a:lnTo>
                  <a:lnTo>
                    <a:pt x="494228" y="884673"/>
                  </a:lnTo>
                  <a:lnTo>
                    <a:pt x="501286" y="887012"/>
                  </a:lnTo>
                  <a:lnTo>
                    <a:pt x="502940" y="898508"/>
                  </a:lnTo>
                  <a:lnTo>
                    <a:pt x="505522" y="904397"/>
                  </a:lnTo>
                  <a:lnTo>
                    <a:pt x="502012" y="911657"/>
                  </a:lnTo>
                  <a:lnTo>
                    <a:pt x="496849" y="920329"/>
                  </a:lnTo>
                  <a:lnTo>
                    <a:pt x="499673" y="925734"/>
                  </a:lnTo>
                  <a:lnTo>
                    <a:pt x="506006" y="927630"/>
                  </a:lnTo>
                  <a:lnTo>
                    <a:pt x="497333" y="930695"/>
                  </a:lnTo>
                  <a:lnTo>
                    <a:pt x="497333" y="938440"/>
                  </a:lnTo>
                  <a:lnTo>
                    <a:pt x="503424" y="940779"/>
                  </a:lnTo>
                  <a:lnTo>
                    <a:pt x="521736" y="922467"/>
                  </a:lnTo>
                  <a:lnTo>
                    <a:pt x="506006" y="945458"/>
                  </a:lnTo>
                  <a:lnTo>
                    <a:pt x="497333" y="952517"/>
                  </a:lnTo>
                  <a:lnTo>
                    <a:pt x="481361" y="959333"/>
                  </a:lnTo>
                  <a:lnTo>
                    <a:pt x="466558" y="957437"/>
                  </a:lnTo>
                  <a:lnTo>
                    <a:pt x="447076" y="976435"/>
                  </a:lnTo>
                  <a:lnTo>
                    <a:pt x="452481" y="981598"/>
                  </a:lnTo>
                  <a:lnTo>
                    <a:pt x="473132" y="968449"/>
                  </a:lnTo>
                  <a:lnTo>
                    <a:pt x="479223" y="968933"/>
                  </a:lnTo>
                  <a:lnTo>
                    <a:pt x="482974" y="972684"/>
                  </a:lnTo>
                  <a:cubicBezTo>
                    <a:pt x="482974" y="972684"/>
                    <a:pt x="476641" y="971273"/>
                    <a:pt x="475915" y="971273"/>
                  </a:cubicBezTo>
                  <a:cubicBezTo>
                    <a:pt x="475230" y="971273"/>
                    <a:pt x="468413" y="975024"/>
                    <a:pt x="468413" y="975024"/>
                  </a:cubicBezTo>
                  <a:lnTo>
                    <a:pt x="454336" y="984180"/>
                  </a:lnTo>
                  <a:lnTo>
                    <a:pt x="454336" y="994748"/>
                  </a:lnTo>
                  <a:lnTo>
                    <a:pt x="433927" y="1009067"/>
                  </a:lnTo>
                  <a:lnTo>
                    <a:pt x="437436" y="1016811"/>
                  </a:lnTo>
                  <a:cubicBezTo>
                    <a:pt x="437436" y="1016811"/>
                    <a:pt x="442356" y="1020078"/>
                    <a:pt x="443083" y="1020078"/>
                  </a:cubicBezTo>
                  <a:cubicBezTo>
                    <a:pt x="443768" y="1020078"/>
                    <a:pt x="449173" y="1022902"/>
                    <a:pt x="449899" y="1022902"/>
                  </a:cubicBezTo>
                  <a:cubicBezTo>
                    <a:pt x="450585" y="1022902"/>
                    <a:pt x="445220" y="1028791"/>
                    <a:pt x="445220" y="1028791"/>
                  </a:cubicBezTo>
                  <a:lnTo>
                    <a:pt x="440542" y="1034881"/>
                  </a:lnTo>
                  <a:lnTo>
                    <a:pt x="439130" y="1042625"/>
                  </a:lnTo>
                  <a:lnTo>
                    <a:pt x="433241" y="1047304"/>
                  </a:lnTo>
                  <a:lnTo>
                    <a:pt x="428320" y="1056461"/>
                  </a:lnTo>
                  <a:lnTo>
                    <a:pt x="431587" y="1045651"/>
                  </a:lnTo>
                  <a:lnTo>
                    <a:pt x="426908" y="1042141"/>
                  </a:lnTo>
                  <a:lnTo>
                    <a:pt x="421503" y="1038390"/>
                  </a:lnTo>
                  <a:lnTo>
                    <a:pt x="414929" y="1034155"/>
                  </a:lnTo>
                  <a:lnTo>
                    <a:pt x="410693" y="1024313"/>
                  </a:lnTo>
                  <a:lnTo>
                    <a:pt x="406942" y="1025483"/>
                  </a:lnTo>
                  <a:lnTo>
                    <a:pt x="408112" y="1037705"/>
                  </a:lnTo>
                  <a:lnTo>
                    <a:pt x="393793" y="1042625"/>
                  </a:lnTo>
                  <a:lnTo>
                    <a:pt x="395205" y="1045449"/>
                  </a:lnTo>
                  <a:lnTo>
                    <a:pt x="399440" y="1050370"/>
                  </a:lnTo>
                  <a:lnTo>
                    <a:pt x="392623" y="1048716"/>
                  </a:lnTo>
                  <a:lnTo>
                    <a:pt x="385565" y="1051056"/>
                  </a:lnTo>
                  <a:lnTo>
                    <a:pt x="385323" y="1057388"/>
                  </a:lnTo>
                  <a:lnTo>
                    <a:pt x="374513" y="1070054"/>
                  </a:lnTo>
                  <a:lnTo>
                    <a:pt x="362291" y="1081791"/>
                  </a:lnTo>
                  <a:lnTo>
                    <a:pt x="352207" y="1098449"/>
                  </a:lnTo>
                  <a:lnTo>
                    <a:pt x="348698" y="1104540"/>
                  </a:lnTo>
                  <a:lnTo>
                    <a:pt x="350594" y="1112527"/>
                  </a:lnTo>
                  <a:lnTo>
                    <a:pt x="359992" y="1115350"/>
                  </a:lnTo>
                  <a:lnTo>
                    <a:pt x="347569" y="1120271"/>
                  </a:lnTo>
                  <a:lnTo>
                    <a:pt x="331152" y="1130839"/>
                  </a:lnTo>
                  <a:lnTo>
                    <a:pt x="325505" y="1138825"/>
                  </a:lnTo>
                  <a:lnTo>
                    <a:pt x="333250" y="1147295"/>
                  </a:lnTo>
                  <a:lnTo>
                    <a:pt x="338171" y="1147537"/>
                  </a:lnTo>
                  <a:lnTo>
                    <a:pt x="348497" y="1139309"/>
                  </a:lnTo>
                  <a:lnTo>
                    <a:pt x="353417" y="1138825"/>
                  </a:lnTo>
                  <a:lnTo>
                    <a:pt x="353659" y="1144230"/>
                  </a:lnTo>
                  <a:lnTo>
                    <a:pt x="341236" y="1149877"/>
                  </a:lnTo>
                  <a:lnTo>
                    <a:pt x="338413" y="1157621"/>
                  </a:lnTo>
                  <a:lnTo>
                    <a:pt x="348255" y="1177345"/>
                  </a:lnTo>
                  <a:lnTo>
                    <a:pt x="355071" y="1178031"/>
                  </a:lnTo>
                  <a:lnTo>
                    <a:pt x="363300" y="1171940"/>
                  </a:lnTo>
                  <a:lnTo>
                    <a:pt x="371286" y="1169117"/>
                  </a:lnTo>
                  <a:lnTo>
                    <a:pt x="390284" y="1155040"/>
                  </a:lnTo>
                  <a:lnTo>
                    <a:pt x="405087" y="1145198"/>
                  </a:lnTo>
                  <a:lnTo>
                    <a:pt x="415413" y="1129951"/>
                  </a:lnTo>
                  <a:lnTo>
                    <a:pt x="413073" y="1123861"/>
                  </a:lnTo>
                  <a:lnTo>
                    <a:pt x="404845" y="1123175"/>
                  </a:lnTo>
                  <a:lnTo>
                    <a:pt x="392422" y="1128822"/>
                  </a:lnTo>
                  <a:lnTo>
                    <a:pt x="425738" y="1103693"/>
                  </a:lnTo>
                  <a:lnTo>
                    <a:pt x="429490" y="1098046"/>
                  </a:lnTo>
                  <a:lnTo>
                    <a:pt x="432555" y="1102523"/>
                  </a:lnTo>
                  <a:lnTo>
                    <a:pt x="438646" y="1105105"/>
                  </a:lnTo>
                  <a:lnTo>
                    <a:pt x="439130" y="1108856"/>
                  </a:lnTo>
                  <a:lnTo>
                    <a:pt x="432071" y="1110510"/>
                  </a:lnTo>
                  <a:lnTo>
                    <a:pt x="424327" y="1117084"/>
                  </a:lnTo>
                  <a:lnTo>
                    <a:pt x="421261" y="1125756"/>
                  </a:lnTo>
                  <a:lnTo>
                    <a:pt x="437476" y="1125272"/>
                  </a:lnTo>
                  <a:lnTo>
                    <a:pt x="439573" y="1134913"/>
                  </a:lnTo>
                  <a:lnTo>
                    <a:pt x="431103" y="1137252"/>
                  </a:lnTo>
                  <a:lnTo>
                    <a:pt x="424770" y="1146892"/>
                  </a:lnTo>
                  <a:lnTo>
                    <a:pt x="411621" y="1148304"/>
                  </a:lnTo>
                  <a:lnTo>
                    <a:pt x="397786" y="1162623"/>
                  </a:lnTo>
                  <a:lnTo>
                    <a:pt x="397786" y="1165890"/>
                  </a:lnTo>
                  <a:lnTo>
                    <a:pt x="403877" y="1162623"/>
                  </a:lnTo>
                  <a:lnTo>
                    <a:pt x="407386" y="1162381"/>
                  </a:lnTo>
                  <a:lnTo>
                    <a:pt x="406700" y="1168713"/>
                  </a:lnTo>
                  <a:lnTo>
                    <a:pt x="397786" y="1175046"/>
                  </a:lnTo>
                  <a:lnTo>
                    <a:pt x="407184" y="1185614"/>
                  </a:lnTo>
                  <a:lnTo>
                    <a:pt x="359064" y="1186300"/>
                  </a:lnTo>
                  <a:lnTo>
                    <a:pt x="353417" y="1194528"/>
                  </a:lnTo>
                  <a:lnTo>
                    <a:pt x="364671" y="1205096"/>
                  </a:lnTo>
                  <a:lnTo>
                    <a:pt x="348255" y="1197594"/>
                  </a:lnTo>
                  <a:lnTo>
                    <a:pt x="341438" y="1200175"/>
                  </a:lnTo>
                  <a:lnTo>
                    <a:pt x="344705" y="1195496"/>
                  </a:lnTo>
                  <a:lnTo>
                    <a:pt x="345633" y="1184686"/>
                  </a:lnTo>
                  <a:lnTo>
                    <a:pt x="341640" y="1180451"/>
                  </a:lnTo>
                  <a:lnTo>
                    <a:pt x="333411" y="1160485"/>
                  </a:lnTo>
                  <a:lnTo>
                    <a:pt x="327522" y="1159315"/>
                  </a:lnTo>
                  <a:lnTo>
                    <a:pt x="314615" y="1171053"/>
                  </a:lnTo>
                  <a:lnTo>
                    <a:pt x="300538" y="1175732"/>
                  </a:lnTo>
                  <a:lnTo>
                    <a:pt x="297029" y="1180653"/>
                  </a:lnTo>
                  <a:cubicBezTo>
                    <a:pt x="297029" y="1180653"/>
                    <a:pt x="310178" y="1184162"/>
                    <a:pt x="311348" y="1183920"/>
                  </a:cubicBezTo>
                  <a:cubicBezTo>
                    <a:pt x="312517" y="1183678"/>
                    <a:pt x="301708" y="1186501"/>
                    <a:pt x="301708" y="1186501"/>
                  </a:cubicBezTo>
                  <a:lnTo>
                    <a:pt x="298884" y="1191906"/>
                  </a:lnTo>
                  <a:lnTo>
                    <a:pt x="294649" y="1199409"/>
                  </a:lnTo>
                  <a:lnTo>
                    <a:pt x="294165" y="1187429"/>
                  </a:lnTo>
                  <a:lnTo>
                    <a:pt x="288074" y="1184848"/>
                  </a:lnTo>
                  <a:lnTo>
                    <a:pt x="280814" y="1188841"/>
                  </a:lnTo>
                  <a:lnTo>
                    <a:pt x="265325" y="1188841"/>
                  </a:lnTo>
                  <a:lnTo>
                    <a:pt x="262502" y="1194488"/>
                  </a:lnTo>
                  <a:lnTo>
                    <a:pt x="267423" y="1196383"/>
                  </a:lnTo>
                  <a:lnTo>
                    <a:pt x="267665" y="1201062"/>
                  </a:lnTo>
                  <a:lnTo>
                    <a:pt x="257581" y="1204128"/>
                  </a:lnTo>
                  <a:lnTo>
                    <a:pt x="258509" y="1211630"/>
                  </a:lnTo>
                  <a:cubicBezTo>
                    <a:pt x="258509" y="1211630"/>
                    <a:pt x="263671" y="1219375"/>
                    <a:pt x="263671" y="1220101"/>
                  </a:cubicBezTo>
                  <a:cubicBezTo>
                    <a:pt x="263671" y="1220786"/>
                    <a:pt x="262502" y="1221754"/>
                    <a:pt x="262502" y="1221754"/>
                  </a:cubicBezTo>
                  <a:lnTo>
                    <a:pt x="256169" y="1227845"/>
                  </a:lnTo>
                  <a:lnTo>
                    <a:pt x="242778" y="1229015"/>
                  </a:lnTo>
                  <a:cubicBezTo>
                    <a:pt x="242778" y="1229015"/>
                    <a:pt x="237131" y="1231596"/>
                    <a:pt x="235961" y="1231596"/>
                  </a:cubicBezTo>
                  <a:cubicBezTo>
                    <a:pt x="234792" y="1231596"/>
                    <a:pt x="235719" y="1238857"/>
                    <a:pt x="235719" y="1238857"/>
                  </a:cubicBezTo>
                  <a:lnTo>
                    <a:pt x="241366" y="1241680"/>
                  </a:lnTo>
                  <a:cubicBezTo>
                    <a:pt x="241366" y="1241680"/>
                    <a:pt x="246529" y="1245915"/>
                    <a:pt x="247457" y="1246359"/>
                  </a:cubicBezTo>
                  <a:cubicBezTo>
                    <a:pt x="248384" y="1246843"/>
                    <a:pt x="252136" y="1251038"/>
                    <a:pt x="252136" y="1251038"/>
                  </a:cubicBezTo>
                  <a:lnTo>
                    <a:pt x="250482" y="1257370"/>
                  </a:lnTo>
                  <a:lnTo>
                    <a:pt x="252136" y="1264429"/>
                  </a:lnTo>
                  <a:cubicBezTo>
                    <a:pt x="252136" y="1264429"/>
                    <a:pt x="245803" y="1261848"/>
                    <a:pt x="245077" y="1261606"/>
                  </a:cubicBezTo>
                  <a:cubicBezTo>
                    <a:pt x="244391" y="1261364"/>
                    <a:pt x="243181" y="1258338"/>
                    <a:pt x="243181" y="1257612"/>
                  </a:cubicBezTo>
                  <a:cubicBezTo>
                    <a:pt x="243181" y="1256927"/>
                    <a:pt x="239914" y="1251764"/>
                    <a:pt x="239672" y="1251038"/>
                  </a:cubicBezTo>
                  <a:cubicBezTo>
                    <a:pt x="239430" y="1250352"/>
                    <a:pt x="232613" y="1241196"/>
                    <a:pt x="232613" y="1241196"/>
                  </a:cubicBezTo>
                  <a:lnTo>
                    <a:pt x="226765" y="1235307"/>
                  </a:lnTo>
                  <a:cubicBezTo>
                    <a:pt x="226765" y="1235307"/>
                    <a:pt x="220190" y="1237646"/>
                    <a:pt x="219504" y="1237646"/>
                  </a:cubicBezTo>
                  <a:cubicBezTo>
                    <a:pt x="218819" y="1237646"/>
                    <a:pt x="219746" y="1241398"/>
                    <a:pt x="219746" y="1241398"/>
                  </a:cubicBezTo>
                  <a:lnTo>
                    <a:pt x="223740" y="1247045"/>
                  </a:lnTo>
                  <a:cubicBezTo>
                    <a:pt x="223740" y="1247045"/>
                    <a:pt x="226079" y="1252207"/>
                    <a:pt x="225393" y="1251965"/>
                  </a:cubicBezTo>
                  <a:cubicBezTo>
                    <a:pt x="224708" y="1251723"/>
                    <a:pt x="220472" y="1251965"/>
                    <a:pt x="220472" y="1251965"/>
                  </a:cubicBezTo>
                  <a:lnTo>
                    <a:pt x="209421" y="1254063"/>
                  </a:lnTo>
                  <a:lnTo>
                    <a:pt x="200022" y="1251239"/>
                  </a:lnTo>
                  <a:lnTo>
                    <a:pt x="193690" y="1255475"/>
                  </a:lnTo>
                  <a:lnTo>
                    <a:pt x="183606" y="1255233"/>
                  </a:lnTo>
                  <a:lnTo>
                    <a:pt x="177273" y="1244423"/>
                  </a:lnTo>
                  <a:lnTo>
                    <a:pt x="170699" y="1243939"/>
                  </a:lnTo>
                  <a:cubicBezTo>
                    <a:pt x="170699" y="1243939"/>
                    <a:pt x="152387" y="1250271"/>
                    <a:pt x="151459" y="1250271"/>
                  </a:cubicBezTo>
                  <a:cubicBezTo>
                    <a:pt x="150531" y="1250271"/>
                    <a:pt x="151701" y="1259911"/>
                    <a:pt x="151701" y="1259911"/>
                  </a:cubicBezTo>
                  <a:lnTo>
                    <a:pt x="161099" y="1268584"/>
                  </a:lnTo>
                  <a:lnTo>
                    <a:pt x="153355" y="1273061"/>
                  </a:lnTo>
                  <a:lnTo>
                    <a:pt x="152185" y="1281531"/>
                  </a:lnTo>
                  <a:cubicBezTo>
                    <a:pt x="152185" y="1281531"/>
                    <a:pt x="163680" y="1282015"/>
                    <a:pt x="164406" y="1282015"/>
                  </a:cubicBezTo>
                  <a:cubicBezTo>
                    <a:pt x="165092" y="1282015"/>
                    <a:pt x="175660" y="1283669"/>
                    <a:pt x="175660" y="1283669"/>
                  </a:cubicBezTo>
                  <a:lnTo>
                    <a:pt x="182719" y="1287904"/>
                  </a:lnTo>
                  <a:lnTo>
                    <a:pt x="189293" y="1291171"/>
                  </a:lnTo>
                  <a:lnTo>
                    <a:pt x="189051" y="1299843"/>
                  </a:lnTo>
                  <a:lnTo>
                    <a:pt x="192561" y="1306176"/>
                  </a:lnTo>
                  <a:lnTo>
                    <a:pt x="186228" y="1307830"/>
                  </a:lnTo>
                  <a:lnTo>
                    <a:pt x="174006" y="1302667"/>
                  </a:lnTo>
                  <a:lnTo>
                    <a:pt x="166746" y="1300569"/>
                  </a:lnTo>
                  <a:lnTo>
                    <a:pt x="159244" y="1300327"/>
                  </a:lnTo>
                  <a:lnTo>
                    <a:pt x="153153" y="1295648"/>
                  </a:lnTo>
                  <a:lnTo>
                    <a:pt x="144481" y="1296334"/>
                  </a:lnTo>
                  <a:lnTo>
                    <a:pt x="137906" y="1294438"/>
                  </a:lnTo>
                  <a:lnTo>
                    <a:pt x="130404" y="1296778"/>
                  </a:lnTo>
                  <a:cubicBezTo>
                    <a:pt x="130404" y="1296778"/>
                    <a:pt x="121490" y="1297706"/>
                    <a:pt x="120764" y="1297706"/>
                  </a:cubicBezTo>
                  <a:cubicBezTo>
                    <a:pt x="120038" y="1297706"/>
                    <a:pt x="110196" y="1297221"/>
                    <a:pt x="110196" y="1297221"/>
                  </a:cubicBezTo>
                  <a:lnTo>
                    <a:pt x="108784" y="1305894"/>
                  </a:lnTo>
                  <a:lnTo>
                    <a:pt x="117255" y="1307547"/>
                  </a:lnTo>
                  <a:lnTo>
                    <a:pt x="127822" y="1310855"/>
                  </a:lnTo>
                  <a:lnTo>
                    <a:pt x="133711" y="1317671"/>
                  </a:lnTo>
                  <a:lnTo>
                    <a:pt x="143351" y="1324488"/>
                  </a:lnTo>
                  <a:lnTo>
                    <a:pt x="126451" y="1323803"/>
                  </a:lnTo>
                  <a:lnTo>
                    <a:pt x="120118" y="1330135"/>
                  </a:lnTo>
                  <a:lnTo>
                    <a:pt x="113302" y="1331789"/>
                  </a:lnTo>
                  <a:lnTo>
                    <a:pt x="111648" y="1338121"/>
                  </a:lnTo>
                  <a:lnTo>
                    <a:pt x="108825" y="1332959"/>
                  </a:lnTo>
                  <a:lnTo>
                    <a:pt x="84422" y="1339049"/>
                  </a:lnTo>
                  <a:lnTo>
                    <a:pt x="83494" y="1346794"/>
                  </a:lnTo>
                  <a:cubicBezTo>
                    <a:pt x="83494" y="1346794"/>
                    <a:pt x="84180" y="1351271"/>
                    <a:pt x="84422" y="1352440"/>
                  </a:cubicBezTo>
                  <a:cubicBezTo>
                    <a:pt x="84664" y="1353610"/>
                    <a:pt x="86075" y="1356676"/>
                    <a:pt x="86075" y="1356676"/>
                  </a:cubicBezTo>
                  <a:cubicBezTo>
                    <a:pt x="86075" y="1356676"/>
                    <a:pt x="86318" y="1361597"/>
                    <a:pt x="86318" y="1363250"/>
                  </a:cubicBezTo>
                  <a:cubicBezTo>
                    <a:pt x="86318" y="1364904"/>
                    <a:pt x="85390" y="1363492"/>
                    <a:pt x="82566" y="1362766"/>
                  </a:cubicBezTo>
                  <a:cubicBezTo>
                    <a:pt x="79743" y="1362081"/>
                    <a:pt x="81397" y="1361839"/>
                    <a:pt x="81397" y="1361839"/>
                  </a:cubicBezTo>
                  <a:cubicBezTo>
                    <a:pt x="81397" y="1361839"/>
                    <a:pt x="82324" y="1356918"/>
                    <a:pt x="82082" y="1355990"/>
                  </a:cubicBezTo>
                  <a:cubicBezTo>
                    <a:pt x="81840" y="1355062"/>
                    <a:pt x="79501" y="1353409"/>
                    <a:pt x="79501" y="1353409"/>
                  </a:cubicBezTo>
                  <a:cubicBezTo>
                    <a:pt x="79501" y="1353409"/>
                    <a:pt x="71030" y="1353409"/>
                    <a:pt x="70345" y="1353409"/>
                  </a:cubicBezTo>
                  <a:cubicBezTo>
                    <a:pt x="69659" y="1353409"/>
                    <a:pt x="66110" y="1354578"/>
                    <a:pt x="64940" y="1356232"/>
                  </a:cubicBezTo>
                  <a:cubicBezTo>
                    <a:pt x="63770" y="1357886"/>
                    <a:pt x="62600" y="1357886"/>
                    <a:pt x="61431" y="1358128"/>
                  </a:cubicBezTo>
                  <a:cubicBezTo>
                    <a:pt x="60261" y="1358370"/>
                    <a:pt x="59091" y="1356232"/>
                    <a:pt x="58163" y="1355546"/>
                  </a:cubicBezTo>
                  <a:cubicBezTo>
                    <a:pt x="57236" y="1354861"/>
                    <a:pt x="54896" y="1353893"/>
                    <a:pt x="54896" y="1353893"/>
                  </a:cubicBezTo>
                  <a:cubicBezTo>
                    <a:pt x="54896" y="1353893"/>
                    <a:pt x="49491" y="1354578"/>
                    <a:pt x="48322" y="1355062"/>
                  </a:cubicBezTo>
                  <a:cubicBezTo>
                    <a:pt x="47152" y="1355546"/>
                    <a:pt x="46668" y="1359539"/>
                    <a:pt x="46668" y="1359539"/>
                  </a:cubicBezTo>
                  <a:lnTo>
                    <a:pt x="41263" y="1364460"/>
                  </a:lnTo>
                  <a:lnTo>
                    <a:pt x="37028" y="1359297"/>
                  </a:lnTo>
                  <a:cubicBezTo>
                    <a:pt x="37028" y="1359297"/>
                    <a:pt x="32551" y="1353207"/>
                    <a:pt x="31381" y="1352037"/>
                  </a:cubicBezTo>
                  <a:cubicBezTo>
                    <a:pt x="30211" y="1350867"/>
                    <a:pt x="26218" y="1351351"/>
                    <a:pt x="26218" y="1351351"/>
                  </a:cubicBezTo>
                  <a:lnTo>
                    <a:pt x="23395" y="1358168"/>
                  </a:lnTo>
                  <a:lnTo>
                    <a:pt x="38883" y="1374383"/>
                  </a:lnTo>
                  <a:cubicBezTo>
                    <a:pt x="38883" y="1374383"/>
                    <a:pt x="37713" y="1375069"/>
                    <a:pt x="36786" y="1375553"/>
                  </a:cubicBezTo>
                  <a:cubicBezTo>
                    <a:pt x="35858" y="1376037"/>
                    <a:pt x="33962" y="1380231"/>
                    <a:pt x="33962" y="1380957"/>
                  </a:cubicBezTo>
                  <a:cubicBezTo>
                    <a:pt x="33962" y="1381643"/>
                    <a:pt x="28799" y="1382611"/>
                    <a:pt x="28073" y="1382611"/>
                  </a:cubicBezTo>
                  <a:cubicBezTo>
                    <a:pt x="27347" y="1382611"/>
                    <a:pt x="23395" y="1382369"/>
                    <a:pt x="23395" y="1382369"/>
                  </a:cubicBezTo>
                  <a:lnTo>
                    <a:pt x="17505" y="1380272"/>
                  </a:lnTo>
                  <a:lnTo>
                    <a:pt x="17263" y="1383781"/>
                  </a:lnTo>
                  <a:lnTo>
                    <a:pt x="20087" y="1388460"/>
                  </a:lnTo>
                  <a:lnTo>
                    <a:pt x="24564" y="1390799"/>
                  </a:lnTo>
                  <a:cubicBezTo>
                    <a:pt x="24564" y="1390799"/>
                    <a:pt x="27146" y="1391041"/>
                    <a:pt x="32551" y="1390799"/>
                  </a:cubicBezTo>
                  <a:cubicBezTo>
                    <a:pt x="37955" y="1390557"/>
                    <a:pt x="38197" y="1391041"/>
                    <a:pt x="39609" y="1391041"/>
                  </a:cubicBezTo>
                  <a:cubicBezTo>
                    <a:pt x="41021" y="1391041"/>
                    <a:pt x="43360" y="1391727"/>
                    <a:pt x="43360" y="1391727"/>
                  </a:cubicBezTo>
                  <a:cubicBezTo>
                    <a:pt x="43360" y="1391727"/>
                    <a:pt x="51831" y="1393139"/>
                    <a:pt x="52517" y="1393139"/>
                  </a:cubicBezTo>
                  <a:cubicBezTo>
                    <a:pt x="53202" y="1393139"/>
                    <a:pt x="58163" y="1393139"/>
                    <a:pt x="61673" y="1393139"/>
                  </a:cubicBezTo>
                  <a:cubicBezTo>
                    <a:pt x="65182" y="1393139"/>
                    <a:pt x="67562" y="1394550"/>
                    <a:pt x="68731" y="1395034"/>
                  </a:cubicBezTo>
                  <a:cubicBezTo>
                    <a:pt x="69901" y="1395519"/>
                    <a:pt x="76718" y="1400681"/>
                    <a:pt x="76718" y="1400681"/>
                  </a:cubicBezTo>
                  <a:lnTo>
                    <a:pt x="87971" y="1404675"/>
                  </a:lnTo>
                  <a:lnTo>
                    <a:pt x="99951" y="1407014"/>
                  </a:lnTo>
                  <a:lnTo>
                    <a:pt x="95474" y="1408910"/>
                  </a:lnTo>
                  <a:lnTo>
                    <a:pt x="86075" y="1409596"/>
                  </a:lnTo>
                  <a:lnTo>
                    <a:pt x="76234" y="1406772"/>
                  </a:lnTo>
                  <a:lnTo>
                    <a:pt x="65908" y="1401851"/>
                  </a:lnTo>
                  <a:lnTo>
                    <a:pt x="56510" y="1396446"/>
                  </a:lnTo>
                  <a:lnTo>
                    <a:pt x="41021" y="1393865"/>
                  </a:lnTo>
                  <a:lnTo>
                    <a:pt x="24363" y="1410765"/>
                  </a:lnTo>
                  <a:lnTo>
                    <a:pt x="18030" y="1412661"/>
                  </a:lnTo>
                  <a:lnTo>
                    <a:pt x="10286" y="1416170"/>
                  </a:lnTo>
                  <a:lnTo>
                    <a:pt x="8390" y="1426012"/>
                  </a:lnTo>
                  <a:lnTo>
                    <a:pt x="12383" y="1429763"/>
                  </a:lnTo>
                  <a:lnTo>
                    <a:pt x="28356" y="1430933"/>
                  </a:lnTo>
                  <a:lnTo>
                    <a:pt x="33519" y="1434926"/>
                  </a:lnTo>
                  <a:lnTo>
                    <a:pt x="31179" y="1441017"/>
                  </a:lnTo>
                  <a:cubicBezTo>
                    <a:pt x="31179" y="1441017"/>
                    <a:pt x="25331" y="1442186"/>
                    <a:pt x="24363" y="1442186"/>
                  </a:cubicBezTo>
                  <a:cubicBezTo>
                    <a:pt x="23435" y="1442186"/>
                    <a:pt x="21781" y="1445938"/>
                    <a:pt x="21781" y="1445938"/>
                  </a:cubicBezTo>
                  <a:lnTo>
                    <a:pt x="24363" y="1449003"/>
                  </a:lnTo>
                  <a:cubicBezTo>
                    <a:pt x="24363" y="1449003"/>
                    <a:pt x="32107" y="1451343"/>
                    <a:pt x="33761" y="1451343"/>
                  </a:cubicBezTo>
                  <a:cubicBezTo>
                    <a:pt x="35414" y="1451343"/>
                    <a:pt x="37512" y="1454408"/>
                    <a:pt x="37512" y="1454408"/>
                  </a:cubicBezTo>
                  <a:lnTo>
                    <a:pt x="48322" y="1456747"/>
                  </a:lnTo>
                  <a:lnTo>
                    <a:pt x="34930" y="1456747"/>
                  </a:lnTo>
                  <a:lnTo>
                    <a:pt x="14037" y="1456505"/>
                  </a:lnTo>
                  <a:cubicBezTo>
                    <a:pt x="14037" y="1456505"/>
                    <a:pt x="10528" y="1465661"/>
                    <a:pt x="10528" y="1466589"/>
                  </a:cubicBezTo>
                  <a:cubicBezTo>
                    <a:pt x="10528" y="1467517"/>
                    <a:pt x="14037" y="1469856"/>
                    <a:pt x="14037" y="1469856"/>
                  </a:cubicBezTo>
                  <a:lnTo>
                    <a:pt x="24363" y="1468445"/>
                  </a:lnTo>
                  <a:lnTo>
                    <a:pt x="39166" y="1468445"/>
                  </a:lnTo>
                  <a:lnTo>
                    <a:pt x="49491" y="1470098"/>
                  </a:lnTo>
                  <a:lnTo>
                    <a:pt x="29082" y="1474334"/>
                  </a:lnTo>
                  <a:lnTo>
                    <a:pt x="23677" y="1472680"/>
                  </a:lnTo>
                  <a:lnTo>
                    <a:pt x="19200" y="1475503"/>
                  </a:lnTo>
                  <a:lnTo>
                    <a:pt x="12141" y="1477399"/>
                  </a:lnTo>
                  <a:lnTo>
                    <a:pt x="9075" y="1484216"/>
                  </a:lnTo>
                  <a:lnTo>
                    <a:pt x="10971" y="1488209"/>
                  </a:lnTo>
                  <a:lnTo>
                    <a:pt x="17062" y="1489379"/>
                  </a:lnTo>
                  <a:lnTo>
                    <a:pt x="19885" y="1495268"/>
                  </a:lnTo>
                  <a:lnTo>
                    <a:pt x="26944" y="1505835"/>
                  </a:lnTo>
                  <a:lnTo>
                    <a:pt x="31865" y="1510998"/>
                  </a:lnTo>
                  <a:lnTo>
                    <a:pt x="40335" y="1507731"/>
                  </a:lnTo>
                  <a:lnTo>
                    <a:pt x="54896" y="1500672"/>
                  </a:lnTo>
                  <a:lnTo>
                    <a:pt x="67562" y="1500188"/>
                  </a:lnTo>
                  <a:lnTo>
                    <a:pt x="85188" y="1500430"/>
                  </a:lnTo>
                  <a:lnTo>
                    <a:pt x="93416" y="1506763"/>
                  </a:lnTo>
                  <a:lnTo>
                    <a:pt x="103984" y="1508175"/>
                  </a:lnTo>
                  <a:lnTo>
                    <a:pt x="110317" y="1504424"/>
                  </a:lnTo>
                  <a:lnTo>
                    <a:pt x="112898" y="1495026"/>
                  </a:lnTo>
                  <a:lnTo>
                    <a:pt x="113584" y="1487765"/>
                  </a:lnTo>
                  <a:lnTo>
                    <a:pt x="117577" y="1489177"/>
                  </a:lnTo>
                  <a:lnTo>
                    <a:pt x="117335" y="1497849"/>
                  </a:lnTo>
                  <a:lnTo>
                    <a:pt x="123910" y="1500188"/>
                  </a:lnTo>
                  <a:lnTo>
                    <a:pt x="135647" y="1502770"/>
                  </a:lnTo>
                  <a:lnTo>
                    <a:pt x="134720" y="1508417"/>
                  </a:lnTo>
                  <a:lnTo>
                    <a:pt x="118989" y="1503940"/>
                  </a:lnTo>
                  <a:lnTo>
                    <a:pt x="111003" y="1509103"/>
                  </a:lnTo>
                  <a:lnTo>
                    <a:pt x="97369" y="1516363"/>
                  </a:lnTo>
                  <a:lnTo>
                    <a:pt x="84946" y="1507691"/>
                  </a:lnTo>
                  <a:lnTo>
                    <a:pt x="77444" y="1504867"/>
                  </a:lnTo>
                  <a:lnTo>
                    <a:pt x="39650" y="1511200"/>
                  </a:lnTo>
                  <a:lnTo>
                    <a:pt x="36382" y="1518944"/>
                  </a:lnTo>
                  <a:lnTo>
                    <a:pt x="28880" y="1515879"/>
                  </a:lnTo>
                  <a:lnTo>
                    <a:pt x="15973" y="1507892"/>
                  </a:lnTo>
                  <a:lnTo>
                    <a:pt x="9156" y="1507892"/>
                  </a:lnTo>
                  <a:lnTo>
                    <a:pt x="5647" y="1518944"/>
                  </a:lnTo>
                  <a:lnTo>
                    <a:pt x="9882" y="1528786"/>
                  </a:lnTo>
                  <a:lnTo>
                    <a:pt x="9398" y="1536289"/>
                  </a:lnTo>
                  <a:lnTo>
                    <a:pt x="13391" y="1542621"/>
                  </a:lnTo>
                  <a:lnTo>
                    <a:pt x="17626" y="1547542"/>
                  </a:lnTo>
                  <a:lnTo>
                    <a:pt x="26541" y="1557868"/>
                  </a:lnTo>
                  <a:lnTo>
                    <a:pt x="29606" y="1567024"/>
                  </a:lnTo>
                  <a:lnTo>
                    <a:pt x="27025" y="1586264"/>
                  </a:lnTo>
                  <a:lnTo>
                    <a:pt x="21378" y="1587676"/>
                  </a:lnTo>
                  <a:lnTo>
                    <a:pt x="15287" y="1593322"/>
                  </a:lnTo>
                  <a:lnTo>
                    <a:pt x="14359" y="1603648"/>
                  </a:lnTo>
                  <a:lnTo>
                    <a:pt x="10850" y="1608569"/>
                  </a:lnTo>
                  <a:lnTo>
                    <a:pt x="10850" y="1617725"/>
                  </a:lnTo>
                  <a:lnTo>
                    <a:pt x="16739" y="1625954"/>
                  </a:lnTo>
                  <a:lnTo>
                    <a:pt x="20490" y="1638175"/>
                  </a:lnTo>
                  <a:lnTo>
                    <a:pt x="24484" y="1640071"/>
                  </a:lnTo>
                  <a:lnTo>
                    <a:pt x="37875" y="1623856"/>
                  </a:lnTo>
                  <a:lnTo>
                    <a:pt x="44208" y="1612804"/>
                  </a:lnTo>
                  <a:lnTo>
                    <a:pt x="42312" y="1621275"/>
                  </a:lnTo>
                  <a:lnTo>
                    <a:pt x="46063" y="1629019"/>
                  </a:lnTo>
                  <a:lnTo>
                    <a:pt x="49814" y="1634182"/>
                  </a:lnTo>
                  <a:lnTo>
                    <a:pt x="47475" y="1640273"/>
                  </a:lnTo>
                  <a:lnTo>
                    <a:pt x="49572" y="1648743"/>
                  </a:lnTo>
                  <a:lnTo>
                    <a:pt x="53323" y="1649913"/>
                  </a:lnTo>
                  <a:lnTo>
                    <a:pt x="56389" y="1648501"/>
                  </a:lnTo>
                  <a:lnTo>
                    <a:pt x="64859" y="1630189"/>
                  </a:lnTo>
                  <a:lnTo>
                    <a:pt x="75911" y="1625712"/>
                  </a:lnTo>
                  <a:lnTo>
                    <a:pt x="78492" y="1612078"/>
                  </a:lnTo>
                  <a:lnTo>
                    <a:pt x="84583" y="1605746"/>
                  </a:lnTo>
                  <a:lnTo>
                    <a:pt x="87850" y="1609739"/>
                  </a:lnTo>
                  <a:lnTo>
                    <a:pt x="99346" y="1604576"/>
                  </a:lnTo>
                  <a:lnTo>
                    <a:pt x="107332" y="1604818"/>
                  </a:lnTo>
                  <a:cubicBezTo>
                    <a:pt x="107332" y="1604818"/>
                    <a:pt x="74459" y="1633698"/>
                    <a:pt x="74217" y="1634384"/>
                  </a:cubicBezTo>
                  <a:cubicBezTo>
                    <a:pt x="73975" y="1635069"/>
                    <a:pt x="76314" y="1641886"/>
                    <a:pt x="76314" y="1641886"/>
                  </a:cubicBezTo>
                  <a:lnTo>
                    <a:pt x="82203" y="1647735"/>
                  </a:lnTo>
                  <a:lnTo>
                    <a:pt x="66957" y="1655237"/>
                  </a:lnTo>
                  <a:lnTo>
                    <a:pt x="64133" y="1668628"/>
                  </a:lnTo>
                  <a:lnTo>
                    <a:pt x="49814" y="1671452"/>
                  </a:lnTo>
                  <a:lnTo>
                    <a:pt x="46063" y="1674961"/>
                  </a:lnTo>
                  <a:lnTo>
                    <a:pt x="44893" y="1686457"/>
                  </a:lnTo>
                  <a:lnTo>
                    <a:pt x="51710" y="1692346"/>
                  </a:lnTo>
                  <a:lnTo>
                    <a:pt x="57800" y="1693515"/>
                  </a:lnTo>
                  <a:lnTo>
                    <a:pt x="62479" y="1695169"/>
                  </a:lnTo>
                  <a:lnTo>
                    <a:pt x="70224" y="1694685"/>
                  </a:lnTo>
                  <a:lnTo>
                    <a:pt x="61068" y="1699848"/>
                  </a:lnTo>
                  <a:lnTo>
                    <a:pt x="54493" y="1699848"/>
                  </a:lnTo>
                  <a:lnTo>
                    <a:pt x="50500" y="1705737"/>
                  </a:lnTo>
                  <a:lnTo>
                    <a:pt x="47676" y="1712997"/>
                  </a:lnTo>
                  <a:lnTo>
                    <a:pt x="42755" y="1714651"/>
                  </a:lnTo>
                  <a:lnTo>
                    <a:pt x="41344" y="1709488"/>
                  </a:lnTo>
                  <a:lnTo>
                    <a:pt x="36665" y="1709004"/>
                  </a:lnTo>
                  <a:lnTo>
                    <a:pt x="29404" y="1710174"/>
                  </a:lnTo>
                  <a:lnTo>
                    <a:pt x="27751" y="1722597"/>
                  </a:lnTo>
                  <a:lnTo>
                    <a:pt x="25855" y="1726348"/>
                  </a:lnTo>
                  <a:lnTo>
                    <a:pt x="22790" y="1728446"/>
                  </a:lnTo>
                  <a:lnTo>
                    <a:pt x="25129" y="1718120"/>
                  </a:lnTo>
                  <a:lnTo>
                    <a:pt x="22547" y="1712029"/>
                  </a:lnTo>
                  <a:lnTo>
                    <a:pt x="15489" y="1710617"/>
                  </a:lnTo>
                  <a:lnTo>
                    <a:pt x="11738" y="1714369"/>
                  </a:lnTo>
                  <a:lnTo>
                    <a:pt x="4921" y="1727276"/>
                  </a:lnTo>
                  <a:lnTo>
                    <a:pt x="3267" y="1737360"/>
                  </a:lnTo>
                  <a:lnTo>
                    <a:pt x="3025" y="1743934"/>
                  </a:lnTo>
                  <a:lnTo>
                    <a:pt x="11012" y="1749581"/>
                  </a:lnTo>
                  <a:lnTo>
                    <a:pt x="17102" y="1752163"/>
                  </a:lnTo>
                  <a:lnTo>
                    <a:pt x="19926" y="1759907"/>
                  </a:lnTo>
                  <a:cubicBezTo>
                    <a:pt x="19926" y="1759907"/>
                    <a:pt x="23435" y="1761077"/>
                    <a:pt x="24161" y="1761077"/>
                  </a:cubicBezTo>
                  <a:cubicBezTo>
                    <a:pt x="24847" y="1761077"/>
                    <a:pt x="26984" y="1758011"/>
                    <a:pt x="27428" y="1757084"/>
                  </a:cubicBezTo>
                  <a:cubicBezTo>
                    <a:pt x="27912" y="1756156"/>
                    <a:pt x="30937" y="1754744"/>
                    <a:pt x="30937" y="1754744"/>
                  </a:cubicBezTo>
                  <a:lnTo>
                    <a:pt x="35414" y="1755228"/>
                  </a:lnTo>
                  <a:lnTo>
                    <a:pt x="43401" y="1750307"/>
                  </a:lnTo>
                  <a:lnTo>
                    <a:pt x="42715" y="1746798"/>
                  </a:lnTo>
                  <a:lnTo>
                    <a:pt x="35656" y="1746556"/>
                  </a:lnTo>
                  <a:lnTo>
                    <a:pt x="36342" y="1742321"/>
                  </a:lnTo>
                  <a:lnTo>
                    <a:pt x="39408" y="1740425"/>
                  </a:lnTo>
                  <a:lnTo>
                    <a:pt x="44329" y="1736674"/>
                  </a:lnTo>
                  <a:lnTo>
                    <a:pt x="47394" y="1731269"/>
                  </a:lnTo>
                  <a:lnTo>
                    <a:pt x="52799" y="1734093"/>
                  </a:lnTo>
                  <a:lnTo>
                    <a:pt x="57720" y="1737360"/>
                  </a:lnTo>
                  <a:cubicBezTo>
                    <a:pt x="57720" y="1737360"/>
                    <a:pt x="66634" y="1736876"/>
                    <a:pt x="67562" y="1736674"/>
                  </a:cubicBezTo>
                  <a:cubicBezTo>
                    <a:pt x="68489" y="1736432"/>
                    <a:pt x="75790" y="1734093"/>
                    <a:pt x="75790" y="1734093"/>
                  </a:cubicBezTo>
                  <a:lnTo>
                    <a:pt x="79057" y="1728204"/>
                  </a:lnTo>
                  <a:cubicBezTo>
                    <a:pt x="79057" y="1728204"/>
                    <a:pt x="81154" y="1722557"/>
                    <a:pt x="82123" y="1722557"/>
                  </a:cubicBezTo>
                  <a:cubicBezTo>
                    <a:pt x="83050" y="1722557"/>
                    <a:pt x="83534" y="1723968"/>
                    <a:pt x="83534" y="1723968"/>
                  </a:cubicBezTo>
                  <a:lnTo>
                    <a:pt x="87528" y="1726066"/>
                  </a:lnTo>
                  <a:lnTo>
                    <a:pt x="94344" y="1727236"/>
                  </a:lnTo>
                  <a:lnTo>
                    <a:pt x="95514" y="1729131"/>
                  </a:lnTo>
                  <a:lnTo>
                    <a:pt x="88697" y="1730301"/>
                  </a:lnTo>
                  <a:lnTo>
                    <a:pt x="61229" y="1752848"/>
                  </a:lnTo>
                  <a:lnTo>
                    <a:pt x="65464" y="1758737"/>
                  </a:lnTo>
                  <a:lnTo>
                    <a:pt x="73693" y="1758979"/>
                  </a:lnTo>
                  <a:lnTo>
                    <a:pt x="78170" y="1765312"/>
                  </a:lnTo>
                  <a:lnTo>
                    <a:pt x="61269" y="1775396"/>
                  </a:lnTo>
                  <a:lnTo>
                    <a:pt x="60342" y="1783382"/>
                  </a:lnTo>
                  <a:lnTo>
                    <a:pt x="54251" y="1787859"/>
                  </a:lnTo>
                  <a:lnTo>
                    <a:pt x="47434" y="1790199"/>
                  </a:lnTo>
                  <a:cubicBezTo>
                    <a:pt x="47434" y="1790199"/>
                    <a:pt x="47434" y="1797459"/>
                    <a:pt x="47918" y="1798427"/>
                  </a:cubicBezTo>
                  <a:cubicBezTo>
                    <a:pt x="48402" y="1799355"/>
                    <a:pt x="50742" y="1800767"/>
                    <a:pt x="52839" y="1801936"/>
                  </a:cubicBezTo>
                  <a:cubicBezTo>
                    <a:pt x="54937" y="1803106"/>
                    <a:pt x="55663" y="1806172"/>
                    <a:pt x="55663" y="1806172"/>
                  </a:cubicBezTo>
                  <a:lnTo>
                    <a:pt x="55663" y="1811818"/>
                  </a:lnTo>
                  <a:cubicBezTo>
                    <a:pt x="55663" y="1811818"/>
                    <a:pt x="57760" y="1813230"/>
                    <a:pt x="58486" y="1813472"/>
                  </a:cubicBezTo>
                  <a:cubicBezTo>
                    <a:pt x="59172" y="1813714"/>
                    <a:pt x="62237" y="1816296"/>
                    <a:pt x="63165" y="1816981"/>
                  </a:cubicBezTo>
                  <a:cubicBezTo>
                    <a:pt x="64093" y="1817667"/>
                    <a:pt x="62923" y="1823072"/>
                    <a:pt x="62923" y="1823072"/>
                  </a:cubicBezTo>
                  <a:lnTo>
                    <a:pt x="60342" y="1819079"/>
                  </a:lnTo>
                  <a:lnTo>
                    <a:pt x="56590" y="1815812"/>
                  </a:lnTo>
                  <a:cubicBezTo>
                    <a:pt x="56590" y="1815812"/>
                    <a:pt x="47192" y="1809721"/>
                    <a:pt x="45781" y="1809479"/>
                  </a:cubicBezTo>
                  <a:cubicBezTo>
                    <a:pt x="44369" y="1809237"/>
                    <a:pt x="43441" y="1809721"/>
                    <a:pt x="43441" y="1809721"/>
                  </a:cubicBezTo>
                  <a:cubicBezTo>
                    <a:pt x="43441" y="1809721"/>
                    <a:pt x="41787" y="1811133"/>
                    <a:pt x="40618" y="1812060"/>
                  </a:cubicBezTo>
                  <a:cubicBezTo>
                    <a:pt x="39448" y="1812988"/>
                    <a:pt x="38278" y="1813956"/>
                    <a:pt x="37108" y="1813956"/>
                  </a:cubicBezTo>
                  <a:cubicBezTo>
                    <a:pt x="35939" y="1813956"/>
                    <a:pt x="35213" y="1810689"/>
                    <a:pt x="35011" y="1809721"/>
                  </a:cubicBezTo>
                  <a:cubicBezTo>
                    <a:pt x="34769" y="1808793"/>
                    <a:pt x="33357" y="1804800"/>
                    <a:pt x="32914" y="1804074"/>
                  </a:cubicBezTo>
                  <a:cubicBezTo>
                    <a:pt x="32430" y="1803388"/>
                    <a:pt x="29848" y="1803832"/>
                    <a:pt x="29162" y="1803832"/>
                  </a:cubicBezTo>
                  <a:cubicBezTo>
                    <a:pt x="28477" y="1803832"/>
                    <a:pt x="27751" y="1807825"/>
                    <a:pt x="27751" y="1807825"/>
                  </a:cubicBezTo>
                  <a:lnTo>
                    <a:pt x="26339" y="1814158"/>
                  </a:lnTo>
                  <a:lnTo>
                    <a:pt x="22346" y="1816981"/>
                  </a:lnTo>
                  <a:lnTo>
                    <a:pt x="21418" y="1826823"/>
                  </a:lnTo>
                  <a:lnTo>
                    <a:pt x="16013" y="1838561"/>
                  </a:lnTo>
                  <a:lnTo>
                    <a:pt x="22104" y="1858043"/>
                  </a:lnTo>
                  <a:lnTo>
                    <a:pt x="26783" y="1864133"/>
                  </a:lnTo>
                  <a:lnTo>
                    <a:pt x="35939" y="1873975"/>
                  </a:lnTo>
                  <a:lnTo>
                    <a:pt x="46991" y="1878896"/>
                  </a:lnTo>
                  <a:lnTo>
                    <a:pt x="52154" y="1890149"/>
                  </a:lnTo>
                  <a:lnTo>
                    <a:pt x="76556" y="1906808"/>
                  </a:lnTo>
                  <a:lnTo>
                    <a:pt x="98620" y="1910317"/>
                  </a:lnTo>
                  <a:lnTo>
                    <a:pt x="103097" y="1913141"/>
                  </a:lnTo>
                  <a:lnTo>
                    <a:pt x="104751" y="1917134"/>
                  </a:lnTo>
                  <a:lnTo>
                    <a:pt x="101927" y="1922055"/>
                  </a:lnTo>
                  <a:lnTo>
                    <a:pt x="103097" y="1923224"/>
                  </a:lnTo>
                  <a:lnTo>
                    <a:pt x="107776" y="1926976"/>
                  </a:lnTo>
                  <a:lnTo>
                    <a:pt x="112939" y="1927661"/>
                  </a:lnTo>
                  <a:lnTo>
                    <a:pt x="114108" y="1934478"/>
                  </a:lnTo>
                  <a:lnTo>
                    <a:pt x="131493" y="1942464"/>
                  </a:lnTo>
                  <a:lnTo>
                    <a:pt x="136898" y="1945732"/>
                  </a:lnTo>
                  <a:lnTo>
                    <a:pt x="145812" y="1947385"/>
                  </a:lnTo>
                  <a:lnTo>
                    <a:pt x="171869" y="1944562"/>
                  </a:lnTo>
                  <a:lnTo>
                    <a:pt x="194416" y="1941053"/>
                  </a:lnTo>
                  <a:lnTo>
                    <a:pt x="204056" y="1928629"/>
                  </a:lnTo>
                  <a:lnTo>
                    <a:pt x="205952" y="1935446"/>
                  </a:lnTo>
                  <a:lnTo>
                    <a:pt x="209945" y="1936374"/>
                  </a:lnTo>
                  <a:lnTo>
                    <a:pt x="218859" y="1930727"/>
                  </a:lnTo>
                  <a:lnTo>
                    <a:pt x="224022" y="1920885"/>
                  </a:lnTo>
                  <a:lnTo>
                    <a:pt x="233178" y="1916650"/>
                  </a:lnTo>
                  <a:lnTo>
                    <a:pt x="251974" y="1900919"/>
                  </a:lnTo>
                  <a:lnTo>
                    <a:pt x="255483" y="1890593"/>
                  </a:lnTo>
                  <a:lnTo>
                    <a:pt x="261332" y="1886116"/>
                  </a:lnTo>
                  <a:lnTo>
                    <a:pt x="271900" y="1872039"/>
                  </a:lnTo>
                  <a:lnTo>
                    <a:pt x="278959" y="1868973"/>
                  </a:lnTo>
                  <a:lnTo>
                    <a:pt x="286703" y="1859575"/>
                  </a:lnTo>
                  <a:lnTo>
                    <a:pt x="289284" y="1852517"/>
                  </a:lnTo>
                  <a:lnTo>
                    <a:pt x="297513" y="1848040"/>
                  </a:lnTo>
                  <a:lnTo>
                    <a:pt x="302434" y="1843361"/>
                  </a:lnTo>
                  <a:lnTo>
                    <a:pt x="308323" y="1836100"/>
                  </a:lnTo>
                  <a:lnTo>
                    <a:pt x="300820" y="1834447"/>
                  </a:lnTo>
                  <a:lnTo>
                    <a:pt x="301990" y="1830453"/>
                  </a:lnTo>
                  <a:lnTo>
                    <a:pt x="319616" y="1819200"/>
                  </a:lnTo>
                  <a:lnTo>
                    <a:pt x="328087" y="1814723"/>
                  </a:lnTo>
                  <a:lnTo>
                    <a:pt x="326675" y="1808390"/>
                  </a:lnTo>
                  <a:lnTo>
                    <a:pt x="320100" y="1799920"/>
                  </a:lnTo>
                  <a:lnTo>
                    <a:pt x="322682" y="1796854"/>
                  </a:lnTo>
                  <a:lnTo>
                    <a:pt x="335831" y="1807664"/>
                  </a:lnTo>
                  <a:lnTo>
                    <a:pt x="341922" y="1816134"/>
                  </a:lnTo>
                  <a:lnTo>
                    <a:pt x="346843" y="1816134"/>
                  </a:lnTo>
                  <a:lnTo>
                    <a:pt x="354829" y="1811899"/>
                  </a:lnTo>
                  <a:lnTo>
                    <a:pt x="361888" y="1811899"/>
                  </a:lnTo>
                  <a:lnTo>
                    <a:pt x="371972" y="1801331"/>
                  </a:lnTo>
                  <a:lnTo>
                    <a:pt x="375037" y="1787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orme libre : forme 4672">
              <a:extLst>
                <a:ext uri="{FF2B5EF4-FFF2-40B4-BE49-F238E27FC236}">
                  <a16:creationId xmlns:a16="http://schemas.microsoft.com/office/drawing/2014/main" id="{3CCFF854-8EF2-4D24-B86F-183C11B702F6}"/>
                </a:ext>
              </a:extLst>
            </p:cNvPr>
            <p:cNvSpPr/>
            <p:nvPr/>
          </p:nvSpPr>
          <p:spPr>
            <a:xfrm>
              <a:off x="8088801" y="1046277"/>
              <a:ext cx="818805" cy="1439968"/>
            </a:xfrm>
            <a:custGeom>
              <a:avLst/>
              <a:gdLst>
                <a:gd name="connsiteX0" fmla="*/ 775041 w 818805"/>
                <a:gd name="connsiteY0" fmla="*/ 860633 h 1439967"/>
                <a:gd name="connsiteX1" fmla="*/ 764998 w 818805"/>
                <a:gd name="connsiteY1" fmla="*/ 858737 h 1439967"/>
                <a:gd name="connsiteX2" fmla="*/ 748017 w 818805"/>
                <a:gd name="connsiteY2" fmla="*/ 849904 h 1439967"/>
                <a:gd name="connsiteX3" fmla="*/ 728172 w 818805"/>
                <a:gd name="connsiteY3" fmla="*/ 844902 h 1439967"/>
                <a:gd name="connsiteX4" fmla="*/ 707399 w 818805"/>
                <a:gd name="connsiteY4" fmla="*/ 830785 h 1439967"/>
                <a:gd name="connsiteX5" fmla="*/ 689007 w 818805"/>
                <a:gd name="connsiteY5" fmla="*/ 810456 h 1439967"/>
                <a:gd name="connsiteX6" fmla="*/ 692354 w 818805"/>
                <a:gd name="connsiteY6" fmla="*/ 805212 h 1439967"/>
                <a:gd name="connsiteX7" fmla="*/ 695944 w 818805"/>
                <a:gd name="connsiteY7" fmla="*/ 796137 h 1439967"/>
                <a:gd name="connsiteX8" fmla="*/ 704536 w 818805"/>
                <a:gd name="connsiteY8" fmla="*/ 774154 h 1439967"/>
                <a:gd name="connsiteX9" fmla="*/ 704778 w 818805"/>
                <a:gd name="connsiteY9" fmla="*/ 762699 h 1439967"/>
                <a:gd name="connsiteX10" fmla="*/ 697114 w 818805"/>
                <a:gd name="connsiteY10" fmla="*/ 740716 h 1439967"/>
                <a:gd name="connsiteX11" fmla="*/ 661740 w 818805"/>
                <a:gd name="connsiteY11" fmla="*/ 727083 h 1439967"/>
                <a:gd name="connsiteX12" fmla="*/ 648107 w 818805"/>
                <a:gd name="connsiteY12" fmla="*/ 700300 h 1439967"/>
                <a:gd name="connsiteX13" fmla="*/ 654560 w 818805"/>
                <a:gd name="connsiteY13" fmla="*/ 694089 h 1439967"/>
                <a:gd name="connsiteX14" fmla="*/ 655528 w 818805"/>
                <a:gd name="connsiteY14" fmla="*/ 686667 h 1439967"/>
                <a:gd name="connsiteX15" fmla="*/ 643347 w 818805"/>
                <a:gd name="connsiteY15" fmla="*/ 673518 h 1439967"/>
                <a:gd name="connsiteX16" fmla="*/ 626608 w 818805"/>
                <a:gd name="connsiteY16" fmla="*/ 673034 h 1439967"/>
                <a:gd name="connsiteX17" fmla="*/ 609627 w 818805"/>
                <a:gd name="connsiteY17" fmla="*/ 653673 h 1439967"/>
                <a:gd name="connsiteX18" fmla="*/ 605795 w 818805"/>
                <a:gd name="connsiteY18" fmla="*/ 641976 h 1439967"/>
                <a:gd name="connsiteX19" fmla="*/ 612007 w 818805"/>
                <a:gd name="connsiteY19" fmla="*/ 631932 h 1439967"/>
                <a:gd name="connsiteX20" fmla="*/ 611038 w 818805"/>
                <a:gd name="connsiteY20" fmla="*/ 625479 h 1439967"/>
                <a:gd name="connsiteX21" fmla="*/ 598131 w 818805"/>
                <a:gd name="connsiteY21" fmla="*/ 612813 h 1439967"/>
                <a:gd name="connsiteX22" fmla="*/ 598373 w 818805"/>
                <a:gd name="connsiteY22" fmla="*/ 599180 h 1439967"/>
                <a:gd name="connsiteX23" fmla="*/ 594057 w 818805"/>
                <a:gd name="connsiteY23" fmla="*/ 580787 h 1439967"/>
                <a:gd name="connsiteX24" fmla="*/ 595268 w 818805"/>
                <a:gd name="connsiteY24" fmla="*/ 570260 h 1439967"/>
                <a:gd name="connsiteX25" fmla="*/ 590710 w 818805"/>
                <a:gd name="connsiteY25" fmla="*/ 561668 h 1439967"/>
                <a:gd name="connsiteX26" fmla="*/ 604343 w 818805"/>
                <a:gd name="connsiteY26" fmla="*/ 543759 h 1439967"/>
                <a:gd name="connsiteX27" fmla="*/ 580464 w 818805"/>
                <a:gd name="connsiteY27" fmla="*/ 500520 h 1439967"/>
                <a:gd name="connsiteX28" fmla="*/ 549890 w 818805"/>
                <a:gd name="connsiteY28" fmla="*/ 471358 h 1439967"/>
                <a:gd name="connsiteX29" fmla="*/ 538193 w 818805"/>
                <a:gd name="connsiteY29" fmla="*/ 449375 h 1439967"/>
                <a:gd name="connsiteX30" fmla="*/ 496365 w 818805"/>
                <a:gd name="connsiteY30" fmla="*/ 403715 h 1439967"/>
                <a:gd name="connsiteX31" fmla="*/ 494913 w 818805"/>
                <a:gd name="connsiteY31" fmla="*/ 386049 h 1439967"/>
                <a:gd name="connsiteX32" fmla="*/ 514274 w 818805"/>
                <a:gd name="connsiteY32" fmla="*/ 306467 h 1439967"/>
                <a:gd name="connsiteX33" fmla="*/ 514274 w 818805"/>
                <a:gd name="connsiteY33" fmla="*/ 283758 h 1439967"/>
                <a:gd name="connsiteX34" fmla="*/ 495881 w 818805"/>
                <a:gd name="connsiteY34" fmla="*/ 273957 h 1439967"/>
                <a:gd name="connsiteX35" fmla="*/ 458128 w 818805"/>
                <a:gd name="connsiteY35" fmla="*/ 238341 h 1439967"/>
                <a:gd name="connsiteX36" fmla="*/ 423964 w 818805"/>
                <a:gd name="connsiteY36" fmla="*/ 235477 h 1439967"/>
                <a:gd name="connsiteX37" fmla="*/ 397665 w 818805"/>
                <a:gd name="connsiteY37" fmla="*/ 191754 h 1439967"/>
                <a:gd name="connsiteX38" fmla="*/ 403151 w 818805"/>
                <a:gd name="connsiteY38" fmla="*/ 164971 h 1439967"/>
                <a:gd name="connsiteX39" fmla="*/ 403635 w 818805"/>
                <a:gd name="connsiteY39" fmla="*/ 145852 h 1439967"/>
                <a:gd name="connsiteX40" fmla="*/ 380926 w 818805"/>
                <a:gd name="connsiteY40" fmla="*/ 142020 h 1439967"/>
                <a:gd name="connsiteX41" fmla="*/ 393269 w 818805"/>
                <a:gd name="connsiteY41" fmla="*/ 126532 h 1439967"/>
                <a:gd name="connsiteX42" fmla="*/ 372294 w 818805"/>
                <a:gd name="connsiteY42" fmla="*/ 106687 h 1439967"/>
                <a:gd name="connsiteX43" fmla="*/ 382499 w 818805"/>
                <a:gd name="connsiteY43" fmla="*/ 43965 h 1439967"/>
                <a:gd name="connsiteX44" fmla="*/ 371810 w 818805"/>
                <a:gd name="connsiteY44" fmla="*/ 30090 h 1439967"/>
                <a:gd name="connsiteX45" fmla="*/ 302192 w 818805"/>
                <a:gd name="connsiteY45" fmla="*/ 3025 h 1439967"/>
                <a:gd name="connsiteX46" fmla="*/ 281621 w 818805"/>
                <a:gd name="connsiteY46" fmla="*/ 29082 h 1439967"/>
                <a:gd name="connsiteX47" fmla="*/ 252660 w 818805"/>
                <a:gd name="connsiteY47" fmla="*/ 26339 h 1439967"/>
                <a:gd name="connsiteX48" fmla="*/ 234792 w 818805"/>
                <a:gd name="connsiteY48" fmla="*/ 63246 h 1439967"/>
                <a:gd name="connsiteX49" fmla="*/ 249231 w 818805"/>
                <a:gd name="connsiteY49" fmla="*/ 162954 h 1439967"/>
                <a:gd name="connsiteX50" fmla="*/ 233823 w 818805"/>
                <a:gd name="connsiteY50" fmla="*/ 189132 h 1439967"/>
                <a:gd name="connsiteX51" fmla="*/ 220271 w 818805"/>
                <a:gd name="connsiteY51" fmla="*/ 234912 h 1439967"/>
                <a:gd name="connsiteX52" fmla="*/ 161785 w 818805"/>
                <a:gd name="connsiteY52" fmla="*/ 219908 h 1439967"/>
                <a:gd name="connsiteX53" fmla="*/ 143674 w 818805"/>
                <a:gd name="connsiteY53" fmla="*/ 244996 h 1439967"/>
                <a:gd name="connsiteX54" fmla="*/ 80146 w 818805"/>
                <a:gd name="connsiteY54" fmla="*/ 239995 h 1439967"/>
                <a:gd name="connsiteX55" fmla="*/ 31421 w 818805"/>
                <a:gd name="connsiteY55" fmla="*/ 171223 h 1439967"/>
                <a:gd name="connsiteX56" fmla="*/ 16457 w 818805"/>
                <a:gd name="connsiteY56" fmla="*/ 171223 h 1439967"/>
                <a:gd name="connsiteX57" fmla="*/ 13835 w 818805"/>
                <a:gd name="connsiteY57" fmla="*/ 207081 h 1439967"/>
                <a:gd name="connsiteX58" fmla="*/ 3025 w 818805"/>
                <a:gd name="connsiteY58" fmla="*/ 207928 h 1439967"/>
                <a:gd name="connsiteX59" fmla="*/ 26702 w 818805"/>
                <a:gd name="connsiteY59" fmla="*/ 230637 h 1439967"/>
                <a:gd name="connsiteX60" fmla="*/ 176184 w 818805"/>
                <a:gd name="connsiteY60" fmla="*/ 318568 h 1439967"/>
                <a:gd name="connsiteX61" fmla="*/ 195222 w 818805"/>
                <a:gd name="connsiteY61" fmla="*/ 441590 h 1439967"/>
                <a:gd name="connsiteX62" fmla="*/ 226886 w 818805"/>
                <a:gd name="connsiteY62" fmla="*/ 487613 h 1439967"/>
                <a:gd name="connsiteX63" fmla="*/ 238502 w 818805"/>
                <a:gd name="connsiteY63" fmla="*/ 558804 h 1439967"/>
                <a:gd name="connsiteX64" fmla="*/ 267382 w 818805"/>
                <a:gd name="connsiteY64" fmla="*/ 617492 h 1439967"/>
                <a:gd name="connsiteX65" fmla="*/ 278152 w 818805"/>
                <a:gd name="connsiteY65" fmla="*/ 617734 h 1439967"/>
                <a:gd name="connsiteX66" fmla="*/ 285211 w 818805"/>
                <a:gd name="connsiteY66" fmla="*/ 604585 h 1439967"/>
                <a:gd name="connsiteX67" fmla="*/ 285896 w 818805"/>
                <a:gd name="connsiteY67" fmla="*/ 621727 h 1439967"/>
                <a:gd name="connsiteX68" fmla="*/ 295294 w 818805"/>
                <a:gd name="connsiteY68" fmla="*/ 629714 h 1439967"/>
                <a:gd name="connsiteX69" fmla="*/ 314090 w 818805"/>
                <a:gd name="connsiteY69" fmla="*/ 630883 h 1439967"/>
                <a:gd name="connsiteX70" fmla="*/ 338493 w 818805"/>
                <a:gd name="connsiteY70" fmla="*/ 644960 h 1439967"/>
                <a:gd name="connsiteX71" fmla="*/ 341075 w 818805"/>
                <a:gd name="connsiteY71" fmla="*/ 652463 h 1439967"/>
                <a:gd name="connsiteX72" fmla="*/ 340147 w 818805"/>
                <a:gd name="connsiteY72" fmla="*/ 663031 h 1439967"/>
                <a:gd name="connsiteX73" fmla="*/ 344826 w 818805"/>
                <a:gd name="connsiteY73" fmla="*/ 669363 h 1439967"/>
                <a:gd name="connsiteX74" fmla="*/ 345310 w 818805"/>
                <a:gd name="connsiteY74" fmla="*/ 696146 h 1439967"/>
                <a:gd name="connsiteX75" fmla="*/ 350231 w 818805"/>
                <a:gd name="connsiteY75" fmla="*/ 699655 h 1439967"/>
                <a:gd name="connsiteX76" fmla="*/ 354910 w 818805"/>
                <a:gd name="connsiteY76" fmla="*/ 705544 h 1439967"/>
                <a:gd name="connsiteX77" fmla="*/ 361484 w 818805"/>
                <a:gd name="connsiteY77" fmla="*/ 714700 h 1439967"/>
                <a:gd name="connsiteX78" fmla="*/ 357975 w 818805"/>
                <a:gd name="connsiteY78" fmla="*/ 716112 h 1439967"/>
                <a:gd name="connsiteX79" fmla="*/ 350917 w 818805"/>
                <a:gd name="connsiteY79" fmla="*/ 718451 h 1439967"/>
                <a:gd name="connsiteX80" fmla="*/ 350917 w 818805"/>
                <a:gd name="connsiteY80" fmla="*/ 721718 h 1439967"/>
                <a:gd name="connsiteX81" fmla="*/ 360073 w 818805"/>
                <a:gd name="connsiteY81" fmla="*/ 728051 h 1439967"/>
                <a:gd name="connsiteX82" fmla="*/ 361000 w 818805"/>
                <a:gd name="connsiteY82" fmla="*/ 735795 h 1439967"/>
                <a:gd name="connsiteX83" fmla="*/ 353498 w 818805"/>
                <a:gd name="connsiteY83" fmla="*/ 736723 h 1439967"/>
                <a:gd name="connsiteX84" fmla="*/ 350231 w 818805"/>
                <a:gd name="connsiteY84" fmla="*/ 732972 h 1439967"/>
                <a:gd name="connsiteX85" fmla="*/ 344342 w 818805"/>
                <a:gd name="connsiteY85" fmla="*/ 728979 h 1439967"/>
                <a:gd name="connsiteX86" fmla="*/ 333290 w 818805"/>
                <a:gd name="connsiteY86" fmla="*/ 734626 h 1439967"/>
                <a:gd name="connsiteX87" fmla="*/ 320625 w 818805"/>
                <a:gd name="connsiteY87" fmla="*/ 748461 h 1439967"/>
                <a:gd name="connsiteX88" fmla="*/ 314534 w 818805"/>
                <a:gd name="connsiteY88" fmla="*/ 770282 h 1439967"/>
                <a:gd name="connsiteX89" fmla="*/ 310299 w 818805"/>
                <a:gd name="connsiteY89" fmla="*/ 790490 h 1439967"/>
                <a:gd name="connsiteX90" fmla="*/ 295496 w 818805"/>
                <a:gd name="connsiteY90" fmla="*/ 815861 h 1439967"/>
                <a:gd name="connsiteX91" fmla="*/ 294326 w 818805"/>
                <a:gd name="connsiteY91" fmla="*/ 833487 h 1439967"/>
                <a:gd name="connsiteX92" fmla="*/ 288679 w 818805"/>
                <a:gd name="connsiteY92" fmla="*/ 840062 h 1439967"/>
                <a:gd name="connsiteX93" fmla="*/ 279765 w 818805"/>
                <a:gd name="connsiteY93" fmla="*/ 858132 h 1439967"/>
                <a:gd name="connsiteX94" fmla="*/ 279281 w 818805"/>
                <a:gd name="connsiteY94" fmla="*/ 863053 h 1439967"/>
                <a:gd name="connsiteX95" fmla="*/ 283516 w 818805"/>
                <a:gd name="connsiteY95" fmla="*/ 867974 h 1439967"/>
                <a:gd name="connsiteX96" fmla="*/ 271537 w 818805"/>
                <a:gd name="connsiteY96" fmla="*/ 871725 h 1439967"/>
                <a:gd name="connsiteX97" fmla="*/ 271537 w 818805"/>
                <a:gd name="connsiteY97" fmla="*/ 882777 h 1439967"/>
                <a:gd name="connsiteX98" fmla="*/ 272464 w 818805"/>
                <a:gd name="connsiteY98" fmla="*/ 887698 h 1439967"/>
                <a:gd name="connsiteX99" fmla="*/ 261211 w 818805"/>
                <a:gd name="connsiteY99" fmla="*/ 893546 h 1439967"/>
                <a:gd name="connsiteX100" fmla="*/ 249715 w 818805"/>
                <a:gd name="connsiteY100" fmla="*/ 909761 h 1439967"/>
                <a:gd name="connsiteX101" fmla="*/ 244553 w 818805"/>
                <a:gd name="connsiteY101" fmla="*/ 931825 h 1439967"/>
                <a:gd name="connsiteX102" fmla="*/ 240317 w 818805"/>
                <a:gd name="connsiteY102" fmla="*/ 933236 h 1439967"/>
                <a:gd name="connsiteX103" fmla="*/ 233501 w 818805"/>
                <a:gd name="connsiteY103" fmla="*/ 927347 h 1439967"/>
                <a:gd name="connsiteX104" fmla="*/ 229265 w 818805"/>
                <a:gd name="connsiteY104" fmla="*/ 929687 h 1439967"/>
                <a:gd name="connsiteX105" fmla="*/ 227854 w 818805"/>
                <a:gd name="connsiteY105" fmla="*/ 941182 h 1439967"/>
                <a:gd name="connsiteX106" fmla="*/ 227854 w 818805"/>
                <a:gd name="connsiteY106" fmla="*/ 948927 h 1439967"/>
                <a:gd name="connsiteX107" fmla="*/ 223377 w 818805"/>
                <a:gd name="connsiteY107" fmla="*/ 961834 h 1439967"/>
                <a:gd name="connsiteX108" fmla="*/ 216116 w 818805"/>
                <a:gd name="connsiteY108" fmla="*/ 969336 h 1439967"/>
                <a:gd name="connsiteX109" fmla="*/ 225514 w 818805"/>
                <a:gd name="connsiteY109" fmla="*/ 980590 h 1439967"/>
                <a:gd name="connsiteX110" fmla="*/ 218456 w 818805"/>
                <a:gd name="connsiteY110" fmla="*/ 987850 h 1439967"/>
                <a:gd name="connsiteX111" fmla="*/ 210953 w 818805"/>
                <a:gd name="connsiteY111" fmla="*/ 995111 h 1439967"/>
                <a:gd name="connsiteX112" fmla="*/ 205548 w 818805"/>
                <a:gd name="connsiteY112" fmla="*/ 999346 h 1439967"/>
                <a:gd name="connsiteX113" fmla="*/ 206032 w 818805"/>
                <a:gd name="connsiteY113" fmla="*/ 1008986 h 1439967"/>
                <a:gd name="connsiteX114" fmla="*/ 203451 w 818805"/>
                <a:gd name="connsiteY114" fmla="*/ 1007332 h 1439967"/>
                <a:gd name="connsiteX115" fmla="*/ 199216 w 818805"/>
                <a:gd name="connsiteY115" fmla="*/ 1001000 h 1439967"/>
                <a:gd name="connsiteX116" fmla="*/ 192883 w 818805"/>
                <a:gd name="connsiteY116" fmla="*/ 999346 h 1439967"/>
                <a:gd name="connsiteX117" fmla="*/ 183969 w 818805"/>
                <a:gd name="connsiteY117" fmla="*/ 1004509 h 1439967"/>
                <a:gd name="connsiteX118" fmla="*/ 176709 w 818805"/>
                <a:gd name="connsiteY118" fmla="*/ 1009672 h 1439967"/>
                <a:gd name="connsiteX119" fmla="*/ 179048 w 818805"/>
                <a:gd name="connsiteY119" fmla="*/ 1018586 h 1439967"/>
                <a:gd name="connsiteX120" fmla="*/ 187518 w 818805"/>
                <a:gd name="connsiteY120" fmla="*/ 1029638 h 1439967"/>
                <a:gd name="connsiteX121" fmla="*/ 179290 w 818805"/>
                <a:gd name="connsiteY121" fmla="*/ 1029154 h 1439967"/>
                <a:gd name="connsiteX122" fmla="*/ 175781 w 818805"/>
                <a:gd name="connsiteY122" fmla="*/ 1030807 h 1439967"/>
                <a:gd name="connsiteX123" fmla="*/ 174127 w 818805"/>
                <a:gd name="connsiteY123" fmla="*/ 1055694 h 1439967"/>
                <a:gd name="connsiteX124" fmla="*/ 168036 w 818805"/>
                <a:gd name="connsiteY124" fmla="*/ 1058034 h 1439967"/>
                <a:gd name="connsiteX125" fmla="*/ 161220 w 818805"/>
                <a:gd name="connsiteY125" fmla="*/ 1070699 h 1439967"/>
                <a:gd name="connsiteX126" fmla="*/ 159566 w 818805"/>
                <a:gd name="connsiteY126" fmla="*/ 1085946 h 1439967"/>
                <a:gd name="connsiteX127" fmla="*/ 165213 w 818805"/>
                <a:gd name="connsiteY127" fmla="*/ 1095102 h 1439967"/>
                <a:gd name="connsiteX128" fmla="*/ 166867 w 818805"/>
                <a:gd name="connsiteY128" fmla="*/ 1110590 h 1439967"/>
                <a:gd name="connsiteX129" fmla="*/ 168964 w 818805"/>
                <a:gd name="connsiteY129" fmla="*/ 1116237 h 1439967"/>
                <a:gd name="connsiteX130" fmla="*/ 181871 w 818805"/>
                <a:gd name="connsiteY130" fmla="*/ 1127975 h 1439967"/>
                <a:gd name="connsiteX131" fmla="*/ 188688 w 818805"/>
                <a:gd name="connsiteY131" fmla="*/ 1141366 h 1439967"/>
                <a:gd name="connsiteX132" fmla="*/ 187760 w 818805"/>
                <a:gd name="connsiteY132" fmla="*/ 1172828 h 1439967"/>
                <a:gd name="connsiteX133" fmla="*/ 190584 w 818805"/>
                <a:gd name="connsiteY133" fmla="*/ 1182226 h 1439967"/>
                <a:gd name="connsiteX134" fmla="*/ 196917 w 818805"/>
                <a:gd name="connsiteY134" fmla="*/ 1185977 h 1439967"/>
                <a:gd name="connsiteX135" fmla="*/ 220150 w 818805"/>
                <a:gd name="connsiteY135" fmla="*/ 1228692 h 1439967"/>
                <a:gd name="connsiteX136" fmla="*/ 220150 w 818805"/>
                <a:gd name="connsiteY136" fmla="*/ 1234097 h 1439967"/>
                <a:gd name="connsiteX137" fmla="*/ 219908 w 818805"/>
                <a:gd name="connsiteY137" fmla="*/ 1239744 h 1439967"/>
                <a:gd name="connsiteX138" fmla="*/ 219222 w 818805"/>
                <a:gd name="connsiteY138" fmla="*/ 1244221 h 1439967"/>
                <a:gd name="connsiteX139" fmla="*/ 220634 w 818805"/>
                <a:gd name="connsiteY139" fmla="*/ 1252449 h 1439967"/>
                <a:gd name="connsiteX140" fmla="*/ 222973 w 818805"/>
                <a:gd name="connsiteY140" fmla="*/ 1257370 h 1439967"/>
                <a:gd name="connsiteX141" fmla="*/ 223901 w 818805"/>
                <a:gd name="connsiteY141" fmla="*/ 1267696 h 1439967"/>
                <a:gd name="connsiteX142" fmla="*/ 222973 w 818805"/>
                <a:gd name="connsiteY142" fmla="*/ 1278506 h 1439967"/>
                <a:gd name="connsiteX143" fmla="*/ 225797 w 818805"/>
                <a:gd name="connsiteY143" fmla="*/ 1284153 h 1439967"/>
                <a:gd name="connsiteX144" fmla="*/ 222731 w 818805"/>
                <a:gd name="connsiteY144" fmla="*/ 1290970 h 1439967"/>
                <a:gd name="connsiteX145" fmla="*/ 222247 w 818805"/>
                <a:gd name="connsiteY145" fmla="*/ 1299884 h 1439967"/>
                <a:gd name="connsiteX146" fmla="*/ 222247 w 818805"/>
                <a:gd name="connsiteY146" fmla="*/ 1307386 h 1439967"/>
                <a:gd name="connsiteX147" fmla="*/ 217770 w 818805"/>
                <a:gd name="connsiteY147" fmla="*/ 1312791 h 1439967"/>
                <a:gd name="connsiteX148" fmla="*/ 218254 w 818805"/>
                <a:gd name="connsiteY148" fmla="*/ 1318882 h 1439967"/>
                <a:gd name="connsiteX149" fmla="*/ 220593 w 818805"/>
                <a:gd name="connsiteY149" fmla="*/ 1326868 h 1439967"/>
                <a:gd name="connsiteX150" fmla="*/ 220593 w 818805"/>
                <a:gd name="connsiteY150" fmla="*/ 1336710 h 1439967"/>
                <a:gd name="connsiteX151" fmla="*/ 224103 w 818805"/>
                <a:gd name="connsiteY151" fmla="*/ 1344454 h 1439967"/>
                <a:gd name="connsiteX152" fmla="*/ 231363 w 818805"/>
                <a:gd name="connsiteY152" fmla="*/ 1355022 h 1439967"/>
                <a:gd name="connsiteX153" fmla="*/ 229709 w 818805"/>
                <a:gd name="connsiteY153" fmla="*/ 1363492 h 1439967"/>
                <a:gd name="connsiteX154" fmla="*/ 237938 w 818805"/>
                <a:gd name="connsiteY154" fmla="*/ 1373334 h 1439967"/>
                <a:gd name="connsiteX155" fmla="*/ 245682 w 818805"/>
                <a:gd name="connsiteY155" fmla="*/ 1379909 h 1439967"/>
                <a:gd name="connsiteX156" fmla="*/ 252256 w 818805"/>
                <a:gd name="connsiteY156" fmla="*/ 1372850 h 1439967"/>
                <a:gd name="connsiteX157" fmla="*/ 259315 w 818805"/>
                <a:gd name="connsiteY157" fmla="*/ 1371196 h 1439967"/>
                <a:gd name="connsiteX158" fmla="*/ 262139 w 818805"/>
                <a:gd name="connsiteY158" fmla="*/ 1375432 h 1439967"/>
                <a:gd name="connsiteX159" fmla="*/ 268955 w 818805"/>
                <a:gd name="connsiteY159" fmla="*/ 1381321 h 1439967"/>
                <a:gd name="connsiteX160" fmla="*/ 278112 w 818805"/>
                <a:gd name="connsiteY160" fmla="*/ 1384588 h 1439967"/>
                <a:gd name="connsiteX161" fmla="*/ 295496 w 818805"/>
                <a:gd name="connsiteY161" fmla="*/ 1389751 h 1439967"/>
                <a:gd name="connsiteX162" fmla="*/ 313566 w 818805"/>
                <a:gd name="connsiteY162" fmla="*/ 1392574 h 1439967"/>
                <a:gd name="connsiteX163" fmla="*/ 313324 w 818805"/>
                <a:gd name="connsiteY163" fmla="*/ 1398665 h 1439967"/>
                <a:gd name="connsiteX164" fmla="*/ 311912 w 818805"/>
                <a:gd name="connsiteY164" fmla="*/ 1403586 h 1439967"/>
                <a:gd name="connsiteX165" fmla="*/ 318971 w 818805"/>
                <a:gd name="connsiteY165" fmla="*/ 1405239 h 1439967"/>
                <a:gd name="connsiteX166" fmla="*/ 322238 w 818805"/>
                <a:gd name="connsiteY166" fmla="*/ 1410402 h 1439967"/>
                <a:gd name="connsiteX167" fmla="*/ 328813 w 818805"/>
                <a:gd name="connsiteY167" fmla="*/ 1408506 h 1439967"/>
                <a:gd name="connsiteX168" fmla="*/ 339381 w 818805"/>
                <a:gd name="connsiteY168" fmla="*/ 1404513 h 1439967"/>
                <a:gd name="connsiteX169" fmla="*/ 344544 w 818805"/>
                <a:gd name="connsiteY169" fmla="*/ 1400278 h 1439967"/>
                <a:gd name="connsiteX170" fmla="*/ 347811 w 818805"/>
                <a:gd name="connsiteY170" fmla="*/ 1401448 h 1439967"/>
                <a:gd name="connsiteX171" fmla="*/ 344060 w 818805"/>
                <a:gd name="connsiteY171" fmla="*/ 1405925 h 1439967"/>
                <a:gd name="connsiteX172" fmla="*/ 346641 w 818805"/>
                <a:gd name="connsiteY172" fmla="*/ 1411088 h 1439967"/>
                <a:gd name="connsiteX173" fmla="*/ 348537 w 818805"/>
                <a:gd name="connsiteY173" fmla="*/ 1418590 h 1439967"/>
                <a:gd name="connsiteX174" fmla="*/ 353942 w 818805"/>
                <a:gd name="connsiteY174" fmla="*/ 1421857 h 1439967"/>
                <a:gd name="connsiteX175" fmla="*/ 356765 w 818805"/>
                <a:gd name="connsiteY175" fmla="*/ 1427262 h 1439967"/>
                <a:gd name="connsiteX176" fmla="*/ 372980 w 818805"/>
                <a:gd name="connsiteY176" fmla="*/ 1425367 h 1439967"/>
                <a:gd name="connsiteX177" fmla="*/ 372738 w 818805"/>
                <a:gd name="connsiteY177" fmla="*/ 1432425 h 1439967"/>
                <a:gd name="connsiteX178" fmla="*/ 368261 w 818805"/>
                <a:gd name="connsiteY178" fmla="*/ 1435934 h 1439967"/>
                <a:gd name="connsiteX179" fmla="*/ 366365 w 818805"/>
                <a:gd name="connsiteY179" fmla="*/ 1440170 h 1439967"/>
                <a:gd name="connsiteX180" fmla="*/ 376691 w 818805"/>
                <a:gd name="connsiteY180" fmla="*/ 1437588 h 1439967"/>
                <a:gd name="connsiteX181" fmla="*/ 381168 w 818805"/>
                <a:gd name="connsiteY181" fmla="*/ 1439686 h 1439967"/>
                <a:gd name="connsiteX182" fmla="*/ 384435 w 818805"/>
                <a:gd name="connsiteY182" fmla="*/ 1437346 h 1439967"/>
                <a:gd name="connsiteX183" fmla="*/ 386775 w 818805"/>
                <a:gd name="connsiteY183" fmla="*/ 1435007 h 1439967"/>
                <a:gd name="connsiteX184" fmla="*/ 389356 w 818805"/>
                <a:gd name="connsiteY184" fmla="*/ 1428432 h 1439967"/>
                <a:gd name="connsiteX185" fmla="*/ 393349 w 818805"/>
                <a:gd name="connsiteY185" fmla="*/ 1432425 h 1439967"/>
                <a:gd name="connsiteX186" fmla="*/ 400408 w 818805"/>
                <a:gd name="connsiteY186" fmla="*/ 1431941 h 1439967"/>
                <a:gd name="connsiteX187" fmla="*/ 409080 w 818805"/>
                <a:gd name="connsiteY187" fmla="*/ 1431699 h 1439967"/>
                <a:gd name="connsiteX188" fmla="*/ 448528 w 818805"/>
                <a:gd name="connsiteY188" fmla="*/ 1407054 h 1439967"/>
                <a:gd name="connsiteX189" fmla="*/ 453207 w 818805"/>
                <a:gd name="connsiteY189" fmla="*/ 1411975 h 1439967"/>
                <a:gd name="connsiteX190" fmla="*/ 460467 w 818805"/>
                <a:gd name="connsiteY190" fmla="*/ 1409636 h 1439967"/>
                <a:gd name="connsiteX191" fmla="*/ 464460 w 818805"/>
                <a:gd name="connsiteY191" fmla="*/ 1406812 h 1439967"/>
                <a:gd name="connsiteX192" fmla="*/ 464460 w 818805"/>
                <a:gd name="connsiteY192" fmla="*/ 1395559 h 1439967"/>
                <a:gd name="connsiteX193" fmla="*/ 468454 w 818805"/>
                <a:gd name="connsiteY193" fmla="*/ 1397213 h 1439967"/>
                <a:gd name="connsiteX194" fmla="*/ 478295 w 818805"/>
                <a:gd name="connsiteY194" fmla="*/ 1387371 h 1439967"/>
                <a:gd name="connsiteX195" fmla="*/ 481804 w 818805"/>
                <a:gd name="connsiteY195" fmla="*/ 1388298 h 1439967"/>
                <a:gd name="connsiteX196" fmla="*/ 492130 w 818805"/>
                <a:gd name="connsiteY196" fmla="*/ 1381724 h 1439967"/>
                <a:gd name="connsiteX197" fmla="*/ 493784 w 818805"/>
                <a:gd name="connsiteY197" fmla="*/ 1384305 h 1439967"/>
                <a:gd name="connsiteX198" fmla="*/ 500601 w 818805"/>
                <a:gd name="connsiteY198" fmla="*/ 1381724 h 1439967"/>
                <a:gd name="connsiteX199" fmla="*/ 505522 w 818805"/>
                <a:gd name="connsiteY199" fmla="*/ 1368091 h 1439967"/>
                <a:gd name="connsiteX200" fmla="*/ 522180 w 818805"/>
                <a:gd name="connsiteY200" fmla="*/ 1366195 h 1439967"/>
                <a:gd name="connsiteX201" fmla="*/ 524076 w 818805"/>
                <a:gd name="connsiteY201" fmla="*/ 1353288 h 1439967"/>
                <a:gd name="connsiteX202" fmla="*/ 528553 w 818805"/>
                <a:gd name="connsiteY202" fmla="*/ 1349778 h 1439967"/>
                <a:gd name="connsiteX203" fmla="*/ 532788 w 818805"/>
                <a:gd name="connsiteY203" fmla="*/ 1351190 h 1439967"/>
                <a:gd name="connsiteX204" fmla="*/ 534886 w 818805"/>
                <a:gd name="connsiteY204" fmla="*/ 1356837 h 1439967"/>
                <a:gd name="connsiteX205" fmla="*/ 539121 w 818805"/>
                <a:gd name="connsiteY205" fmla="*/ 1355183 h 1439967"/>
                <a:gd name="connsiteX206" fmla="*/ 544284 w 818805"/>
                <a:gd name="connsiteY206" fmla="*/ 1351916 h 1439967"/>
                <a:gd name="connsiteX207" fmla="*/ 544042 w 818805"/>
                <a:gd name="connsiteY207" fmla="*/ 1343446 h 1439967"/>
                <a:gd name="connsiteX208" fmla="*/ 552028 w 818805"/>
                <a:gd name="connsiteY208" fmla="*/ 1341106 h 1439967"/>
                <a:gd name="connsiteX209" fmla="*/ 557917 w 818805"/>
                <a:gd name="connsiteY209" fmla="*/ 1344172 h 1439967"/>
                <a:gd name="connsiteX210" fmla="*/ 558159 w 818805"/>
                <a:gd name="connsiteY210" fmla="*/ 1342518 h 1439967"/>
                <a:gd name="connsiteX211" fmla="*/ 555336 w 818805"/>
                <a:gd name="connsiteY211" fmla="*/ 1338525 h 1439967"/>
                <a:gd name="connsiteX212" fmla="*/ 557433 w 818805"/>
                <a:gd name="connsiteY212" fmla="*/ 1332636 h 1439967"/>
                <a:gd name="connsiteX213" fmla="*/ 574334 w 818805"/>
                <a:gd name="connsiteY213" fmla="*/ 1329812 h 1439967"/>
                <a:gd name="connsiteX214" fmla="*/ 579738 w 818805"/>
                <a:gd name="connsiteY214" fmla="*/ 1328885 h 1439967"/>
                <a:gd name="connsiteX215" fmla="*/ 585385 w 818805"/>
                <a:gd name="connsiteY215" fmla="*/ 1323722 h 1439967"/>
                <a:gd name="connsiteX216" fmla="*/ 591234 w 818805"/>
                <a:gd name="connsiteY216" fmla="*/ 1323964 h 1439967"/>
                <a:gd name="connsiteX217" fmla="*/ 598978 w 818805"/>
                <a:gd name="connsiteY217" fmla="*/ 1322068 h 1439967"/>
                <a:gd name="connsiteX218" fmla="*/ 602971 w 818805"/>
                <a:gd name="connsiteY218" fmla="*/ 1317833 h 1439967"/>
                <a:gd name="connsiteX219" fmla="*/ 607207 w 818805"/>
                <a:gd name="connsiteY219" fmla="*/ 1315251 h 1439967"/>
                <a:gd name="connsiteX220" fmla="*/ 614709 w 818805"/>
                <a:gd name="connsiteY220" fmla="*/ 1314767 h 1439967"/>
                <a:gd name="connsiteX221" fmla="*/ 621042 w 818805"/>
                <a:gd name="connsiteY221" fmla="*/ 1301376 h 1439967"/>
                <a:gd name="connsiteX222" fmla="*/ 625277 w 818805"/>
                <a:gd name="connsiteY222" fmla="*/ 1301134 h 1439967"/>
                <a:gd name="connsiteX223" fmla="*/ 632537 w 818805"/>
                <a:gd name="connsiteY223" fmla="*/ 1298553 h 1439967"/>
                <a:gd name="connsiteX224" fmla="*/ 636772 w 818805"/>
                <a:gd name="connsiteY224" fmla="*/ 1300650 h 1439967"/>
                <a:gd name="connsiteX225" fmla="*/ 649196 w 818805"/>
                <a:gd name="connsiteY225" fmla="*/ 1300650 h 1439967"/>
                <a:gd name="connsiteX226" fmla="*/ 661135 w 818805"/>
                <a:gd name="connsiteY226" fmla="*/ 1295245 h 1439967"/>
                <a:gd name="connsiteX227" fmla="*/ 666983 w 818805"/>
                <a:gd name="connsiteY227" fmla="*/ 1286170 h 1439967"/>
                <a:gd name="connsiteX228" fmla="*/ 672953 w 818805"/>
                <a:gd name="connsiteY228" fmla="*/ 1286613 h 1439967"/>
                <a:gd name="connsiteX229" fmla="*/ 675777 w 818805"/>
                <a:gd name="connsiteY229" fmla="*/ 1280845 h 1439967"/>
                <a:gd name="connsiteX230" fmla="*/ 709819 w 818805"/>
                <a:gd name="connsiteY230" fmla="*/ 1219132 h 1439967"/>
                <a:gd name="connsiteX231" fmla="*/ 717483 w 818805"/>
                <a:gd name="connsiteY231" fmla="*/ 1199288 h 1439967"/>
                <a:gd name="connsiteX232" fmla="*/ 738740 w 818805"/>
                <a:gd name="connsiteY232" fmla="*/ 1167745 h 1439967"/>
                <a:gd name="connsiteX233" fmla="*/ 741120 w 818805"/>
                <a:gd name="connsiteY233" fmla="*/ 1156976 h 1439967"/>
                <a:gd name="connsiteX234" fmla="*/ 754995 w 818805"/>
                <a:gd name="connsiteY234" fmla="*/ 1124708 h 1439967"/>
                <a:gd name="connsiteX235" fmla="*/ 783189 w 818805"/>
                <a:gd name="connsiteY235" fmla="*/ 1038189 h 1439967"/>
                <a:gd name="connsiteX236" fmla="*/ 816627 w 818805"/>
                <a:gd name="connsiteY236" fmla="*/ 955017 h 1439967"/>
                <a:gd name="connsiteX237" fmla="*/ 816627 w 818805"/>
                <a:gd name="connsiteY237" fmla="*/ 897661 h 1439967"/>
                <a:gd name="connsiteX238" fmla="*/ 775041 w 818805"/>
                <a:gd name="connsiteY238" fmla="*/ 860633 h 143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818805" h="1439967">
                  <a:moveTo>
                    <a:pt x="775041" y="860633"/>
                  </a:moveTo>
                  <a:lnTo>
                    <a:pt x="764998" y="858737"/>
                  </a:lnTo>
                  <a:lnTo>
                    <a:pt x="748017" y="849904"/>
                  </a:lnTo>
                  <a:lnTo>
                    <a:pt x="728172" y="844902"/>
                  </a:lnTo>
                  <a:lnTo>
                    <a:pt x="707399" y="830785"/>
                  </a:lnTo>
                  <a:lnTo>
                    <a:pt x="689007" y="810456"/>
                  </a:lnTo>
                  <a:lnTo>
                    <a:pt x="692354" y="805212"/>
                  </a:lnTo>
                  <a:lnTo>
                    <a:pt x="695944" y="796137"/>
                  </a:lnTo>
                  <a:lnTo>
                    <a:pt x="704536" y="774154"/>
                  </a:lnTo>
                  <a:lnTo>
                    <a:pt x="704778" y="762699"/>
                  </a:lnTo>
                  <a:lnTo>
                    <a:pt x="697114" y="740716"/>
                  </a:lnTo>
                  <a:lnTo>
                    <a:pt x="661740" y="727083"/>
                  </a:lnTo>
                  <a:lnTo>
                    <a:pt x="648107" y="700300"/>
                  </a:lnTo>
                  <a:lnTo>
                    <a:pt x="654560" y="694089"/>
                  </a:lnTo>
                  <a:lnTo>
                    <a:pt x="655528" y="686667"/>
                  </a:lnTo>
                  <a:lnTo>
                    <a:pt x="643347" y="673518"/>
                  </a:lnTo>
                  <a:lnTo>
                    <a:pt x="626608" y="673034"/>
                  </a:lnTo>
                  <a:lnTo>
                    <a:pt x="609627" y="653673"/>
                  </a:lnTo>
                  <a:lnTo>
                    <a:pt x="605795" y="641976"/>
                  </a:lnTo>
                  <a:lnTo>
                    <a:pt x="612007" y="631932"/>
                  </a:lnTo>
                  <a:lnTo>
                    <a:pt x="611038" y="625479"/>
                  </a:lnTo>
                  <a:lnTo>
                    <a:pt x="598131" y="612813"/>
                  </a:lnTo>
                  <a:lnTo>
                    <a:pt x="598373" y="599180"/>
                  </a:lnTo>
                  <a:lnTo>
                    <a:pt x="594057" y="580787"/>
                  </a:lnTo>
                  <a:lnTo>
                    <a:pt x="595268" y="570260"/>
                  </a:lnTo>
                  <a:lnTo>
                    <a:pt x="590710" y="561668"/>
                  </a:lnTo>
                  <a:lnTo>
                    <a:pt x="604343" y="543759"/>
                  </a:lnTo>
                  <a:lnTo>
                    <a:pt x="580464" y="500520"/>
                  </a:lnTo>
                  <a:lnTo>
                    <a:pt x="549890" y="471358"/>
                  </a:lnTo>
                  <a:lnTo>
                    <a:pt x="538193" y="449375"/>
                  </a:lnTo>
                  <a:lnTo>
                    <a:pt x="496365" y="403715"/>
                  </a:lnTo>
                  <a:lnTo>
                    <a:pt x="494913" y="386049"/>
                  </a:lnTo>
                  <a:lnTo>
                    <a:pt x="514274" y="306467"/>
                  </a:lnTo>
                  <a:lnTo>
                    <a:pt x="514274" y="283758"/>
                  </a:lnTo>
                  <a:lnTo>
                    <a:pt x="495881" y="273957"/>
                  </a:lnTo>
                  <a:lnTo>
                    <a:pt x="458128" y="238341"/>
                  </a:lnTo>
                  <a:lnTo>
                    <a:pt x="423964" y="235477"/>
                  </a:lnTo>
                  <a:lnTo>
                    <a:pt x="397665" y="191754"/>
                  </a:lnTo>
                  <a:lnTo>
                    <a:pt x="403151" y="164971"/>
                  </a:lnTo>
                  <a:lnTo>
                    <a:pt x="403635" y="145852"/>
                  </a:lnTo>
                  <a:lnTo>
                    <a:pt x="380926" y="142020"/>
                  </a:lnTo>
                  <a:lnTo>
                    <a:pt x="393269" y="126532"/>
                  </a:lnTo>
                  <a:lnTo>
                    <a:pt x="372294" y="106687"/>
                  </a:lnTo>
                  <a:lnTo>
                    <a:pt x="382499" y="43965"/>
                  </a:lnTo>
                  <a:lnTo>
                    <a:pt x="371810" y="30090"/>
                  </a:lnTo>
                  <a:lnTo>
                    <a:pt x="302192" y="3025"/>
                  </a:lnTo>
                  <a:lnTo>
                    <a:pt x="281621" y="29082"/>
                  </a:lnTo>
                  <a:lnTo>
                    <a:pt x="252660" y="26339"/>
                  </a:lnTo>
                  <a:lnTo>
                    <a:pt x="234792" y="63246"/>
                  </a:lnTo>
                  <a:lnTo>
                    <a:pt x="249231" y="162954"/>
                  </a:lnTo>
                  <a:lnTo>
                    <a:pt x="233823" y="189132"/>
                  </a:lnTo>
                  <a:lnTo>
                    <a:pt x="220271" y="234912"/>
                  </a:lnTo>
                  <a:lnTo>
                    <a:pt x="161785" y="219908"/>
                  </a:lnTo>
                  <a:lnTo>
                    <a:pt x="143674" y="244996"/>
                  </a:lnTo>
                  <a:lnTo>
                    <a:pt x="80146" y="239995"/>
                  </a:lnTo>
                  <a:lnTo>
                    <a:pt x="31421" y="171223"/>
                  </a:lnTo>
                  <a:lnTo>
                    <a:pt x="16457" y="171223"/>
                  </a:lnTo>
                  <a:lnTo>
                    <a:pt x="13835" y="207081"/>
                  </a:lnTo>
                  <a:lnTo>
                    <a:pt x="3025" y="207928"/>
                  </a:lnTo>
                  <a:lnTo>
                    <a:pt x="26702" y="230637"/>
                  </a:lnTo>
                  <a:lnTo>
                    <a:pt x="176184" y="318568"/>
                  </a:lnTo>
                  <a:lnTo>
                    <a:pt x="195222" y="441590"/>
                  </a:lnTo>
                  <a:lnTo>
                    <a:pt x="226886" y="487613"/>
                  </a:lnTo>
                  <a:lnTo>
                    <a:pt x="238502" y="558804"/>
                  </a:lnTo>
                  <a:lnTo>
                    <a:pt x="267382" y="617492"/>
                  </a:lnTo>
                  <a:lnTo>
                    <a:pt x="278152" y="617734"/>
                  </a:lnTo>
                  <a:lnTo>
                    <a:pt x="285211" y="604585"/>
                  </a:lnTo>
                  <a:lnTo>
                    <a:pt x="285896" y="621727"/>
                  </a:lnTo>
                  <a:lnTo>
                    <a:pt x="295294" y="629714"/>
                  </a:lnTo>
                  <a:lnTo>
                    <a:pt x="314090" y="630883"/>
                  </a:lnTo>
                  <a:cubicBezTo>
                    <a:pt x="314090" y="630883"/>
                    <a:pt x="337324" y="644517"/>
                    <a:pt x="338493" y="644960"/>
                  </a:cubicBezTo>
                  <a:cubicBezTo>
                    <a:pt x="339663" y="645444"/>
                    <a:pt x="341075" y="652463"/>
                    <a:pt x="341075" y="652463"/>
                  </a:cubicBezTo>
                  <a:lnTo>
                    <a:pt x="340147" y="663031"/>
                  </a:lnTo>
                  <a:lnTo>
                    <a:pt x="344826" y="669363"/>
                  </a:lnTo>
                  <a:lnTo>
                    <a:pt x="345310" y="696146"/>
                  </a:lnTo>
                  <a:lnTo>
                    <a:pt x="350231" y="699655"/>
                  </a:lnTo>
                  <a:lnTo>
                    <a:pt x="354910" y="705544"/>
                  </a:lnTo>
                  <a:lnTo>
                    <a:pt x="361484" y="714700"/>
                  </a:lnTo>
                  <a:lnTo>
                    <a:pt x="357975" y="716112"/>
                  </a:lnTo>
                  <a:lnTo>
                    <a:pt x="350917" y="718451"/>
                  </a:lnTo>
                  <a:lnTo>
                    <a:pt x="350917" y="721718"/>
                  </a:lnTo>
                  <a:lnTo>
                    <a:pt x="360073" y="728051"/>
                  </a:lnTo>
                  <a:lnTo>
                    <a:pt x="361000" y="735795"/>
                  </a:lnTo>
                  <a:lnTo>
                    <a:pt x="353498" y="736723"/>
                  </a:lnTo>
                  <a:lnTo>
                    <a:pt x="350231" y="732972"/>
                  </a:lnTo>
                  <a:lnTo>
                    <a:pt x="344342" y="728979"/>
                  </a:lnTo>
                  <a:lnTo>
                    <a:pt x="333290" y="734626"/>
                  </a:lnTo>
                  <a:lnTo>
                    <a:pt x="320625" y="748461"/>
                  </a:lnTo>
                  <a:lnTo>
                    <a:pt x="314534" y="770282"/>
                  </a:lnTo>
                  <a:lnTo>
                    <a:pt x="310299" y="790490"/>
                  </a:lnTo>
                  <a:lnTo>
                    <a:pt x="295496" y="815861"/>
                  </a:lnTo>
                  <a:lnTo>
                    <a:pt x="294326" y="833487"/>
                  </a:lnTo>
                  <a:lnTo>
                    <a:pt x="288679" y="840062"/>
                  </a:lnTo>
                  <a:lnTo>
                    <a:pt x="279765" y="858132"/>
                  </a:lnTo>
                  <a:lnTo>
                    <a:pt x="279281" y="863053"/>
                  </a:lnTo>
                  <a:lnTo>
                    <a:pt x="283516" y="867974"/>
                  </a:lnTo>
                  <a:lnTo>
                    <a:pt x="271537" y="871725"/>
                  </a:lnTo>
                  <a:lnTo>
                    <a:pt x="271537" y="882777"/>
                  </a:lnTo>
                  <a:lnTo>
                    <a:pt x="272464" y="887698"/>
                  </a:lnTo>
                  <a:lnTo>
                    <a:pt x="261211" y="893546"/>
                  </a:lnTo>
                  <a:lnTo>
                    <a:pt x="249715" y="909761"/>
                  </a:lnTo>
                  <a:lnTo>
                    <a:pt x="244553" y="931825"/>
                  </a:lnTo>
                  <a:lnTo>
                    <a:pt x="240317" y="933236"/>
                  </a:lnTo>
                  <a:lnTo>
                    <a:pt x="233501" y="927347"/>
                  </a:lnTo>
                  <a:lnTo>
                    <a:pt x="229265" y="929687"/>
                  </a:lnTo>
                  <a:lnTo>
                    <a:pt x="227854" y="941182"/>
                  </a:lnTo>
                  <a:lnTo>
                    <a:pt x="227854" y="948927"/>
                  </a:lnTo>
                  <a:lnTo>
                    <a:pt x="223377" y="961834"/>
                  </a:lnTo>
                  <a:lnTo>
                    <a:pt x="216116" y="969336"/>
                  </a:lnTo>
                  <a:lnTo>
                    <a:pt x="225514" y="980590"/>
                  </a:lnTo>
                  <a:lnTo>
                    <a:pt x="218456" y="987850"/>
                  </a:lnTo>
                  <a:cubicBezTo>
                    <a:pt x="218456" y="987850"/>
                    <a:pt x="211639" y="995111"/>
                    <a:pt x="210953" y="995111"/>
                  </a:cubicBezTo>
                  <a:cubicBezTo>
                    <a:pt x="210268" y="995111"/>
                    <a:pt x="205548" y="999346"/>
                    <a:pt x="205548" y="999346"/>
                  </a:cubicBezTo>
                  <a:lnTo>
                    <a:pt x="206032" y="1008986"/>
                  </a:lnTo>
                  <a:lnTo>
                    <a:pt x="203451" y="1007332"/>
                  </a:lnTo>
                  <a:lnTo>
                    <a:pt x="199216" y="1001000"/>
                  </a:lnTo>
                  <a:lnTo>
                    <a:pt x="192883" y="999346"/>
                  </a:lnTo>
                  <a:lnTo>
                    <a:pt x="183969" y="1004509"/>
                  </a:lnTo>
                  <a:lnTo>
                    <a:pt x="176709" y="1009672"/>
                  </a:lnTo>
                  <a:lnTo>
                    <a:pt x="179048" y="1018586"/>
                  </a:lnTo>
                  <a:lnTo>
                    <a:pt x="187518" y="1029638"/>
                  </a:lnTo>
                  <a:lnTo>
                    <a:pt x="179290" y="1029154"/>
                  </a:lnTo>
                  <a:lnTo>
                    <a:pt x="175781" y="1030807"/>
                  </a:lnTo>
                  <a:lnTo>
                    <a:pt x="174127" y="1055694"/>
                  </a:lnTo>
                  <a:lnTo>
                    <a:pt x="168036" y="1058034"/>
                  </a:lnTo>
                  <a:lnTo>
                    <a:pt x="161220" y="1070699"/>
                  </a:lnTo>
                  <a:lnTo>
                    <a:pt x="159566" y="1085946"/>
                  </a:lnTo>
                  <a:lnTo>
                    <a:pt x="165213" y="1095102"/>
                  </a:lnTo>
                  <a:lnTo>
                    <a:pt x="166867" y="1110590"/>
                  </a:lnTo>
                  <a:lnTo>
                    <a:pt x="168964" y="1116237"/>
                  </a:lnTo>
                  <a:lnTo>
                    <a:pt x="181871" y="1127975"/>
                  </a:lnTo>
                  <a:lnTo>
                    <a:pt x="188688" y="1141366"/>
                  </a:lnTo>
                  <a:lnTo>
                    <a:pt x="187760" y="1172828"/>
                  </a:lnTo>
                  <a:lnTo>
                    <a:pt x="190584" y="1182226"/>
                  </a:lnTo>
                  <a:lnTo>
                    <a:pt x="196917" y="1185977"/>
                  </a:lnTo>
                  <a:lnTo>
                    <a:pt x="220150" y="1228692"/>
                  </a:lnTo>
                  <a:lnTo>
                    <a:pt x="220150" y="1234097"/>
                  </a:lnTo>
                  <a:lnTo>
                    <a:pt x="219908" y="1239744"/>
                  </a:lnTo>
                  <a:lnTo>
                    <a:pt x="219222" y="1244221"/>
                  </a:lnTo>
                  <a:lnTo>
                    <a:pt x="220634" y="1252449"/>
                  </a:lnTo>
                  <a:lnTo>
                    <a:pt x="222973" y="1257370"/>
                  </a:lnTo>
                  <a:lnTo>
                    <a:pt x="223901" y="1267696"/>
                  </a:lnTo>
                  <a:lnTo>
                    <a:pt x="222973" y="1278506"/>
                  </a:lnTo>
                  <a:lnTo>
                    <a:pt x="225797" y="1284153"/>
                  </a:lnTo>
                  <a:lnTo>
                    <a:pt x="222731" y="1290970"/>
                  </a:lnTo>
                  <a:lnTo>
                    <a:pt x="222247" y="1299884"/>
                  </a:lnTo>
                  <a:lnTo>
                    <a:pt x="222247" y="1307386"/>
                  </a:lnTo>
                  <a:lnTo>
                    <a:pt x="217770" y="1312791"/>
                  </a:lnTo>
                  <a:lnTo>
                    <a:pt x="218254" y="1318882"/>
                  </a:lnTo>
                  <a:lnTo>
                    <a:pt x="220593" y="1326868"/>
                  </a:lnTo>
                  <a:lnTo>
                    <a:pt x="220593" y="1336710"/>
                  </a:lnTo>
                  <a:lnTo>
                    <a:pt x="224103" y="1344454"/>
                  </a:lnTo>
                  <a:lnTo>
                    <a:pt x="231363" y="1355022"/>
                  </a:lnTo>
                  <a:lnTo>
                    <a:pt x="229709" y="1363492"/>
                  </a:lnTo>
                  <a:lnTo>
                    <a:pt x="237938" y="1373334"/>
                  </a:lnTo>
                  <a:lnTo>
                    <a:pt x="245682" y="1379909"/>
                  </a:lnTo>
                  <a:lnTo>
                    <a:pt x="252256" y="1372850"/>
                  </a:lnTo>
                  <a:lnTo>
                    <a:pt x="259315" y="1371196"/>
                  </a:lnTo>
                  <a:lnTo>
                    <a:pt x="262139" y="1375432"/>
                  </a:lnTo>
                  <a:lnTo>
                    <a:pt x="268955" y="1381321"/>
                  </a:lnTo>
                  <a:lnTo>
                    <a:pt x="278112" y="1384588"/>
                  </a:lnTo>
                  <a:lnTo>
                    <a:pt x="295496" y="1389751"/>
                  </a:lnTo>
                  <a:lnTo>
                    <a:pt x="313566" y="1392574"/>
                  </a:lnTo>
                  <a:lnTo>
                    <a:pt x="313324" y="1398665"/>
                  </a:lnTo>
                  <a:lnTo>
                    <a:pt x="311912" y="1403586"/>
                  </a:lnTo>
                  <a:lnTo>
                    <a:pt x="318971" y="1405239"/>
                  </a:lnTo>
                  <a:lnTo>
                    <a:pt x="322238" y="1410402"/>
                  </a:lnTo>
                  <a:lnTo>
                    <a:pt x="328813" y="1408506"/>
                  </a:lnTo>
                  <a:lnTo>
                    <a:pt x="339381" y="1404513"/>
                  </a:lnTo>
                  <a:lnTo>
                    <a:pt x="344544" y="1400278"/>
                  </a:lnTo>
                  <a:lnTo>
                    <a:pt x="347811" y="1401448"/>
                  </a:lnTo>
                  <a:lnTo>
                    <a:pt x="344060" y="1405925"/>
                  </a:lnTo>
                  <a:lnTo>
                    <a:pt x="346641" y="1411088"/>
                  </a:lnTo>
                  <a:lnTo>
                    <a:pt x="348537" y="1418590"/>
                  </a:lnTo>
                  <a:lnTo>
                    <a:pt x="353942" y="1421857"/>
                  </a:lnTo>
                  <a:lnTo>
                    <a:pt x="356765" y="1427262"/>
                  </a:lnTo>
                  <a:lnTo>
                    <a:pt x="372980" y="1425367"/>
                  </a:lnTo>
                  <a:lnTo>
                    <a:pt x="372738" y="1432425"/>
                  </a:lnTo>
                  <a:lnTo>
                    <a:pt x="368261" y="1435934"/>
                  </a:lnTo>
                  <a:lnTo>
                    <a:pt x="366365" y="1440170"/>
                  </a:lnTo>
                  <a:lnTo>
                    <a:pt x="376691" y="1437588"/>
                  </a:lnTo>
                  <a:lnTo>
                    <a:pt x="381168" y="1439686"/>
                  </a:lnTo>
                  <a:lnTo>
                    <a:pt x="384435" y="1437346"/>
                  </a:lnTo>
                  <a:lnTo>
                    <a:pt x="386775" y="1435007"/>
                  </a:lnTo>
                  <a:lnTo>
                    <a:pt x="389356" y="1428432"/>
                  </a:lnTo>
                  <a:lnTo>
                    <a:pt x="393349" y="1432425"/>
                  </a:lnTo>
                  <a:lnTo>
                    <a:pt x="400408" y="1431941"/>
                  </a:lnTo>
                  <a:lnTo>
                    <a:pt x="409080" y="1431699"/>
                  </a:lnTo>
                  <a:lnTo>
                    <a:pt x="448528" y="1407054"/>
                  </a:lnTo>
                  <a:lnTo>
                    <a:pt x="453207" y="1411975"/>
                  </a:lnTo>
                  <a:lnTo>
                    <a:pt x="460467" y="1409636"/>
                  </a:lnTo>
                  <a:lnTo>
                    <a:pt x="464460" y="1406812"/>
                  </a:lnTo>
                  <a:lnTo>
                    <a:pt x="464460" y="1395559"/>
                  </a:lnTo>
                  <a:lnTo>
                    <a:pt x="468454" y="1397213"/>
                  </a:lnTo>
                  <a:lnTo>
                    <a:pt x="478295" y="1387371"/>
                  </a:lnTo>
                  <a:lnTo>
                    <a:pt x="481804" y="1388298"/>
                  </a:lnTo>
                  <a:lnTo>
                    <a:pt x="492130" y="1381724"/>
                  </a:lnTo>
                  <a:lnTo>
                    <a:pt x="493784" y="1384305"/>
                  </a:lnTo>
                  <a:lnTo>
                    <a:pt x="500601" y="1381724"/>
                  </a:lnTo>
                  <a:lnTo>
                    <a:pt x="505522" y="1368091"/>
                  </a:lnTo>
                  <a:lnTo>
                    <a:pt x="522180" y="1366195"/>
                  </a:lnTo>
                  <a:lnTo>
                    <a:pt x="524076" y="1353288"/>
                  </a:lnTo>
                  <a:lnTo>
                    <a:pt x="528553" y="1349778"/>
                  </a:lnTo>
                  <a:lnTo>
                    <a:pt x="532788" y="1351190"/>
                  </a:lnTo>
                  <a:lnTo>
                    <a:pt x="534886" y="1356837"/>
                  </a:lnTo>
                  <a:lnTo>
                    <a:pt x="539121" y="1355183"/>
                  </a:lnTo>
                  <a:lnTo>
                    <a:pt x="544284" y="1351916"/>
                  </a:lnTo>
                  <a:lnTo>
                    <a:pt x="544042" y="1343446"/>
                  </a:lnTo>
                  <a:lnTo>
                    <a:pt x="552028" y="1341106"/>
                  </a:lnTo>
                  <a:lnTo>
                    <a:pt x="557917" y="1344172"/>
                  </a:lnTo>
                  <a:lnTo>
                    <a:pt x="558159" y="1342518"/>
                  </a:lnTo>
                  <a:lnTo>
                    <a:pt x="555336" y="1338525"/>
                  </a:lnTo>
                  <a:lnTo>
                    <a:pt x="557433" y="1332636"/>
                  </a:lnTo>
                  <a:lnTo>
                    <a:pt x="574334" y="1329812"/>
                  </a:lnTo>
                  <a:lnTo>
                    <a:pt x="579738" y="1328885"/>
                  </a:lnTo>
                  <a:lnTo>
                    <a:pt x="585385" y="1323722"/>
                  </a:lnTo>
                  <a:lnTo>
                    <a:pt x="591234" y="1323964"/>
                  </a:lnTo>
                  <a:lnTo>
                    <a:pt x="598978" y="1322068"/>
                  </a:lnTo>
                  <a:lnTo>
                    <a:pt x="602971" y="1317833"/>
                  </a:lnTo>
                  <a:lnTo>
                    <a:pt x="607207" y="1315251"/>
                  </a:lnTo>
                  <a:lnTo>
                    <a:pt x="614709" y="1314767"/>
                  </a:lnTo>
                  <a:lnTo>
                    <a:pt x="621042" y="1301376"/>
                  </a:lnTo>
                  <a:lnTo>
                    <a:pt x="625277" y="1301134"/>
                  </a:lnTo>
                  <a:lnTo>
                    <a:pt x="632537" y="1298553"/>
                  </a:lnTo>
                  <a:lnTo>
                    <a:pt x="636772" y="1300650"/>
                  </a:lnTo>
                  <a:lnTo>
                    <a:pt x="649196" y="1300650"/>
                  </a:lnTo>
                  <a:lnTo>
                    <a:pt x="661135" y="1295245"/>
                  </a:lnTo>
                  <a:lnTo>
                    <a:pt x="666983" y="1286170"/>
                  </a:lnTo>
                  <a:lnTo>
                    <a:pt x="672953" y="1286613"/>
                  </a:lnTo>
                  <a:lnTo>
                    <a:pt x="675777" y="1280845"/>
                  </a:lnTo>
                  <a:lnTo>
                    <a:pt x="709819" y="1219132"/>
                  </a:lnTo>
                  <a:lnTo>
                    <a:pt x="717483" y="1199288"/>
                  </a:lnTo>
                  <a:lnTo>
                    <a:pt x="738740" y="1167745"/>
                  </a:lnTo>
                  <a:lnTo>
                    <a:pt x="741120" y="1156976"/>
                  </a:lnTo>
                  <a:lnTo>
                    <a:pt x="754995" y="1124708"/>
                  </a:lnTo>
                  <a:lnTo>
                    <a:pt x="783189" y="1038189"/>
                  </a:lnTo>
                  <a:lnTo>
                    <a:pt x="816627" y="955017"/>
                  </a:lnTo>
                  <a:lnTo>
                    <a:pt x="816627" y="897661"/>
                  </a:lnTo>
                  <a:lnTo>
                    <a:pt x="775041" y="860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51" name="TextBox 14">
            <a:extLst>
              <a:ext uri="{FF2B5EF4-FFF2-40B4-BE49-F238E27FC236}">
                <a16:creationId xmlns:a16="http://schemas.microsoft.com/office/drawing/2014/main" id="{6B59C805-D811-4AF8-AD1E-3EFF74DBC2B6}"/>
              </a:ext>
            </a:extLst>
          </p:cNvPr>
          <p:cNvSpPr txBox="1"/>
          <p:nvPr/>
        </p:nvSpPr>
        <p:spPr>
          <a:xfrm>
            <a:off x="6866367" y="1338374"/>
            <a:ext cx="4501560" cy="13080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Textoptionen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Auswahlmöglichkeiten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für Gendering-Stile,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z.B</a:t>
            </a:r>
            <a:r>
              <a:rPr lang="en-US" sz="1400" dirty="0">
                <a:solidFill>
                  <a:schemeClr val="bg1"/>
                </a:solidFill>
              </a:rPr>
              <a:t>.: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Genderlose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Ersatzworte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Schreibstil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	&gt; </a:t>
            </a:r>
            <a:r>
              <a:rPr lang="en-US" sz="1400" dirty="0" err="1">
                <a:solidFill>
                  <a:schemeClr val="bg1"/>
                </a:solidFill>
              </a:rPr>
              <a:t>Schreibstil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mit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48" name="Foliennummernplatzhalter 5">
            <a:extLst>
              <a:ext uri="{FF2B5EF4-FFF2-40B4-BE49-F238E27FC236}">
                <a16:creationId xmlns:a16="http://schemas.microsoft.com/office/drawing/2014/main" id="{056A919D-4709-41AC-BD30-AD8D119ED336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44214B-242A-43D5-B5AF-25122CFB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25" y="1516682"/>
            <a:ext cx="475717" cy="4757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7DC054-BBA5-4D79-9274-00E4FBBD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7" y="2170706"/>
            <a:ext cx="475717" cy="475717"/>
          </a:xfrm>
          <a:prstGeom prst="rect">
            <a:avLst/>
          </a:prstGeom>
        </p:spPr>
      </p:pic>
      <p:pic>
        <p:nvPicPr>
          <p:cNvPr id="250" name="Grafik 249">
            <a:extLst>
              <a:ext uri="{FF2B5EF4-FFF2-40B4-BE49-F238E27FC236}">
                <a16:creationId xmlns:a16="http://schemas.microsoft.com/office/drawing/2014/main" id="{53FB96BF-5618-4001-A891-F5ABC3AC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9" y="3125546"/>
            <a:ext cx="475717" cy="475717"/>
          </a:xfrm>
          <a:prstGeom prst="rect">
            <a:avLst/>
          </a:prstGeom>
        </p:spPr>
      </p:pic>
      <p:pic>
        <p:nvPicPr>
          <p:cNvPr id="252" name="Grafik 251">
            <a:extLst>
              <a:ext uri="{FF2B5EF4-FFF2-40B4-BE49-F238E27FC236}">
                <a16:creationId xmlns:a16="http://schemas.microsoft.com/office/drawing/2014/main" id="{FC4BB2A7-942D-4514-9DC5-8AEC17D3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7" y="3601263"/>
            <a:ext cx="475717" cy="475717"/>
          </a:xfrm>
          <a:prstGeom prst="rect">
            <a:avLst/>
          </a:prstGeom>
        </p:spPr>
      </p:pic>
      <p:pic>
        <p:nvPicPr>
          <p:cNvPr id="253" name="Grafik 252">
            <a:extLst>
              <a:ext uri="{FF2B5EF4-FFF2-40B4-BE49-F238E27FC236}">
                <a16:creationId xmlns:a16="http://schemas.microsoft.com/office/drawing/2014/main" id="{8D7D347E-9828-4231-BACF-289BE707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8" y="4080386"/>
            <a:ext cx="475717" cy="475717"/>
          </a:xfrm>
          <a:prstGeom prst="rect">
            <a:avLst/>
          </a:prstGeom>
        </p:spPr>
      </p:pic>
      <p:pic>
        <p:nvPicPr>
          <p:cNvPr id="249" name="Grafik 248">
            <a:extLst>
              <a:ext uri="{FF2B5EF4-FFF2-40B4-BE49-F238E27FC236}">
                <a16:creationId xmlns:a16="http://schemas.microsoft.com/office/drawing/2014/main" id="{10298343-2EB0-49CB-8659-7C4AF1DF1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38" t="4634" r="4424" b="7599"/>
          <a:stretch/>
        </p:blipFill>
        <p:spPr>
          <a:xfrm>
            <a:off x="7100446" y="3602418"/>
            <a:ext cx="4121800" cy="2576059"/>
          </a:xfrm>
          <a:prstGeom prst="rect">
            <a:avLst/>
          </a:prstGeom>
        </p:spPr>
      </p:pic>
      <p:pic>
        <p:nvPicPr>
          <p:cNvPr id="256" name="Picture Placeholder 9">
            <a:extLst>
              <a:ext uri="{FF2B5EF4-FFF2-40B4-BE49-F238E27FC236}">
                <a16:creationId xmlns:a16="http://schemas.microsoft.com/office/drawing/2014/main" id="{3A699820-E484-42DA-9CDD-F2366B65AC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5" t="18009" r="12287" b="6129"/>
          <a:stretch/>
        </p:blipFill>
        <p:spPr>
          <a:xfrm>
            <a:off x="7150793" y="3813158"/>
            <a:ext cx="4020220" cy="23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314794D-9553-4C67-B2B6-0B3EC728C7FF}"/>
              </a:ext>
            </a:extLst>
          </p:cNvPr>
          <p:cNvSpPr/>
          <p:nvPr/>
        </p:nvSpPr>
        <p:spPr>
          <a:xfrm>
            <a:off x="521943" y="2824383"/>
            <a:ext cx="3488608" cy="14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AB640F3-E755-4CD6-BB4C-7654F0F8ABBA}"/>
              </a:ext>
            </a:extLst>
          </p:cNvPr>
          <p:cNvSpPr/>
          <p:nvPr/>
        </p:nvSpPr>
        <p:spPr>
          <a:xfrm>
            <a:off x="521943" y="4236576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1F8352C-DD0A-4B9A-AF4B-364ADB8F7AFA}"/>
              </a:ext>
            </a:extLst>
          </p:cNvPr>
          <p:cNvSpPr/>
          <p:nvPr/>
        </p:nvSpPr>
        <p:spPr>
          <a:xfrm>
            <a:off x="521943" y="5648768"/>
            <a:ext cx="3488608" cy="120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521943" y="0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7DDA6F-6F26-49AD-BAC5-49BA0DA8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3" y="3019563"/>
            <a:ext cx="2218117" cy="570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E4E502-BCAD-4D4F-8023-2519D255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3" y="5800048"/>
            <a:ext cx="2024428" cy="9599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5A1D88-0D2F-4AB1-B843-34C81E98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1" y="102628"/>
            <a:ext cx="1088380" cy="10883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CADF87-B8EE-48C5-8903-3EB5A637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247" y="92312"/>
            <a:ext cx="771445" cy="1088380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1A19D209-C6EB-423D-9B53-FAD35CF40DFD}"/>
              </a:ext>
            </a:extLst>
          </p:cNvPr>
          <p:cNvSpPr/>
          <p:nvPr/>
        </p:nvSpPr>
        <p:spPr>
          <a:xfrm>
            <a:off x="521943" y="1412192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9E565A3-63B7-41DE-BA4E-14AC79DE0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819" y="1587172"/>
            <a:ext cx="947141" cy="9471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12F6669-F0FF-4472-BF33-0E0D8B669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324" y="1576855"/>
            <a:ext cx="945289" cy="9471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8B8AAD4-544D-41BC-A7CE-EA4C0093C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8399" y="4571813"/>
            <a:ext cx="1695682" cy="695495"/>
          </a:xfrm>
          <a:prstGeom prst="rect">
            <a:avLst/>
          </a:prstGeom>
        </p:spPr>
      </p:pic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8DC87227-D960-46C8-A081-EF231B339EC7}"/>
              </a:ext>
            </a:extLst>
          </p:cNvPr>
          <p:cNvSpPr/>
          <p:nvPr/>
        </p:nvSpPr>
        <p:spPr>
          <a:xfrm>
            <a:off x="2443031" y="1276619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D2B8E192-9085-4EF0-8CE6-2CD454265772}"/>
              </a:ext>
            </a:extLst>
          </p:cNvPr>
          <p:cNvSpPr/>
          <p:nvPr/>
        </p:nvSpPr>
        <p:spPr>
          <a:xfrm>
            <a:off x="2458695" y="2691896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DCB34AA3-2515-4709-908A-CE309D57B92A}"/>
              </a:ext>
            </a:extLst>
          </p:cNvPr>
          <p:cNvSpPr/>
          <p:nvPr/>
        </p:nvSpPr>
        <p:spPr>
          <a:xfrm>
            <a:off x="2458695" y="5515040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D33BDBFC-3EE2-46F5-A797-D8EBD6C6C1F2}"/>
              </a:ext>
            </a:extLst>
          </p:cNvPr>
          <p:cNvSpPr/>
          <p:nvPr/>
        </p:nvSpPr>
        <p:spPr>
          <a:xfrm rot="10800000">
            <a:off x="518480" y="1276300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AA8D5741-4F1A-405A-96A6-6784E710A252}"/>
              </a:ext>
            </a:extLst>
          </p:cNvPr>
          <p:cNvSpPr/>
          <p:nvPr/>
        </p:nvSpPr>
        <p:spPr>
          <a:xfrm rot="10800000">
            <a:off x="518722" y="2688660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ECFD7004-BDFD-4FD5-99B4-8BE41752617B}"/>
              </a:ext>
            </a:extLst>
          </p:cNvPr>
          <p:cNvSpPr/>
          <p:nvPr/>
        </p:nvSpPr>
        <p:spPr>
          <a:xfrm rot="10800000">
            <a:off x="518480" y="5512436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CC0A559-C38B-4C8E-99F9-8FD9B492F86C}"/>
              </a:ext>
            </a:extLst>
          </p:cNvPr>
          <p:cNvSpPr txBox="1"/>
          <p:nvPr/>
        </p:nvSpPr>
        <p:spPr>
          <a:xfrm>
            <a:off x="6192123" y="5746710"/>
            <a:ext cx="3758185" cy="94942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Bilder: </a:t>
            </a:r>
            <a:r>
              <a:rPr lang="de-DE" sz="700" dirty="0">
                <a:solidFill>
                  <a:schemeClr val="bg1"/>
                </a:solidFill>
                <a:hlinkClick r:id="rId10"/>
              </a:rPr>
              <a:t>https://commons.wikimedia.org/wiki/File:CSS3_and_HTML5_logos_and_wordmarks.svg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1"/>
              </a:rPr>
              <a:t>https://miro.medium.com/max/1400/1*ymgzIlxykSI7--smaBN5mA.png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2"/>
              </a:rPr>
              <a:t>https://i.morioh.com/210619/24860a44.webp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br>
              <a:rPr lang="de-DE" sz="700" dirty="0">
                <a:solidFill>
                  <a:schemeClr val="bg1"/>
                </a:solidFill>
              </a:rPr>
            </a:b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3"/>
              </a:rPr>
              <a:t>https://commons.wikimedia.org/wiki/File:SQLite370.svg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br>
              <a:rPr lang="de-DE" sz="700" dirty="0">
                <a:solidFill>
                  <a:schemeClr val="bg1"/>
                </a:solidFill>
              </a:rPr>
            </a:b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4"/>
              </a:rPr>
              <a:t>https://opennlp.apache.org/img/opennlp-navbar-logo.png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5"/>
              </a:rPr>
              <a:t>https://raw.githubusercontent.com/pemistahl/lingua/main/images/logo.png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4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5FCDEE-3C53-46D6-86E7-9F8AB150F8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682" y="3921971"/>
            <a:ext cx="1422810" cy="365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18E344-4781-42F0-A583-6BF9CB1FEC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6240" y="3898044"/>
            <a:ext cx="1543606" cy="42569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B7EECD-57ED-4F8C-A4D1-7C81E85E980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4294"/>
          <a:stretch/>
        </p:blipFill>
        <p:spPr>
          <a:xfrm>
            <a:off x="4292427" y="1408742"/>
            <a:ext cx="7667433" cy="40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0ECE52D5-D946-47F9-AD6B-F47B696AD2A2}"/>
              </a:ext>
            </a:extLst>
          </p:cNvPr>
          <p:cNvSpPr/>
          <p:nvPr/>
        </p:nvSpPr>
        <p:spPr>
          <a:xfrm>
            <a:off x="4374683" y="3029676"/>
            <a:ext cx="602188" cy="515566"/>
          </a:xfrm>
          <a:prstGeom prst="rightArrow">
            <a:avLst>
              <a:gd name="adj1" fmla="val 50000"/>
              <a:gd name="adj2" fmla="val 55896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22251088-8B02-421A-9B52-1FAB359D4253}"/>
              </a:ext>
            </a:extLst>
          </p:cNvPr>
          <p:cNvSpPr/>
          <p:nvPr/>
        </p:nvSpPr>
        <p:spPr>
          <a:xfrm>
            <a:off x="4409830" y="1412090"/>
            <a:ext cx="567041" cy="515566"/>
          </a:xfrm>
          <a:prstGeom prst="rightArrow">
            <a:avLst>
              <a:gd name="adj1" fmla="val 50000"/>
              <a:gd name="adj2" fmla="val 5712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CC0A559-C38B-4C8E-99F9-8FD9B492F86C}"/>
              </a:ext>
            </a:extLst>
          </p:cNvPr>
          <p:cNvSpPr txBox="1"/>
          <p:nvPr/>
        </p:nvSpPr>
        <p:spPr>
          <a:xfrm>
            <a:off x="435570" y="6361025"/>
            <a:ext cx="3758185" cy="303096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Bilder: </a:t>
            </a:r>
            <a:r>
              <a:rPr lang="de-DE" sz="700" dirty="0">
                <a:solidFill>
                  <a:schemeClr val="bg1"/>
                </a:solidFill>
                <a:hlinkClick r:id="rId3"/>
              </a:rPr>
              <a:t>https://opennlp.apache.org/img/opennlp-navbar-logo.png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4"/>
              </a:rPr>
              <a:t>https://raw.githubusercontent.com/pemistahl/lingua/main/images/logo.png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9E8819DA-FDBD-4513-9698-36E05DDD877F}"/>
              </a:ext>
            </a:extLst>
          </p:cNvPr>
          <p:cNvSpPr/>
          <p:nvPr/>
        </p:nvSpPr>
        <p:spPr>
          <a:xfrm>
            <a:off x="707409" y="1936832"/>
            <a:ext cx="1438339" cy="1079139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107A5D8-D871-4C70-823B-0B521B50EB7A}"/>
              </a:ext>
            </a:extLst>
          </p:cNvPr>
          <p:cNvSpPr/>
          <p:nvPr/>
        </p:nvSpPr>
        <p:spPr>
          <a:xfrm>
            <a:off x="2666999" y="716339"/>
            <a:ext cx="5348356" cy="388853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8311E44C-9191-4441-A553-D659C990E580}"/>
              </a:ext>
            </a:extLst>
          </p:cNvPr>
          <p:cNvSpPr/>
          <p:nvPr/>
        </p:nvSpPr>
        <p:spPr>
          <a:xfrm>
            <a:off x="2156072" y="2181383"/>
            <a:ext cx="93781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52B00DE-4EFA-49ED-B659-4AD0A12CF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506" r="67960" b="-1"/>
          <a:stretch/>
        </p:blipFill>
        <p:spPr>
          <a:xfrm>
            <a:off x="3271371" y="3385457"/>
            <a:ext cx="494565" cy="43636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C804D6F-8632-4B1B-9F77-E127341474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88" t="-7848" b="-1"/>
          <a:stretch/>
        </p:blipFill>
        <p:spPr>
          <a:xfrm>
            <a:off x="4793002" y="4085313"/>
            <a:ext cx="1080081" cy="394229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9524B738-48DB-4BC7-827F-8F7E9CDC52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88" t="-7848" b="-1"/>
          <a:stretch/>
        </p:blipFill>
        <p:spPr>
          <a:xfrm>
            <a:off x="6023262" y="4085312"/>
            <a:ext cx="1080081" cy="394229"/>
          </a:xfrm>
          <a:prstGeom prst="rect">
            <a:avLst/>
          </a:prstGeom>
        </p:spPr>
      </p:pic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F3A93120-7BDC-4497-B2A4-403F576B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24270"/>
              </p:ext>
            </p:extLst>
          </p:nvPr>
        </p:nvGraphicFramePr>
        <p:xfrm>
          <a:off x="9033965" y="1927656"/>
          <a:ext cx="2599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03">
                  <a:extLst>
                    <a:ext uri="{9D8B030D-6E8A-4147-A177-3AD203B41FA5}">
                      <a16:colId xmlns:a16="http://schemas.microsoft.com/office/drawing/2014/main" val="2949174469"/>
                    </a:ext>
                  </a:extLst>
                </a:gridCol>
                <a:gridCol w="1299503">
                  <a:extLst>
                    <a:ext uri="{9D8B030D-6E8A-4147-A177-3AD203B41FA5}">
                      <a16:colId xmlns:a16="http://schemas.microsoft.com/office/drawing/2014/main" val="38527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Annotation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63421"/>
                  </a:ext>
                </a:extLst>
              </a:tr>
            </a:tbl>
          </a:graphicData>
        </a:graphic>
      </p:graphicFrame>
      <p:sp>
        <p:nvSpPr>
          <p:cNvPr id="9" name="Flussdiagramm: Datenträger mit direktem Zugriff 8">
            <a:extLst>
              <a:ext uri="{FF2B5EF4-FFF2-40B4-BE49-F238E27FC236}">
                <a16:creationId xmlns:a16="http://schemas.microsoft.com/office/drawing/2014/main" id="{3B29109E-E7F0-475C-AAC4-376278E8A551}"/>
              </a:ext>
            </a:extLst>
          </p:cNvPr>
          <p:cNvSpPr/>
          <p:nvPr/>
        </p:nvSpPr>
        <p:spPr>
          <a:xfrm>
            <a:off x="3009215" y="175642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lussdiagramm: Datenträger mit direktem Zugriff 35">
            <a:extLst>
              <a:ext uri="{FF2B5EF4-FFF2-40B4-BE49-F238E27FC236}">
                <a16:creationId xmlns:a16="http://schemas.microsoft.com/office/drawing/2014/main" id="{11FA9EF1-3720-4392-814B-5F12C3A0E759}"/>
              </a:ext>
            </a:extLst>
          </p:cNvPr>
          <p:cNvSpPr/>
          <p:nvPr/>
        </p:nvSpPr>
        <p:spPr>
          <a:xfrm>
            <a:off x="4884244" y="2582203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7D73724-247F-40DD-B20F-B50CA12E3CF7}"/>
              </a:ext>
            </a:extLst>
          </p:cNvPr>
          <p:cNvSpPr/>
          <p:nvPr/>
        </p:nvSpPr>
        <p:spPr>
          <a:xfrm>
            <a:off x="5639750" y="3029676"/>
            <a:ext cx="55447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Flussdiagramm: Datenträger mit direktem Zugriff 36">
            <a:extLst>
              <a:ext uri="{FF2B5EF4-FFF2-40B4-BE49-F238E27FC236}">
                <a16:creationId xmlns:a16="http://schemas.microsoft.com/office/drawing/2014/main" id="{F0F536FD-6049-4DA3-9E01-EA1F25E52E7B}"/>
              </a:ext>
            </a:extLst>
          </p:cNvPr>
          <p:cNvSpPr/>
          <p:nvPr/>
        </p:nvSpPr>
        <p:spPr>
          <a:xfrm>
            <a:off x="6114504" y="2582203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9402F59-3F8E-446F-A25B-D343D0E0360F}"/>
              </a:ext>
            </a:extLst>
          </p:cNvPr>
          <p:cNvCxnSpPr>
            <a:cxnSpLocks/>
          </p:cNvCxnSpPr>
          <p:nvPr/>
        </p:nvCxnSpPr>
        <p:spPr>
          <a:xfrm>
            <a:off x="1402818" y="3242846"/>
            <a:ext cx="0" cy="2053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F857099-50B0-4F90-9EC2-BBED3C68D3AC}"/>
              </a:ext>
            </a:extLst>
          </p:cNvPr>
          <p:cNvSpPr txBox="1"/>
          <p:nvPr/>
        </p:nvSpPr>
        <p:spPr>
          <a:xfrm>
            <a:off x="546788" y="5267050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Text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C23AE09-3F08-4130-903C-068DF0852054}"/>
              </a:ext>
            </a:extLst>
          </p:cNvPr>
          <p:cNvCxnSpPr>
            <a:cxnSpLocks/>
          </p:cNvCxnSpPr>
          <p:nvPr/>
        </p:nvCxnSpPr>
        <p:spPr>
          <a:xfrm>
            <a:off x="3476508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863512F-72CE-4F65-9E1F-3F57DE0396DA}"/>
              </a:ext>
            </a:extLst>
          </p:cNvPr>
          <p:cNvSpPr txBox="1"/>
          <p:nvPr/>
        </p:nvSpPr>
        <p:spPr>
          <a:xfrm>
            <a:off x="2620478" y="5331569"/>
            <a:ext cx="1712060" cy="67710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Tagger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(DE/EN)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Datenträger mit direktem Zugriff 47">
            <a:extLst>
              <a:ext uri="{FF2B5EF4-FFF2-40B4-BE49-F238E27FC236}">
                <a16:creationId xmlns:a16="http://schemas.microsoft.com/office/drawing/2014/main" id="{39D05301-DCE4-44AA-A103-14C52D30ADCF}"/>
              </a:ext>
            </a:extLst>
          </p:cNvPr>
          <p:cNvSpPr/>
          <p:nvPr/>
        </p:nvSpPr>
        <p:spPr>
          <a:xfrm>
            <a:off x="4884242" y="96560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A488301-31AC-4599-A129-BB1DF4E5E28D}"/>
              </a:ext>
            </a:extLst>
          </p:cNvPr>
          <p:cNvSpPr/>
          <p:nvPr/>
        </p:nvSpPr>
        <p:spPr>
          <a:xfrm>
            <a:off x="5639750" y="1413081"/>
            <a:ext cx="55447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Flussdiagramm: Datenträger mit direktem Zugriff 48">
            <a:extLst>
              <a:ext uri="{FF2B5EF4-FFF2-40B4-BE49-F238E27FC236}">
                <a16:creationId xmlns:a16="http://schemas.microsoft.com/office/drawing/2014/main" id="{E0368B52-65D2-4971-AE2A-3779E52CF945}"/>
              </a:ext>
            </a:extLst>
          </p:cNvPr>
          <p:cNvSpPr/>
          <p:nvPr/>
        </p:nvSpPr>
        <p:spPr>
          <a:xfrm>
            <a:off x="6125420" y="96560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910B6AE-78ED-4BD5-B329-58F95CD7904E}"/>
              </a:ext>
            </a:extLst>
          </p:cNvPr>
          <p:cNvSpPr/>
          <p:nvPr/>
        </p:nvSpPr>
        <p:spPr>
          <a:xfrm>
            <a:off x="3765411" y="2301874"/>
            <a:ext cx="644419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F9D4308-0046-45FC-B548-DDD7432BB287}"/>
              </a:ext>
            </a:extLst>
          </p:cNvPr>
          <p:cNvSpPr/>
          <p:nvPr/>
        </p:nvSpPr>
        <p:spPr>
          <a:xfrm rot="5400000">
            <a:off x="3339283" y="2341953"/>
            <a:ext cx="1879600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EC1BC2D-AD2A-42F9-9B31-93A373656377}"/>
              </a:ext>
            </a:extLst>
          </p:cNvPr>
          <p:cNvSpPr/>
          <p:nvPr/>
        </p:nvSpPr>
        <p:spPr>
          <a:xfrm rot="5400000">
            <a:off x="6611852" y="2341953"/>
            <a:ext cx="1879600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9610368-58CC-4658-8E46-3284C1C7B9E6}"/>
              </a:ext>
            </a:extLst>
          </p:cNvPr>
          <p:cNvSpPr/>
          <p:nvPr/>
        </p:nvSpPr>
        <p:spPr>
          <a:xfrm>
            <a:off x="6916309" y="1539445"/>
            <a:ext cx="554474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444A7D2-1A09-4A42-B81F-9F8D596F951D}"/>
              </a:ext>
            </a:extLst>
          </p:cNvPr>
          <p:cNvSpPr/>
          <p:nvPr/>
        </p:nvSpPr>
        <p:spPr>
          <a:xfrm>
            <a:off x="6917913" y="3144461"/>
            <a:ext cx="644419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BDE0D21D-1DCA-4A48-9643-CF7E4D4C5545}"/>
              </a:ext>
            </a:extLst>
          </p:cNvPr>
          <p:cNvSpPr/>
          <p:nvPr/>
        </p:nvSpPr>
        <p:spPr>
          <a:xfrm>
            <a:off x="7682247" y="2221462"/>
            <a:ext cx="1331071" cy="515566"/>
          </a:xfrm>
          <a:prstGeom prst="rightArrow">
            <a:avLst>
              <a:gd name="adj1" fmla="val 50000"/>
              <a:gd name="adj2" fmla="val 5712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6F10CE-CB6B-4250-BFD4-4C63FDACF122}"/>
              </a:ext>
            </a:extLst>
          </p:cNvPr>
          <p:cNvSpPr/>
          <p:nvPr/>
        </p:nvSpPr>
        <p:spPr>
          <a:xfrm rot="5400000">
            <a:off x="3981906" y="2301874"/>
            <a:ext cx="257542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C6BEE67-5D10-4162-983B-4E63C69E672B}"/>
              </a:ext>
            </a:extLst>
          </p:cNvPr>
          <p:cNvCxnSpPr>
            <a:cxnSpLocks/>
          </p:cNvCxnSpPr>
          <p:nvPr/>
        </p:nvCxnSpPr>
        <p:spPr>
          <a:xfrm>
            <a:off x="5292337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965314A-FA6B-4E53-9ED9-420A4A008AFB}"/>
              </a:ext>
            </a:extLst>
          </p:cNvPr>
          <p:cNvCxnSpPr>
            <a:cxnSpLocks/>
          </p:cNvCxnSpPr>
          <p:nvPr/>
        </p:nvCxnSpPr>
        <p:spPr>
          <a:xfrm>
            <a:off x="6514290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59BD381-6DA7-4D20-A6E5-19597EC518FE}"/>
              </a:ext>
            </a:extLst>
          </p:cNvPr>
          <p:cNvSpPr txBox="1"/>
          <p:nvPr/>
        </p:nvSpPr>
        <p:spPr>
          <a:xfrm>
            <a:off x="4554183" y="5375801"/>
            <a:ext cx="1476307" cy="43088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(Language Specific)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971E3B8-66F3-4405-9245-E7C181CDF165}"/>
              </a:ext>
            </a:extLst>
          </p:cNvPr>
          <p:cNvSpPr txBox="1"/>
          <p:nvPr/>
        </p:nvSpPr>
        <p:spPr>
          <a:xfrm>
            <a:off x="5938053" y="5375801"/>
            <a:ext cx="1476307" cy="43088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POS-Tagger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(Language Specific)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350BE6-298E-47AC-A358-7D48E02B90DC}"/>
              </a:ext>
            </a:extLst>
          </p:cNvPr>
          <p:cNvCxnSpPr>
            <a:cxnSpLocks/>
          </p:cNvCxnSpPr>
          <p:nvPr/>
        </p:nvCxnSpPr>
        <p:spPr>
          <a:xfrm>
            <a:off x="10333468" y="3216617"/>
            <a:ext cx="0" cy="2053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9B5733E6-975E-4FCA-8720-286E7FE5CB6A}"/>
              </a:ext>
            </a:extLst>
          </p:cNvPr>
          <p:cNvSpPr txBox="1"/>
          <p:nvPr/>
        </p:nvSpPr>
        <p:spPr>
          <a:xfrm>
            <a:off x="9477438" y="5266913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Set</a:t>
            </a:r>
          </a:p>
        </p:txBody>
      </p:sp>
    </p:spTree>
    <p:extLst>
      <p:ext uri="{BB962C8B-B14F-4D97-AF65-F5344CB8AC3E}">
        <p14:creationId xmlns:p14="http://schemas.microsoft.com/office/powerpoint/2010/main" val="20677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F3A93120-7BDC-4497-B2A4-403F576B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27535"/>
              </p:ext>
            </p:extLst>
          </p:nvPr>
        </p:nvGraphicFramePr>
        <p:xfrm>
          <a:off x="496713" y="1616599"/>
          <a:ext cx="2599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03">
                  <a:extLst>
                    <a:ext uri="{9D8B030D-6E8A-4147-A177-3AD203B41FA5}">
                      <a16:colId xmlns:a16="http://schemas.microsoft.com/office/drawing/2014/main" val="2949174469"/>
                    </a:ext>
                  </a:extLst>
                </a:gridCol>
                <a:gridCol w="1299503">
                  <a:extLst>
                    <a:ext uri="{9D8B030D-6E8A-4147-A177-3AD203B41FA5}">
                      <a16:colId xmlns:a16="http://schemas.microsoft.com/office/drawing/2014/main" val="38527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Annotation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63421"/>
                  </a:ext>
                </a:extLst>
              </a:tr>
            </a:tbl>
          </a:graphicData>
        </a:graphic>
      </p:graphicFrame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350BE6-298E-47AC-A358-7D48E02B90DC}"/>
              </a:ext>
            </a:extLst>
          </p:cNvPr>
          <p:cNvCxnSpPr>
            <a:cxnSpLocks/>
          </p:cNvCxnSpPr>
          <p:nvPr/>
        </p:nvCxnSpPr>
        <p:spPr>
          <a:xfrm>
            <a:off x="1783713" y="2967126"/>
            <a:ext cx="0" cy="2704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9B5733E6-975E-4FCA-8720-286E7FE5CB6A}"/>
              </a:ext>
            </a:extLst>
          </p:cNvPr>
          <p:cNvSpPr txBox="1"/>
          <p:nvPr/>
        </p:nvSpPr>
        <p:spPr>
          <a:xfrm>
            <a:off x="927683" y="5665536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Set</a:t>
            </a:r>
          </a:p>
        </p:txBody>
      </p:sp>
      <p:sp>
        <p:nvSpPr>
          <p:cNvPr id="44" name="Flussdiagramm: Datenträger mit direktem Zugriff 43">
            <a:extLst>
              <a:ext uri="{FF2B5EF4-FFF2-40B4-BE49-F238E27FC236}">
                <a16:creationId xmlns:a16="http://schemas.microsoft.com/office/drawing/2014/main" id="{0BBD0357-0CC6-4B57-9591-17C5EF70F1AE}"/>
              </a:ext>
            </a:extLst>
          </p:cNvPr>
          <p:cNvSpPr/>
          <p:nvPr/>
        </p:nvSpPr>
        <p:spPr>
          <a:xfrm rot="16200000">
            <a:off x="6139004" y="3552974"/>
            <a:ext cx="492442" cy="104395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6" name="Flussdiagramm: Datenträger mit direktem Zugriff 45">
            <a:extLst>
              <a:ext uri="{FF2B5EF4-FFF2-40B4-BE49-F238E27FC236}">
                <a16:creationId xmlns:a16="http://schemas.microsoft.com/office/drawing/2014/main" id="{19B247BF-7A3F-4948-BC4E-A09637CF7C5A}"/>
              </a:ext>
            </a:extLst>
          </p:cNvPr>
          <p:cNvSpPr/>
          <p:nvPr/>
        </p:nvSpPr>
        <p:spPr>
          <a:xfrm rot="16200000">
            <a:off x="6139000" y="3133107"/>
            <a:ext cx="492442" cy="104395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" name="Flussdiagramm: Datenträger mit direktem Zugriff 49">
            <a:extLst>
              <a:ext uri="{FF2B5EF4-FFF2-40B4-BE49-F238E27FC236}">
                <a16:creationId xmlns:a16="http://schemas.microsoft.com/office/drawing/2014/main" id="{553BDEC6-8EA5-4FC0-92D1-B5D23C595863}"/>
              </a:ext>
            </a:extLst>
          </p:cNvPr>
          <p:cNvSpPr/>
          <p:nvPr/>
        </p:nvSpPr>
        <p:spPr>
          <a:xfrm rot="16200000">
            <a:off x="6138995" y="2719094"/>
            <a:ext cx="492442" cy="1043955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A071907-8EE1-4633-B9C8-9A43D95BD79C}"/>
              </a:ext>
            </a:extLst>
          </p:cNvPr>
          <p:cNvSpPr txBox="1"/>
          <p:nvPr/>
        </p:nvSpPr>
        <p:spPr>
          <a:xfrm>
            <a:off x="5541490" y="5736109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EDB34D4-ED38-4655-A5D3-C2DCC728EB12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6320814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Dokument 57">
            <a:extLst>
              <a:ext uri="{FF2B5EF4-FFF2-40B4-BE49-F238E27FC236}">
                <a16:creationId xmlns:a16="http://schemas.microsoft.com/office/drawing/2014/main" id="{F699CDF7-3648-41D3-A1D4-B244FEE1176E}"/>
              </a:ext>
            </a:extLst>
          </p:cNvPr>
          <p:cNvSpPr/>
          <p:nvPr/>
        </p:nvSpPr>
        <p:spPr>
          <a:xfrm>
            <a:off x="9737442" y="1633289"/>
            <a:ext cx="1438339" cy="1079139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5CE64651-0637-461F-8603-FA57DAFAD7C7}"/>
              </a:ext>
            </a:extLst>
          </p:cNvPr>
          <p:cNvSpPr/>
          <p:nvPr/>
        </p:nvSpPr>
        <p:spPr>
          <a:xfrm>
            <a:off x="5553993" y="1915075"/>
            <a:ext cx="1712060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857AAFC-22C0-4653-9C99-5F4AE9739977}"/>
              </a:ext>
            </a:extLst>
          </p:cNvPr>
          <p:cNvCxnSpPr>
            <a:cxnSpLocks/>
          </p:cNvCxnSpPr>
          <p:nvPr/>
        </p:nvCxnSpPr>
        <p:spPr>
          <a:xfrm>
            <a:off x="4759925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50D1441A-F103-49D2-94D6-AD3FBE510B09}"/>
              </a:ext>
            </a:extLst>
          </p:cNvPr>
          <p:cNvSpPr txBox="1"/>
          <p:nvPr/>
        </p:nvSpPr>
        <p:spPr>
          <a:xfrm>
            <a:off x="3933078" y="5736110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Substantive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668C0659-751C-47B7-8420-7E1ECB09E00E}"/>
              </a:ext>
            </a:extLst>
          </p:cNvPr>
          <p:cNvCxnSpPr>
            <a:cxnSpLocks/>
          </p:cNvCxnSpPr>
          <p:nvPr/>
        </p:nvCxnSpPr>
        <p:spPr>
          <a:xfrm>
            <a:off x="8005847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1A052A1F-B03E-4C16-9A85-ED0D4D4C555E}"/>
              </a:ext>
            </a:extLst>
          </p:cNvPr>
          <p:cNvSpPr txBox="1"/>
          <p:nvPr/>
        </p:nvSpPr>
        <p:spPr>
          <a:xfrm>
            <a:off x="7179000" y="5742992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B1E8052-406A-4F7D-8B77-7D02B3A2880F}"/>
              </a:ext>
            </a:extLst>
          </p:cNvPr>
          <p:cNvCxnSpPr>
            <a:cxnSpLocks/>
          </p:cNvCxnSpPr>
          <p:nvPr/>
        </p:nvCxnSpPr>
        <p:spPr>
          <a:xfrm>
            <a:off x="10392210" y="2850204"/>
            <a:ext cx="0" cy="2821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1A4357B4-3D06-4477-BC74-D7224ECA1DDE}"/>
              </a:ext>
            </a:extLst>
          </p:cNvPr>
          <p:cNvSpPr txBox="1"/>
          <p:nvPr/>
        </p:nvSpPr>
        <p:spPr>
          <a:xfrm>
            <a:off x="9565363" y="5742991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Neutral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>
            <a:extLst>
              <a:ext uri="{FF2B5EF4-FFF2-40B4-BE49-F238E27FC236}">
                <a16:creationId xmlns:a16="http://schemas.microsoft.com/office/drawing/2014/main" id="{4B24082B-EAEC-40D5-9B8B-4BA1EEC6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24" y="1454520"/>
            <a:ext cx="1754236" cy="1512606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DB727D57-43C9-4BC0-8B21-68050300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27" y="1454520"/>
            <a:ext cx="1754236" cy="1512606"/>
          </a:xfrm>
          <a:prstGeom prst="rect">
            <a:avLst/>
          </a:prstGeom>
        </p:spPr>
      </p:pic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94773AB5-FB8D-4447-A9CD-58D681D36310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rot="10800000">
            <a:off x="4790342" y="2967126"/>
            <a:ext cx="1072900" cy="687960"/>
          </a:xfrm>
          <a:prstGeom prst="bentConnector2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61D7DEB4-9E9D-4B4D-BFF3-83C7776ABA71}"/>
              </a:ext>
            </a:extLst>
          </p:cNvPr>
          <p:cNvCxnSpPr>
            <a:cxnSpLocks/>
            <a:stCxn id="46" idx="2"/>
            <a:endCxn id="96" idx="2"/>
          </p:cNvCxnSpPr>
          <p:nvPr/>
        </p:nvCxnSpPr>
        <p:spPr>
          <a:xfrm flipV="1">
            <a:off x="6907200" y="2967126"/>
            <a:ext cx="1119245" cy="687960"/>
          </a:xfrm>
          <a:prstGeom prst="bentConnector2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E8FFE793-56A1-484D-8BF0-2171F78446E2}"/>
              </a:ext>
            </a:extLst>
          </p:cNvPr>
          <p:cNvSpPr/>
          <p:nvPr/>
        </p:nvSpPr>
        <p:spPr>
          <a:xfrm>
            <a:off x="3646636" y="1048624"/>
            <a:ext cx="5348356" cy="370669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16243778-2C6B-46FF-9B0C-F637AB64E21C}"/>
              </a:ext>
            </a:extLst>
          </p:cNvPr>
          <p:cNvSpPr/>
          <p:nvPr/>
        </p:nvSpPr>
        <p:spPr>
          <a:xfrm>
            <a:off x="3095720" y="1915076"/>
            <a:ext cx="930970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B819E562-BCB5-4D96-A05A-338CE884CE97}"/>
              </a:ext>
            </a:extLst>
          </p:cNvPr>
          <p:cNvSpPr/>
          <p:nvPr/>
        </p:nvSpPr>
        <p:spPr>
          <a:xfrm>
            <a:off x="8793356" y="1915075"/>
            <a:ext cx="944086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6AD7E21-FF7A-452E-ADF3-8DEF25F34078}"/>
              </a:ext>
            </a:extLst>
          </p:cNvPr>
          <p:cNvSpPr/>
          <p:nvPr/>
        </p:nvSpPr>
        <p:spPr>
          <a:xfrm>
            <a:off x="0" y="0"/>
            <a:ext cx="6530961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97DE5F-8280-41C2-BE7C-892B31F70D04}"/>
              </a:ext>
            </a:extLst>
          </p:cNvPr>
          <p:cNvSpPr txBox="1"/>
          <p:nvPr/>
        </p:nvSpPr>
        <p:spPr>
          <a:xfrm>
            <a:off x="0" y="0"/>
            <a:ext cx="653096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Equaly</a:t>
            </a:r>
            <a:r>
              <a:rPr lang="en-US" sz="5400" dirty="0">
                <a:latin typeface="+mj-lt"/>
                <a:ea typeface="+mj-ea"/>
                <a:cs typeface="+mj-cs"/>
              </a:rPr>
              <a:t> Beta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BB1DDD-069D-4458-BC1B-FBCE9159C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5" r="33840"/>
          <a:stretch/>
        </p:blipFill>
        <p:spPr>
          <a:xfrm>
            <a:off x="6530961" y="0"/>
            <a:ext cx="5661035" cy="6858000"/>
          </a:xfrm>
          <a:prstGeom prst="rect">
            <a:avLst/>
          </a:prstGeom>
        </p:spPr>
      </p:pic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EE23096-C378-4CBA-BA83-02162C05D696}"/>
              </a:ext>
            </a:extLst>
          </p:cNvPr>
          <p:cNvSpPr txBox="1">
            <a:spLocks/>
          </p:cNvSpPr>
          <p:nvPr/>
        </p:nvSpPr>
        <p:spPr>
          <a:xfrm>
            <a:off x="5860405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 algn="ctr"/>
              <a:t>7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28DD97-351E-4461-9CD9-45DE08A4A20C}"/>
              </a:ext>
            </a:extLst>
          </p:cNvPr>
          <p:cNvSpPr/>
          <p:nvPr/>
        </p:nvSpPr>
        <p:spPr>
          <a:xfrm>
            <a:off x="-610" y="-1905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1EC62D-7375-4169-A223-116AFC6024F4}"/>
              </a:ext>
            </a:extLst>
          </p:cNvPr>
          <p:cNvSpPr txBox="1"/>
          <p:nvPr/>
        </p:nvSpPr>
        <p:spPr>
          <a:xfrm>
            <a:off x="6414132" y="129745"/>
            <a:ext cx="5777256" cy="2954655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bg1"/>
                </a:solidFill>
              </a:rPr>
              <a:t>Feedback: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Verbal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Per Mail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Google Forms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Mit Hilfe von Graphen wichtigstes</a:t>
            </a:r>
          </a:p>
          <a:p>
            <a:r>
              <a:rPr lang="de-DE" dirty="0">
                <a:solidFill>
                  <a:schemeClr val="bg1"/>
                </a:solidFill>
              </a:rPr>
              <a:t>    Feedback </a:t>
            </a:r>
            <a:r>
              <a:rPr lang="de-DE" b="1" dirty="0">
                <a:solidFill>
                  <a:schemeClr val="bg1"/>
                </a:solidFill>
              </a:rPr>
              <a:t>sofort erkennbar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Ergebnis:</a:t>
            </a:r>
            <a:r>
              <a:rPr lang="de-DE" dirty="0">
                <a:solidFill>
                  <a:schemeClr val="bg1"/>
                </a:solidFill>
              </a:rPr>
              <a:t> Zusätzliche Funktionen, Erklärungen, Designanpassungen vorgenommen 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4CA81B3-D5A9-46FD-B32C-9BFD9F8D2D25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Google Formulare-Antwortdiagramm. Titel der Frage: Was sollte am dringendsten verbessert werden?. Anzahl der Antworten: 15 Antworten.">
            <a:extLst>
              <a:ext uri="{FF2B5EF4-FFF2-40B4-BE49-F238E27FC236}">
                <a16:creationId xmlns:a16="http://schemas.microsoft.com/office/drawing/2014/main" id="{02CDF296-0864-4F8D-87F3-90724101E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/>
          <a:stretch/>
        </p:blipFill>
        <p:spPr bwMode="auto">
          <a:xfrm>
            <a:off x="0" y="0"/>
            <a:ext cx="5608311" cy="22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Formulare-Antwortdiagramm. Titel der Frage: War Equaly über deinen gesamten Test hinweg verfügbar?. Anzahl der Antworten: 15 Antworten.">
            <a:extLst>
              <a:ext uri="{FF2B5EF4-FFF2-40B4-BE49-F238E27FC236}">
                <a16:creationId xmlns:a16="http://schemas.microsoft.com/office/drawing/2014/main" id="{5D3892FE-3D11-4D0B-8B35-9B79CD0A2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-305" y="2206408"/>
            <a:ext cx="5608311" cy="218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FC9EBE-8769-4653-910D-3F411B034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" y="4389862"/>
            <a:ext cx="5608311" cy="2494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CA6F8D-7042-4B86-9A55-B93A447DF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86" y="3890927"/>
            <a:ext cx="5777256" cy="23608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C090CA-C25A-4C4F-996B-35C4A4066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186" y="3336546"/>
            <a:ext cx="5777256" cy="5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3" y="0"/>
            <a:ext cx="85275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EAB12A-5038-4B59-89C8-BD08F5055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2" t="19311" r="13118" b="27637"/>
          <a:stretch/>
        </p:blipFill>
        <p:spPr>
          <a:xfrm>
            <a:off x="7764856" y="3994236"/>
            <a:ext cx="4427144" cy="1783907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8916E9C-4772-4C8D-807B-5A496E69D38D}"/>
              </a:ext>
            </a:extLst>
          </p:cNvPr>
          <p:cNvSpPr txBox="1"/>
          <p:nvPr/>
        </p:nvSpPr>
        <p:spPr>
          <a:xfrm>
            <a:off x="217254" y="6533333"/>
            <a:ext cx="5646960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bg1"/>
                </a:solidFill>
              </a:rPr>
              <a:t>Bild: https://javacodehouse.com/blog/junit-tutorial/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75905B-1827-4215-9AFC-B0BBFEBA95C7}"/>
              </a:ext>
            </a:extLst>
          </p:cNvPr>
          <p:cNvSpPr txBox="1"/>
          <p:nvPr/>
        </p:nvSpPr>
        <p:spPr>
          <a:xfrm>
            <a:off x="280659" y="62347"/>
            <a:ext cx="7484197" cy="114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Software-/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Integrationstests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1F369A7-B888-4F33-AABB-CE91989CA001}"/>
              </a:ext>
            </a:extLst>
          </p:cNvPr>
          <p:cNvSpPr txBox="1"/>
          <p:nvPr/>
        </p:nvSpPr>
        <p:spPr>
          <a:xfrm>
            <a:off x="637762" y="2054500"/>
            <a:ext cx="10916475" cy="311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</a:rPr>
              <a:t>Softwaretests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44336"/>
                </a:solidFill>
              </a:rPr>
              <a:t>JUnit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Test-Framework </a:t>
            </a:r>
            <a:r>
              <a:rPr lang="en-US" sz="2000" dirty="0" err="1">
                <a:solidFill>
                  <a:schemeClr val="bg1"/>
                </a:solidFill>
              </a:rPr>
              <a:t>verwendet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Größter</a:t>
            </a:r>
            <a:r>
              <a:rPr lang="en-US" sz="2000" dirty="0">
                <a:solidFill>
                  <a:schemeClr val="bg1"/>
                </a:solidFill>
              </a:rPr>
              <a:t> Teil </a:t>
            </a:r>
            <a:r>
              <a:rPr lang="en-US" sz="2000" dirty="0" err="1">
                <a:solidFill>
                  <a:schemeClr val="bg1"/>
                </a:solidFill>
              </a:rPr>
              <a:t>aller</a:t>
            </a:r>
            <a:r>
              <a:rPr lang="en-US" sz="2000" dirty="0">
                <a:solidFill>
                  <a:schemeClr val="bg1"/>
                </a:solidFill>
              </a:rPr>
              <a:t> Klassen </a:t>
            </a:r>
            <a:r>
              <a:rPr lang="en-US" sz="2000" dirty="0" err="1">
                <a:solidFill>
                  <a:schemeClr val="bg1"/>
                </a:solidFill>
              </a:rPr>
              <a:t>dadurch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44336"/>
                </a:solidFill>
              </a:rPr>
              <a:t>Unit-Tests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getestet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AAA-</a:t>
            </a:r>
            <a:r>
              <a:rPr lang="en-US" sz="2000" dirty="0" err="1">
                <a:solidFill>
                  <a:schemeClr val="bg1"/>
                </a:solidFill>
              </a:rPr>
              <a:t>Struktur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Ausgebaute</a:t>
            </a:r>
            <a:r>
              <a:rPr lang="en-US" sz="2000" dirty="0">
                <a:solidFill>
                  <a:schemeClr val="bg1"/>
                </a:solidFill>
              </a:rPr>
              <a:t> Basis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Tests </a:t>
            </a:r>
            <a:r>
              <a:rPr lang="en-US" sz="2000" dirty="0" err="1">
                <a:solidFill>
                  <a:schemeClr val="bg1"/>
                </a:solidFill>
              </a:rPr>
              <a:t>erlaubte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fortlaufende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44336"/>
                </a:solidFill>
              </a:rPr>
              <a:t>Test-Regression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</a:rPr>
              <a:t>Integrationstests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Anwendung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schlicht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benutzen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ähnlich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Beta)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    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Fehlern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Anpassung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sofort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möglich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717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Office PowerPoint</Application>
  <PresentationFormat>Breitbild</PresentationFormat>
  <Paragraphs>118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Segoe UI</vt:lpstr>
      <vt:lpstr>Segoe UI Light</vt:lpstr>
      <vt:lpstr>Segoe UI Semibold</vt:lpstr>
      <vt:lpstr>Whitney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Genderly</dc:title>
  <dc:creator/>
  <cp:keywords>PowerPoint</cp:keywords>
  <cp:lastModifiedBy>Koppelmann, Marcus</cp:lastModifiedBy>
  <cp:revision>468</cp:revision>
  <dcterms:created xsi:type="dcterms:W3CDTF">2018-11-08T16:43:29Z</dcterms:created>
  <dcterms:modified xsi:type="dcterms:W3CDTF">2022-03-17T22:12:55Z</dcterms:modified>
</cp:coreProperties>
</file>