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3233" autoAdjust="0"/>
  </p:normalViewPr>
  <p:slideViewPr>
    <p:cSldViewPr snapToGrid="0">
      <p:cViewPr>
        <p:scale>
          <a:sx n="103" d="100"/>
          <a:sy n="103" d="100"/>
        </p:scale>
        <p:origin x="1704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44F8-09BE-4E2C-8664-003F66647BE5}" type="datetimeFigureOut">
              <a:rPr lang="de-DE"/>
              <a:t>20.09.17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9F93-C877-43F9-9B16-5344F31BB83F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8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Gespräch zwischen Tierparkdirektor (Dr. </a:t>
            </a:r>
            <a:r>
              <a:rPr lang="de-DE" dirty="0" err="1" smtClean="0"/>
              <a:t>Knieriem</a:t>
            </a:r>
            <a:r>
              <a:rPr lang="de-DE" dirty="0" smtClean="0"/>
              <a:t>),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Päsi</a:t>
            </a:r>
            <a:r>
              <a:rPr lang="de-DE" baseline="0" dirty="0" smtClean="0"/>
              <a:t> von HWR (Dr. </a:t>
            </a:r>
            <a:r>
              <a:rPr lang="de-DE" baseline="0" dirty="0" err="1" smtClean="0"/>
              <a:t>Zaby</a:t>
            </a:r>
            <a:r>
              <a:rPr lang="de-DE" baseline="0" dirty="0" smtClean="0"/>
              <a:t>), Dr. Martin Pätzold (MdB), Danny </a:t>
            </a:r>
            <a:r>
              <a:rPr lang="de-DE" baseline="0" dirty="0" err="1" smtClean="0"/>
              <a:t>Freymark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MdA</a:t>
            </a:r>
            <a:r>
              <a:rPr lang="de-DE" baseline="0" dirty="0" smtClean="0"/>
              <a:t>) =&gt; Studienprojektvereinbarung</a:t>
            </a:r>
          </a:p>
          <a:p>
            <a:r>
              <a:rPr lang="de-DE" dirty="0" smtClean="0"/>
              <a:t>Ziel</a:t>
            </a:r>
            <a:r>
              <a:rPr lang="de-DE" dirty="0"/>
              <a:t>: automatisierter </a:t>
            </a:r>
            <a:r>
              <a:rPr lang="de-DE" dirty="0" smtClean="0"/>
              <a:t>Jahreskarteneingang</a:t>
            </a:r>
            <a:endParaRPr lang="de-DE" baseline="0" dirty="0" smtClean="0"/>
          </a:p>
          <a:p>
            <a:r>
              <a:rPr lang="de-DE" baseline="0" dirty="0" smtClean="0"/>
              <a:t>=&gt; </a:t>
            </a:r>
            <a:r>
              <a:rPr lang="de-DE" baseline="0" smtClean="0"/>
              <a:t>HWR: Steigerung </a:t>
            </a:r>
            <a:r>
              <a:rPr lang="de-DE" baseline="0" dirty="0" smtClean="0"/>
              <a:t>der Campusattraktivität</a:t>
            </a:r>
            <a:endParaRPr lang="de-DE" dirty="0" smtClean="0"/>
          </a:p>
          <a:p>
            <a:r>
              <a:rPr lang="de-DE" dirty="0" smtClean="0"/>
              <a:t>=&gt; Tierpark: Besuchergewinnung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unkomplizierte Entwicklung||einfache Anwendung für Nutzer</a:t>
            </a:r>
          </a:p>
          <a:p>
            <a:r>
              <a:rPr lang="de-DE"/>
              <a:t>Nachteile:</a:t>
            </a:r>
          </a:p>
          <a:p>
            <a:r>
              <a:rPr lang="de-DE"/>
              <a:t>Karten gehen leicht verloren||Karte kann weitergegeben werden</a:t>
            </a:r>
          </a:p>
          <a:p>
            <a:r>
              <a:rPr lang="de-DE"/>
              <a:t>Weitere Überlegung:  das gleiche mit Personalausweisnummer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08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Erweiterung des ursprünglichen </a:t>
            </a:r>
            <a:r>
              <a:rPr lang="de-DE" err="1"/>
              <a:t>Checkings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0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Biometrisch-&gt;eindeutig||"Austricksen" aufwändiger</a:t>
            </a:r>
          </a:p>
          <a:p>
            <a:r>
              <a:rPr lang="de-DE"/>
              <a:t>Nachteile:</a:t>
            </a:r>
          </a:p>
          <a:p>
            <a:r>
              <a:rPr lang="de-DE"/>
              <a:t>Datenschutzkritisch||nicht ganz ausgereift (Gesicht)||Eintrittsvorgang aufwändiger||Hygiene (Hand)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6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Einfache Anwendung</a:t>
            </a:r>
          </a:p>
          <a:p>
            <a:r>
              <a:rPr lang="de-DE"/>
              <a:t>Nachteile:</a:t>
            </a:r>
          </a:p>
          <a:p>
            <a:r>
              <a:rPr lang="de-DE"/>
              <a:t>QR-Code kann weitergegeben werden||mehrere Fingerabdrücke sind am Handy gespeichert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1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Vorteile:</a:t>
            </a:r>
          </a:p>
          <a:p>
            <a:r>
              <a:rPr lang="de-DE" dirty="0"/>
              <a:t>Einfache Anwendung||"leichte Implementierung"</a:t>
            </a:r>
          </a:p>
          <a:p>
            <a:r>
              <a:rPr lang="de-DE" dirty="0"/>
              <a:t>Nachteile:</a:t>
            </a:r>
          </a:p>
          <a:p>
            <a:r>
              <a:rPr lang="de-DE" dirty="0"/>
              <a:t>Kann weitergegeben </a:t>
            </a:r>
            <a:r>
              <a:rPr lang="de-DE" dirty="0" smtClean="0"/>
              <a:t>werden, allerding</a:t>
            </a:r>
            <a:r>
              <a:rPr lang="de-DE" baseline="0" dirty="0" smtClean="0"/>
              <a:t>s nicht so lukrativ</a:t>
            </a:r>
            <a:endParaRPr lang="de-DE" dirty="0"/>
          </a:p>
          <a:p>
            <a:r>
              <a:rPr lang="de-DE" dirty="0"/>
              <a:t>KOMMT DARAUF AN:</a:t>
            </a:r>
          </a:p>
          <a:p>
            <a:r>
              <a:rPr lang="de-DE" dirty="0"/>
              <a:t>Bevorzugung von HWR-Angehörigen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36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Biometrie, weil…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Favorit</a:t>
            </a:r>
            <a:r>
              <a:rPr lang="de-DE" baseline="0" dirty="0" smtClean="0"/>
              <a:t> von Tierpark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spannendes Thema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Zeitkarte, weil…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 sich gute Idee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nicht so schwer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mehrere </a:t>
            </a:r>
            <a:r>
              <a:rPr lang="en-GB" dirty="0"/>
              <a:t>Repositories </a:t>
            </a:r>
            <a:r>
              <a:rPr lang="de-DE" dirty="0"/>
              <a:t>(wir Doku, Software, Hardware) -&gt; mit eigener Aufgabenverwaltung, eigenes Board, eigenes Wiki</a:t>
            </a:r>
          </a:p>
          <a:p>
            <a:r>
              <a:rPr lang="de-DE" dirty="0"/>
              <a:t>- mehrere Teams (wir Software, Hardware) -&gt; mit mehrere </a:t>
            </a:r>
            <a:r>
              <a:rPr lang="en-GB" dirty="0"/>
              <a:t>Repositories -&gt; </a:t>
            </a:r>
            <a:r>
              <a:rPr lang="de-DE" dirty="0"/>
              <a:t>mit eigener Aufgabenverwaltung, eigenes Board, eigenes Wiki</a:t>
            </a:r>
          </a:p>
          <a:p>
            <a:r>
              <a:rPr lang="de-DE" dirty="0"/>
              <a:t>Rollen: Hardware: Martin, Matze, Fabian || Software: </a:t>
            </a:r>
            <a:r>
              <a:rPr lang="de-DE" dirty="0" err="1"/>
              <a:t>Miklas</a:t>
            </a:r>
            <a:r>
              <a:rPr lang="de-DE" dirty="0"/>
              <a:t>, Fabian, David || Organisatorisches: </a:t>
            </a:r>
            <a:r>
              <a:rPr lang="de-DE" dirty="0" smtClean="0"/>
              <a:t>David</a:t>
            </a:r>
          </a:p>
          <a:p>
            <a:r>
              <a:rPr lang="de-DE" dirty="0" smtClean="0"/>
              <a:t>Agile</a:t>
            </a:r>
            <a:r>
              <a:rPr lang="de-DE" baseline="0" dirty="0" smtClean="0"/>
              <a:t> Methoden konnten noch nicht genutzt werden, da noch nicht in der Implementierungsphase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3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1024px-Hochschule_für_Wirtschaft_und_Recht_Berlin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4882270"/>
            <a:ext cx="3792216" cy="843767"/>
          </a:xfrm>
          <a:prstGeom prst="rect">
            <a:avLst/>
          </a:prstGeom>
        </p:spPr>
      </p:pic>
      <p:pic>
        <p:nvPicPr>
          <p:cNvPr id="4" name="Grafik 4" descr="tierpark-OG-1200x6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04" y="821967"/>
            <a:ext cx="4967663" cy="2608023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xmlns="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</a:rPr>
              <a:t>HWR meets Tierpark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Martin Böttcher, Fabian Klose, Matthias Klassen, </a:t>
            </a:r>
            <a:r>
              <a:rPr lang="de-DE" sz="2000" err="1">
                <a:solidFill>
                  <a:schemeClr val="bg1"/>
                </a:solidFill>
              </a:rPr>
              <a:t>Miklas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Boskamp</a:t>
            </a:r>
            <a:r>
              <a:rPr lang="de-DE" sz="2000">
                <a:solidFill>
                  <a:schemeClr val="bg1"/>
                </a:solidFill>
              </a:rPr>
              <a:t>, David Golla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2" y="347019"/>
            <a:ext cx="11691563" cy="6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GitOrganisation.PN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Teamorganisation</a:t>
            </a:r>
          </a:p>
        </p:txBody>
      </p:sp>
    </p:spTree>
    <p:extLst>
      <p:ext uri="{BB962C8B-B14F-4D97-AF65-F5344CB8AC3E}">
        <p14:creationId xmlns:p14="http://schemas.microsoft.com/office/powerpoint/2010/main" val="167825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4">
            <a:extLst>
              <a:ext uri="{FF2B5EF4-FFF2-40B4-BE49-F238E27FC236}">
                <a16:creationId xmlns:a16="http://schemas.microsoft.com/office/drawing/2014/main" xmlns="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xmlns="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fik 13" descr="1024px-Hochschule_für_Wirtschaft_und_Recht_Berlin_logo.svg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7153" r="3631" b="1"/>
          <a:stretch/>
        </p:blipFill>
        <p:spPr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5" name="Grafik 15" descr="tierpark-OG-1200x630.jp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t="20836" r="-2" b="30781"/>
          <a:stretch/>
        </p:blipFill>
        <p:spPr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de-DE" sz="4400"/>
              <a:t>Vielen Dank für die Aufmerksamkeit!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/>
              <a:t>Martin Böttcher, Fabian Klose, Matthias Klassen, </a:t>
            </a:r>
            <a:r>
              <a:rPr lang="de-DE" sz="2000" err="1"/>
              <a:t>Miklas</a:t>
            </a:r>
            <a:r>
              <a:rPr lang="de-DE" sz="2000"/>
              <a:t> </a:t>
            </a:r>
            <a:r>
              <a:rPr lang="de-DE" sz="2000" err="1"/>
              <a:t>Boskamp</a:t>
            </a:r>
            <a:r>
              <a:rPr lang="de-DE" sz="2000"/>
              <a:t>, David Golla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6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170523_STP_Tierpark-page-001.jp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Grafik 3" descr="Checking__Checking_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707080"/>
            <a:ext cx="6780700" cy="5441511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Karte mit ein- und auschecken</a:t>
            </a:r>
            <a:endParaRPr lang="de-DE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8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Grafik 3" descr="PersoMitNumm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621887"/>
            <a:ext cx="6780700" cy="3611897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</a:rPr>
              <a:t>Personalaus-</a:t>
            </a:r>
            <a:r>
              <a:rPr lang="de-DE" sz="3200" err="1">
                <a:solidFill>
                  <a:schemeClr val="bg1"/>
                </a:solidFill>
              </a:rPr>
              <a:t>weisnummer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38628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Biometrie__Biometrie_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317343"/>
            <a:ext cx="6780700" cy="422098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rgbClr val="FFFFFF"/>
                </a:solidFill>
              </a:rPr>
              <a:t>Biometrie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35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App__App_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468967"/>
            <a:ext cx="6780700" cy="3917737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rgbClr val="FFFFFF"/>
                </a:solidFill>
              </a:rPr>
              <a:t>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60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Zeitkar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7843" y="643466"/>
            <a:ext cx="6699645" cy="5568739"/>
          </a:xfrm>
          <a:prstGeom prst="rect">
            <a:avLst/>
          </a:prstGeom>
        </p:spPr>
      </p:pic>
      <p:sp>
        <p:nvSpPr>
          <p:cNvPr id="31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Zeitkarte</a:t>
            </a:r>
          </a:p>
        </p:txBody>
      </p:sp>
    </p:spTree>
    <p:extLst>
      <p:ext uri="{BB962C8B-B14F-4D97-AF65-F5344CB8AC3E}">
        <p14:creationId xmlns:p14="http://schemas.microsoft.com/office/powerpoint/2010/main" val="322634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Entscheidung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Biometrie</a:t>
            </a:r>
            <a:endParaRPr lang="de-DE" sz="3600">
              <a:solidFill>
                <a:srgbClr val="FFFFFF"/>
              </a:solidFill>
            </a:endParaRPr>
          </a:p>
        </p:txBody>
      </p:sp>
      <p:pic>
        <p:nvPicPr>
          <p:cNvPr id="10" name="Grafik 10" descr="Biometrie__Biometrie_1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5653" y="2739246"/>
            <a:ext cx="5165596" cy="3219450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Zeitkarte</a:t>
            </a:r>
            <a:endParaRPr lang="de-DE" sz="4000">
              <a:solidFill>
                <a:srgbClr val="FFFFFF"/>
              </a:solidFill>
            </a:endParaRPr>
          </a:p>
        </p:txBody>
      </p:sp>
      <p:pic>
        <p:nvPicPr>
          <p:cNvPr id="12" name="Grafik 12" descr="Zeitkarte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41018" y="2501122"/>
            <a:ext cx="444126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9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Biometrische Kartenspeicherung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Karte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sensible Kommunikation zwischen Sever und Tor nötig</a:t>
            </a:r>
          </a:p>
          <a:p>
            <a:endParaRPr lang="de-DE"/>
          </a:p>
          <a:p>
            <a:r>
              <a:rPr lang="de-DE"/>
              <a:t>nicht so datenschutzkritisch</a:t>
            </a:r>
          </a:p>
          <a:p>
            <a:endParaRPr lang="de-DE"/>
          </a:p>
          <a:p>
            <a:r>
              <a:rPr lang="de-DE"/>
              <a:t>kein Hochsicherheitsserver notwendig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Server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Karte kann verloren gehen</a:t>
            </a:r>
          </a:p>
          <a:p>
            <a:endParaRPr lang="de-DE"/>
          </a:p>
          <a:p>
            <a:r>
              <a:rPr lang="de-DE"/>
              <a:t>schwerer zu manipulieren</a:t>
            </a:r>
          </a:p>
          <a:p>
            <a:endParaRPr lang="de-DE"/>
          </a:p>
          <a:p>
            <a:r>
              <a:rPr lang="de-DE"/>
              <a:t>aktuelle Karten können genutzt werden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819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282</Words>
  <Application>Microsoft Macintosh PowerPoint</Application>
  <PresentationFormat>Widescreen</PresentationFormat>
  <Paragraphs>69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Larissa</vt:lpstr>
      <vt:lpstr>HWR meets Tierpark</vt:lpstr>
      <vt:lpstr>PowerPoint Presentation</vt:lpstr>
      <vt:lpstr>Karte mit ein- und auschecken</vt:lpstr>
      <vt:lpstr>Personalaus-weisnummer</vt:lpstr>
      <vt:lpstr>Biometrie</vt:lpstr>
      <vt:lpstr>App</vt:lpstr>
      <vt:lpstr>Zeitkarte</vt:lpstr>
      <vt:lpstr>Entscheidung</vt:lpstr>
      <vt:lpstr>Biometrische Kartenspeicherung</vt:lpstr>
      <vt:lpstr>PowerPoint Presentation</vt:lpstr>
      <vt:lpstr>Teamorganisation</vt:lpstr>
      <vt:lpstr>Vielen Dank für die Aufmerksamkeit!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 meets Tierpark</dc:title>
  <cp:lastModifiedBy>Miklas Boskamp</cp:lastModifiedBy>
  <cp:revision>6</cp:revision>
  <dcterms:modified xsi:type="dcterms:W3CDTF">2017-09-20T11:12:22Z</dcterms:modified>
</cp:coreProperties>
</file>