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6" r:id="rId10"/>
    <p:sldId id="258" r:id="rId11"/>
    <p:sldId id="267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3233" autoAdjust="0"/>
  </p:normalViewPr>
  <p:slideViewPr>
    <p:cSldViewPr snapToGrid="0">
      <p:cViewPr>
        <p:scale>
          <a:sx n="103" d="100"/>
          <a:sy n="103" d="100"/>
        </p:scale>
        <p:origin x="-828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D44F8-09BE-4E2C-8664-003F66647BE5}" type="datetimeFigureOut">
              <a:rPr lang="de-DE"/>
              <a:t>21.09.2017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89F93-C877-43F9-9B16-5344F31BB83F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645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483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mehrere </a:t>
            </a:r>
            <a:r>
              <a:rPr lang="en-GB" dirty="0"/>
              <a:t>Repositories </a:t>
            </a:r>
            <a:r>
              <a:rPr lang="de-DE" dirty="0"/>
              <a:t>(wir Doku, Software, Hardware) -&gt; mit eigener Aufgabenverwaltung, eigenes Board, eigenes Wiki</a:t>
            </a:r>
          </a:p>
          <a:p>
            <a:r>
              <a:rPr lang="de-DE" dirty="0"/>
              <a:t>- mehrere Teams (wir Software, Hardware) -&gt; mit mehrere </a:t>
            </a:r>
            <a:r>
              <a:rPr lang="en-GB" dirty="0"/>
              <a:t>Repositories -&gt; </a:t>
            </a:r>
            <a:r>
              <a:rPr lang="de-DE" dirty="0"/>
              <a:t>mit eigener Aufgabenverwaltung, eigenes Board, eigenes Wiki</a:t>
            </a:r>
          </a:p>
          <a:p>
            <a:r>
              <a:rPr lang="de-DE" dirty="0"/>
              <a:t>Rollen: Hardware: Martin, Matze, Fabian || Software: </a:t>
            </a:r>
            <a:r>
              <a:rPr lang="de-DE" dirty="0" err="1"/>
              <a:t>Miklas</a:t>
            </a:r>
            <a:r>
              <a:rPr lang="de-DE" dirty="0"/>
              <a:t>, Fabian, David || Organisatorisches: </a:t>
            </a:r>
            <a:r>
              <a:rPr lang="de-DE" dirty="0" smtClean="0"/>
              <a:t>David</a:t>
            </a:r>
          </a:p>
          <a:p>
            <a:r>
              <a:rPr lang="de-DE" dirty="0" smtClean="0"/>
              <a:t>Agile</a:t>
            </a:r>
            <a:r>
              <a:rPr lang="de-DE" baseline="0" dirty="0" smtClean="0"/>
              <a:t> Methoden konnten noch nicht genutzt werden, da noch nicht in der Implementierungsphase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232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sieht es aktuell</a:t>
            </a:r>
            <a:r>
              <a:rPr lang="de-DE" baseline="0" dirty="0" smtClean="0"/>
              <a:t> aus?</a:t>
            </a:r>
            <a:endParaRPr lang="de-DE" dirty="0" smtClean="0"/>
          </a:p>
          <a:p>
            <a:r>
              <a:rPr lang="de-DE" dirty="0" smtClean="0"/>
              <a:t>Gespräch </a:t>
            </a:r>
            <a:r>
              <a:rPr lang="de-DE" dirty="0" smtClean="0"/>
              <a:t>zwischen Tierparkdirektor (Dr. </a:t>
            </a:r>
            <a:r>
              <a:rPr lang="de-DE" dirty="0" err="1" smtClean="0"/>
              <a:t>Knieriem</a:t>
            </a:r>
            <a:r>
              <a:rPr lang="de-DE" dirty="0" smtClean="0"/>
              <a:t>),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Päsi</a:t>
            </a:r>
            <a:r>
              <a:rPr lang="de-DE" baseline="0" dirty="0" smtClean="0"/>
              <a:t> von HWR (Dr. </a:t>
            </a:r>
            <a:r>
              <a:rPr lang="de-DE" baseline="0" dirty="0" err="1" smtClean="0"/>
              <a:t>Zaby</a:t>
            </a:r>
            <a:r>
              <a:rPr lang="de-DE" baseline="0" dirty="0" smtClean="0"/>
              <a:t>), Dr. Martin Pätzold (MdB), Danny </a:t>
            </a:r>
            <a:r>
              <a:rPr lang="de-DE" baseline="0" dirty="0" err="1" smtClean="0"/>
              <a:t>Freymark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MdA</a:t>
            </a:r>
            <a:r>
              <a:rPr lang="de-DE" baseline="0" dirty="0" smtClean="0"/>
              <a:t>) =&gt; Studienprojektvereinbarung</a:t>
            </a:r>
          </a:p>
          <a:p>
            <a:r>
              <a:rPr lang="de-DE" dirty="0" smtClean="0"/>
              <a:t>Ziel</a:t>
            </a:r>
            <a:r>
              <a:rPr lang="de-DE" dirty="0"/>
              <a:t>: automatisierter </a:t>
            </a:r>
            <a:r>
              <a:rPr lang="de-DE" dirty="0" smtClean="0"/>
              <a:t>Jahreskarteneingang</a:t>
            </a:r>
            <a:endParaRPr lang="de-DE" baseline="0" dirty="0" smtClean="0"/>
          </a:p>
          <a:p>
            <a:r>
              <a:rPr lang="de-DE" baseline="0" dirty="0" smtClean="0"/>
              <a:t>=&gt; HWR: Steigerung der Campusattraktivität</a:t>
            </a:r>
            <a:endParaRPr lang="de-DE" dirty="0" smtClean="0"/>
          </a:p>
          <a:p>
            <a:pPr marL="171450" indent="-171450">
              <a:buFont typeface="Symbol"/>
              <a:buChar char="Þ"/>
            </a:pPr>
            <a:r>
              <a:rPr lang="de-DE" dirty="0" smtClean="0"/>
              <a:t>Tierpark</a:t>
            </a:r>
            <a:r>
              <a:rPr lang="de-DE" dirty="0" smtClean="0"/>
              <a:t>: </a:t>
            </a:r>
            <a:r>
              <a:rPr lang="de-DE" dirty="0" smtClean="0"/>
              <a:t>Besuchergewinnung</a:t>
            </a:r>
          </a:p>
          <a:p>
            <a:pPr marL="0" indent="0">
              <a:buFont typeface="Symbol"/>
              <a:buNone/>
            </a:pPr>
            <a:r>
              <a:rPr lang="de-DE" dirty="0" smtClean="0"/>
              <a:t>Ziel?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966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Orientierung an U-Bahn London</a:t>
            </a:r>
          </a:p>
          <a:p>
            <a:r>
              <a:rPr lang="de-DE" dirty="0" smtClean="0"/>
              <a:t>Vorteile</a:t>
            </a:r>
            <a:r>
              <a:rPr lang="de-DE" dirty="0"/>
              <a:t>:</a:t>
            </a:r>
          </a:p>
          <a:p>
            <a:r>
              <a:rPr lang="de-DE" dirty="0"/>
              <a:t>unkomplizierte Entwicklung||einfache Anwendung für Nutzer</a:t>
            </a:r>
          </a:p>
          <a:p>
            <a:r>
              <a:rPr lang="de-DE" dirty="0"/>
              <a:t>Nachteile:</a:t>
            </a:r>
          </a:p>
          <a:p>
            <a:r>
              <a:rPr lang="de-DE" dirty="0"/>
              <a:t>Karten gehen leicht verloren||Karte kann weitergegeben werden</a:t>
            </a:r>
          </a:p>
          <a:p>
            <a:r>
              <a:rPr lang="de-DE" dirty="0"/>
              <a:t>Weitere Überlegung:  das gleiche mit Personalausweisnummer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083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Erweiterung des ursprünglichen </a:t>
            </a:r>
            <a:r>
              <a:rPr lang="de-DE" dirty="0" err="1" smtClean="0"/>
              <a:t>Checkings</a:t>
            </a:r>
            <a:endParaRPr lang="de-DE" dirty="0" smtClean="0"/>
          </a:p>
          <a:p>
            <a:r>
              <a:rPr lang="de-DE" dirty="0" smtClean="0"/>
              <a:t>Warum noch</a:t>
            </a:r>
            <a:r>
              <a:rPr lang="de-DE" baseline="0" dirty="0" smtClean="0"/>
              <a:t> </a:t>
            </a:r>
            <a:r>
              <a:rPr lang="de-DE" baseline="0" smtClean="0"/>
              <a:t>nirgends verwendet?</a:t>
            </a:r>
            <a:endParaRPr lang="de-DE" err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605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Vorteile:</a:t>
            </a:r>
          </a:p>
          <a:p>
            <a:r>
              <a:rPr lang="de-DE"/>
              <a:t>Biometrisch-&gt;eindeutig||"Austricksen" aufwändiger</a:t>
            </a:r>
          </a:p>
          <a:p>
            <a:r>
              <a:rPr lang="de-DE"/>
              <a:t>Nachteile:</a:t>
            </a:r>
          </a:p>
          <a:p>
            <a:r>
              <a:rPr lang="de-DE"/>
              <a:t>Datenschutzkritisch||nicht ganz ausgereift (Gesicht)||Eintrittsvorgang aufwändiger||Hygiene (Hand)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962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Vorteile:</a:t>
            </a:r>
          </a:p>
          <a:p>
            <a:r>
              <a:rPr lang="de-DE"/>
              <a:t>Einfache Anwendung</a:t>
            </a:r>
          </a:p>
          <a:p>
            <a:r>
              <a:rPr lang="de-DE"/>
              <a:t>Nachteile:</a:t>
            </a:r>
          </a:p>
          <a:p>
            <a:r>
              <a:rPr lang="de-DE"/>
              <a:t>QR-Code kann weitergegeben werden||mehrere Fingerabdrücke sind am Handy gespeichert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416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Vorteile:</a:t>
            </a:r>
          </a:p>
          <a:p>
            <a:r>
              <a:rPr lang="de-DE" dirty="0"/>
              <a:t>Einfache Anwendung||"leichte Implementierung"</a:t>
            </a:r>
          </a:p>
          <a:p>
            <a:r>
              <a:rPr lang="de-DE" dirty="0"/>
              <a:t>Nachteile:</a:t>
            </a:r>
          </a:p>
          <a:p>
            <a:r>
              <a:rPr lang="de-DE" dirty="0"/>
              <a:t>Kann weitergegeben </a:t>
            </a:r>
            <a:r>
              <a:rPr lang="de-DE" dirty="0" smtClean="0"/>
              <a:t>werden, allerding</a:t>
            </a:r>
            <a:r>
              <a:rPr lang="de-DE" baseline="0" dirty="0" smtClean="0"/>
              <a:t>s nicht so lukrativ</a:t>
            </a:r>
            <a:endParaRPr lang="de-DE" dirty="0"/>
          </a:p>
          <a:p>
            <a:r>
              <a:rPr lang="de-DE" dirty="0"/>
              <a:t>KOMMT DARAUF AN:</a:t>
            </a:r>
          </a:p>
          <a:p>
            <a:r>
              <a:rPr lang="de-DE" dirty="0"/>
              <a:t>Bevorzugung von HWR-Angehörigen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368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Biometrie, weil…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Favorit</a:t>
            </a:r>
            <a:r>
              <a:rPr lang="de-DE" baseline="0" dirty="0" smtClean="0"/>
              <a:t> von Tierpark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spannendes Thema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Zeitkarte, weil…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an sich gute Idee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nicht so schwer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553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Server,</a:t>
            </a:r>
            <a:r>
              <a:rPr lang="de-DE" baseline="0" dirty="0" smtClean="0"/>
              <a:t> weil…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keine neuen Karten benötigt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für Prototypen erstmal leichter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78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6" descr="1024px-Hochschule_für_Wirtschaft_und_Recht_Berlin_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051" y="4882270"/>
            <a:ext cx="3792216" cy="843767"/>
          </a:xfrm>
          <a:prstGeom prst="rect">
            <a:avLst/>
          </a:prstGeom>
        </p:spPr>
      </p:pic>
      <p:pic>
        <p:nvPicPr>
          <p:cNvPr id="4" name="Grafik 4" descr="tierpark-OG-1200x63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604" y="821967"/>
            <a:ext cx="4967663" cy="2608023"/>
          </a:xfrm>
          <a:prstGeom prst="rect">
            <a:avLst/>
          </a:prstGeom>
        </p:spPr>
      </p:pic>
      <p:sp>
        <p:nvSpPr>
          <p:cNvPr id="11" name="Freeform 3">
            <a:extLst>
              <a:ext uri="{FF2B5EF4-FFF2-40B4-BE49-F238E27FC236}">
                <a16:creationId xmlns="" xmlns:a16="http://schemas.microsoft.com/office/drawing/2014/main" id="{F6429F11-64E2-4420-9B0C-F3F81BF0D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Freeform 4">
            <a:extLst>
              <a:ext uri="{FF2B5EF4-FFF2-40B4-BE49-F238E27FC236}">
                <a16:creationId xmlns="" xmlns:a16="http://schemas.microsoft.com/office/drawing/2014/main" id="{62785A07-F203-435E-8E76-BB97680C2F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>
                <a:solidFill>
                  <a:schemeClr val="bg1"/>
                </a:solidFill>
              </a:rPr>
              <a:t>HWR meets Tierpark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de-DE" sz="2000">
                <a:solidFill>
                  <a:schemeClr val="bg1"/>
                </a:solidFill>
              </a:rPr>
              <a:t>Martin Böttcher, Fabian Klose, Matthias Klassen, </a:t>
            </a:r>
            <a:r>
              <a:rPr lang="de-DE" sz="2000" err="1">
                <a:solidFill>
                  <a:schemeClr val="bg1"/>
                </a:solidFill>
              </a:rPr>
              <a:t>Miklas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Boskamp</a:t>
            </a:r>
            <a:r>
              <a:rPr lang="de-DE" sz="2000">
                <a:solidFill>
                  <a:schemeClr val="bg1"/>
                </a:solidFill>
              </a:rPr>
              <a:t>, David Golla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2" y="347019"/>
            <a:ext cx="11691563" cy="60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85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Grafik 6" descr="GitOrganisation.PNG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4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FE860FF-6214-458C-B8B6-840D3D4BD8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6079A69E-2DBC-4FA4-8495-9B37C56A910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0F80B1E9-A8C1-4802-BFFD-7FC81CD2112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Teamorganisation</a:t>
            </a:r>
          </a:p>
        </p:txBody>
      </p:sp>
    </p:spTree>
    <p:extLst>
      <p:ext uri="{BB962C8B-B14F-4D97-AF65-F5344CB8AC3E}">
        <p14:creationId xmlns:p14="http://schemas.microsoft.com/office/powerpoint/2010/main" val="167825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4">
            <a:extLst>
              <a:ext uri="{FF2B5EF4-FFF2-40B4-BE49-F238E27FC236}">
                <a16:creationId xmlns="" xmlns:a16="http://schemas.microsoft.com/office/drawing/2014/main" id="{B0992639-1CDA-4FE6-BB95-E132214907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7716860" y="4682362"/>
            <a:ext cx="4475140" cy="2174680"/>
          </a:xfrm>
          <a:custGeom>
            <a:avLst/>
            <a:gdLst>
              <a:gd name="connsiteX0" fmla="*/ 3468199 w 4475140"/>
              <a:gd name="connsiteY0" fmla="*/ 2174680 h 2174680"/>
              <a:gd name="connsiteX1" fmla="*/ 0 w 4475140"/>
              <a:gd name="connsiteY1" fmla="*/ 2174680 h 2174680"/>
              <a:gd name="connsiteX2" fmla="*/ 0 w 4475140"/>
              <a:gd name="connsiteY2" fmla="*/ 0 h 2174680"/>
              <a:gd name="connsiteX3" fmla="*/ 1074821 w 4475140"/>
              <a:gd name="connsiteY3" fmla="*/ 0 h 2174680"/>
              <a:gd name="connsiteX4" fmla="*/ 1074821 w 4475140"/>
              <a:gd name="connsiteY4" fmla="*/ 478 h 2174680"/>
              <a:gd name="connsiteX5" fmla="*/ 4475140 w 4475140"/>
              <a:gd name="connsiteY5" fmla="*/ 478 h 217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74680">
                <a:moveTo>
                  <a:pt x="3468199" y="2174680"/>
                </a:moveTo>
                <a:lnTo>
                  <a:pt x="0" y="2174680"/>
                </a:lnTo>
                <a:lnTo>
                  <a:pt x="0" y="0"/>
                </a:ln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 31">
            <a:extLst>
              <a:ext uri="{FF2B5EF4-FFF2-40B4-BE49-F238E27FC236}">
                <a16:creationId xmlns="" xmlns:a16="http://schemas.microsoft.com/office/drawing/2014/main" id="{A2AEA782-0EA4-42E9-871D-7401D6A097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475140" cy="2130951"/>
          </a:xfrm>
          <a:custGeom>
            <a:avLst/>
            <a:gdLst>
              <a:gd name="connsiteX0" fmla="*/ 0 w 4475140"/>
              <a:gd name="connsiteY0" fmla="*/ 0 h 2130951"/>
              <a:gd name="connsiteX1" fmla="*/ 1074821 w 4475140"/>
              <a:gd name="connsiteY1" fmla="*/ 0 h 2130951"/>
              <a:gd name="connsiteX2" fmla="*/ 1074821 w 4475140"/>
              <a:gd name="connsiteY2" fmla="*/ 478 h 2130951"/>
              <a:gd name="connsiteX3" fmla="*/ 4475140 w 4475140"/>
              <a:gd name="connsiteY3" fmla="*/ 478 h 2130951"/>
              <a:gd name="connsiteX4" fmla="*/ 3488452 w 4475140"/>
              <a:gd name="connsiteY4" fmla="*/ 2130951 h 2130951"/>
              <a:gd name="connsiteX5" fmla="*/ 0 w 4475140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30951">
                <a:moveTo>
                  <a:pt x="0" y="0"/>
                </a:move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lnTo>
                  <a:pt x="3488452" y="2130951"/>
                </a:lnTo>
                <a:lnTo>
                  <a:pt x="0" y="213095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Grafik 13" descr="1024px-Hochschule_für_Wirtschaft_und_Recht_Berlin_logo.svg.png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/>
          <a:srcRect l="7153" r="3631" b="1"/>
          <a:stretch/>
        </p:blipFill>
        <p:spPr>
          <a:xfrm>
            <a:off x="3649318" y="10"/>
            <a:ext cx="8542682" cy="2130463"/>
          </a:xfrm>
          <a:custGeom>
            <a:avLst/>
            <a:gdLst>
              <a:gd name="connsiteX0" fmla="*/ 986689 w 8542682"/>
              <a:gd name="connsiteY0" fmla="*/ 0 h 2130473"/>
              <a:gd name="connsiteX1" fmla="*/ 8542682 w 8542682"/>
              <a:gd name="connsiteY1" fmla="*/ 0 h 2130473"/>
              <a:gd name="connsiteX2" fmla="*/ 8542682 w 8542682"/>
              <a:gd name="connsiteY2" fmla="*/ 2130473 h 2130473"/>
              <a:gd name="connsiteX3" fmla="*/ 0 w 8542682"/>
              <a:gd name="connsiteY3" fmla="*/ 2130473 h 213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42682" h="2130473">
                <a:moveTo>
                  <a:pt x="986689" y="0"/>
                </a:moveTo>
                <a:lnTo>
                  <a:pt x="8542682" y="0"/>
                </a:lnTo>
                <a:lnTo>
                  <a:pt x="8542682" y="2130473"/>
                </a:lnTo>
                <a:lnTo>
                  <a:pt x="0" y="2130473"/>
                </a:lnTo>
                <a:close/>
              </a:path>
            </a:pathLst>
          </a:custGeom>
        </p:spPr>
      </p:pic>
      <p:pic>
        <p:nvPicPr>
          <p:cNvPr id="15" name="Grafik 15" descr="tierpark-OG-1200x630.jpg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/>
          <a:srcRect t="20836" r="-2" b="30781"/>
          <a:stretch/>
        </p:blipFill>
        <p:spPr>
          <a:xfrm>
            <a:off x="20" y="4682840"/>
            <a:ext cx="8563356" cy="2175160"/>
          </a:xfrm>
          <a:custGeom>
            <a:avLst/>
            <a:gdLst>
              <a:gd name="connsiteX0" fmla="*/ 0 w 8563376"/>
              <a:gd name="connsiteY0" fmla="*/ 0 h 2175160"/>
              <a:gd name="connsiteX1" fmla="*/ 8563376 w 8563376"/>
              <a:gd name="connsiteY1" fmla="*/ 0 h 2175160"/>
              <a:gd name="connsiteX2" fmla="*/ 7555992 w 8563376"/>
              <a:gd name="connsiteY2" fmla="*/ 2175160 h 2175160"/>
              <a:gd name="connsiteX3" fmla="*/ 0 w 8563376"/>
              <a:gd name="connsiteY3" fmla="*/ 2175160 h 217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63376" h="2175160">
                <a:moveTo>
                  <a:pt x="0" y="0"/>
                </a:moveTo>
                <a:lnTo>
                  <a:pt x="8563376" y="0"/>
                </a:lnTo>
                <a:lnTo>
                  <a:pt x="7555992" y="2175160"/>
                </a:lnTo>
                <a:lnTo>
                  <a:pt x="0" y="2175160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245810"/>
            <a:ext cx="9144000" cy="1355750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de-DE" sz="4400"/>
              <a:t>Vielen Dank für die Aufmerksamkeit!</a:t>
            </a:r>
          </a:p>
        </p:txBody>
      </p:sp>
      <p:sp>
        <p:nvSpPr>
          <p:cNvPr id="18" name="Untertitel 17"/>
          <p:cNvSpPr>
            <a:spLocks noGrp="1"/>
          </p:cNvSpPr>
          <p:nvPr>
            <p:ph type="subTitle" idx="1"/>
          </p:nvPr>
        </p:nvSpPr>
        <p:spPr>
          <a:xfrm>
            <a:off x="1524000" y="3608516"/>
            <a:ext cx="9144000" cy="9111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2000"/>
              <a:t>Martin Böttcher, Fabian Klose, Matthias Klassen, </a:t>
            </a:r>
            <a:r>
              <a:rPr lang="de-DE" sz="2000" err="1"/>
              <a:t>Miklas</a:t>
            </a:r>
            <a:r>
              <a:rPr lang="de-DE" sz="2000"/>
              <a:t> </a:t>
            </a:r>
            <a:r>
              <a:rPr lang="de-DE" sz="2000" err="1"/>
              <a:t>Boskamp</a:t>
            </a:r>
            <a:r>
              <a:rPr lang="de-DE" sz="2000"/>
              <a:t>, David Golla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66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170523_STP_Tierpark-page-001.jpg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4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" name="Grafik 3" descr="Checking__Checking_0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316" y="707080"/>
            <a:ext cx="6780700" cy="5441511"/>
          </a:xfrm>
          <a:prstGeom prst="rect">
            <a:avLst/>
          </a:prstGeom>
        </p:spPr>
      </p:pic>
      <p:sp>
        <p:nvSpPr>
          <p:cNvPr id="17" name="Down Arrow 7">
            <a:extLst>
              <a:ext uri="{FF2B5EF4-FFF2-40B4-BE49-F238E27FC236}">
                <a16:creationId xmlns=""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accent6">
              <a:lumMod val="7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Karte mit ein- und auschecken</a:t>
            </a:r>
            <a:endParaRPr lang="de-DE" sz="32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448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" name="Grafik 3" descr="PersoMitNummer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316" y="1621887"/>
            <a:ext cx="6780700" cy="3611897"/>
          </a:xfrm>
          <a:prstGeom prst="rect">
            <a:avLst/>
          </a:prstGeom>
        </p:spPr>
      </p:pic>
      <p:sp>
        <p:nvSpPr>
          <p:cNvPr id="17" name="Down Arrow 7">
            <a:extLst>
              <a:ext uri="{FF2B5EF4-FFF2-40B4-BE49-F238E27FC236}">
                <a16:creationId xmlns=""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accent6">
              <a:lumMod val="7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3200">
                <a:solidFill>
                  <a:schemeClr val="bg1"/>
                </a:solidFill>
              </a:rPr>
              <a:t>Personalaus-</a:t>
            </a:r>
            <a:r>
              <a:rPr lang="de-DE" sz="3200" err="1">
                <a:solidFill>
                  <a:schemeClr val="bg1"/>
                </a:solidFill>
              </a:rPr>
              <a:t>weisnummer</a:t>
            </a:r>
            <a:endParaRPr lang="de-DE" err="1"/>
          </a:p>
        </p:txBody>
      </p:sp>
    </p:spTree>
    <p:extLst>
      <p:ext uri="{BB962C8B-B14F-4D97-AF65-F5344CB8AC3E}">
        <p14:creationId xmlns:p14="http://schemas.microsoft.com/office/powerpoint/2010/main" val="386282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Grafik 6" descr="Biometrie__Biometrie_1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316" y="1317343"/>
            <a:ext cx="6780700" cy="4220985"/>
          </a:xfrm>
          <a:prstGeom prst="rect">
            <a:avLst/>
          </a:prstGeom>
        </p:spPr>
      </p:pic>
      <p:sp>
        <p:nvSpPr>
          <p:cNvPr id="24" name="Down Arrow 7">
            <a:extLst>
              <a:ext uri="{FF2B5EF4-FFF2-40B4-BE49-F238E27FC236}">
                <a16:creationId xmlns=""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accent6">
              <a:lumMod val="7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3200">
                <a:solidFill>
                  <a:srgbClr val="FFFFFF"/>
                </a:solidFill>
              </a:rPr>
              <a:t>Biometrie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35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Grafik 6" descr="App__App_3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316" y="1468967"/>
            <a:ext cx="6780700" cy="3917737"/>
          </a:xfrm>
          <a:prstGeom prst="rect">
            <a:avLst/>
          </a:prstGeom>
        </p:spPr>
      </p:pic>
      <p:sp>
        <p:nvSpPr>
          <p:cNvPr id="24" name="Down Arrow 7">
            <a:extLst>
              <a:ext uri="{FF2B5EF4-FFF2-40B4-BE49-F238E27FC236}">
                <a16:creationId xmlns=""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accent6">
              <a:lumMod val="7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3200">
                <a:solidFill>
                  <a:srgbClr val="FFFFFF"/>
                </a:solidFill>
              </a:rPr>
              <a:t>App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60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Grafik 6" descr="Zeitkart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7843" y="643466"/>
            <a:ext cx="6699645" cy="5568739"/>
          </a:xfrm>
          <a:prstGeom prst="rect">
            <a:avLst/>
          </a:prstGeom>
        </p:spPr>
      </p:pic>
      <p:sp>
        <p:nvSpPr>
          <p:cNvPr id="31" name="Down Arrow 7">
            <a:extLst>
              <a:ext uri="{FF2B5EF4-FFF2-40B4-BE49-F238E27FC236}">
                <a16:creationId xmlns=""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accent6">
              <a:lumMod val="7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Zeitkarte</a:t>
            </a:r>
          </a:p>
        </p:txBody>
      </p:sp>
    </p:spTree>
    <p:extLst>
      <p:ext uri="{BB962C8B-B14F-4D97-AF65-F5344CB8AC3E}">
        <p14:creationId xmlns:p14="http://schemas.microsoft.com/office/powerpoint/2010/main" val="322634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/>
              <a:t>Entscheidung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de-DE" sz="4400">
                <a:solidFill>
                  <a:srgbClr val="FFFFFF"/>
                </a:solidFill>
              </a:rPr>
              <a:t>Biometrie</a:t>
            </a:r>
            <a:endParaRPr lang="de-DE" sz="3600">
              <a:solidFill>
                <a:srgbClr val="FFFFFF"/>
              </a:solidFill>
            </a:endParaRPr>
          </a:p>
        </p:txBody>
      </p:sp>
      <p:pic>
        <p:nvPicPr>
          <p:cNvPr id="10" name="Grafik 10" descr="Biometrie__Biometrie_1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5653" y="2739246"/>
            <a:ext cx="5165596" cy="3219450"/>
          </a:xfrm>
          <a:prstGeom prst="rect">
            <a:avLst/>
          </a:prstGeom>
        </p:spPr>
      </p:pic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de-DE" sz="4400">
                <a:solidFill>
                  <a:srgbClr val="FFFFFF"/>
                </a:solidFill>
              </a:rPr>
              <a:t>Zeitkarte</a:t>
            </a:r>
            <a:endParaRPr lang="de-DE" sz="4000">
              <a:solidFill>
                <a:srgbClr val="FFFFFF"/>
              </a:solidFill>
            </a:endParaRPr>
          </a:p>
        </p:txBody>
      </p:sp>
      <p:pic>
        <p:nvPicPr>
          <p:cNvPr id="12" name="Grafik 12" descr="Zeitkarte.jpg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541018" y="2501122"/>
            <a:ext cx="4441269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9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/>
              <a:t>Biometrische Kartenspeicherung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de-DE" sz="4400">
                <a:solidFill>
                  <a:srgbClr val="FFFFFF"/>
                </a:solidFill>
              </a:rPr>
              <a:t>Karte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keine sensible Kommunikation zwischen Sever und Tor nötig</a:t>
            </a:r>
          </a:p>
          <a:p>
            <a:endParaRPr lang="de-DE"/>
          </a:p>
          <a:p>
            <a:r>
              <a:rPr lang="de-DE"/>
              <a:t>nicht so datenschutzkritisch</a:t>
            </a:r>
          </a:p>
          <a:p>
            <a:endParaRPr lang="de-DE"/>
          </a:p>
          <a:p>
            <a:r>
              <a:rPr lang="de-DE"/>
              <a:t>kein Hochsicherheitsserver notwendig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de-DE" sz="4400">
                <a:solidFill>
                  <a:srgbClr val="FFFFFF"/>
                </a:solidFill>
              </a:rPr>
              <a:t>Server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keine Karte kann verloren gehen</a:t>
            </a:r>
          </a:p>
          <a:p>
            <a:endParaRPr lang="de-DE"/>
          </a:p>
          <a:p>
            <a:r>
              <a:rPr lang="de-DE"/>
              <a:t>schwerer zu manipulieren</a:t>
            </a:r>
          </a:p>
          <a:p>
            <a:endParaRPr lang="de-DE"/>
          </a:p>
          <a:p>
            <a:r>
              <a:rPr lang="de-DE"/>
              <a:t>aktuelle Karten können genutzt werden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58199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Benutzerdefiniert</PresentationFormat>
  <Paragraphs>77</Paragraphs>
  <Slides>12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</vt:lpstr>
      <vt:lpstr>HWR meets Tierpark</vt:lpstr>
      <vt:lpstr>PowerPoint-Präsentation</vt:lpstr>
      <vt:lpstr>Karte mit ein- und auschecken</vt:lpstr>
      <vt:lpstr>Personalaus-weisnummer</vt:lpstr>
      <vt:lpstr>Biometrie</vt:lpstr>
      <vt:lpstr>App</vt:lpstr>
      <vt:lpstr>Zeitkarte</vt:lpstr>
      <vt:lpstr>Entscheidung</vt:lpstr>
      <vt:lpstr>Biometrische Kartenspeicherung</vt:lpstr>
      <vt:lpstr>PowerPoint-Präsentation</vt:lpstr>
      <vt:lpstr>Teamorganisation</vt:lpstr>
      <vt:lpstr>Vielen Dank für die Aufmerksamkeit!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HWR meets Tierpark</dc:title>
  <cp:lastModifiedBy>Golla David</cp:lastModifiedBy>
  <cp:revision>9</cp:revision>
  <dcterms:modified xsi:type="dcterms:W3CDTF">2017-09-21T11:35:39Z</dcterms:modified>
</cp:coreProperties>
</file>