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4" autoAdjust="0"/>
  </p:normalViewPr>
  <p:slideViewPr>
    <p:cSldViewPr snapToGrid="0">
      <p:cViewPr>
        <p:scale>
          <a:sx n="100" d="100"/>
          <a:sy n="100" d="100"/>
        </p:scale>
        <p:origin x="-266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07.12.2017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 smtClean="0"/>
              <a:t>“Ich bin Student,</a:t>
            </a:r>
            <a:r>
              <a:rPr lang="de-DE" baseline="0" noProof="0" dirty="0" smtClean="0"/>
              <a:t> habe Pause und möchte gerne in den Tierpark, weil schön”</a:t>
            </a:r>
          </a:p>
          <a:p>
            <a:r>
              <a:rPr lang="de-DE" baseline="0" noProof="0" dirty="0" smtClean="0"/>
              <a:t>“Es gab doch so ein Zeitkartensystem, wo jeder 1h Test-Stunde bekommen hat…”</a:t>
            </a:r>
          </a:p>
          <a:p>
            <a:r>
              <a:rPr lang="de-DE" baseline="0" noProof="0" dirty="0" smtClean="0"/>
              <a:t>“Probiere ich mal aus…”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Kooperation zwischen HWR</a:t>
            </a:r>
            <a:r>
              <a:rPr lang="de-DE" baseline="0" dirty="0" smtClean="0"/>
              <a:t> und Tierpark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Ziel: Campusattraktivität erhöhen, höhere Besucherzahlen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Gespräche zwischen HWR-</a:t>
            </a:r>
            <a:r>
              <a:rPr lang="de-DE" baseline="0" dirty="0" err="1" smtClean="0"/>
              <a:t>Präsi</a:t>
            </a:r>
            <a:r>
              <a:rPr lang="de-DE" baseline="0" dirty="0" smtClean="0"/>
              <a:t>, Tierpark, Politikern =&gt; Ziel Studienprojekt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wir sind nur Teil </a:t>
            </a:r>
            <a:r>
              <a:rPr lang="de-DE" baseline="0" smtClean="0"/>
              <a:t>des </a:t>
            </a:r>
            <a:r>
              <a:rPr lang="de-DE" baseline="0" dirty="0" err="1" smtClean="0"/>
              <a:t>P</a:t>
            </a:r>
            <a:r>
              <a:rPr lang="de-DE" baseline="0" smtClean="0"/>
              <a:t>rojektes </a:t>
            </a:r>
            <a:r>
              <a:rPr lang="de-DE" baseline="0" dirty="0" smtClean="0"/>
              <a:t>(mit FM und </a:t>
            </a:r>
            <a:r>
              <a:rPr lang="de-DE" baseline="0" dirty="0" err="1" smtClean="0"/>
              <a:t>Bauinge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Anforderungen: Jahreskarte, personenbezogen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Favorit</a:t>
            </a:r>
            <a:r>
              <a:rPr lang="de-DE" baseline="0" dirty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Server,</a:t>
            </a:r>
            <a:r>
              <a:rPr lang="de-DE" baseline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für Prototypen erstmal leichter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=""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=""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=""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Lösungen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9" name="Grafik 10" descr="fingerabdruck.jpg">
            <a:extLst>
              <a:ext uri="{FF2B5EF4-FFF2-40B4-BE49-F238E27FC236}">
                <a16:creationId xmlns="" xmlns:a16="http://schemas.microsoft.com/office/drawing/2014/main" id="{A8CD33F8-C2D7-4686-8E6B-6D0ECE6A1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pic>
        <p:nvPicPr>
          <p:cNvPr id="3" name="Grafik 3" descr="campuscard.png">
            <a:extLst>
              <a:ext uri="{FF2B5EF4-FFF2-40B4-BE49-F238E27FC236}">
                <a16:creationId xmlns="" xmlns:a16="http://schemas.microsoft.com/office/drawing/2014/main" id="{4E82C527-09DD-4025-85FB-8537695C01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96919" y="3180556"/>
            <a:ext cx="3333750" cy="23336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874B1B94-42E0-4AA1-A5BB-0A30BF51CE56}"/>
              </a:ext>
            </a:extLst>
          </p:cNvPr>
          <p:cNvSpPr txBox="1"/>
          <p:nvPr/>
        </p:nvSpPr>
        <p:spPr>
          <a:xfrm>
            <a:off x="647896" y="6562725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http://www.adaxbs.com/wp-content/uploads/2017/07/TIME-ATTENDANCE.jpg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058DE313-F8DA-4C97-A8D6-00F2D73E7870}"/>
              </a:ext>
            </a:extLst>
          </p:cNvPr>
          <p:cNvSpPr txBox="1"/>
          <p:nvPr/>
        </p:nvSpPr>
        <p:spPr>
          <a:xfrm>
            <a:off x="6269347" y="6591300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http://campuscard.berlin/campuscard-wirtschaft.png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eine Ecke abgeschnitten 29">
            <a:extLst>
              <a:ext uri="{FF2B5EF4-FFF2-40B4-BE49-F238E27FC236}">
                <a16:creationId xmlns="" xmlns:a16="http://schemas.microsoft.com/office/drawing/2014/main" id="{6836F953-AF4B-4F88-B6CB-D3B8A280B257}"/>
              </a:ext>
            </a:extLst>
          </p:cNvPr>
          <p:cNvSpPr/>
          <p:nvPr/>
        </p:nvSpPr>
        <p:spPr>
          <a:xfrm rot="-5400000">
            <a:off x="5020434" y="44958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Biometrische Lösung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0227CB6A-E9C8-4756-80E5-5D029593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25" y="4610100"/>
            <a:ext cx="703242" cy="703230"/>
          </a:xfrm>
          <a:prstGeom prst="rect">
            <a:avLst/>
          </a:prstGeom>
        </p:spPr>
      </p:pic>
      <p:sp>
        <p:nvSpPr>
          <p:cNvPr id="11" name="Smiley 10">
            <a:extLst>
              <a:ext uri="{FF2B5EF4-FFF2-40B4-BE49-F238E27FC236}">
                <a16:creationId xmlns="" xmlns:a16="http://schemas.microsoft.com/office/drawing/2014/main" id="{3D30F9ED-DB74-4E83-9D2A-A3B00AB49147}"/>
              </a:ext>
            </a:extLst>
          </p:cNvPr>
          <p:cNvSpPr/>
          <p:nvPr/>
        </p:nvSpPr>
        <p:spPr>
          <a:xfrm>
            <a:off x="1419440" y="3581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D1A6EDD4-F889-46F7-B6BA-080BE36FF931}"/>
              </a:ext>
            </a:extLst>
          </p:cNvPr>
          <p:cNvCxnSpPr/>
          <p:nvPr/>
        </p:nvCxnSpPr>
        <p:spPr>
          <a:xfrm>
            <a:off x="1781444" y="4295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="" xmlns:a16="http://schemas.microsoft.com/office/drawing/2014/main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524230" y="4962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90971" y="4962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90971" y="4505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="" xmlns:a16="http://schemas.microsoft.com/office/drawing/2014/main" id="{E9C98C95-F90D-43A0-B847-F0962F74C355}"/>
              </a:ext>
            </a:extLst>
          </p:cNvPr>
          <p:cNvSpPr/>
          <p:nvPr/>
        </p:nvSpPr>
        <p:spPr>
          <a:xfrm>
            <a:off x="2524507" y="42957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FC9950AB-66A5-43EF-AF86-B761D1C567D9}"/>
              </a:ext>
            </a:extLst>
          </p:cNvPr>
          <p:cNvSpPr/>
          <p:nvPr/>
        </p:nvSpPr>
        <p:spPr>
          <a:xfrm>
            <a:off x="4382162" y="24384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4" descr="tierpark-OG-1200x630.jpg">
            <a:extLst>
              <a:ext uri="{FF2B5EF4-FFF2-40B4-BE49-F238E27FC236}">
                <a16:creationId xmlns="" xmlns:a16="http://schemas.microsoft.com/office/drawing/2014/main" id="{95B02345-A5FF-4A60-95BD-801A4440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5" y="2476500"/>
            <a:ext cx="1438547" cy="75523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="" xmlns:a16="http://schemas.microsoft.com/office/drawing/2014/main" id="{396ED79D-6200-403A-92C0-A5D43C32E1D7}"/>
              </a:ext>
            </a:extLst>
          </p:cNvPr>
          <p:cNvCxnSpPr>
            <a:cxnSpLocks/>
          </p:cNvCxnSpPr>
          <p:nvPr/>
        </p:nvCxnSpPr>
        <p:spPr>
          <a:xfrm>
            <a:off x="5906393" y="32575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miley 23">
            <a:extLst>
              <a:ext uri="{FF2B5EF4-FFF2-40B4-BE49-F238E27FC236}">
                <a16:creationId xmlns="" xmlns:a16="http://schemas.microsoft.com/office/drawing/2014/main" id="{71F60721-97CF-4D49-8989-A40CA4AA7108}"/>
              </a:ext>
            </a:extLst>
          </p:cNvPr>
          <p:cNvSpPr/>
          <p:nvPr/>
        </p:nvSpPr>
        <p:spPr>
          <a:xfrm>
            <a:off x="3715312" y="36004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="" xmlns:a16="http://schemas.microsoft.com/office/drawing/2014/main" id="{BB8B357B-80CE-4EE5-B55A-F029492B3225}"/>
              </a:ext>
            </a:extLst>
          </p:cNvPr>
          <p:cNvCxnSpPr>
            <a:cxnSpLocks/>
          </p:cNvCxnSpPr>
          <p:nvPr/>
        </p:nvCxnSpPr>
        <p:spPr>
          <a:xfrm>
            <a:off x="4077316" y="43148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2C811DCF-3BD9-4651-9F5C-A76982318C99}"/>
              </a:ext>
            </a:extLst>
          </p:cNvPr>
          <p:cNvCxnSpPr>
            <a:cxnSpLocks/>
          </p:cNvCxnSpPr>
          <p:nvPr/>
        </p:nvCxnSpPr>
        <p:spPr>
          <a:xfrm flipH="1">
            <a:off x="3820103" y="49815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C2C0FBB5-592B-4481-B4D0-8F9B1C437461}"/>
              </a:ext>
            </a:extLst>
          </p:cNvPr>
          <p:cNvCxnSpPr>
            <a:cxnSpLocks/>
          </p:cNvCxnSpPr>
          <p:nvPr/>
        </p:nvCxnSpPr>
        <p:spPr>
          <a:xfrm>
            <a:off x="4086843" y="49815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="" xmlns:a16="http://schemas.microsoft.com/office/drawing/2014/main" id="{C453B098-6B02-4D48-9A2A-02754D201E56}"/>
              </a:ext>
            </a:extLst>
          </p:cNvPr>
          <p:cNvCxnSpPr>
            <a:cxnSpLocks/>
          </p:cNvCxnSpPr>
          <p:nvPr/>
        </p:nvCxnSpPr>
        <p:spPr>
          <a:xfrm>
            <a:off x="4086843" y="45243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="" xmlns:a16="http://schemas.microsoft.com/office/drawing/2014/main" id="{66F9CB01-BD65-45A8-A6AC-C0B7602650BF}"/>
              </a:ext>
            </a:extLst>
          </p:cNvPr>
          <p:cNvSpPr/>
          <p:nvPr/>
        </p:nvSpPr>
        <p:spPr>
          <a:xfrm>
            <a:off x="4353583" y="4933950"/>
            <a:ext cx="193968" cy="1104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="" xmlns:a16="http://schemas.microsoft.com/office/drawing/2014/main" id="{22C4C6D5-2F1B-4FD5-96FB-325440EA9B76}"/>
              </a:ext>
            </a:extLst>
          </p:cNvPr>
          <p:cNvCxnSpPr>
            <a:cxnSpLocks/>
          </p:cNvCxnSpPr>
          <p:nvPr/>
        </p:nvCxnSpPr>
        <p:spPr>
          <a:xfrm>
            <a:off x="4077316" y="4514850"/>
            <a:ext cx="383689" cy="24285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Grafik 38" descr="fingerabdruck_transparent.png">
            <a:extLst>
              <a:ext uri="{FF2B5EF4-FFF2-40B4-BE49-F238E27FC236}">
                <a16:creationId xmlns="" xmlns:a16="http://schemas.microsoft.com/office/drawing/2014/main" id="{167F1758-4204-4068-BAFE-F34B3CD7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95" y="4600575"/>
            <a:ext cx="180166" cy="186552"/>
          </a:xfrm>
          <a:prstGeom prst="rect">
            <a:avLst/>
          </a:prstGeom>
        </p:spPr>
      </p:pic>
      <p:sp>
        <p:nvSpPr>
          <p:cNvPr id="66" name="Pfeil: nach rechts 65">
            <a:extLst>
              <a:ext uri="{FF2B5EF4-FFF2-40B4-BE49-F238E27FC236}">
                <a16:creationId xmlns="" xmlns:a16="http://schemas.microsoft.com/office/drawing/2014/main" id="{2E265073-330E-4E2A-99E7-F7101EA37C81}"/>
              </a:ext>
            </a:extLst>
          </p:cNvPr>
          <p:cNvSpPr/>
          <p:nvPr/>
        </p:nvSpPr>
        <p:spPr>
          <a:xfrm>
            <a:off x="6582770" y="428748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="" xmlns:a16="http://schemas.microsoft.com/office/drawing/2014/main" id="{F103BEDB-422E-4521-B7ED-52DA685BB004}"/>
              </a:ext>
            </a:extLst>
          </p:cNvPr>
          <p:cNvSpPr/>
          <p:nvPr/>
        </p:nvSpPr>
        <p:spPr>
          <a:xfrm rot="-5400000">
            <a:off x="8259423" y="44862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8">
            <a:extLst>
              <a:ext uri="{FF2B5EF4-FFF2-40B4-BE49-F238E27FC236}">
                <a16:creationId xmlns="" xmlns:a16="http://schemas.microsoft.com/office/drawing/2014/main" id="{3223F3DB-B783-4705-8CD4-7A492F1C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14" y="4600575"/>
            <a:ext cx="703242" cy="703230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="" xmlns:a16="http://schemas.microsoft.com/office/drawing/2014/main" id="{D60DA193-FA57-46A0-9D38-DB43FFD12DAD}"/>
              </a:ext>
            </a:extLst>
          </p:cNvPr>
          <p:cNvSpPr/>
          <p:nvPr/>
        </p:nvSpPr>
        <p:spPr>
          <a:xfrm>
            <a:off x="7621152" y="24288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Grafik 4" descr="tierpark-OG-1200x630.jpg">
            <a:extLst>
              <a:ext uri="{FF2B5EF4-FFF2-40B4-BE49-F238E27FC236}">
                <a16:creationId xmlns="" xmlns:a16="http://schemas.microsoft.com/office/drawing/2014/main" id="{F007FAF7-BBBB-434D-BAA3-B7B95D77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84" y="2466975"/>
            <a:ext cx="1438547" cy="75523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="" xmlns:a16="http://schemas.microsoft.com/office/drawing/2014/main" id="{0C6F6A54-0C92-4B77-93CE-628D0AFEAF9B}"/>
              </a:ext>
            </a:extLst>
          </p:cNvPr>
          <p:cNvCxnSpPr>
            <a:cxnSpLocks/>
          </p:cNvCxnSpPr>
          <p:nvPr/>
        </p:nvCxnSpPr>
        <p:spPr>
          <a:xfrm>
            <a:off x="9145382" y="32480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Smiley 73">
            <a:extLst>
              <a:ext uri="{FF2B5EF4-FFF2-40B4-BE49-F238E27FC236}">
                <a16:creationId xmlns="" xmlns:a16="http://schemas.microsoft.com/office/drawing/2014/main" id="{B002DF9E-89D3-4DEE-9475-AFAD93564F16}"/>
              </a:ext>
            </a:extLst>
          </p:cNvPr>
          <p:cNvSpPr/>
          <p:nvPr/>
        </p:nvSpPr>
        <p:spPr>
          <a:xfrm>
            <a:off x="9383544" y="35623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="" xmlns:a16="http://schemas.microsoft.com/office/drawing/2014/main" id="{8F0D36E4-459D-45E9-999F-8AD48438C73D}"/>
              </a:ext>
            </a:extLst>
          </p:cNvPr>
          <p:cNvCxnSpPr>
            <a:cxnSpLocks/>
          </p:cNvCxnSpPr>
          <p:nvPr/>
        </p:nvCxnSpPr>
        <p:spPr>
          <a:xfrm>
            <a:off x="9745548" y="42767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="" xmlns:a16="http://schemas.microsoft.com/office/drawing/2014/main" id="{ADB47E65-362C-4988-9C11-34CC86C33EA8}"/>
              </a:ext>
            </a:extLst>
          </p:cNvPr>
          <p:cNvCxnSpPr>
            <a:cxnSpLocks/>
          </p:cNvCxnSpPr>
          <p:nvPr/>
        </p:nvCxnSpPr>
        <p:spPr>
          <a:xfrm flipH="1">
            <a:off x="9488334" y="49434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="" xmlns:a16="http://schemas.microsoft.com/office/drawing/2014/main" id="{7013C630-BFBD-41C3-8E40-C3CDD14BFCEF}"/>
              </a:ext>
            </a:extLst>
          </p:cNvPr>
          <p:cNvCxnSpPr>
            <a:cxnSpLocks/>
          </p:cNvCxnSpPr>
          <p:nvPr/>
        </p:nvCxnSpPr>
        <p:spPr>
          <a:xfrm>
            <a:off x="9755075" y="49434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="" xmlns:a16="http://schemas.microsoft.com/office/drawing/2014/main" id="{216D73C1-5B9D-40D8-BA13-F8B105053219}"/>
              </a:ext>
            </a:extLst>
          </p:cNvPr>
          <p:cNvCxnSpPr>
            <a:cxnSpLocks/>
          </p:cNvCxnSpPr>
          <p:nvPr/>
        </p:nvCxnSpPr>
        <p:spPr>
          <a:xfrm>
            <a:off x="9755075" y="44862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  <p:bldP spid="19" grpId="0" animBg="1"/>
      <p:bldP spid="24" grpId="0" animBg="1"/>
      <p:bldP spid="34" grpId="0" animBg="1"/>
      <p:bldP spid="66" grpId="0" animBg="1"/>
      <p:bldP spid="67" grpId="0" animBg="1"/>
      <p:bldP spid="69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11" name="Smiley 10">
            <a:extLst>
              <a:ext uri="{FF2B5EF4-FFF2-40B4-BE49-F238E27FC236}">
                <a16:creationId xmlns="" xmlns:a16="http://schemas.microsoft.com/office/drawing/2014/main" id="{3D30F9ED-DB74-4E83-9D2A-A3B00AB49147}"/>
              </a:ext>
            </a:extLst>
          </p:cNvPr>
          <p:cNvSpPr/>
          <p:nvPr/>
        </p:nvSpPr>
        <p:spPr>
          <a:xfrm>
            <a:off x="1390933" y="2057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D1A6EDD4-F889-46F7-B6BA-080BE36FF931}"/>
              </a:ext>
            </a:extLst>
          </p:cNvPr>
          <p:cNvCxnSpPr/>
          <p:nvPr/>
        </p:nvCxnSpPr>
        <p:spPr>
          <a:xfrm>
            <a:off x="1752957" y="2771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="" xmlns:a16="http://schemas.microsoft.com/office/drawing/2014/main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495729" y="3438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62484" y="3438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62484" y="2981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="" xmlns:a16="http://schemas.microsoft.com/office/drawing/2014/main" id="{E9C98C95-F90D-43A0-B847-F0962F74C355}"/>
              </a:ext>
            </a:extLst>
          </p:cNvPr>
          <p:cNvSpPr/>
          <p:nvPr/>
        </p:nvSpPr>
        <p:spPr>
          <a:xfrm rot="-2040000">
            <a:off x="3640850" y="426340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="" xmlns:a16="http://schemas.microsoft.com/office/drawing/2014/main" id="{C332EF0C-9212-49C7-9288-4A9CF76D0742}"/>
              </a:ext>
            </a:extLst>
          </p:cNvPr>
          <p:cNvSpPr/>
          <p:nvPr/>
        </p:nvSpPr>
        <p:spPr>
          <a:xfrm rot="16200000">
            <a:off x="2353031" y="6067425"/>
            <a:ext cx="491477" cy="50818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CA9EC685-C690-4E92-892C-B6657EED5B4E}"/>
              </a:ext>
            </a:extLst>
          </p:cNvPr>
          <p:cNvSpPr/>
          <p:nvPr/>
        </p:nvSpPr>
        <p:spPr>
          <a:xfrm>
            <a:off x="2048185" y="46958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4" descr="tierpark-OG-1200x630.jpg">
            <a:extLst>
              <a:ext uri="{FF2B5EF4-FFF2-40B4-BE49-F238E27FC236}">
                <a16:creationId xmlns="" xmlns:a16="http://schemas.microsoft.com/office/drawing/2014/main" id="{2C4ACE4A-A2CD-48FE-BB67-CA18A574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27" y="5172075"/>
            <a:ext cx="619188" cy="32709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57753FE4-9033-42B7-8A5C-FD6AF91A0F9A}"/>
              </a:ext>
            </a:extLst>
          </p:cNvPr>
          <p:cNvCxnSpPr>
            <a:cxnSpLocks/>
          </p:cNvCxnSpPr>
          <p:nvPr/>
        </p:nvCxnSpPr>
        <p:spPr>
          <a:xfrm>
            <a:off x="2829353" y="5524500"/>
            <a:ext cx="3901" cy="551463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A7D22440-12B3-4230-9F5B-1A3BEB39C0CB}"/>
              </a:ext>
            </a:extLst>
          </p:cNvPr>
          <p:cNvSpPr txBox="1"/>
          <p:nvPr/>
        </p:nvSpPr>
        <p:spPr>
          <a:xfrm>
            <a:off x="2124396" y="4619625"/>
            <a:ext cx="1378012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700">
                <a:solidFill>
                  <a:srgbClr val="FFFFFF"/>
                </a:solidFill>
              </a:rPr>
              <a:t>Besuchszeit kaufen</a:t>
            </a:r>
          </a:p>
        </p:txBody>
      </p:sp>
      <p:sp>
        <p:nvSpPr>
          <p:cNvPr id="54" name="Smiley 53">
            <a:extLst>
              <a:ext uri="{FF2B5EF4-FFF2-40B4-BE49-F238E27FC236}">
                <a16:creationId xmlns="" xmlns:a16="http://schemas.microsoft.com/office/drawing/2014/main" id="{E3036ED6-DC5E-4170-8BA2-A4937D501DE6}"/>
              </a:ext>
            </a:extLst>
          </p:cNvPr>
          <p:cNvSpPr/>
          <p:nvPr/>
        </p:nvSpPr>
        <p:spPr>
          <a:xfrm>
            <a:off x="914538" y="47148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="" xmlns:a16="http://schemas.microsoft.com/office/drawing/2014/main" id="{8F67A56F-FC7F-47BB-8705-34FD7CC3B3A7}"/>
              </a:ext>
            </a:extLst>
          </p:cNvPr>
          <p:cNvCxnSpPr>
            <a:cxnSpLocks/>
          </p:cNvCxnSpPr>
          <p:nvPr/>
        </p:nvCxnSpPr>
        <p:spPr>
          <a:xfrm>
            <a:off x="1276543" y="54292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="" xmlns:a16="http://schemas.microsoft.com/office/drawing/2014/main" id="{00D21BE4-633B-46BA-A119-8949EA3102D2}"/>
              </a:ext>
            </a:extLst>
          </p:cNvPr>
          <p:cNvCxnSpPr>
            <a:cxnSpLocks/>
          </p:cNvCxnSpPr>
          <p:nvPr/>
        </p:nvCxnSpPr>
        <p:spPr>
          <a:xfrm flipH="1">
            <a:off x="1019329" y="60960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="" xmlns:a16="http://schemas.microsoft.com/office/drawing/2014/main" id="{0B22F998-9168-4E1C-A237-A5321FD7A24C}"/>
              </a:ext>
            </a:extLst>
          </p:cNvPr>
          <p:cNvCxnSpPr>
            <a:cxnSpLocks/>
          </p:cNvCxnSpPr>
          <p:nvPr/>
        </p:nvCxnSpPr>
        <p:spPr>
          <a:xfrm>
            <a:off x="1286069" y="60960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="" xmlns:a16="http://schemas.microsoft.com/office/drawing/2014/main" id="{3EE83913-F6D5-444E-84CA-F87482D54DED}"/>
              </a:ext>
            </a:extLst>
          </p:cNvPr>
          <p:cNvCxnSpPr>
            <a:cxnSpLocks/>
          </p:cNvCxnSpPr>
          <p:nvPr/>
        </p:nvCxnSpPr>
        <p:spPr>
          <a:xfrm>
            <a:off x="1286069" y="56388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9" name="Grafik 5" descr="campuscard_transparent.png">
            <a:extLst>
              <a:ext uri="{FF2B5EF4-FFF2-40B4-BE49-F238E27FC236}">
                <a16:creationId xmlns="" xmlns:a16="http://schemas.microsoft.com/office/drawing/2014/main" id="{FE4F6AE1-3AC2-48D8-9FA1-B80F9102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04" y="6019800"/>
            <a:ext cx="344212" cy="233253"/>
          </a:xfrm>
          <a:prstGeom prst="rect">
            <a:avLst/>
          </a:prstGeom>
        </p:spPr>
      </p:pic>
      <p:sp>
        <p:nvSpPr>
          <p:cNvPr id="31" name="Rechteck: eine Ecke abgeschnitten 30">
            <a:extLst>
              <a:ext uri="{FF2B5EF4-FFF2-40B4-BE49-F238E27FC236}">
                <a16:creationId xmlns="" xmlns:a16="http://schemas.microsoft.com/office/drawing/2014/main" id="{5E3B18A7-1A37-410B-9B21-3096B76671D3}"/>
              </a:ext>
            </a:extLst>
          </p:cNvPr>
          <p:cNvSpPr/>
          <p:nvPr/>
        </p:nvSpPr>
        <p:spPr>
          <a:xfrm rot="16200000">
            <a:off x="5963552" y="42195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="" xmlns:a16="http://schemas.microsoft.com/office/drawing/2014/main" id="{27DE0943-E07F-4E04-9EA0-BF569B94DA3B}"/>
              </a:ext>
            </a:extLst>
          </p:cNvPr>
          <p:cNvSpPr/>
          <p:nvPr/>
        </p:nvSpPr>
        <p:spPr>
          <a:xfrm>
            <a:off x="5334806" y="21621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4" descr="tierpark-OG-1200x630.jpg">
            <a:extLst>
              <a:ext uri="{FF2B5EF4-FFF2-40B4-BE49-F238E27FC236}">
                <a16:creationId xmlns="" xmlns:a16="http://schemas.microsoft.com/office/drawing/2014/main" id="{0A7A5A46-465A-4496-A018-F6BDAEA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2" y="2200275"/>
            <a:ext cx="1438547" cy="755230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="" xmlns:a16="http://schemas.microsoft.com/office/drawing/2014/main" id="{D493C170-C11D-4C81-8DD2-A425893E8DC4}"/>
              </a:ext>
            </a:extLst>
          </p:cNvPr>
          <p:cNvCxnSpPr>
            <a:cxnSpLocks/>
          </p:cNvCxnSpPr>
          <p:nvPr/>
        </p:nvCxnSpPr>
        <p:spPr>
          <a:xfrm>
            <a:off x="6859037" y="29813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Pfeil: nach rechts 97">
            <a:extLst>
              <a:ext uri="{FF2B5EF4-FFF2-40B4-BE49-F238E27FC236}">
                <a16:creationId xmlns="" xmlns:a16="http://schemas.microsoft.com/office/drawing/2014/main" id="{A71E3ACE-B424-4472-B342-2D3D82A0C577}"/>
              </a:ext>
            </a:extLst>
          </p:cNvPr>
          <p:cNvSpPr/>
          <p:nvPr/>
        </p:nvSpPr>
        <p:spPr>
          <a:xfrm rot="5400000">
            <a:off x="1429498" y="4002142"/>
            <a:ext cx="646112" cy="3598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miley 26">
            <a:extLst>
              <a:ext uri="{FF2B5EF4-FFF2-40B4-BE49-F238E27FC236}">
                <a16:creationId xmlns="" xmlns:a16="http://schemas.microsoft.com/office/drawing/2014/main" id="{F1D5CDE1-27BC-4346-BC96-CB4E22B41EDF}"/>
              </a:ext>
            </a:extLst>
          </p:cNvPr>
          <p:cNvSpPr/>
          <p:nvPr/>
        </p:nvSpPr>
        <p:spPr>
          <a:xfrm>
            <a:off x="4496479" y="33147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="" xmlns:a16="http://schemas.microsoft.com/office/drawing/2014/main" id="{108B5AB6-E0F7-4467-A1A4-6A220E1845CB}"/>
              </a:ext>
            </a:extLst>
          </p:cNvPr>
          <p:cNvCxnSpPr>
            <a:cxnSpLocks/>
          </p:cNvCxnSpPr>
          <p:nvPr/>
        </p:nvCxnSpPr>
        <p:spPr>
          <a:xfrm>
            <a:off x="4858484" y="40290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9AB3FC85-AC67-4555-BEDC-8882CDC5BC52}"/>
              </a:ext>
            </a:extLst>
          </p:cNvPr>
          <p:cNvCxnSpPr>
            <a:cxnSpLocks/>
          </p:cNvCxnSpPr>
          <p:nvPr/>
        </p:nvCxnSpPr>
        <p:spPr>
          <a:xfrm flipH="1">
            <a:off x="4601270" y="46958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="" xmlns:a16="http://schemas.microsoft.com/office/drawing/2014/main" id="{46A8A674-911F-4337-964F-FE13E5741230}"/>
              </a:ext>
            </a:extLst>
          </p:cNvPr>
          <p:cNvCxnSpPr>
            <a:cxnSpLocks/>
          </p:cNvCxnSpPr>
          <p:nvPr/>
        </p:nvCxnSpPr>
        <p:spPr>
          <a:xfrm>
            <a:off x="4868011" y="46958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="" xmlns:a16="http://schemas.microsoft.com/office/drawing/2014/main" id="{DEF6B1D3-E7AE-48D1-B389-D338D4A04070}"/>
              </a:ext>
            </a:extLst>
          </p:cNvPr>
          <p:cNvCxnSpPr>
            <a:cxnSpLocks/>
          </p:cNvCxnSpPr>
          <p:nvPr/>
        </p:nvCxnSpPr>
        <p:spPr>
          <a:xfrm>
            <a:off x="4868011" y="42386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5" name="Grafik 5" descr="campuscard_transparent.png">
            <a:extLst>
              <a:ext uri="{FF2B5EF4-FFF2-40B4-BE49-F238E27FC236}">
                <a16:creationId xmlns="" xmlns:a16="http://schemas.microsoft.com/office/drawing/2014/main" id="{D638E752-64FB-4140-ADFD-85F665B9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45" y="4610100"/>
            <a:ext cx="344212" cy="233253"/>
          </a:xfrm>
          <a:prstGeom prst="rect">
            <a:avLst/>
          </a:prstGeom>
        </p:spPr>
      </p:pic>
      <p:pic>
        <p:nvPicPr>
          <p:cNvPr id="4" name="Grafik 5" descr="campuscard_transparent.png">
            <a:extLst>
              <a:ext uri="{FF2B5EF4-FFF2-40B4-BE49-F238E27FC236}">
                <a16:creationId xmlns="" xmlns:a16="http://schemas.microsoft.com/office/drawing/2014/main" id="{5B245F61-BA44-40EC-9B1A-33D9CE9E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2" y="4416606"/>
            <a:ext cx="859829" cy="600438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="" xmlns:a16="http://schemas.microsoft.com/office/drawing/2014/main" id="{E252883F-BB5E-44D0-8B4C-C629CB8EDCBC}"/>
              </a:ext>
            </a:extLst>
          </p:cNvPr>
          <p:cNvSpPr/>
          <p:nvPr/>
        </p:nvSpPr>
        <p:spPr>
          <a:xfrm>
            <a:off x="7068618" y="371782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="" xmlns:a16="http://schemas.microsoft.com/office/drawing/2014/main" id="{35A1CA5D-A98E-4E51-8F6A-21040C3F3A89}"/>
              </a:ext>
            </a:extLst>
          </p:cNvPr>
          <p:cNvSpPr/>
          <p:nvPr/>
        </p:nvSpPr>
        <p:spPr>
          <a:xfrm rot="16200000">
            <a:off x="8573796" y="42291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="" xmlns:a16="http://schemas.microsoft.com/office/drawing/2014/main" id="{683F4D17-097B-4D4B-9CE9-EA31A03EB1B9}"/>
              </a:ext>
            </a:extLst>
          </p:cNvPr>
          <p:cNvSpPr/>
          <p:nvPr/>
        </p:nvSpPr>
        <p:spPr>
          <a:xfrm>
            <a:off x="7945051" y="21717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="" xmlns:a16="http://schemas.microsoft.com/office/drawing/2014/main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57" y="220980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="" xmlns:a16="http://schemas.microsoft.com/office/drawing/2014/main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469282" y="29908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="" xmlns:a16="http://schemas.microsoft.com/office/drawing/2014/main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49" y="442912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="" xmlns:a16="http://schemas.microsoft.com/office/drawing/2014/main" id="{AFA5CBC4-6D03-4BE0-A8D9-CE845C6C42D3}"/>
              </a:ext>
            </a:extLst>
          </p:cNvPr>
          <p:cNvSpPr/>
          <p:nvPr/>
        </p:nvSpPr>
        <p:spPr>
          <a:xfrm>
            <a:off x="9793180" y="33337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10155185" y="40481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="" xmlns:a16="http://schemas.microsoft.com/office/drawing/2014/main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897971" y="47148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="" xmlns:a16="http://schemas.microsoft.com/office/drawing/2014/main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10164711" y="47148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0AC1D7CA-B603-42BB-AC32-114FA90F78C0}"/>
              </a:ext>
            </a:extLst>
          </p:cNvPr>
          <p:cNvCxnSpPr>
            <a:cxnSpLocks/>
          </p:cNvCxnSpPr>
          <p:nvPr/>
        </p:nvCxnSpPr>
        <p:spPr>
          <a:xfrm>
            <a:off x="10164711" y="42576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D5CCBC8-7186-4991-A2E3-B3855AC54E87}"/>
              </a:ext>
            </a:extLst>
          </p:cNvPr>
          <p:cNvSpPr txBox="1"/>
          <p:nvPr/>
        </p:nvSpPr>
        <p:spPr>
          <a:xfrm>
            <a:off x="2870829" y="5936863"/>
            <a:ext cx="13583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8 Stunden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="" xmlns:a16="http://schemas.microsoft.com/office/drawing/2014/main" id="{2BB91139-9A4C-4F55-A8DD-0DFBCAF09794}"/>
              </a:ext>
            </a:extLst>
          </p:cNvPr>
          <p:cNvSpPr txBox="1"/>
          <p:nvPr/>
        </p:nvSpPr>
        <p:spPr>
          <a:xfrm>
            <a:off x="5335588" y="5172075"/>
            <a:ext cx="2095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Restzeit (8 h) &gt; 0 h 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76F4517-B819-4DDE-96DA-A06BE46E7C9B}"/>
              </a:ext>
            </a:extLst>
          </p:cNvPr>
          <p:cNvSpPr txBox="1"/>
          <p:nvPr/>
        </p:nvSpPr>
        <p:spPr>
          <a:xfrm>
            <a:off x="8316444" y="5233373"/>
            <a:ext cx="2146132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12:15 Uhr</a:t>
            </a:r>
          </a:p>
        </p:txBody>
      </p:sp>
    </p:spTree>
    <p:extLst>
      <p:ext uri="{BB962C8B-B14F-4D97-AF65-F5344CB8AC3E}">
        <p14:creationId xmlns:p14="http://schemas.microsoft.com/office/powerpoint/2010/main" val="19170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0" grpId="0" animBg="1"/>
      <p:bldP spid="29" grpId="0"/>
      <p:bldP spid="54" grpId="0" animBg="1"/>
      <p:bldP spid="31" grpId="0" animBg="1"/>
      <p:bldP spid="37" grpId="0" animBg="1"/>
      <p:bldP spid="98" grpId="0" animBg="1"/>
      <p:bldP spid="27" grpId="0" animBg="1"/>
      <p:bldP spid="38" grpId="0" animBg="1"/>
      <p:bldP spid="39" grpId="0" animBg="1"/>
      <p:bldP spid="41" grpId="0" animBg="1"/>
      <p:bldP spid="46" grpId="0" animBg="1"/>
      <p:bldP spid="8" grpId="0"/>
      <p:bldP spid="5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="" xmlns:a16="http://schemas.microsoft.com/office/drawing/2014/main" id="{35A1CA5D-A98E-4E51-8F6A-21040C3F3A89}"/>
              </a:ext>
            </a:extLst>
          </p:cNvPr>
          <p:cNvSpPr/>
          <p:nvPr/>
        </p:nvSpPr>
        <p:spPr>
          <a:xfrm rot="16200000">
            <a:off x="8154633" y="424815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="" xmlns:a16="http://schemas.microsoft.com/office/drawing/2014/main" id="{683F4D17-097B-4D4B-9CE9-EA31A03EB1B9}"/>
              </a:ext>
            </a:extLst>
          </p:cNvPr>
          <p:cNvSpPr/>
          <p:nvPr/>
        </p:nvSpPr>
        <p:spPr>
          <a:xfrm>
            <a:off x="7525888" y="219075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="" xmlns:a16="http://schemas.microsoft.com/office/drawing/2014/main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93" y="222885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="" xmlns:a16="http://schemas.microsoft.com/office/drawing/2014/main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050118" y="300990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="" xmlns:a16="http://schemas.microsoft.com/office/drawing/2014/main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85" y="444817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="" xmlns:a16="http://schemas.microsoft.com/office/drawing/2014/main" id="{AFA5CBC4-6D03-4BE0-A8D9-CE845C6C42D3}"/>
              </a:ext>
            </a:extLst>
          </p:cNvPr>
          <p:cNvSpPr/>
          <p:nvPr/>
        </p:nvSpPr>
        <p:spPr>
          <a:xfrm>
            <a:off x="9374017" y="33528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9736021" y="40671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="" xmlns:a16="http://schemas.microsoft.com/office/drawing/2014/main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478807" y="47339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="" xmlns:a16="http://schemas.microsoft.com/office/drawing/2014/main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9745548" y="47339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0AC1D7CA-B603-42BB-AC32-114FA90F78C0}"/>
              </a:ext>
            </a:extLst>
          </p:cNvPr>
          <p:cNvCxnSpPr>
            <a:cxnSpLocks/>
          </p:cNvCxnSpPr>
          <p:nvPr/>
        </p:nvCxnSpPr>
        <p:spPr>
          <a:xfrm flipH="1">
            <a:off x="9497861" y="4276725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Grafik 5" descr="campuscard_transparent.png">
            <a:extLst>
              <a:ext uri="{FF2B5EF4-FFF2-40B4-BE49-F238E27FC236}">
                <a16:creationId xmlns="" xmlns:a16="http://schemas.microsoft.com/office/drawing/2014/main" id="{2CFA70B4-5409-46FD-A93B-873B900B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41" y="4533900"/>
            <a:ext cx="344212" cy="23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C1B0166-9D52-4627-AC35-9FDE948ED390}"/>
              </a:ext>
            </a:extLst>
          </p:cNvPr>
          <p:cNvSpPr txBox="1"/>
          <p:nvPr/>
        </p:nvSpPr>
        <p:spPr>
          <a:xfrm>
            <a:off x="7897419" y="5248275"/>
            <a:ext cx="21461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13:45 Uhr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="" xmlns:a16="http://schemas.microsoft.com/office/drawing/2014/main" id="{68EDDD2D-2FD4-454C-9636-756ED50585E5}"/>
              </a:ext>
            </a:extLst>
          </p:cNvPr>
          <p:cNvSpPr/>
          <p:nvPr/>
        </p:nvSpPr>
        <p:spPr>
          <a:xfrm flipH="1">
            <a:off x="6497032" y="37623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eine Ecke abgeschnitten 59">
            <a:extLst>
              <a:ext uri="{FF2B5EF4-FFF2-40B4-BE49-F238E27FC236}">
                <a16:creationId xmlns="" xmlns:a16="http://schemas.microsoft.com/office/drawing/2014/main" id="{E4803B89-5138-4A4A-8BF7-67D8D6B7BBAC}"/>
              </a:ext>
            </a:extLst>
          </p:cNvPr>
          <p:cNvSpPr/>
          <p:nvPr/>
        </p:nvSpPr>
        <p:spPr>
          <a:xfrm rot="16200000">
            <a:off x="5391965" y="420052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="" xmlns:a16="http://schemas.microsoft.com/office/drawing/2014/main" id="{517A8F7F-22E0-414A-A07D-465CA09DDC81}"/>
              </a:ext>
            </a:extLst>
          </p:cNvPr>
          <p:cNvSpPr/>
          <p:nvPr/>
        </p:nvSpPr>
        <p:spPr>
          <a:xfrm>
            <a:off x="4763220" y="21431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4" descr="tierpark-OG-1200x630.jpg">
            <a:extLst>
              <a:ext uri="{FF2B5EF4-FFF2-40B4-BE49-F238E27FC236}">
                <a16:creationId xmlns="" xmlns:a16="http://schemas.microsoft.com/office/drawing/2014/main" id="{A08FCA8F-E3C4-424C-9B7A-7D4F837E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26" y="2181225"/>
            <a:ext cx="1438547" cy="755230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="" xmlns:a16="http://schemas.microsoft.com/office/drawing/2014/main" id="{86A6C3C2-BDB7-4B3C-B649-85B83C133503}"/>
              </a:ext>
            </a:extLst>
          </p:cNvPr>
          <p:cNvCxnSpPr>
            <a:cxnSpLocks/>
          </p:cNvCxnSpPr>
          <p:nvPr/>
        </p:nvCxnSpPr>
        <p:spPr>
          <a:xfrm>
            <a:off x="6287450" y="296227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Grafik 5" descr="campuscard_transparent.png">
            <a:extLst>
              <a:ext uri="{FF2B5EF4-FFF2-40B4-BE49-F238E27FC236}">
                <a16:creationId xmlns="" xmlns:a16="http://schemas.microsoft.com/office/drawing/2014/main" id="{E99DD33B-52DE-4779-BE61-0CAD5A07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18" y="4400550"/>
            <a:ext cx="859829" cy="600438"/>
          </a:xfrm>
          <a:prstGeom prst="rect">
            <a:avLst/>
          </a:prstGeom>
        </p:spPr>
      </p:pic>
      <p:sp>
        <p:nvSpPr>
          <p:cNvPr id="65" name="Smiley 64">
            <a:extLst>
              <a:ext uri="{FF2B5EF4-FFF2-40B4-BE49-F238E27FC236}">
                <a16:creationId xmlns="" xmlns:a16="http://schemas.microsoft.com/office/drawing/2014/main" id="{7C522E88-59D0-4341-961B-C49990B4189F}"/>
              </a:ext>
            </a:extLst>
          </p:cNvPr>
          <p:cNvSpPr/>
          <p:nvPr/>
        </p:nvSpPr>
        <p:spPr>
          <a:xfrm>
            <a:off x="4267845" y="324802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="" xmlns:a16="http://schemas.microsoft.com/office/drawing/2014/main" id="{405A4D64-691B-41F0-9794-EBA74AE6E0FC}"/>
              </a:ext>
            </a:extLst>
          </p:cNvPr>
          <p:cNvCxnSpPr>
            <a:cxnSpLocks/>
          </p:cNvCxnSpPr>
          <p:nvPr/>
        </p:nvCxnSpPr>
        <p:spPr>
          <a:xfrm>
            <a:off x="4629850" y="396240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="" xmlns:a16="http://schemas.microsoft.com/office/drawing/2014/main" id="{5325ED61-BD91-4CBD-A9A2-7BD9071813BE}"/>
              </a:ext>
            </a:extLst>
          </p:cNvPr>
          <p:cNvCxnSpPr>
            <a:cxnSpLocks/>
          </p:cNvCxnSpPr>
          <p:nvPr/>
        </p:nvCxnSpPr>
        <p:spPr>
          <a:xfrm flipH="1">
            <a:off x="4372636" y="462915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="" xmlns:a16="http://schemas.microsoft.com/office/drawing/2014/main" id="{B0AAAECA-1437-4F3A-B389-FB50C68CD22A}"/>
              </a:ext>
            </a:extLst>
          </p:cNvPr>
          <p:cNvCxnSpPr>
            <a:cxnSpLocks/>
          </p:cNvCxnSpPr>
          <p:nvPr/>
        </p:nvCxnSpPr>
        <p:spPr>
          <a:xfrm>
            <a:off x="4639376" y="462915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="" xmlns:a16="http://schemas.microsoft.com/office/drawing/2014/main" id="{6A008AF9-137D-4F45-A5E9-872457677029}"/>
              </a:ext>
            </a:extLst>
          </p:cNvPr>
          <p:cNvCxnSpPr>
            <a:cxnSpLocks/>
          </p:cNvCxnSpPr>
          <p:nvPr/>
        </p:nvCxnSpPr>
        <p:spPr>
          <a:xfrm flipH="1">
            <a:off x="4391689" y="417195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="" xmlns:a16="http://schemas.microsoft.com/office/drawing/2014/main" id="{5A0DA4AC-566B-446C-B491-FECB51B30F5C}"/>
              </a:ext>
            </a:extLst>
          </p:cNvPr>
          <p:cNvSpPr txBox="1"/>
          <p:nvPr/>
        </p:nvSpPr>
        <p:spPr>
          <a:xfrm>
            <a:off x="4144001" y="5219700"/>
            <a:ext cx="21461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6,5 Stunden</a:t>
            </a:r>
            <a:endParaRPr lang="de-DE" b="1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="" xmlns:a16="http://schemas.microsoft.com/office/drawing/2014/main" id="{2B33269B-477A-4438-A8C6-59488524CCA9}"/>
              </a:ext>
            </a:extLst>
          </p:cNvPr>
          <p:cNvSpPr/>
          <p:nvPr/>
        </p:nvSpPr>
        <p:spPr>
          <a:xfrm flipH="1">
            <a:off x="3210410" y="394335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Smiley 72">
            <a:extLst>
              <a:ext uri="{FF2B5EF4-FFF2-40B4-BE49-F238E27FC236}">
                <a16:creationId xmlns="" xmlns:a16="http://schemas.microsoft.com/office/drawing/2014/main" id="{1EDC022F-091C-4C55-9E36-559CF0EFDAC6}"/>
              </a:ext>
            </a:extLst>
          </p:cNvPr>
          <p:cNvSpPr/>
          <p:nvPr/>
        </p:nvSpPr>
        <p:spPr>
          <a:xfrm>
            <a:off x="2276819" y="32670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="" xmlns:a16="http://schemas.microsoft.com/office/drawing/2014/main" id="{C0575A62-EDE5-4FD7-8C4E-7A0BF3F6CB5D}"/>
              </a:ext>
            </a:extLst>
          </p:cNvPr>
          <p:cNvCxnSpPr>
            <a:cxnSpLocks/>
          </p:cNvCxnSpPr>
          <p:nvPr/>
        </p:nvCxnSpPr>
        <p:spPr>
          <a:xfrm>
            <a:off x="2638824" y="39814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="" xmlns:a16="http://schemas.microsoft.com/office/drawing/2014/main" id="{5BEC47D8-4806-4B0E-9DB5-67930846B1BA}"/>
              </a:ext>
            </a:extLst>
          </p:cNvPr>
          <p:cNvCxnSpPr>
            <a:cxnSpLocks/>
          </p:cNvCxnSpPr>
          <p:nvPr/>
        </p:nvCxnSpPr>
        <p:spPr>
          <a:xfrm flipH="1">
            <a:off x="2381610" y="46482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="" xmlns:a16="http://schemas.microsoft.com/office/drawing/2014/main" id="{EC78D543-1CEA-4DB2-B084-5052014A90C9}"/>
              </a:ext>
            </a:extLst>
          </p:cNvPr>
          <p:cNvCxnSpPr>
            <a:cxnSpLocks/>
          </p:cNvCxnSpPr>
          <p:nvPr/>
        </p:nvCxnSpPr>
        <p:spPr>
          <a:xfrm>
            <a:off x="2648350" y="46482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="" xmlns:a16="http://schemas.microsoft.com/office/drawing/2014/main" id="{550F6B19-EDCA-4793-9459-D527FEA411F5}"/>
              </a:ext>
            </a:extLst>
          </p:cNvPr>
          <p:cNvCxnSpPr>
            <a:cxnSpLocks/>
          </p:cNvCxnSpPr>
          <p:nvPr/>
        </p:nvCxnSpPr>
        <p:spPr>
          <a:xfrm flipH="1">
            <a:off x="2400663" y="419100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 animBg="1"/>
      <p:bldP spid="61" grpId="0" animBg="1"/>
      <p:bldP spid="65" grpId="0" animBg="1"/>
      <p:bldP spid="71" grpId="0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pfau.jpg">
            <a:extLst>
              <a:ext uri="{FF2B5EF4-FFF2-40B4-BE49-F238E27FC236}">
                <a16:creationId xmlns="" xmlns:a16="http://schemas.microsoft.com/office/drawing/2014/main" id="{B43D1FDD-7217-4A8A-AA29-B86EB54E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6F772A9A-A923-4EE2-95F3-8BB66C13D1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6599F58-DBAF-456B-AF48-4E620E7B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Anwendungspräsentation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029E4C71-1868-40E6-B2C6-2F2E4E9AFB25}"/>
              </a:ext>
            </a:extLst>
          </p:cNvPr>
          <p:cNvSpPr txBox="1"/>
          <p:nvPr/>
        </p:nvSpPr>
        <p:spPr>
          <a:xfrm>
            <a:off x="-161974" y="6562725"/>
            <a:ext cx="5339264" cy="230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>
                <a:solidFill>
                  <a:srgbClr val="FFFFFF"/>
                </a:solidFill>
              </a:rPr>
              <a:t>Bild: https://www.urlaubsguru.de/wp-content/uploads/2015/05/peacock-istock_89657473_large-2.jpg</a:t>
            </a:r>
          </a:p>
        </p:txBody>
      </p:sp>
    </p:spTree>
    <p:extLst>
      <p:ext uri="{BB962C8B-B14F-4D97-AF65-F5344CB8AC3E}">
        <p14:creationId xmlns:p14="http://schemas.microsoft.com/office/powerpoint/2010/main" val="36810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Benutzerdefiniert</PresentationFormat>
  <Paragraphs>56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HWR meets Tierpark</vt:lpstr>
      <vt:lpstr>PowerPoint-Präsentation</vt:lpstr>
      <vt:lpstr>Lösungen</vt:lpstr>
      <vt:lpstr>Biometrische Lösung</vt:lpstr>
      <vt:lpstr>Biometrische Speicherung</vt:lpstr>
      <vt:lpstr>Zeitkarten-Lösung</vt:lpstr>
      <vt:lpstr>Zeitkarten-Lösung</vt:lpstr>
      <vt:lpstr>PowerPoint-Präsentation</vt:lpstr>
      <vt:lpstr>Anwendungspräsentation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5</cp:revision>
  <dcterms:modified xsi:type="dcterms:W3CDTF">2017-12-07T15:21:47Z</dcterms:modified>
</cp:coreProperties>
</file>