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3"/>
  </p:notesMasterIdLst>
  <p:sldIdLst>
    <p:sldId id="256" r:id="rId2"/>
    <p:sldId id="259" r:id="rId3"/>
    <p:sldId id="261" r:id="rId4"/>
    <p:sldId id="315" r:id="rId5"/>
    <p:sldId id="316" r:id="rId6"/>
    <p:sldId id="317" r:id="rId7"/>
    <p:sldId id="318" r:id="rId8"/>
    <p:sldId id="323" r:id="rId9"/>
    <p:sldId id="289" r:id="rId10"/>
    <p:sldId id="319" r:id="rId11"/>
    <p:sldId id="321" r:id="rId12"/>
    <p:sldId id="311" r:id="rId13"/>
    <p:sldId id="312" r:id="rId14"/>
    <p:sldId id="313" r:id="rId15"/>
    <p:sldId id="314" r:id="rId16"/>
    <p:sldId id="287" r:id="rId17"/>
    <p:sldId id="271" r:id="rId18"/>
    <p:sldId id="291" r:id="rId19"/>
    <p:sldId id="296" r:id="rId20"/>
    <p:sldId id="272" r:id="rId21"/>
    <p:sldId id="298" r:id="rId22"/>
    <p:sldId id="299" r:id="rId23"/>
    <p:sldId id="300" r:id="rId24"/>
    <p:sldId id="268" r:id="rId25"/>
    <p:sldId id="265" r:id="rId26"/>
    <p:sldId id="292" r:id="rId27"/>
    <p:sldId id="322" r:id="rId28"/>
    <p:sldId id="294" r:id="rId29"/>
    <p:sldId id="306" r:id="rId30"/>
    <p:sldId id="307" r:id="rId31"/>
    <p:sldId id="309" r:id="rId32"/>
    <p:sldId id="310" r:id="rId33"/>
    <p:sldId id="273" r:id="rId34"/>
    <p:sldId id="301" r:id="rId35"/>
    <p:sldId id="302" r:id="rId36"/>
    <p:sldId id="303" r:id="rId37"/>
    <p:sldId id="304" r:id="rId38"/>
    <p:sldId id="305" r:id="rId39"/>
    <p:sldId id="295" r:id="rId40"/>
    <p:sldId id="278" r:id="rId41"/>
    <p:sldId id="279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0BA9E-6EE8-47B9-9B57-5226F477CD08}" v="377" dt="2020-07-16T11:57:17.582"/>
  </p1510:revLst>
</p1510:revInfo>
</file>

<file path=ppt/tableStyles.xml><?xml version="1.0" encoding="utf-8"?>
<a:tblStyleLst xmlns:a="http://schemas.openxmlformats.org/drawingml/2006/main" def="{5BC4CB94-6069-42F1-AB7E-0AAFD226D53F}">
  <a:tblStyle styleId="{5BC4CB94-6069-42F1-AB7E-0AAFD226D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Chachara" userId="21db9a7808b0f0de" providerId="LiveId" clId="{87F0BA9E-6EE8-47B9-9B57-5226F477CD08}"/>
    <pc:docChg chg="undo custSel addSld delSld modSld sldOrd modMainMaster">
      <pc:chgData name="Harsh Chachara" userId="21db9a7808b0f0de" providerId="LiveId" clId="{87F0BA9E-6EE8-47B9-9B57-5226F477CD08}" dt="2020-07-16T12:01:47.416" v="925" actId="20577"/>
      <pc:docMkLst>
        <pc:docMk/>
      </pc:docMkLst>
      <pc:sldChg chg="setBg">
        <pc:chgData name="Harsh Chachara" userId="21db9a7808b0f0de" providerId="LiveId" clId="{87F0BA9E-6EE8-47B9-9B57-5226F477CD08}" dt="2020-07-16T01:19:01.067" v="724"/>
        <pc:sldMkLst>
          <pc:docMk/>
          <pc:sldMk cId="0" sldId="256"/>
        </pc:sldMkLst>
      </pc:sldChg>
      <pc:sldChg chg="modSp setBg">
        <pc:chgData name="Harsh Chachara" userId="21db9a7808b0f0de" providerId="LiveId" clId="{87F0BA9E-6EE8-47B9-9B57-5226F477CD08}" dt="2020-07-16T01:31:12.074" v="822" actId="207"/>
        <pc:sldMkLst>
          <pc:docMk/>
          <pc:sldMk cId="0" sldId="259"/>
        </pc:sldMkLst>
        <pc:spChg chg="mod">
          <ac:chgData name="Harsh Chachara" userId="21db9a7808b0f0de" providerId="LiveId" clId="{87F0BA9E-6EE8-47B9-9B57-5226F477CD08}" dt="2020-07-16T01:31:12.074" v="822" actId="207"/>
          <ac:spMkLst>
            <pc:docMk/>
            <pc:sldMk cId="0" sldId="259"/>
            <ac:spMk id="406" creationId="{00000000-0000-0000-0000-000000000000}"/>
          </ac:spMkLst>
        </pc:spChg>
      </pc:sldChg>
      <pc:sldChg chg="del">
        <pc:chgData name="Harsh Chachara" userId="21db9a7808b0f0de" providerId="LiveId" clId="{87F0BA9E-6EE8-47B9-9B57-5226F477CD08}" dt="2020-07-13T00:27:20.328" v="0" actId="47"/>
        <pc:sldMkLst>
          <pc:docMk/>
          <pc:sldMk cId="0" sldId="260"/>
        </pc:sldMkLst>
      </pc:sldChg>
      <pc:sldChg chg="modSp mod setBg modAnim">
        <pc:chgData name="Harsh Chachara" userId="21db9a7808b0f0de" providerId="LiveId" clId="{87F0BA9E-6EE8-47B9-9B57-5226F477CD08}" dt="2020-07-16T01:19:33.731" v="729" actId="113"/>
        <pc:sldMkLst>
          <pc:docMk/>
          <pc:sldMk cId="0" sldId="261"/>
        </pc:sldMkLst>
        <pc:spChg chg="mod">
          <ac:chgData name="Harsh Chachara" userId="21db9a7808b0f0de" providerId="LiveId" clId="{87F0BA9E-6EE8-47B9-9B57-5226F477CD08}" dt="2020-07-16T01:19:33.731" v="729" actId="113"/>
          <ac:spMkLst>
            <pc:docMk/>
            <pc:sldMk cId="0" sldId="261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3:53.580" v="576" actId="20577"/>
          <ac:spMkLst>
            <pc:docMk/>
            <pc:sldMk cId="0" sldId="261"/>
            <ac:spMk id="596" creationId="{00000000-0000-0000-0000-000000000000}"/>
          </ac:spMkLst>
        </pc:spChg>
      </pc:sldChg>
      <pc:sldChg chg="addSp delSp modSp del mod">
        <pc:chgData name="Harsh Chachara" userId="21db9a7808b0f0de" providerId="LiveId" clId="{87F0BA9E-6EE8-47B9-9B57-5226F477CD08}" dt="2020-07-13T00:36:03.363" v="197" actId="47"/>
        <pc:sldMkLst>
          <pc:docMk/>
          <pc:sldMk cId="0" sldId="263"/>
        </pc:sldMkLst>
        <pc:spChg chg="add del mod">
          <ac:chgData name="Harsh Chachara" userId="21db9a7808b0f0de" providerId="LiveId" clId="{87F0BA9E-6EE8-47B9-9B57-5226F477CD08}" dt="2020-07-13T00:33:20.524" v="177" actId="478"/>
          <ac:spMkLst>
            <pc:docMk/>
            <pc:sldMk cId="0" sldId="263"/>
            <ac:spMk id="3" creationId="{1FFB8430-7ABD-458B-A110-CBA485404F17}"/>
          </ac:spMkLst>
        </pc:spChg>
        <pc:spChg chg="del mod">
          <ac:chgData name="Harsh Chachara" userId="21db9a7808b0f0de" providerId="LiveId" clId="{87F0BA9E-6EE8-47B9-9B57-5226F477CD08}" dt="2020-07-13T00:33:23.622" v="178" actId="478"/>
          <ac:spMkLst>
            <pc:docMk/>
            <pc:sldMk cId="0" sldId="263"/>
            <ac:spMk id="138" creationId="{529F4D02-11B8-4601-AE4A-EDE047EBA4C4}"/>
          </ac:spMkLst>
        </pc:spChg>
        <pc:spChg chg="mod">
          <ac:chgData name="Harsh Chachara" userId="21db9a7808b0f0de" providerId="LiveId" clId="{87F0BA9E-6EE8-47B9-9B57-5226F477CD08}" dt="2020-07-13T00:33:26.815" v="185" actId="20577"/>
          <ac:spMkLst>
            <pc:docMk/>
            <pc:sldMk cId="0" sldId="263"/>
            <ac:spMk id="857" creationId="{00000000-0000-0000-0000-000000000000}"/>
          </ac:spMkLst>
        </pc:spChg>
        <pc:spChg chg="del mod">
          <ac:chgData name="Harsh Chachara" userId="21db9a7808b0f0de" providerId="LiveId" clId="{87F0BA9E-6EE8-47B9-9B57-5226F477CD08}" dt="2020-07-13T00:33:13.956" v="176" actId="478"/>
          <ac:spMkLst>
            <pc:docMk/>
            <pc:sldMk cId="0" sldId="263"/>
            <ac:spMk id="859" creationId="{00000000-0000-0000-0000-000000000000}"/>
          </ac:spMkLst>
        </pc:spChg>
      </pc:sldChg>
      <pc:sldChg chg="addSp delSp modSp del mod delAnim modAnim">
        <pc:chgData name="Harsh Chachara" userId="21db9a7808b0f0de" providerId="LiveId" clId="{87F0BA9E-6EE8-47B9-9B57-5226F477CD08}" dt="2020-07-15T14:22:44.415" v="671" actId="47"/>
        <pc:sldMkLst>
          <pc:docMk/>
          <pc:sldMk cId="0" sldId="264"/>
        </pc:sldMkLst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1" creationId="{48A0607E-0577-4287-ACA1-C9A9778DAA57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2" creationId="{B7940F36-00A2-4888-B6E8-F02C394BAA3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3" creationId="{63A8CC74-D7CE-4B47-8F4C-F4AA5773A1D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4" creationId="{123FF71B-AF3B-4F26-8F12-9A54E35782C9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5" creationId="{7A215D7E-16BD-468E-BFEC-BD2D48155C7F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6" creationId="{A3C2A2E6-9CEC-4BA0-88AF-F599EA3C201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7" creationId="{D346C206-DF42-4627-BF18-0199E9514BE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8" creationId="{9198DB34-5F7F-4F24-A94B-6D604B3C1FB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19" creationId="{77B8F728-2004-4B1E-9342-65F180394206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0" creationId="{35979297-288A-4E8A-8B5C-8C51A62C791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1" creationId="{5E9A4984-0FC5-444A-BC59-8B274092521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2" creationId="{9E2630C2-919E-4507-B284-8284163049C5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3" creationId="{0ECF8C1B-BD37-44D1-9F8C-8B6B8DA54E9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4" creationId="{F5426A94-C1C4-404D-B752-23D7123A8612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5" creationId="{CD024ABB-6DE0-4DF5-ACDF-54E6EF39D1F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6" creationId="{46CEEBCE-3DBA-428C-BD64-D91BDF07DD6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7" creationId="{0EE586F9-BE0B-43E4-BF95-8EEE15CB3234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8" creationId="{8AE3AB0F-3F43-4001-8FEB-C8181048FDB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29" creationId="{2ADD38D6-1EB6-444C-A6AC-8EFB2FCA7DB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0" creationId="{CCECAF3D-D6FB-4D4A-9E6C-4D8277C615C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1" creationId="{6A74A6B5-2446-4752-A2DB-391B79B488D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2" creationId="{C04D110F-3DD2-402D-BEDB-1B293E1C4B1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3" creationId="{E78546AA-531D-4EF4-B141-295016F6D39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4" creationId="{4D6DFA89-D978-49F7-A10F-ECB66770F06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5" creationId="{9D40029A-6309-4971-ACFE-18BBA763D86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6" creationId="{62CB0312-BD26-41FD-8225-782249F3670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7" creationId="{915E01A5-2EA2-4280-8475-32FF8EDAD7E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8" creationId="{08B6A82C-E881-4D4E-BD5E-ADB8459BA6D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39" creationId="{FC361966-AFCD-4434-80AB-632542073965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0" creationId="{94DC3EE0-E6E7-4ECD-A0F4-5854403B2D4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1" creationId="{9EBD41C7-F882-401D-96A8-D028431AF5FB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2" creationId="{50818693-776D-47ED-A629-0CA49C57C70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3" creationId="{610F8B82-01F5-4B11-987A-CAF00C2960D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4" creationId="{C0E25F45-7C2E-4D88-A6F2-84FD567B6C0F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5" creationId="{B9CFFDD3-BEBE-4C79-9ABA-DC1DC59E6CB4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6" creationId="{C32DD38B-DB73-4474-B85C-021B8881CE3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7" creationId="{C7788B0A-125B-447D-97E6-792A17750B69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8" creationId="{5709C030-BEBA-45D0-8B30-62AA2F0FE6B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49" creationId="{1F855058-EBC9-4F95-B10F-DF3B66C5BBA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0" creationId="{68E3C311-026E-4B46-81C6-AF8654FE932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1" creationId="{17AE0D63-A4BD-4290-B814-BBD2376DEAB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2" creationId="{CA82A2C9-F28E-4F11-A866-D0C960FC193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3" creationId="{31DFC267-5C92-4743-81C2-6B4EB5E6C64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4" creationId="{1704FB22-3829-485E-9B3E-F97EB8DF4D1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5" creationId="{57A2EABE-B211-47E8-B361-86E54E74DE7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6" creationId="{00D310F0-1B05-4B21-A73E-DF16EB56061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7" creationId="{8F2D3D52-E83D-4E0B-BBC4-F6666963557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8" creationId="{8B4F0C9A-630A-4631-BA08-41C1432771A7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59" creationId="{F86C39BA-2DD2-4470-AAFC-54409A991EE2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0" creationId="{0CF30485-43E0-42CF-B8BB-46C7DFB79725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1" creationId="{EB4083EE-9F7F-4B56-AB7B-2EFEF5E492B9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2" creationId="{6758BDFD-2548-4EFD-838D-4CBC345509F2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3" creationId="{AF40C0E5-4DED-4C86-8ABD-4B0BF38960D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4" creationId="{A69A9323-479A-4DA9-8512-5060BE4E1AF7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5" creationId="{9BC0EE37-6053-4478-AACA-0570492A185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6" creationId="{A52C75F0-06FC-46A5-AE5B-DA8281978C3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7" creationId="{0F4BF0F0-59D1-46FD-AAD4-37C717F6E85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68" creationId="{4062A1C7-4FE4-43CD-8C6B-A33AF91205D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0" creationId="{B3820A1A-0F06-49B2-AE6E-6FD3A5A386F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1" creationId="{D962E0BA-631E-4283-86CC-95B298C9B466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2" creationId="{438224D9-5449-4710-8843-1E64B1BFA04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3" creationId="{EBB2072F-7EEE-430F-ABDA-4D96800AEB26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4" creationId="{DEA73966-FAD6-488E-8A09-8E111110D98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5" creationId="{5C3B6DE5-28B1-4B1B-939C-4CA644ED808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6" creationId="{DA1EB188-EE6E-4241-A322-BC71073E21D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7" creationId="{85AE15F0-4483-47DD-B63E-9579484FF89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8" creationId="{78A89281-D988-46B0-902D-81AD54A258E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79" creationId="{F4E3537A-56A1-4249-91FC-2DDDB7B1A1B9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0" creationId="{B16D4EA0-D92E-41B1-8776-E4003396216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1" creationId="{56AF5AB7-1E38-4EED-A647-88D482E5086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2" creationId="{62D3284D-7A5D-431D-AFA7-3FFB934BBB32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3" creationId="{4CED167E-B5AB-472A-944D-B22F278F6CC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4" creationId="{F1200032-13F4-4C67-893F-80ECD75B04E9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5" creationId="{75BFD92A-D5DC-47AC-B94B-7A0AF113594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6" creationId="{0466ACD6-C159-49DD-9B9D-CD5DC48473FF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7" creationId="{3599C8E5-577B-4926-8D68-FE1CE436B88C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8" creationId="{A1780136-2B25-4296-99CC-3191102AC0B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89" creationId="{936DC13C-C3E9-48D4-B7FE-E7DA5698A89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0" creationId="{A08AC924-5EF9-4795-B3B2-985082E0B7F5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1" creationId="{39DD5E88-3F7E-4201-A084-01274E25BBD3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2" creationId="{2A6FFD6A-9F58-46B1-96CC-0C244F808090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3" creationId="{645AAF9A-374A-4DCC-BA68-34E085B424C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4" creationId="{680B7471-D3C2-4568-AB4B-234EFB5164E4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5" creationId="{E001D079-E879-4C11-9CC7-93A5FA4DFCCB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6" creationId="{4E30BEA2-A80D-4128-8FE6-87B8FE51B14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7" creationId="{7291AADB-7EBB-4869-BBE7-1B24378AC4EA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8" creationId="{5AE17348-3A5E-49AE-963E-D2F7B9D1F188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199" creationId="{BDD5B923-B48D-40CE-9E47-6A1E5079E0DD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0" creationId="{2D72AB87-F40F-4AAD-A478-291B3A3078BB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1" creationId="{26546FFF-8474-4468-823B-599CCEF74F3B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2" creationId="{2E929C18-CA42-447A-96B8-12592BB57A6B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3" creationId="{1E7416C7-122A-41E3-B518-8FE1B1224111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4" creationId="{73604DBF-1510-4AE6-868B-3685CBECA0C7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5" creationId="{E78502AE-0F30-4816-BDB5-EC0FB34ED897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6" creationId="{49773474-36F3-43D6-84F5-CFCF646AF9FE}"/>
          </ac:spMkLst>
        </pc:spChg>
        <pc:spChg chg="mod">
          <ac:chgData name="Harsh Chachara" userId="21db9a7808b0f0de" providerId="LiveId" clId="{87F0BA9E-6EE8-47B9-9B57-5226F477CD08}" dt="2020-07-15T14:19:28.551" v="658"/>
          <ac:spMkLst>
            <pc:docMk/>
            <pc:sldMk cId="0" sldId="264"/>
            <ac:spMk id="207" creationId="{75601835-98C4-492C-9451-BCC59B8B038F}"/>
          </ac:spMkLst>
        </pc:spChg>
        <pc:spChg chg="mod">
          <ac:chgData name="Harsh Chachara" userId="21db9a7808b0f0de" providerId="LiveId" clId="{87F0BA9E-6EE8-47B9-9B57-5226F477CD08}" dt="2020-07-13T00:51:57.800" v="464" actId="20577"/>
          <ac:spMkLst>
            <pc:docMk/>
            <pc:sldMk cId="0" sldId="264"/>
            <ac:spMk id="998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36.370" v="587" actId="20577"/>
          <ac:spMkLst>
            <pc:docMk/>
            <pc:sldMk cId="0" sldId="264"/>
            <ac:spMk id="1001" creationId="{00000000-0000-0000-0000-000000000000}"/>
          </ac:spMkLst>
        </pc:spChg>
        <pc:grpChg chg="mod">
          <ac:chgData name="Harsh Chachara" userId="21db9a7808b0f0de" providerId="LiveId" clId="{87F0BA9E-6EE8-47B9-9B57-5226F477CD08}" dt="2020-07-15T14:19:22.484" v="657" actId="1076"/>
          <ac:grpSpMkLst>
            <pc:docMk/>
            <pc:sldMk cId="0" sldId="264"/>
            <ac:grpSpMk id="12" creationId="{759C78C6-E544-429C-8805-6170B14D5912}"/>
          </ac:grpSpMkLst>
        </pc:grpChg>
        <pc:grpChg chg="add del mod">
          <ac:chgData name="Harsh Chachara" userId="21db9a7808b0f0de" providerId="LiveId" clId="{87F0BA9E-6EE8-47B9-9B57-5226F477CD08}" dt="2020-07-15T14:19:31.869" v="659"/>
          <ac:grpSpMkLst>
            <pc:docMk/>
            <pc:sldMk cId="0" sldId="264"/>
            <ac:grpSpMk id="110" creationId="{89F9A76A-8D92-4BC5-98B0-FDD0537015B3}"/>
          </ac:grpSpMkLst>
        </pc:grpChg>
        <pc:grpChg chg="mod">
          <ac:chgData name="Harsh Chachara" userId="21db9a7808b0f0de" providerId="LiveId" clId="{87F0BA9E-6EE8-47B9-9B57-5226F477CD08}" dt="2020-07-15T14:19:28.551" v="658"/>
          <ac:grpSpMkLst>
            <pc:docMk/>
            <pc:sldMk cId="0" sldId="264"/>
            <ac:grpSpMk id="169" creationId="{E228E4D0-AFC7-4E0B-8F5A-3D987233EE57}"/>
          </ac:grpSpMkLst>
        </pc:grpChg>
        <pc:picChg chg="add del mod">
          <ac:chgData name="Harsh Chachara" userId="21db9a7808b0f0de" providerId="LiveId" clId="{87F0BA9E-6EE8-47B9-9B57-5226F477CD08}" dt="2020-07-15T14:20:24.583" v="661" actId="478"/>
          <ac:picMkLst>
            <pc:docMk/>
            <pc:sldMk cId="0" sldId="264"/>
            <ac:picMk id="3" creationId="{AF46A7FF-0C37-4566-A79F-5060F1E3DC7C}"/>
          </ac:picMkLst>
        </pc:picChg>
        <pc:picChg chg="add del mod">
          <ac:chgData name="Harsh Chachara" userId="21db9a7808b0f0de" providerId="LiveId" clId="{87F0BA9E-6EE8-47B9-9B57-5226F477CD08}" dt="2020-07-15T14:22:40.197" v="670" actId="478"/>
          <ac:picMkLst>
            <pc:docMk/>
            <pc:sldMk cId="0" sldId="264"/>
            <ac:picMk id="4" creationId="{6DBDBC76-BD27-4207-A686-AA97D6A2F126}"/>
          </ac:picMkLst>
        </pc:picChg>
      </pc:sldChg>
      <pc:sldChg chg="addSp delSp modSp mod ord">
        <pc:chgData name="Harsh Chachara" userId="21db9a7808b0f0de" providerId="LiveId" clId="{87F0BA9E-6EE8-47B9-9B57-5226F477CD08}" dt="2020-07-13T13:09:40.385" v="518"/>
        <pc:sldMkLst>
          <pc:docMk/>
          <pc:sldMk cId="0" sldId="265"/>
        </pc:sldMkLst>
        <pc:spChg chg="add del mod">
          <ac:chgData name="Harsh Chachara" userId="21db9a7808b0f0de" providerId="LiveId" clId="{87F0BA9E-6EE8-47B9-9B57-5226F477CD08}" dt="2020-07-13T00:30:09.677" v="78" actId="478"/>
          <ac:spMkLst>
            <pc:docMk/>
            <pc:sldMk cId="0" sldId="265"/>
            <ac:spMk id="3" creationId="{9EA09198-EA3A-4C5B-8B74-54E68BD63325}"/>
          </ac:spMkLst>
        </pc:spChg>
        <pc:spChg chg="del">
          <ac:chgData name="Harsh Chachara" userId="21db9a7808b0f0de" providerId="LiveId" clId="{87F0BA9E-6EE8-47B9-9B57-5226F477CD08}" dt="2020-07-13T00:30:07.235" v="77" actId="478"/>
          <ac:spMkLst>
            <pc:docMk/>
            <pc:sldMk cId="0" sldId="265"/>
            <ac:spMk id="1007" creationId="{00000000-0000-0000-0000-000000000000}"/>
          </ac:spMkLst>
        </pc:spChg>
      </pc:sldChg>
      <pc:sldChg chg="modSp mod">
        <pc:chgData name="Harsh Chachara" userId="21db9a7808b0f0de" providerId="LiveId" clId="{87F0BA9E-6EE8-47B9-9B57-5226F477CD08}" dt="2020-07-16T01:21:33.475" v="740" actId="207"/>
        <pc:sldMkLst>
          <pc:docMk/>
          <pc:sldMk cId="0" sldId="268"/>
        </pc:sldMkLst>
        <pc:spChg chg="mod">
          <ac:chgData name="Harsh Chachara" userId="21db9a7808b0f0de" providerId="LiveId" clId="{87F0BA9E-6EE8-47B9-9B57-5226F477CD08}" dt="2020-07-14T15:15:46.404" v="613" actId="20577"/>
          <ac:spMkLst>
            <pc:docMk/>
            <pc:sldMk cId="0" sldId="268"/>
            <ac:spMk id="1046" creationId="{00000000-0000-0000-0000-000000000000}"/>
          </ac:spMkLst>
        </pc:spChg>
        <pc:graphicFrameChg chg="modGraphic">
          <ac:chgData name="Harsh Chachara" userId="21db9a7808b0f0de" providerId="LiveId" clId="{87F0BA9E-6EE8-47B9-9B57-5226F477CD08}" dt="2020-07-16T01:21:33.475" v="740" actId="207"/>
          <ac:graphicFrameMkLst>
            <pc:docMk/>
            <pc:sldMk cId="0" sldId="268"/>
            <ac:graphicFrameMk id="1045" creationId="{00000000-0000-0000-0000-000000000000}"/>
          </ac:graphicFrameMkLst>
        </pc:graphicFrameChg>
      </pc:sldChg>
      <pc:sldChg chg="modSp">
        <pc:chgData name="Harsh Chachara" userId="21db9a7808b0f0de" providerId="LiveId" clId="{87F0BA9E-6EE8-47B9-9B57-5226F477CD08}" dt="2020-07-16T01:34:39.166" v="832" actId="207"/>
        <pc:sldMkLst>
          <pc:docMk/>
          <pc:sldMk cId="0" sldId="271"/>
        </pc:sldMkLst>
        <pc:spChg chg="mod">
          <ac:chgData name="Harsh Chachara" userId="21db9a7808b0f0de" providerId="LiveId" clId="{87F0BA9E-6EE8-47B9-9B57-5226F477CD08}" dt="2020-07-16T01:34:31.300" v="830" actId="207"/>
          <ac:spMkLst>
            <pc:docMk/>
            <pc:sldMk cId="0" sldId="271"/>
            <ac:spMk id="1168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8:28.279" v="803" actId="207"/>
          <ac:spMkLst>
            <pc:docMk/>
            <pc:sldMk cId="0" sldId="271"/>
            <ac:spMk id="1169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34:39.166" v="832" actId="207"/>
          <ac:spMkLst>
            <pc:docMk/>
            <pc:sldMk cId="0" sldId="271"/>
            <ac:spMk id="1170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8:35.186" v="805" actId="207"/>
          <ac:spMkLst>
            <pc:docMk/>
            <pc:sldMk cId="0" sldId="271"/>
            <ac:spMk id="1171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34:34.824" v="831" actId="207"/>
          <ac:spMkLst>
            <pc:docMk/>
            <pc:sldMk cId="0" sldId="271"/>
            <ac:spMk id="1172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8:32.089" v="804" actId="207"/>
          <ac:spMkLst>
            <pc:docMk/>
            <pc:sldMk cId="0" sldId="271"/>
            <ac:spMk id="1173" creationId="{00000000-0000-0000-0000-000000000000}"/>
          </ac:spMkLst>
        </pc:spChg>
      </pc:sldChg>
      <pc:sldChg chg="delSp modSp mod modAnim">
        <pc:chgData name="Harsh Chachara" userId="21db9a7808b0f0de" providerId="LiveId" clId="{87F0BA9E-6EE8-47B9-9B57-5226F477CD08}" dt="2020-07-14T15:15:24.631" v="604" actId="20577"/>
        <pc:sldMkLst>
          <pc:docMk/>
          <pc:sldMk cId="0" sldId="272"/>
        </pc:sldMkLst>
        <pc:spChg chg="mod">
          <ac:chgData name="Harsh Chachara" userId="21db9a7808b0f0de" providerId="LiveId" clId="{87F0BA9E-6EE8-47B9-9B57-5226F477CD08}" dt="2020-07-14T15:15:24.631" v="604" actId="20577"/>
          <ac:spMkLst>
            <pc:docMk/>
            <pc:sldMk cId="0" sldId="272"/>
            <ac:spMk id="1701" creationId="{00000000-0000-0000-0000-000000000000}"/>
          </ac:spMkLst>
        </pc:spChg>
        <pc:grpChg chg="mod">
          <ac:chgData name="Harsh Chachara" userId="21db9a7808b0f0de" providerId="LiveId" clId="{87F0BA9E-6EE8-47B9-9B57-5226F477CD08}" dt="2020-07-13T00:28:27.149" v="75" actId="207"/>
          <ac:grpSpMkLst>
            <pc:docMk/>
            <pc:sldMk cId="0" sldId="272"/>
            <ac:grpSpMk id="1702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8:09.508" v="221" actId="478"/>
          <ac:grpSpMkLst>
            <pc:docMk/>
            <pc:sldMk cId="0" sldId="272"/>
            <ac:grpSpMk id="1709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8:11.225" v="222" actId="478"/>
          <ac:grpSpMkLst>
            <pc:docMk/>
            <pc:sldMk cId="0" sldId="272"/>
            <ac:grpSpMk id="1716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8:13.260" v="223" actId="478"/>
          <ac:grpSpMkLst>
            <pc:docMk/>
            <pc:sldMk cId="0" sldId="272"/>
            <ac:grpSpMk id="1723" creationId="{00000000-0000-0000-0000-000000000000}"/>
          </ac:grpSpMkLst>
        </pc:grpChg>
      </pc:sldChg>
      <pc:sldChg chg="addSp delSp modSp mod modAnim">
        <pc:chgData name="Harsh Chachara" userId="21db9a7808b0f0de" providerId="LiveId" clId="{87F0BA9E-6EE8-47B9-9B57-5226F477CD08}" dt="2020-07-16T01:26:49.478" v="793" actId="207"/>
        <pc:sldMkLst>
          <pc:docMk/>
          <pc:sldMk cId="0" sldId="273"/>
        </pc:sldMkLst>
        <pc:spChg chg="add del mod">
          <ac:chgData name="Harsh Chachara" userId="21db9a7808b0f0de" providerId="LiveId" clId="{87F0BA9E-6EE8-47B9-9B57-5226F477CD08}" dt="2020-07-13T00:44:01.363" v="360" actId="478"/>
          <ac:spMkLst>
            <pc:docMk/>
            <pc:sldMk cId="0" sldId="273"/>
            <ac:spMk id="3" creationId="{3914AEC1-F9A7-4978-ACEE-72EAC31482D4}"/>
          </ac:spMkLst>
        </pc:spChg>
        <pc:spChg chg="add del mod">
          <ac:chgData name="Harsh Chachara" userId="21db9a7808b0f0de" providerId="LiveId" clId="{87F0BA9E-6EE8-47B9-9B57-5226F477CD08}" dt="2020-07-13T00:44:05.096" v="362" actId="478"/>
          <ac:spMkLst>
            <pc:docMk/>
            <pc:sldMk cId="0" sldId="273"/>
            <ac:spMk id="5" creationId="{23614552-DAA9-4728-98CC-CEC872D600B5}"/>
          </ac:spMkLst>
        </pc:spChg>
        <pc:spChg chg="add del mod">
          <ac:chgData name="Harsh Chachara" userId="21db9a7808b0f0de" providerId="LiveId" clId="{87F0BA9E-6EE8-47B9-9B57-5226F477CD08}" dt="2020-07-13T00:44:08.912" v="364" actId="478"/>
          <ac:spMkLst>
            <pc:docMk/>
            <pc:sldMk cId="0" sldId="273"/>
            <ac:spMk id="7" creationId="{07F34769-5428-4CBE-9D18-89F7E0EDAA65}"/>
          </ac:spMkLst>
        </pc:spChg>
        <pc:spChg chg="add del mod">
          <ac:chgData name="Harsh Chachara" userId="21db9a7808b0f0de" providerId="LiveId" clId="{87F0BA9E-6EE8-47B9-9B57-5226F477CD08}" dt="2020-07-13T00:44:15.834" v="366" actId="478"/>
          <ac:spMkLst>
            <pc:docMk/>
            <pc:sldMk cId="0" sldId="273"/>
            <ac:spMk id="9" creationId="{ACAEDA91-D3CC-42BD-8B2E-9CFFE0A07F34}"/>
          </ac:spMkLst>
        </pc:spChg>
        <pc:spChg chg="mod">
          <ac:chgData name="Harsh Chachara" userId="21db9a7808b0f0de" providerId="LiveId" clId="{87F0BA9E-6EE8-47B9-9B57-5226F477CD08}" dt="2020-07-13T00:43:27.279" v="352"/>
          <ac:spMkLst>
            <pc:docMk/>
            <pc:sldMk cId="0" sldId="273"/>
            <ac:spMk id="11" creationId="{1C26B3B0-44BB-403B-BC06-767B64C44408}"/>
          </ac:spMkLst>
        </pc:spChg>
        <pc:spChg chg="mod">
          <ac:chgData name="Harsh Chachara" userId="21db9a7808b0f0de" providerId="LiveId" clId="{87F0BA9E-6EE8-47B9-9B57-5226F477CD08}" dt="2020-07-13T00:43:27.279" v="352"/>
          <ac:spMkLst>
            <pc:docMk/>
            <pc:sldMk cId="0" sldId="273"/>
            <ac:spMk id="12" creationId="{B101B383-51F0-48D4-BF49-AB0EC0FD8AAF}"/>
          </ac:spMkLst>
        </pc:spChg>
        <pc:spChg chg="mod">
          <ac:chgData name="Harsh Chachara" userId="21db9a7808b0f0de" providerId="LiveId" clId="{87F0BA9E-6EE8-47B9-9B57-5226F477CD08}" dt="2020-07-13T00:43:27.279" v="352"/>
          <ac:spMkLst>
            <pc:docMk/>
            <pc:sldMk cId="0" sldId="273"/>
            <ac:spMk id="13" creationId="{6F34FA4E-481F-497A-B90E-3583982EEEA4}"/>
          </ac:spMkLst>
        </pc:spChg>
        <pc:spChg chg="add del mod">
          <ac:chgData name="Harsh Chachara" userId="21db9a7808b0f0de" providerId="LiveId" clId="{87F0BA9E-6EE8-47B9-9B57-5226F477CD08}" dt="2020-07-13T00:44:22.213" v="368" actId="478"/>
          <ac:spMkLst>
            <pc:docMk/>
            <pc:sldMk cId="0" sldId="273"/>
            <ac:spMk id="15" creationId="{097B15C7-5D70-455E-BCDF-9914A1ADD214}"/>
          </ac:spMkLst>
        </pc:spChg>
        <pc:spChg chg="mod">
          <ac:chgData name="Harsh Chachara" userId="21db9a7808b0f0de" providerId="LiveId" clId="{87F0BA9E-6EE8-47B9-9B57-5226F477CD08}" dt="2020-07-16T01:26:49.478" v="793" actId="207"/>
          <ac:spMkLst>
            <pc:docMk/>
            <pc:sldMk cId="0" sldId="273"/>
            <ac:spMk id="1735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07.680" v="363" actId="478"/>
          <ac:spMkLst>
            <pc:docMk/>
            <pc:sldMk cId="0" sldId="273"/>
            <ac:spMk id="1736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03.442" v="361" actId="478"/>
          <ac:spMkLst>
            <pc:docMk/>
            <pc:sldMk cId="0" sldId="273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30.789" v="635" actId="20577"/>
          <ac:spMkLst>
            <pc:docMk/>
            <pc:sldMk cId="0" sldId="273"/>
            <ac:spMk id="1738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18.583" v="367" actId="478"/>
          <ac:spMkLst>
            <pc:docMk/>
            <pc:sldMk cId="0" sldId="273"/>
            <ac:spMk id="1739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11.077" v="365" actId="478"/>
          <ac:spMkLst>
            <pc:docMk/>
            <pc:sldMk cId="0" sldId="273"/>
            <ac:spMk id="1740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3:56.820" v="359" actId="478"/>
          <ac:spMkLst>
            <pc:docMk/>
            <pc:sldMk cId="0" sldId="273"/>
            <ac:spMk id="1741" creationId="{00000000-0000-0000-0000-000000000000}"/>
          </ac:spMkLst>
        </pc:spChg>
        <pc:grpChg chg="add del mod">
          <ac:chgData name="Harsh Chachara" userId="21db9a7808b0f0de" providerId="LiveId" clId="{87F0BA9E-6EE8-47B9-9B57-5226F477CD08}" dt="2020-07-13T00:43:29.364" v="353"/>
          <ac:grpSpMkLst>
            <pc:docMk/>
            <pc:sldMk cId="0" sldId="273"/>
            <ac:grpSpMk id="10" creationId="{FD9E63FB-4769-4A3B-BF1E-DBDB3066CF41}"/>
          </ac:grpSpMkLst>
        </pc:grpChg>
      </pc:sldChg>
      <pc:sldChg chg="modSp mod">
        <pc:chgData name="Harsh Chachara" userId="21db9a7808b0f0de" providerId="LiveId" clId="{87F0BA9E-6EE8-47B9-9B57-5226F477CD08}" dt="2020-07-16T01:36:07.048" v="838" actId="113"/>
        <pc:sldMkLst>
          <pc:docMk/>
          <pc:sldMk cId="0" sldId="278"/>
        </pc:sldMkLst>
        <pc:spChg chg="mod">
          <ac:chgData name="Harsh Chachara" userId="21db9a7808b0f0de" providerId="LiveId" clId="{87F0BA9E-6EE8-47B9-9B57-5226F477CD08}" dt="2020-07-14T15:17:10.110" v="649" actId="20577"/>
          <ac:spMkLst>
            <pc:docMk/>
            <pc:sldMk cId="0" sldId="278"/>
            <ac:spMk id="2059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36:07.048" v="838" actId="113"/>
          <ac:spMkLst>
            <pc:docMk/>
            <pc:sldMk cId="0" sldId="278"/>
            <ac:spMk id="2207" creationId="{00000000-0000-0000-0000-000000000000}"/>
          </ac:spMkLst>
        </pc:spChg>
      </pc:sldChg>
      <pc:sldChg chg="modSp mod">
        <pc:chgData name="Harsh Chachara" userId="21db9a7808b0f0de" providerId="LiveId" clId="{87F0BA9E-6EE8-47B9-9B57-5226F477CD08}" dt="2020-07-16T01:36:02.851" v="837" actId="207"/>
        <pc:sldMkLst>
          <pc:docMk/>
          <pc:sldMk cId="0" sldId="279"/>
        </pc:sldMkLst>
        <pc:spChg chg="mod">
          <ac:chgData name="Harsh Chachara" userId="21db9a7808b0f0de" providerId="LiveId" clId="{87F0BA9E-6EE8-47B9-9B57-5226F477CD08}" dt="2020-07-16T01:36:02.851" v="837" actId="207"/>
          <ac:spMkLst>
            <pc:docMk/>
            <pc:sldMk cId="0" sldId="279"/>
            <ac:spMk id="2213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7:15.919" v="655" actId="20577"/>
          <ac:spMkLst>
            <pc:docMk/>
            <pc:sldMk cId="0" sldId="279"/>
            <ac:spMk id="2214" creationId="{00000000-0000-0000-0000-000000000000}"/>
          </ac:spMkLst>
        </pc:spChg>
      </pc:sldChg>
      <pc:sldChg chg="modSp">
        <pc:chgData name="Harsh Chachara" userId="21db9a7808b0f0de" providerId="LiveId" clId="{87F0BA9E-6EE8-47B9-9B57-5226F477CD08}" dt="2020-07-16T01:33:19.760" v="829" actId="207"/>
        <pc:sldMkLst>
          <pc:docMk/>
          <pc:sldMk cId="3147985123" sldId="287"/>
        </pc:sldMkLst>
        <pc:spChg chg="mod">
          <ac:chgData name="Harsh Chachara" userId="21db9a7808b0f0de" providerId="LiveId" clId="{87F0BA9E-6EE8-47B9-9B57-5226F477CD08}" dt="2020-07-16T01:33:19.760" v="829" actId="207"/>
          <ac:spMkLst>
            <pc:docMk/>
            <pc:sldMk cId="3147985123" sldId="287"/>
            <ac:spMk id="36" creationId="{87F95C73-4076-4080-B0AC-B0579D86007C}"/>
          </ac:spMkLst>
        </pc:spChg>
        <pc:spChg chg="mod">
          <ac:chgData name="Harsh Chachara" userId="21db9a7808b0f0de" providerId="LiveId" clId="{87F0BA9E-6EE8-47B9-9B57-5226F477CD08}" dt="2020-07-16T01:33:11.990" v="827" actId="207"/>
          <ac:spMkLst>
            <pc:docMk/>
            <pc:sldMk cId="3147985123" sldId="287"/>
            <ac:spMk id="1024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33:06.444" v="826" actId="207"/>
          <ac:spMkLst>
            <pc:docMk/>
            <pc:sldMk cId="3147985123" sldId="287"/>
            <ac:spMk id="1028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33:15.536" v="828" actId="207"/>
          <ac:spMkLst>
            <pc:docMk/>
            <pc:sldMk cId="3147985123" sldId="287"/>
            <ac:spMk id="1032" creationId="{00000000-0000-0000-0000-000000000000}"/>
          </ac:spMkLst>
        </pc:spChg>
      </pc:sldChg>
      <pc:sldChg chg="del">
        <pc:chgData name="Harsh Chachara" userId="21db9a7808b0f0de" providerId="LiveId" clId="{87F0BA9E-6EE8-47B9-9B57-5226F477CD08}" dt="2020-07-13T13:09:47.579" v="519" actId="47"/>
        <pc:sldMkLst>
          <pc:docMk/>
          <pc:sldMk cId="3223260523" sldId="288"/>
        </pc:sldMkLst>
      </pc:sldChg>
      <pc:sldChg chg="modSp mod">
        <pc:chgData name="Harsh Chachara" userId="21db9a7808b0f0de" providerId="LiveId" clId="{87F0BA9E-6EE8-47B9-9B57-5226F477CD08}" dt="2020-07-16T01:30:57.428" v="821" actId="207"/>
        <pc:sldMkLst>
          <pc:docMk/>
          <pc:sldMk cId="2580693358" sldId="289"/>
        </pc:sldMkLst>
        <pc:spChg chg="mod">
          <ac:chgData name="Harsh Chachara" userId="21db9a7808b0f0de" providerId="LiveId" clId="{87F0BA9E-6EE8-47B9-9B57-5226F477CD08}" dt="2020-07-16T01:30:57.428" v="821" actId="207"/>
          <ac:spMkLst>
            <pc:docMk/>
            <pc:sldMk cId="2580693358" sldId="289"/>
            <ac:spMk id="406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29.830" v="585" actId="20577"/>
          <ac:spMkLst>
            <pc:docMk/>
            <pc:sldMk cId="2580693358" sldId="289"/>
            <ac:spMk id="407" creationId="{00000000-0000-0000-0000-000000000000}"/>
          </ac:spMkLst>
        </pc:spChg>
      </pc:sldChg>
      <pc:sldChg chg="del">
        <pc:chgData name="Harsh Chachara" userId="21db9a7808b0f0de" providerId="LiveId" clId="{87F0BA9E-6EE8-47B9-9B57-5226F477CD08}" dt="2020-07-13T00:29:57.986" v="76" actId="47"/>
        <pc:sldMkLst>
          <pc:docMk/>
          <pc:sldMk cId="1272792767" sldId="290"/>
        </pc:sldMkLst>
      </pc:sldChg>
      <pc:sldChg chg="addSp delSp modSp mod ord modAnim">
        <pc:chgData name="Harsh Chachara" userId="21db9a7808b0f0de" providerId="LiveId" clId="{87F0BA9E-6EE8-47B9-9B57-5226F477CD08}" dt="2020-07-16T01:28:19.418" v="802" actId="207"/>
        <pc:sldMkLst>
          <pc:docMk/>
          <pc:sldMk cId="1311019341" sldId="291"/>
        </pc:sldMkLst>
        <pc:spChg chg="add del mod">
          <ac:chgData name="Harsh Chachara" userId="21db9a7808b0f0de" providerId="LiveId" clId="{87F0BA9E-6EE8-47B9-9B57-5226F477CD08}" dt="2020-07-13T00:30:18.038" v="80" actId="478"/>
          <ac:spMkLst>
            <pc:docMk/>
            <pc:sldMk cId="1311019341" sldId="291"/>
            <ac:spMk id="3" creationId="{123722CE-CF9F-48E2-BDF1-22BD27ECB298}"/>
          </ac:spMkLst>
        </pc:spChg>
        <pc:spChg chg="add mod">
          <ac:chgData name="Harsh Chachara" userId="21db9a7808b0f0de" providerId="LiveId" clId="{87F0BA9E-6EE8-47B9-9B57-5226F477CD08}" dt="2020-07-16T01:28:19.418" v="802" actId="207"/>
          <ac:spMkLst>
            <pc:docMk/>
            <pc:sldMk cId="1311019341" sldId="291"/>
            <ac:spMk id="8" creationId="{5124086A-99AA-42CC-924F-7652DD438D40}"/>
          </ac:spMkLst>
        </pc:spChg>
        <pc:spChg chg="add del mod">
          <ac:chgData name="Harsh Chachara" userId="21db9a7808b0f0de" providerId="LiveId" clId="{87F0BA9E-6EE8-47B9-9B57-5226F477CD08}" dt="2020-07-13T00:35:48.514" v="196"/>
          <ac:spMkLst>
            <pc:docMk/>
            <pc:sldMk cId="1311019341" sldId="291"/>
            <ac:spMk id="9" creationId="{43C3A926-321C-4A5A-8806-8126E1E13E9B}"/>
          </ac:spMkLst>
        </pc:spChg>
        <pc:spChg chg="del">
          <ac:chgData name="Harsh Chachara" userId="21db9a7808b0f0de" providerId="LiveId" clId="{87F0BA9E-6EE8-47B9-9B57-5226F477CD08}" dt="2020-07-13T00:30:15.211" v="79" actId="478"/>
          <ac:spMkLst>
            <pc:docMk/>
            <pc:sldMk cId="1311019341" sldId="291"/>
            <ac:spMk id="100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5:07.597" v="596" actId="20577"/>
          <ac:spMkLst>
            <pc:docMk/>
            <pc:sldMk cId="1311019341" sldId="291"/>
            <ac:spMk id="1009" creationId="{00000000-0000-0000-0000-000000000000}"/>
          </ac:spMkLst>
        </pc:spChg>
      </pc:sldChg>
      <pc:sldChg chg="modSp mod">
        <pc:chgData name="Harsh Chachara" userId="21db9a7808b0f0de" providerId="LiveId" clId="{87F0BA9E-6EE8-47B9-9B57-5226F477CD08}" dt="2020-07-16T11:55:48.254" v="862" actId="1076"/>
        <pc:sldMkLst>
          <pc:docMk/>
          <pc:sldMk cId="1115011537" sldId="292"/>
        </pc:sldMkLst>
        <pc:spChg chg="mod">
          <ac:chgData name="Harsh Chachara" userId="21db9a7808b0f0de" providerId="LiveId" clId="{87F0BA9E-6EE8-47B9-9B57-5226F477CD08}" dt="2020-07-16T01:21:43.142" v="741" actId="207"/>
          <ac:spMkLst>
            <pc:docMk/>
            <pc:sldMk cId="1115011537" sldId="292"/>
            <ac:spMk id="406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11:55:48.254" v="862" actId="1076"/>
          <ac:spMkLst>
            <pc:docMk/>
            <pc:sldMk cId="1115011537" sldId="292"/>
            <ac:spMk id="407" creationId="{00000000-0000-0000-0000-000000000000}"/>
          </ac:spMkLst>
        </pc:spChg>
      </pc:sldChg>
      <pc:sldChg chg="modSp mod modAnim">
        <pc:chgData name="Harsh Chachara" userId="21db9a7808b0f0de" providerId="LiveId" clId="{87F0BA9E-6EE8-47B9-9B57-5226F477CD08}" dt="2020-07-16T01:27:43.865" v="800" actId="207"/>
        <pc:sldMkLst>
          <pc:docMk/>
          <pc:sldMk cId="2152395950" sldId="294"/>
        </pc:sldMkLst>
        <pc:spChg chg="mod">
          <ac:chgData name="Harsh Chachara" userId="21db9a7808b0f0de" providerId="LiveId" clId="{87F0BA9E-6EE8-47B9-9B57-5226F477CD08}" dt="2020-07-16T01:27:43.865" v="800" actId="207"/>
          <ac:spMkLst>
            <pc:docMk/>
            <pc:sldMk cId="2152395950" sldId="294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01.424" v="619" actId="20577"/>
          <ac:spMkLst>
            <pc:docMk/>
            <pc:sldMk cId="2152395950" sldId="294"/>
            <ac:spMk id="596" creationId="{00000000-0000-0000-0000-000000000000}"/>
          </ac:spMkLst>
        </pc:spChg>
      </pc:sldChg>
      <pc:sldChg chg="modSp mod">
        <pc:chgData name="Harsh Chachara" userId="21db9a7808b0f0de" providerId="LiveId" clId="{87F0BA9E-6EE8-47B9-9B57-5226F477CD08}" dt="2020-07-14T15:17:02.478" v="647" actId="20577"/>
        <pc:sldMkLst>
          <pc:docMk/>
          <pc:sldMk cId="1254818696" sldId="295"/>
        </pc:sldMkLst>
        <pc:spChg chg="mod">
          <ac:chgData name="Harsh Chachara" userId="21db9a7808b0f0de" providerId="LiveId" clId="{87F0BA9E-6EE8-47B9-9B57-5226F477CD08}" dt="2020-07-14T15:17:02.478" v="647" actId="20577"/>
          <ac:spMkLst>
            <pc:docMk/>
            <pc:sldMk cId="1254818696" sldId="295"/>
            <ac:spMk id="407" creationId="{00000000-0000-0000-0000-000000000000}"/>
          </ac:spMkLst>
        </pc:spChg>
      </pc:sldChg>
      <pc:sldChg chg="modSp add ord modTransition modAnim">
        <pc:chgData name="Harsh Chachara" userId="21db9a7808b0f0de" providerId="LiveId" clId="{87F0BA9E-6EE8-47B9-9B57-5226F477CD08}" dt="2020-07-16T11:56:41.575" v="871"/>
        <pc:sldMkLst>
          <pc:docMk/>
          <pc:sldMk cId="3236712999" sldId="296"/>
        </pc:sldMkLst>
        <pc:spChg chg="mod">
          <ac:chgData name="Harsh Chachara" userId="21db9a7808b0f0de" providerId="LiveId" clId="{87F0BA9E-6EE8-47B9-9B57-5226F477CD08}" dt="2020-07-16T01:28:11.058" v="801" actId="207"/>
          <ac:spMkLst>
            <pc:docMk/>
            <pc:sldMk cId="3236712999" sldId="296"/>
            <ac:spMk id="8" creationId="{5124086A-99AA-42CC-924F-7652DD438D40}"/>
          </ac:spMkLst>
        </pc:spChg>
        <pc:spChg chg="mod">
          <ac:chgData name="Harsh Chachara" userId="21db9a7808b0f0de" providerId="LiveId" clId="{87F0BA9E-6EE8-47B9-9B57-5226F477CD08}" dt="2020-07-14T15:15:14.903" v="601" actId="20577"/>
          <ac:spMkLst>
            <pc:docMk/>
            <pc:sldMk cId="3236712999" sldId="296"/>
            <ac:spMk id="1009" creationId="{00000000-0000-0000-0000-000000000000}"/>
          </ac:spMkLst>
        </pc:spChg>
        <pc:picChg chg="mod">
          <ac:chgData name="Harsh Chachara" userId="21db9a7808b0f0de" providerId="LiveId" clId="{87F0BA9E-6EE8-47B9-9B57-5226F477CD08}" dt="2020-07-16T01:39:07.189" v="839" actId="1076"/>
          <ac:picMkLst>
            <pc:docMk/>
            <pc:sldMk cId="3236712999" sldId="296"/>
            <ac:picMk id="2050" creationId="{B6831B5A-0D02-4703-A2D7-E49F1CF857E7}"/>
          </ac:picMkLst>
        </pc:picChg>
      </pc:sldChg>
      <pc:sldChg chg="modSp add del ord modTransition modAnim">
        <pc:chgData name="Harsh Chachara" userId="21db9a7808b0f0de" providerId="LiveId" clId="{87F0BA9E-6EE8-47B9-9B57-5226F477CD08}" dt="2020-07-14T15:12:39.092" v="575" actId="47"/>
        <pc:sldMkLst>
          <pc:docMk/>
          <pc:sldMk cId="842713562" sldId="297"/>
        </pc:sldMkLst>
        <pc:spChg chg="mod">
          <ac:chgData name="Harsh Chachara" userId="21db9a7808b0f0de" providerId="LiveId" clId="{87F0BA9E-6EE8-47B9-9B57-5226F477CD08}" dt="2020-07-13T00:36:54.955" v="209" actId="207"/>
          <ac:spMkLst>
            <pc:docMk/>
            <pc:sldMk cId="842713562" sldId="297"/>
            <ac:spMk id="8" creationId="{5124086A-99AA-42CC-924F-7652DD438D40}"/>
          </ac:spMkLst>
        </pc:spChg>
      </pc:sldChg>
      <pc:sldChg chg="addSp delSp modSp add mod modTransition">
        <pc:chgData name="Harsh Chachara" userId="21db9a7808b0f0de" providerId="LiveId" clId="{87F0BA9E-6EE8-47B9-9B57-5226F477CD08}" dt="2020-07-16T11:56:43.906" v="872"/>
        <pc:sldMkLst>
          <pc:docMk/>
          <pc:sldMk cId="1230084578" sldId="298"/>
        </pc:sldMkLst>
        <pc:spChg chg="mod">
          <ac:chgData name="Harsh Chachara" userId="21db9a7808b0f0de" providerId="LiveId" clId="{87F0BA9E-6EE8-47B9-9B57-5226F477CD08}" dt="2020-07-13T00:38:29.305" v="246" actId="20577"/>
          <ac:spMkLst>
            <pc:docMk/>
            <pc:sldMk cId="1230084578" sldId="298"/>
            <ac:spMk id="21" creationId="{F1CB41F8-531F-4190-9362-B8598C150582}"/>
          </ac:spMkLst>
        </pc:spChg>
        <pc:spChg chg="mod">
          <ac:chgData name="Harsh Chachara" userId="21db9a7808b0f0de" providerId="LiveId" clId="{87F0BA9E-6EE8-47B9-9B57-5226F477CD08}" dt="2020-07-13T00:38:19.584" v="224"/>
          <ac:spMkLst>
            <pc:docMk/>
            <pc:sldMk cId="1230084578" sldId="298"/>
            <ac:spMk id="22" creationId="{9532C64F-4442-4E2F-8DDA-F4C76FC916A5}"/>
          </ac:spMkLst>
        </pc:spChg>
        <pc:spChg chg="mod">
          <ac:chgData name="Harsh Chachara" userId="21db9a7808b0f0de" providerId="LiveId" clId="{87F0BA9E-6EE8-47B9-9B57-5226F477CD08}" dt="2020-07-13T00:38:19.584" v="224"/>
          <ac:spMkLst>
            <pc:docMk/>
            <pc:sldMk cId="1230084578" sldId="298"/>
            <ac:spMk id="23" creationId="{2C381703-492B-409D-BE11-1590B5F7D5E7}"/>
          </ac:spMkLst>
        </pc:spChg>
        <pc:spChg chg="mod">
          <ac:chgData name="Harsh Chachara" userId="21db9a7808b0f0de" providerId="LiveId" clId="{87F0BA9E-6EE8-47B9-9B57-5226F477CD08}" dt="2020-07-14T15:15:29.737" v="606" actId="20577"/>
          <ac:spMkLst>
            <pc:docMk/>
            <pc:sldMk cId="1230084578" sldId="298"/>
            <ac:spMk id="1701" creationId="{00000000-0000-0000-0000-000000000000}"/>
          </ac:spMkLst>
        </pc:spChg>
        <pc:grpChg chg="add mod">
          <ac:chgData name="Harsh Chachara" userId="21db9a7808b0f0de" providerId="LiveId" clId="{87F0BA9E-6EE8-47B9-9B57-5226F477CD08}" dt="2020-07-13T00:38:35.970" v="248" actId="1076"/>
          <ac:grpSpMkLst>
            <pc:docMk/>
            <pc:sldMk cId="1230084578" sldId="298"/>
            <ac:grpSpMk id="20" creationId="{8DD8B94E-45FB-47C0-BCE0-861E1B22053F}"/>
          </ac:grpSpMkLst>
        </pc:grpChg>
        <pc:grpChg chg="del">
          <ac:chgData name="Harsh Chachara" userId="21db9a7808b0f0de" providerId="LiveId" clId="{87F0BA9E-6EE8-47B9-9B57-5226F477CD08}" dt="2020-07-13T00:38:32.459" v="247" actId="478"/>
          <ac:grpSpMkLst>
            <pc:docMk/>
            <pc:sldMk cId="1230084578" sldId="298"/>
            <ac:grpSpMk id="1702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0:00.693" v="296" actId="1076"/>
          <ac:grpSpMkLst>
            <pc:docMk/>
            <pc:sldMk cId="1230084578" sldId="298"/>
            <ac:grpSpMk id="1709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8:39.847" v="249" actId="478"/>
          <ac:grpSpMkLst>
            <pc:docMk/>
            <pc:sldMk cId="1230084578" sldId="298"/>
            <ac:grpSpMk id="1716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8:41.757" v="250" actId="478"/>
          <ac:grpSpMkLst>
            <pc:docMk/>
            <pc:sldMk cId="1230084578" sldId="298"/>
            <ac:grpSpMk id="1723" creationId="{00000000-0000-0000-0000-000000000000}"/>
          </ac:grpSpMkLst>
        </pc:grpChg>
      </pc:sldChg>
      <pc:sldChg chg="addSp delSp modSp add mod modTransition">
        <pc:chgData name="Harsh Chachara" userId="21db9a7808b0f0de" providerId="LiveId" clId="{87F0BA9E-6EE8-47B9-9B57-5226F477CD08}" dt="2020-07-16T11:56:45.682" v="873"/>
        <pc:sldMkLst>
          <pc:docMk/>
          <pc:sldMk cId="565000067" sldId="299"/>
        </pc:sldMkLst>
        <pc:spChg chg="mod">
          <ac:chgData name="Harsh Chachara" userId="21db9a7808b0f0de" providerId="LiveId" clId="{87F0BA9E-6EE8-47B9-9B57-5226F477CD08}" dt="2020-07-13T00:38:51.052" v="252"/>
          <ac:spMkLst>
            <pc:docMk/>
            <pc:sldMk cId="565000067" sldId="299"/>
            <ac:spMk id="21" creationId="{82738E4F-09B1-430D-AFB3-9FCFA2CA3C57}"/>
          </ac:spMkLst>
        </pc:spChg>
        <pc:spChg chg="mod">
          <ac:chgData name="Harsh Chachara" userId="21db9a7808b0f0de" providerId="LiveId" clId="{87F0BA9E-6EE8-47B9-9B57-5226F477CD08}" dt="2020-07-13T00:38:51.052" v="252"/>
          <ac:spMkLst>
            <pc:docMk/>
            <pc:sldMk cId="565000067" sldId="299"/>
            <ac:spMk id="22" creationId="{063157A7-5CF8-4A5D-B30F-60E25107FC6F}"/>
          </ac:spMkLst>
        </pc:spChg>
        <pc:spChg chg="mod">
          <ac:chgData name="Harsh Chachara" userId="21db9a7808b0f0de" providerId="LiveId" clId="{87F0BA9E-6EE8-47B9-9B57-5226F477CD08}" dt="2020-07-13T00:38:51.052" v="252"/>
          <ac:spMkLst>
            <pc:docMk/>
            <pc:sldMk cId="565000067" sldId="299"/>
            <ac:spMk id="23" creationId="{4AF47B87-92E2-4539-9D01-CB7AD15621B9}"/>
          </ac:spMkLst>
        </pc:spChg>
        <pc:spChg chg="mod">
          <ac:chgData name="Harsh Chachara" userId="21db9a7808b0f0de" providerId="LiveId" clId="{87F0BA9E-6EE8-47B9-9B57-5226F477CD08}" dt="2020-07-14T15:15:35.681" v="608" actId="20577"/>
          <ac:spMkLst>
            <pc:docMk/>
            <pc:sldMk cId="565000067" sldId="299"/>
            <ac:spMk id="1701" creationId="{00000000-0000-0000-0000-000000000000}"/>
          </ac:spMkLst>
        </pc:spChg>
        <pc:spChg chg="mod">
          <ac:chgData name="Harsh Chachara" userId="21db9a7808b0f0de" providerId="LiveId" clId="{87F0BA9E-6EE8-47B9-9B57-5226F477CD08}" dt="2020-07-13T00:50:38.577" v="459" actId="1076"/>
          <ac:spMkLst>
            <pc:docMk/>
            <pc:sldMk cId="565000067" sldId="299"/>
            <ac:spMk id="1711" creationId="{00000000-0000-0000-0000-000000000000}"/>
          </ac:spMkLst>
        </pc:spChg>
        <pc:spChg chg="mod">
          <ac:chgData name="Harsh Chachara" userId="21db9a7808b0f0de" providerId="LiveId" clId="{87F0BA9E-6EE8-47B9-9B57-5226F477CD08}" dt="2020-07-13T00:39:09.529" v="277" actId="1076"/>
          <ac:spMkLst>
            <pc:docMk/>
            <pc:sldMk cId="565000067" sldId="299"/>
            <ac:spMk id="1715" creationId="{00000000-0000-0000-0000-000000000000}"/>
          </ac:spMkLst>
        </pc:spChg>
        <pc:spChg chg="mod">
          <ac:chgData name="Harsh Chachara" userId="21db9a7808b0f0de" providerId="LiveId" clId="{87F0BA9E-6EE8-47B9-9B57-5226F477CD08}" dt="2020-07-13T00:39:20.766" v="290" actId="20577"/>
          <ac:spMkLst>
            <pc:docMk/>
            <pc:sldMk cId="565000067" sldId="299"/>
            <ac:spMk id="1718" creationId="{00000000-0000-0000-0000-000000000000}"/>
          </ac:spMkLst>
        </pc:spChg>
        <pc:grpChg chg="add mod">
          <ac:chgData name="Harsh Chachara" userId="21db9a7808b0f0de" providerId="LiveId" clId="{87F0BA9E-6EE8-47B9-9B57-5226F477CD08}" dt="2020-07-13T00:38:51.052" v="252"/>
          <ac:grpSpMkLst>
            <pc:docMk/>
            <pc:sldMk cId="565000067" sldId="299"/>
            <ac:grpSpMk id="20" creationId="{217C44E6-8EDD-4C26-84FE-74B30D2D4418}"/>
          </ac:grpSpMkLst>
        </pc:grpChg>
        <pc:grpChg chg="del">
          <ac:chgData name="Harsh Chachara" userId="21db9a7808b0f0de" providerId="LiveId" clId="{87F0BA9E-6EE8-47B9-9B57-5226F477CD08}" dt="2020-07-13T00:38:50.463" v="251" actId="478"/>
          <ac:grpSpMkLst>
            <pc:docMk/>
            <pc:sldMk cId="565000067" sldId="299"/>
            <ac:grpSpMk id="1702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0:24.960" v="300" actId="1076"/>
          <ac:grpSpMkLst>
            <pc:docMk/>
            <pc:sldMk cId="565000067" sldId="299"/>
            <ac:grpSpMk id="1709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0:14.841" v="299" actId="1076"/>
          <ac:grpSpMkLst>
            <pc:docMk/>
            <pc:sldMk cId="565000067" sldId="299"/>
            <ac:grpSpMk id="1716" creationId="{00000000-0000-0000-0000-000000000000}"/>
          </ac:grpSpMkLst>
        </pc:grpChg>
        <pc:grpChg chg="del">
          <ac:chgData name="Harsh Chachara" userId="21db9a7808b0f0de" providerId="LiveId" clId="{87F0BA9E-6EE8-47B9-9B57-5226F477CD08}" dt="2020-07-13T00:39:38.651" v="293" actId="478"/>
          <ac:grpSpMkLst>
            <pc:docMk/>
            <pc:sldMk cId="565000067" sldId="299"/>
            <ac:grpSpMk id="1723" creationId="{00000000-0000-0000-0000-000000000000}"/>
          </ac:grpSpMkLst>
        </pc:grpChg>
      </pc:sldChg>
      <pc:sldChg chg="addSp delSp modSp add mod modTransition">
        <pc:chgData name="Harsh Chachara" userId="21db9a7808b0f0de" providerId="LiveId" clId="{87F0BA9E-6EE8-47B9-9B57-5226F477CD08}" dt="2020-07-16T11:56:46.940" v="874"/>
        <pc:sldMkLst>
          <pc:docMk/>
          <pc:sldMk cId="707631845" sldId="300"/>
        </pc:sldMkLst>
        <pc:spChg chg="mod">
          <ac:chgData name="Harsh Chachara" userId="21db9a7808b0f0de" providerId="LiveId" clId="{87F0BA9E-6EE8-47B9-9B57-5226F477CD08}" dt="2020-07-13T00:41:05.479" v="326"/>
          <ac:spMkLst>
            <pc:docMk/>
            <pc:sldMk cId="707631845" sldId="300"/>
            <ac:spMk id="21" creationId="{19A70B0B-5898-44D2-897B-E21D50E45E63}"/>
          </ac:spMkLst>
        </pc:spChg>
        <pc:spChg chg="mod">
          <ac:chgData name="Harsh Chachara" userId="21db9a7808b0f0de" providerId="LiveId" clId="{87F0BA9E-6EE8-47B9-9B57-5226F477CD08}" dt="2020-07-13T00:41:05.479" v="326"/>
          <ac:spMkLst>
            <pc:docMk/>
            <pc:sldMk cId="707631845" sldId="300"/>
            <ac:spMk id="22" creationId="{A586488A-5695-49DA-936F-48A17B7A40DA}"/>
          </ac:spMkLst>
        </pc:spChg>
        <pc:spChg chg="mod">
          <ac:chgData name="Harsh Chachara" userId="21db9a7808b0f0de" providerId="LiveId" clId="{87F0BA9E-6EE8-47B9-9B57-5226F477CD08}" dt="2020-07-13T00:41:05.479" v="326"/>
          <ac:spMkLst>
            <pc:docMk/>
            <pc:sldMk cId="707631845" sldId="300"/>
            <ac:spMk id="23" creationId="{23550AC0-8BC2-44D1-A8DF-09537B69A0EC}"/>
          </ac:spMkLst>
        </pc:spChg>
        <pc:spChg chg="mod">
          <ac:chgData name="Harsh Chachara" userId="21db9a7808b0f0de" providerId="LiveId" clId="{87F0BA9E-6EE8-47B9-9B57-5226F477CD08}" dt="2020-07-14T15:15:41.864" v="610" actId="20577"/>
          <ac:spMkLst>
            <pc:docMk/>
            <pc:sldMk cId="707631845" sldId="300"/>
            <ac:spMk id="1701" creationId="{00000000-0000-0000-0000-000000000000}"/>
          </ac:spMkLst>
        </pc:spChg>
        <pc:spChg chg="mod">
          <ac:chgData name="Harsh Chachara" userId="21db9a7808b0f0de" providerId="LiveId" clId="{87F0BA9E-6EE8-47B9-9B57-5226F477CD08}" dt="2020-07-13T00:40:40.756" v="321" actId="20577"/>
          <ac:spMkLst>
            <pc:docMk/>
            <pc:sldMk cId="707631845" sldId="300"/>
            <ac:spMk id="1711" creationId="{00000000-0000-0000-0000-000000000000}"/>
          </ac:spMkLst>
        </pc:spChg>
        <pc:spChg chg="mod">
          <ac:chgData name="Harsh Chachara" userId="21db9a7808b0f0de" providerId="LiveId" clId="{87F0BA9E-6EE8-47B9-9B57-5226F477CD08}" dt="2020-07-13T00:51:02.015" v="460" actId="1076"/>
          <ac:spMkLst>
            <pc:docMk/>
            <pc:sldMk cId="707631845" sldId="300"/>
            <ac:spMk id="1725" creationId="{00000000-0000-0000-0000-000000000000}"/>
          </ac:spMkLst>
        </pc:spChg>
        <pc:grpChg chg="add mod">
          <ac:chgData name="Harsh Chachara" userId="21db9a7808b0f0de" providerId="LiveId" clId="{87F0BA9E-6EE8-47B9-9B57-5226F477CD08}" dt="2020-07-13T00:41:05.479" v="326"/>
          <ac:grpSpMkLst>
            <pc:docMk/>
            <pc:sldMk cId="707631845" sldId="300"/>
            <ac:grpSpMk id="20" creationId="{91D283AF-985C-49ED-AC68-0C70F6445AB8}"/>
          </ac:grpSpMkLst>
        </pc:grpChg>
        <pc:grpChg chg="del">
          <ac:chgData name="Harsh Chachara" userId="21db9a7808b0f0de" providerId="LiveId" clId="{87F0BA9E-6EE8-47B9-9B57-5226F477CD08}" dt="2020-07-13T00:41:05.297" v="325" actId="478"/>
          <ac:grpSpMkLst>
            <pc:docMk/>
            <pc:sldMk cId="707631845" sldId="300"/>
            <ac:grpSpMk id="1702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1:28.755" v="329" actId="1076"/>
          <ac:grpSpMkLst>
            <pc:docMk/>
            <pc:sldMk cId="707631845" sldId="300"/>
            <ac:grpSpMk id="1709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1:18.978" v="328" actId="1076"/>
          <ac:grpSpMkLst>
            <pc:docMk/>
            <pc:sldMk cId="707631845" sldId="300"/>
            <ac:grpSpMk id="1716" creationId="{00000000-0000-0000-0000-000000000000}"/>
          </ac:grpSpMkLst>
        </pc:grpChg>
        <pc:grpChg chg="mod">
          <ac:chgData name="Harsh Chachara" userId="21db9a7808b0f0de" providerId="LiveId" clId="{87F0BA9E-6EE8-47B9-9B57-5226F477CD08}" dt="2020-07-13T00:40:56.110" v="323" actId="1076"/>
          <ac:grpSpMkLst>
            <pc:docMk/>
            <pc:sldMk cId="707631845" sldId="300"/>
            <ac:grpSpMk id="1723" creationId="{00000000-0000-0000-0000-000000000000}"/>
          </ac:grpSpMkLst>
        </pc:grpChg>
      </pc:sldChg>
      <pc:sldChg chg="addSp delSp modSp add mod modTransition">
        <pc:chgData name="Harsh Chachara" userId="21db9a7808b0f0de" providerId="LiveId" clId="{87F0BA9E-6EE8-47B9-9B57-5226F477CD08}" dt="2020-07-16T11:57:11.505" v="880"/>
        <pc:sldMkLst>
          <pc:docMk/>
          <pc:sldMk cId="1992545762" sldId="301"/>
        </pc:sldMkLst>
        <pc:spChg chg="add del mod">
          <ac:chgData name="Harsh Chachara" userId="21db9a7808b0f0de" providerId="LiveId" clId="{87F0BA9E-6EE8-47B9-9B57-5226F477CD08}" dt="2020-07-13T00:44:41.054" v="372" actId="478"/>
          <ac:spMkLst>
            <pc:docMk/>
            <pc:sldMk cId="1992545762" sldId="301"/>
            <ac:spMk id="3" creationId="{B6241DE5-164C-4ED4-8B0B-44B468FDF2B1}"/>
          </ac:spMkLst>
        </pc:spChg>
        <pc:spChg chg="add del mod">
          <ac:chgData name="Harsh Chachara" userId="21db9a7808b0f0de" providerId="LiveId" clId="{87F0BA9E-6EE8-47B9-9B57-5226F477CD08}" dt="2020-07-13T00:44:45.113" v="374" actId="478"/>
          <ac:spMkLst>
            <pc:docMk/>
            <pc:sldMk cId="1992545762" sldId="301"/>
            <ac:spMk id="5" creationId="{7CCEA381-9612-4A0C-9CDE-FDA2DA3A1ACB}"/>
          </ac:spMkLst>
        </pc:spChg>
        <pc:spChg chg="add del mod">
          <ac:chgData name="Harsh Chachara" userId="21db9a7808b0f0de" providerId="LiveId" clId="{87F0BA9E-6EE8-47B9-9B57-5226F477CD08}" dt="2020-07-13T00:44:49.770" v="376" actId="478"/>
          <ac:spMkLst>
            <pc:docMk/>
            <pc:sldMk cId="1992545762" sldId="301"/>
            <ac:spMk id="7" creationId="{4CAF0293-EB4A-467F-A67B-4DD21BEAD27F}"/>
          </ac:spMkLst>
        </pc:spChg>
        <pc:spChg chg="add del mod">
          <ac:chgData name="Harsh Chachara" userId="21db9a7808b0f0de" providerId="LiveId" clId="{87F0BA9E-6EE8-47B9-9B57-5226F477CD08}" dt="2020-07-13T00:44:54.155" v="378" actId="478"/>
          <ac:spMkLst>
            <pc:docMk/>
            <pc:sldMk cId="1992545762" sldId="301"/>
            <ac:spMk id="9" creationId="{2731D4CB-A3D9-42E8-9F46-C3E40CC8DE5C}"/>
          </ac:spMkLst>
        </pc:spChg>
        <pc:spChg chg="mod">
          <ac:chgData name="Harsh Chachara" userId="21db9a7808b0f0de" providerId="LiveId" clId="{87F0BA9E-6EE8-47B9-9B57-5226F477CD08}" dt="2020-07-16T01:22:43.807" v="753" actId="207"/>
          <ac:spMkLst>
            <pc:docMk/>
            <pc:sldMk cId="1992545762" sldId="301"/>
            <ac:spMk id="1735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6:44.266" v="792" actId="207"/>
          <ac:spMkLst>
            <pc:docMk/>
            <pc:sldMk cId="1992545762" sldId="301"/>
            <ac:spMk id="1736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37.791" v="371" actId="478"/>
          <ac:spMkLst>
            <pc:docMk/>
            <pc:sldMk cId="1992545762" sldId="301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35.763" v="637" actId="20577"/>
          <ac:spMkLst>
            <pc:docMk/>
            <pc:sldMk cId="1992545762" sldId="301"/>
            <ac:spMk id="1738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52.981" v="377" actId="478"/>
          <ac:spMkLst>
            <pc:docMk/>
            <pc:sldMk cId="1992545762" sldId="301"/>
            <ac:spMk id="1739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48.677" v="375" actId="478"/>
          <ac:spMkLst>
            <pc:docMk/>
            <pc:sldMk cId="1992545762" sldId="301"/>
            <ac:spMk id="1740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4:43.867" v="373" actId="478"/>
          <ac:spMkLst>
            <pc:docMk/>
            <pc:sldMk cId="1992545762" sldId="301"/>
            <ac:spMk id="1741" creationId="{00000000-0000-0000-0000-000000000000}"/>
          </ac:spMkLst>
        </pc:spChg>
      </pc:sldChg>
      <pc:sldChg chg="addSp delSp modSp add mod modTransition">
        <pc:chgData name="Harsh Chachara" userId="21db9a7808b0f0de" providerId="LiveId" clId="{87F0BA9E-6EE8-47B9-9B57-5226F477CD08}" dt="2020-07-16T11:57:12.629" v="881"/>
        <pc:sldMkLst>
          <pc:docMk/>
          <pc:sldMk cId="2561510604" sldId="302"/>
        </pc:sldMkLst>
        <pc:spChg chg="add del mod">
          <ac:chgData name="Harsh Chachara" userId="21db9a7808b0f0de" providerId="LiveId" clId="{87F0BA9E-6EE8-47B9-9B57-5226F477CD08}" dt="2020-07-13T00:45:16.451" v="386" actId="478"/>
          <ac:spMkLst>
            <pc:docMk/>
            <pc:sldMk cId="2561510604" sldId="302"/>
            <ac:spMk id="3" creationId="{B5CB4951-A16F-45A6-9737-7D7CD6680899}"/>
          </ac:spMkLst>
        </pc:spChg>
        <pc:spChg chg="add del mod">
          <ac:chgData name="Harsh Chachara" userId="21db9a7808b0f0de" providerId="LiveId" clId="{87F0BA9E-6EE8-47B9-9B57-5226F477CD08}" dt="2020-07-13T00:45:24.274" v="388" actId="478"/>
          <ac:spMkLst>
            <pc:docMk/>
            <pc:sldMk cId="2561510604" sldId="302"/>
            <ac:spMk id="5" creationId="{14E99402-E05F-40B7-A4A7-8C58BC3B9FB6}"/>
          </ac:spMkLst>
        </pc:spChg>
        <pc:spChg chg="add del mod">
          <ac:chgData name="Harsh Chachara" userId="21db9a7808b0f0de" providerId="LiveId" clId="{87F0BA9E-6EE8-47B9-9B57-5226F477CD08}" dt="2020-07-13T00:45:30.438" v="390" actId="478"/>
          <ac:spMkLst>
            <pc:docMk/>
            <pc:sldMk cId="2561510604" sldId="302"/>
            <ac:spMk id="7" creationId="{1E13D3B4-97B6-429C-A7D8-19C710A7D649}"/>
          </ac:spMkLst>
        </pc:spChg>
        <pc:spChg chg="add del mod">
          <ac:chgData name="Harsh Chachara" userId="21db9a7808b0f0de" providerId="LiveId" clId="{87F0BA9E-6EE8-47B9-9B57-5226F477CD08}" dt="2020-07-13T00:45:37.240" v="392" actId="478"/>
          <ac:spMkLst>
            <pc:docMk/>
            <pc:sldMk cId="2561510604" sldId="302"/>
            <ac:spMk id="9" creationId="{68DC9EC5-32BF-4D38-977E-EC323185E732}"/>
          </ac:spMkLst>
        </pc:spChg>
        <pc:spChg chg="mod">
          <ac:chgData name="Harsh Chachara" userId="21db9a7808b0f0de" providerId="LiveId" clId="{87F0BA9E-6EE8-47B9-9B57-5226F477CD08}" dt="2020-07-16T01:22:52.246" v="755" actId="207"/>
          <ac:spMkLst>
            <pc:docMk/>
            <pc:sldMk cId="2561510604" sldId="302"/>
            <ac:spMk id="1735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2:49.516" v="754" actId="207"/>
          <ac:spMkLst>
            <pc:docMk/>
            <pc:sldMk cId="2561510604" sldId="302"/>
            <ac:spMk id="1736" creationId="{00000000-0000-0000-0000-000000000000}"/>
          </ac:spMkLst>
        </pc:spChg>
        <pc:spChg chg="add del mod">
          <ac:chgData name="Harsh Chachara" userId="21db9a7808b0f0de" providerId="LiveId" clId="{87F0BA9E-6EE8-47B9-9B57-5226F477CD08}" dt="2020-07-16T01:26:35.477" v="791" actId="207"/>
          <ac:spMkLst>
            <pc:docMk/>
            <pc:sldMk cId="2561510604" sldId="302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39.966" v="639" actId="20577"/>
          <ac:spMkLst>
            <pc:docMk/>
            <pc:sldMk cId="2561510604" sldId="302"/>
            <ac:spMk id="1738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5:34.668" v="391" actId="478"/>
          <ac:spMkLst>
            <pc:docMk/>
            <pc:sldMk cId="2561510604" sldId="302"/>
            <ac:spMk id="1739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5:27.172" v="389" actId="478"/>
          <ac:spMkLst>
            <pc:docMk/>
            <pc:sldMk cId="2561510604" sldId="302"/>
            <ac:spMk id="1740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5:21.804" v="387" actId="478"/>
          <ac:spMkLst>
            <pc:docMk/>
            <pc:sldMk cId="2561510604" sldId="302"/>
            <ac:spMk id="1741" creationId="{00000000-0000-0000-0000-000000000000}"/>
          </ac:spMkLst>
        </pc:spChg>
      </pc:sldChg>
      <pc:sldChg chg="addSp delSp modSp add mod modTransition">
        <pc:chgData name="Harsh Chachara" userId="21db9a7808b0f0de" providerId="LiveId" clId="{87F0BA9E-6EE8-47B9-9B57-5226F477CD08}" dt="2020-07-16T11:57:14.682" v="882"/>
        <pc:sldMkLst>
          <pc:docMk/>
          <pc:sldMk cId="1354793600" sldId="303"/>
        </pc:sldMkLst>
        <pc:spChg chg="add del mod">
          <ac:chgData name="Harsh Chachara" userId="21db9a7808b0f0de" providerId="LiveId" clId="{87F0BA9E-6EE8-47B9-9B57-5226F477CD08}" dt="2020-07-13T00:45:57.493" v="402" actId="478"/>
          <ac:spMkLst>
            <pc:docMk/>
            <pc:sldMk cId="1354793600" sldId="303"/>
            <ac:spMk id="3" creationId="{006B04A0-0346-4936-99BE-27424A347B35}"/>
          </ac:spMkLst>
        </pc:spChg>
        <pc:spChg chg="add del mod">
          <ac:chgData name="Harsh Chachara" userId="21db9a7808b0f0de" providerId="LiveId" clId="{87F0BA9E-6EE8-47B9-9B57-5226F477CD08}" dt="2020-07-13T00:46:01.171" v="404" actId="478"/>
          <ac:spMkLst>
            <pc:docMk/>
            <pc:sldMk cId="1354793600" sldId="303"/>
            <ac:spMk id="5" creationId="{CB72A743-2DE1-4340-B3C9-B24903EC45B4}"/>
          </ac:spMkLst>
        </pc:spChg>
        <pc:spChg chg="mod">
          <ac:chgData name="Harsh Chachara" userId="21db9a7808b0f0de" providerId="LiveId" clId="{87F0BA9E-6EE8-47B9-9B57-5226F477CD08}" dt="2020-07-16T01:23:05.343" v="760" actId="207"/>
          <ac:spMkLst>
            <pc:docMk/>
            <pc:sldMk cId="1354793600" sldId="303"/>
            <ac:spMk id="1735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02.305" v="759" actId="207"/>
          <ac:spMkLst>
            <pc:docMk/>
            <pc:sldMk cId="1354793600" sldId="303"/>
            <ac:spMk id="1736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2:59.527" v="758" actId="207"/>
          <ac:spMkLst>
            <pc:docMk/>
            <pc:sldMk cId="1354793600" sldId="303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45.492" v="641" actId="20577"/>
          <ac:spMkLst>
            <pc:docMk/>
            <pc:sldMk cId="1354793600" sldId="303"/>
            <ac:spMk id="1738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6:28.910" v="790" actId="207"/>
          <ac:spMkLst>
            <pc:docMk/>
            <pc:sldMk cId="1354793600" sldId="303"/>
            <ac:spMk id="1739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5:56.565" v="401" actId="478"/>
          <ac:spMkLst>
            <pc:docMk/>
            <pc:sldMk cId="1354793600" sldId="303"/>
            <ac:spMk id="1740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6:00.297" v="403" actId="478"/>
          <ac:spMkLst>
            <pc:docMk/>
            <pc:sldMk cId="1354793600" sldId="303"/>
            <ac:spMk id="1741" creationId="{00000000-0000-0000-0000-000000000000}"/>
          </ac:spMkLst>
        </pc:spChg>
        <pc:graphicFrameChg chg="add del modGraphic">
          <ac:chgData name="Harsh Chachara" userId="21db9a7808b0f0de" providerId="LiveId" clId="{87F0BA9E-6EE8-47B9-9B57-5226F477CD08}" dt="2020-07-16T01:22:56.117" v="757" actId="27309"/>
          <ac:graphicFrameMkLst>
            <pc:docMk/>
            <pc:sldMk cId="1354793600" sldId="303"/>
            <ac:graphicFrameMk id="7" creationId="{22FAF5C5-8704-481A-8D20-936711AC8E82}"/>
          </ac:graphicFrameMkLst>
        </pc:graphicFrameChg>
      </pc:sldChg>
      <pc:sldChg chg="addSp delSp modSp add mod modTransition">
        <pc:chgData name="Harsh Chachara" userId="21db9a7808b0f0de" providerId="LiveId" clId="{87F0BA9E-6EE8-47B9-9B57-5226F477CD08}" dt="2020-07-16T11:57:16.124" v="883"/>
        <pc:sldMkLst>
          <pc:docMk/>
          <pc:sldMk cId="2515808636" sldId="304"/>
        </pc:sldMkLst>
        <pc:spChg chg="add del mod">
          <ac:chgData name="Harsh Chachara" userId="21db9a7808b0f0de" providerId="LiveId" clId="{87F0BA9E-6EE8-47B9-9B57-5226F477CD08}" dt="2020-07-13T00:46:28.696" v="414" actId="478"/>
          <ac:spMkLst>
            <pc:docMk/>
            <pc:sldMk cId="2515808636" sldId="304"/>
            <ac:spMk id="3" creationId="{D3CEEEDA-0207-46CC-B07D-9CF8A012A27C}"/>
          </ac:spMkLst>
        </pc:spChg>
        <pc:spChg chg="mod">
          <ac:chgData name="Harsh Chachara" userId="21db9a7808b0f0de" providerId="LiveId" clId="{87F0BA9E-6EE8-47B9-9B57-5226F477CD08}" dt="2020-07-16T01:23:14.345" v="761" actId="207"/>
          <ac:spMkLst>
            <pc:docMk/>
            <pc:sldMk cId="2515808636" sldId="304"/>
            <ac:spMk id="1735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17.175" v="762" actId="207"/>
          <ac:spMkLst>
            <pc:docMk/>
            <pc:sldMk cId="2515808636" sldId="304"/>
            <ac:spMk id="1736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20.350" v="763" actId="207"/>
          <ac:spMkLst>
            <pc:docMk/>
            <pc:sldMk cId="2515808636" sldId="304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50.426" v="643" actId="20577"/>
          <ac:spMkLst>
            <pc:docMk/>
            <pc:sldMk cId="2515808636" sldId="304"/>
            <ac:spMk id="1738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23.576" v="764" actId="207"/>
          <ac:spMkLst>
            <pc:docMk/>
            <pc:sldMk cId="2515808636" sldId="304"/>
            <ac:spMk id="1739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6:11.913" v="788" actId="207"/>
          <ac:spMkLst>
            <pc:docMk/>
            <pc:sldMk cId="2515808636" sldId="304"/>
            <ac:spMk id="1740" creationId="{00000000-0000-0000-0000-000000000000}"/>
          </ac:spMkLst>
        </pc:spChg>
        <pc:spChg chg="del">
          <ac:chgData name="Harsh Chachara" userId="21db9a7808b0f0de" providerId="LiveId" clId="{87F0BA9E-6EE8-47B9-9B57-5226F477CD08}" dt="2020-07-13T00:46:25.160" v="413" actId="478"/>
          <ac:spMkLst>
            <pc:docMk/>
            <pc:sldMk cId="2515808636" sldId="304"/>
            <ac:spMk id="1741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7:17.582" v="884"/>
        <pc:sldMkLst>
          <pc:docMk/>
          <pc:sldMk cId="2303018460" sldId="305"/>
        </pc:sldMkLst>
        <pc:spChg chg="mod">
          <ac:chgData name="Harsh Chachara" userId="21db9a7808b0f0de" providerId="LiveId" clId="{87F0BA9E-6EE8-47B9-9B57-5226F477CD08}" dt="2020-07-16T01:23:34.194" v="767" actId="207"/>
          <ac:spMkLst>
            <pc:docMk/>
            <pc:sldMk cId="2303018460" sldId="305"/>
            <ac:spMk id="1735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36.886" v="768" actId="207"/>
          <ac:spMkLst>
            <pc:docMk/>
            <pc:sldMk cId="2303018460" sldId="305"/>
            <ac:spMk id="1736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39.654" v="769" actId="207"/>
          <ac:spMkLst>
            <pc:docMk/>
            <pc:sldMk cId="2303018460" sldId="305"/>
            <ac:spMk id="1737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54.448" v="645" actId="20577"/>
          <ac:spMkLst>
            <pc:docMk/>
            <pc:sldMk cId="2303018460" sldId="305"/>
            <ac:spMk id="1738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31.373" v="766" actId="207"/>
          <ac:spMkLst>
            <pc:docMk/>
            <pc:sldMk cId="2303018460" sldId="305"/>
            <ac:spMk id="1739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3:28.449" v="765" actId="207"/>
          <ac:spMkLst>
            <pc:docMk/>
            <pc:sldMk cId="2303018460" sldId="305"/>
            <ac:spMk id="1740" creationId="{00000000-0000-0000-0000-000000000000}"/>
          </ac:spMkLst>
        </pc:spChg>
        <pc:spChg chg="mod">
          <ac:chgData name="Harsh Chachara" userId="21db9a7808b0f0de" providerId="LiveId" clId="{87F0BA9E-6EE8-47B9-9B57-5226F477CD08}" dt="2020-07-16T01:26:22.484" v="789" actId="207"/>
          <ac:spMkLst>
            <pc:docMk/>
            <pc:sldMk cId="2303018460" sldId="305"/>
            <ac:spMk id="1741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7:02.874" v="875"/>
        <pc:sldMkLst>
          <pc:docMk/>
          <pc:sldMk cId="1309767040" sldId="306"/>
        </pc:sldMkLst>
        <pc:spChg chg="mod">
          <ac:chgData name="Harsh Chachara" userId="21db9a7808b0f0de" providerId="LiveId" clId="{87F0BA9E-6EE8-47B9-9B57-5226F477CD08}" dt="2020-07-16T01:27:30.630" v="799" actId="207"/>
          <ac:spMkLst>
            <pc:docMk/>
            <pc:sldMk cId="1309767040" sldId="306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04.859" v="621" actId="20577"/>
          <ac:spMkLst>
            <pc:docMk/>
            <pc:sldMk cId="1309767040" sldId="306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7:04.032" v="876"/>
        <pc:sldMkLst>
          <pc:docMk/>
          <pc:sldMk cId="3690963359" sldId="307"/>
        </pc:sldMkLst>
        <pc:spChg chg="mod">
          <ac:chgData name="Harsh Chachara" userId="21db9a7808b0f0de" providerId="LiveId" clId="{87F0BA9E-6EE8-47B9-9B57-5226F477CD08}" dt="2020-07-16T01:27:18.878" v="798" actId="207"/>
          <ac:spMkLst>
            <pc:docMk/>
            <pc:sldMk cId="3690963359" sldId="307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09.422" v="623" actId="20577"/>
          <ac:spMkLst>
            <pc:docMk/>
            <pc:sldMk cId="3690963359" sldId="307"/>
            <ac:spMk id="596" creationId="{00000000-0000-0000-0000-000000000000}"/>
          </ac:spMkLst>
        </pc:spChg>
      </pc:sldChg>
      <pc:sldChg chg="modSp add del mod modTransition">
        <pc:chgData name="Harsh Chachara" userId="21db9a7808b0f0de" providerId="LiveId" clId="{87F0BA9E-6EE8-47B9-9B57-5226F477CD08}" dt="2020-07-16T12:01:27.101" v="885" actId="47"/>
        <pc:sldMkLst>
          <pc:docMk/>
          <pc:sldMk cId="3329252179" sldId="308"/>
        </pc:sldMkLst>
        <pc:spChg chg="mod">
          <ac:chgData name="Harsh Chachara" userId="21db9a7808b0f0de" providerId="LiveId" clId="{87F0BA9E-6EE8-47B9-9B57-5226F477CD08}" dt="2020-07-16T01:27:06.765" v="796" actId="207"/>
          <ac:spMkLst>
            <pc:docMk/>
            <pc:sldMk cId="3329252179" sldId="308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15.679" v="629" actId="20577"/>
          <ac:spMkLst>
            <pc:docMk/>
            <pc:sldMk cId="3329252179" sldId="308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2:01:36.875" v="905" actId="20577"/>
        <pc:sldMkLst>
          <pc:docMk/>
          <pc:sldMk cId="2405861763" sldId="309"/>
        </pc:sldMkLst>
        <pc:spChg chg="mod">
          <ac:chgData name="Harsh Chachara" userId="21db9a7808b0f0de" providerId="LiveId" clId="{87F0BA9E-6EE8-47B9-9B57-5226F477CD08}" dt="2020-07-16T12:01:36.875" v="905" actId="20577"/>
          <ac:spMkLst>
            <pc:docMk/>
            <pc:sldMk cId="2405861763" sldId="309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20.383" v="631" actId="20577"/>
          <ac:spMkLst>
            <pc:docMk/>
            <pc:sldMk cId="2405861763" sldId="309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2:01:47.416" v="925" actId="20577"/>
        <pc:sldMkLst>
          <pc:docMk/>
          <pc:sldMk cId="4134216891" sldId="310"/>
        </pc:sldMkLst>
        <pc:spChg chg="mod">
          <ac:chgData name="Harsh Chachara" userId="21db9a7808b0f0de" providerId="LiveId" clId="{87F0BA9E-6EE8-47B9-9B57-5226F477CD08}" dt="2020-07-16T12:01:47.416" v="925" actId="20577"/>
          <ac:spMkLst>
            <pc:docMk/>
            <pc:sldMk cId="4134216891" sldId="310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6:24.438" v="633" actId="20577"/>
          <ac:spMkLst>
            <pc:docMk/>
            <pc:sldMk cId="4134216891" sldId="310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01:31:46.856" v="824"/>
        <pc:sldMkLst>
          <pc:docMk/>
          <pc:sldMk cId="3102705592" sldId="311"/>
        </pc:sldMkLst>
        <pc:spChg chg="mod">
          <ac:chgData name="Harsh Chachara" userId="21db9a7808b0f0de" providerId="LiveId" clId="{87F0BA9E-6EE8-47B9-9B57-5226F477CD08}" dt="2020-07-16T01:29:46.554" v="812" actId="207"/>
          <ac:spMkLst>
            <pc:docMk/>
            <pc:sldMk cId="3102705592" sldId="311"/>
            <ac:spMk id="998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42.405" v="589" actId="20577"/>
          <ac:spMkLst>
            <pc:docMk/>
            <pc:sldMk cId="3102705592" sldId="311"/>
            <ac:spMk id="1001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6:28.949" v="869"/>
        <pc:sldMkLst>
          <pc:docMk/>
          <pc:sldMk cId="2610916021" sldId="312"/>
        </pc:sldMkLst>
        <pc:spChg chg="mod">
          <ac:chgData name="Harsh Chachara" userId="21db9a7808b0f0de" providerId="LiveId" clId="{87F0BA9E-6EE8-47B9-9B57-5226F477CD08}" dt="2020-07-16T01:29:35.286" v="810" actId="207"/>
          <ac:spMkLst>
            <pc:docMk/>
            <pc:sldMk cId="2610916021" sldId="312"/>
            <ac:spMk id="998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46.903" v="591" actId="20577"/>
          <ac:spMkLst>
            <pc:docMk/>
            <pc:sldMk cId="2610916021" sldId="312"/>
            <ac:spMk id="1001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6:30.427" v="870"/>
        <pc:sldMkLst>
          <pc:docMk/>
          <pc:sldMk cId="62294692" sldId="313"/>
        </pc:sldMkLst>
        <pc:spChg chg="mod">
          <ac:chgData name="Harsh Chachara" userId="21db9a7808b0f0de" providerId="LiveId" clId="{87F0BA9E-6EE8-47B9-9B57-5226F477CD08}" dt="2020-07-16T01:29:21.823" v="808" actId="207"/>
          <ac:spMkLst>
            <pc:docMk/>
            <pc:sldMk cId="62294692" sldId="313"/>
            <ac:spMk id="998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51.937" v="593" actId="20577"/>
          <ac:spMkLst>
            <pc:docMk/>
            <pc:sldMk cId="62294692" sldId="313"/>
            <ac:spMk id="1001" creationId="{00000000-0000-0000-0000-000000000000}"/>
          </ac:spMkLst>
        </pc:spChg>
      </pc:sldChg>
      <pc:sldChg chg="add del">
        <pc:chgData name="Harsh Chachara" userId="21db9a7808b0f0de" providerId="LiveId" clId="{87F0BA9E-6EE8-47B9-9B57-5226F477CD08}" dt="2020-07-13T00:52:08.644" v="468"/>
        <pc:sldMkLst>
          <pc:docMk/>
          <pc:sldMk cId="234686845" sldId="314"/>
        </pc:sldMkLst>
      </pc:sldChg>
      <pc:sldChg chg="addSp delSp modSp add mod ord setBg delAnim modAnim">
        <pc:chgData name="Harsh Chachara" userId="21db9a7808b0f0de" providerId="LiveId" clId="{87F0BA9E-6EE8-47B9-9B57-5226F477CD08}" dt="2020-07-16T01:19:01.067" v="724"/>
        <pc:sldMkLst>
          <pc:docMk/>
          <pc:sldMk cId="4004190807" sldId="314"/>
        </pc:sldMkLst>
        <pc:spChg chg="mod">
          <ac:chgData name="Harsh Chachara" userId="21db9a7808b0f0de" providerId="LiveId" clId="{87F0BA9E-6EE8-47B9-9B57-5226F477CD08}" dt="2020-07-13T12:42:54.130" v="502" actId="20577"/>
          <ac:spMkLst>
            <pc:docMk/>
            <pc:sldMk cId="4004190807" sldId="314"/>
            <ac:spMk id="1006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57.968" v="595" actId="20577"/>
          <ac:spMkLst>
            <pc:docMk/>
            <pc:sldMk cId="4004190807" sldId="314"/>
            <ac:spMk id="1009" creationId="{00000000-0000-0000-0000-000000000000}"/>
          </ac:spMkLst>
        </pc:spChg>
        <pc:picChg chg="add del mod">
          <ac:chgData name="Harsh Chachara" userId="21db9a7808b0f0de" providerId="LiveId" clId="{87F0BA9E-6EE8-47B9-9B57-5226F477CD08}" dt="2020-07-13T14:07:37.846" v="567" actId="478"/>
          <ac:picMkLst>
            <pc:docMk/>
            <pc:sldMk cId="4004190807" sldId="314"/>
            <ac:picMk id="3" creationId="{51D58297-7755-4979-AA30-0C4673190152}"/>
          </ac:picMkLst>
        </pc:picChg>
        <pc:picChg chg="add mod">
          <ac:chgData name="Harsh Chachara" userId="21db9a7808b0f0de" providerId="LiveId" clId="{87F0BA9E-6EE8-47B9-9B57-5226F477CD08}" dt="2020-07-13T14:07:57.191" v="573" actId="1076"/>
          <ac:picMkLst>
            <pc:docMk/>
            <pc:sldMk cId="4004190807" sldId="314"/>
            <ac:picMk id="5" creationId="{57D216AE-8909-4DF4-B5D8-0F8458D9AFA3}"/>
          </ac:picMkLst>
        </pc:picChg>
        <pc:picChg chg="add del mod">
          <ac:chgData name="Harsh Chachara" userId="21db9a7808b0f0de" providerId="LiveId" clId="{87F0BA9E-6EE8-47B9-9B57-5226F477CD08}" dt="2020-07-16T01:16:24.329" v="713" actId="478"/>
          <ac:picMkLst>
            <pc:docMk/>
            <pc:sldMk cId="4004190807" sldId="314"/>
            <ac:picMk id="7" creationId="{BE1F04A5-6765-42D6-B3DF-E3D02D2C39C7}"/>
          </ac:picMkLst>
        </pc:picChg>
        <pc:picChg chg="add mod">
          <ac:chgData name="Harsh Chachara" userId="21db9a7808b0f0de" providerId="LiveId" clId="{87F0BA9E-6EE8-47B9-9B57-5226F477CD08}" dt="2020-07-16T01:16:40.166" v="717" actId="962"/>
          <ac:picMkLst>
            <pc:docMk/>
            <pc:sldMk cId="4004190807" sldId="314"/>
            <ac:picMk id="9" creationId="{3E5E1870-C5C2-4901-B2C3-0AFFBD892944}"/>
          </ac:picMkLst>
        </pc:picChg>
        <pc:picChg chg="del">
          <ac:chgData name="Harsh Chachara" userId="21db9a7808b0f0de" providerId="LiveId" clId="{87F0BA9E-6EE8-47B9-9B57-5226F477CD08}" dt="2020-07-13T12:42:58.486" v="503" actId="478"/>
          <ac:picMkLst>
            <pc:docMk/>
            <pc:sldMk cId="4004190807" sldId="314"/>
            <ac:picMk id="1026" creationId="{EC9B1BE7-C90A-4529-A79D-3AC0517C556F}"/>
          </ac:picMkLst>
        </pc:picChg>
      </pc:sldChg>
      <pc:sldChg chg="modSp add mod modTransition setBg">
        <pc:chgData name="Harsh Chachara" userId="21db9a7808b0f0de" providerId="LiveId" clId="{87F0BA9E-6EE8-47B9-9B57-5226F477CD08}" dt="2020-07-16T11:56:08.297" v="863"/>
        <pc:sldMkLst>
          <pc:docMk/>
          <pc:sldMk cId="336418153" sldId="315"/>
        </pc:sldMkLst>
        <pc:spChg chg="mod">
          <ac:chgData name="Harsh Chachara" userId="21db9a7808b0f0de" providerId="LiveId" clId="{87F0BA9E-6EE8-47B9-9B57-5226F477CD08}" dt="2020-07-16T01:30:31.743" v="818" actId="207"/>
          <ac:spMkLst>
            <pc:docMk/>
            <pc:sldMk cId="336418153" sldId="315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03.342" v="577" actId="20577"/>
          <ac:spMkLst>
            <pc:docMk/>
            <pc:sldMk cId="336418153" sldId="315"/>
            <ac:spMk id="596" creationId="{00000000-0000-0000-0000-000000000000}"/>
          </ac:spMkLst>
        </pc:spChg>
      </pc:sldChg>
      <pc:sldChg chg="modSp add mod ord modTransition">
        <pc:chgData name="Harsh Chachara" userId="21db9a7808b0f0de" providerId="LiveId" clId="{87F0BA9E-6EE8-47B9-9B57-5226F477CD08}" dt="2020-07-16T11:56:09.974" v="864"/>
        <pc:sldMkLst>
          <pc:docMk/>
          <pc:sldMk cId="2906875911" sldId="316"/>
        </pc:sldMkLst>
        <pc:spChg chg="mod">
          <ac:chgData name="Harsh Chachara" userId="21db9a7808b0f0de" providerId="LiveId" clId="{87F0BA9E-6EE8-47B9-9B57-5226F477CD08}" dt="2020-07-16T01:30:39.626" v="819" actId="207"/>
          <ac:spMkLst>
            <pc:docMk/>
            <pc:sldMk cId="2906875911" sldId="316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13.084" v="579" actId="20577"/>
          <ac:spMkLst>
            <pc:docMk/>
            <pc:sldMk cId="2906875911" sldId="316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6:11.252" v="865"/>
        <pc:sldMkLst>
          <pc:docMk/>
          <pc:sldMk cId="3255921949" sldId="317"/>
        </pc:sldMkLst>
        <pc:spChg chg="mod">
          <ac:chgData name="Harsh Chachara" userId="21db9a7808b0f0de" providerId="LiveId" clId="{87F0BA9E-6EE8-47B9-9B57-5226F477CD08}" dt="2020-07-16T01:30:12.192" v="815" actId="207"/>
          <ac:spMkLst>
            <pc:docMk/>
            <pc:sldMk cId="3255921949" sldId="317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19.416" v="581" actId="20577"/>
          <ac:spMkLst>
            <pc:docMk/>
            <pc:sldMk cId="3255921949" sldId="317"/>
            <ac:spMk id="596" creationId="{00000000-0000-0000-0000-000000000000}"/>
          </ac:spMkLst>
        </pc:spChg>
      </pc:sldChg>
      <pc:sldChg chg="modSp add mod modTransition">
        <pc:chgData name="Harsh Chachara" userId="21db9a7808b0f0de" providerId="LiveId" clId="{87F0BA9E-6EE8-47B9-9B57-5226F477CD08}" dt="2020-07-16T11:56:12.780" v="866"/>
        <pc:sldMkLst>
          <pc:docMk/>
          <pc:sldMk cId="1493231905" sldId="318"/>
        </pc:sldMkLst>
        <pc:spChg chg="mod">
          <ac:chgData name="Harsh Chachara" userId="21db9a7808b0f0de" providerId="LiveId" clId="{87F0BA9E-6EE8-47B9-9B57-5226F477CD08}" dt="2020-07-16T01:30:48.024" v="820" actId="207"/>
          <ac:spMkLst>
            <pc:docMk/>
            <pc:sldMk cId="1493231905" sldId="318"/>
            <ac:spMk id="595" creationId="{00000000-0000-0000-0000-000000000000}"/>
          </ac:spMkLst>
        </pc:spChg>
        <pc:spChg chg="mod">
          <ac:chgData name="Harsh Chachara" userId="21db9a7808b0f0de" providerId="LiveId" clId="{87F0BA9E-6EE8-47B9-9B57-5226F477CD08}" dt="2020-07-14T15:14:25.184" v="583" actId="20577"/>
          <ac:spMkLst>
            <pc:docMk/>
            <pc:sldMk cId="1493231905" sldId="318"/>
            <ac:spMk id="596" creationId="{00000000-0000-0000-0000-000000000000}"/>
          </ac:spMkLst>
        </pc:spChg>
      </pc:sldChg>
      <pc:sldChg chg="modSp add modTransition">
        <pc:chgData name="Harsh Chachara" userId="21db9a7808b0f0de" providerId="LiveId" clId="{87F0BA9E-6EE8-47B9-9B57-5226F477CD08}" dt="2020-07-16T11:56:19.807" v="868"/>
        <pc:sldMkLst>
          <pc:docMk/>
          <pc:sldMk cId="2383553590" sldId="319"/>
        </pc:sldMkLst>
        <pc:spChg chg="mod">
          <ac:chgData name="Harsh Chachara" userId="21db9a7808b0f0de" providerId="LiveId" clId="{87F0BA9E-6EE8-47B9-9B57-5226F477CD08}" dt="2020-07-16T01:29:56.429" v="813" actId="207"/>
          <ac:spMkLst>
            <pc:docMk/>
            <pc:sldMk cId="2383553590" sldId="319"/>
            <ac:spMk id="998" creationId="{00000000-0000-0000-0000-000000000000}"/>
          </ac:spMkLst>
        </pc:spChg>
      </pc:sldChg>
      <pc:sldChg chg="new del">
        <pc:chgData name="Harsh Chachara" userId="21db9a7808b0f0de" providerId="LiveId" clId="{87F0BA9E-6EE8-47B9-9B57-5226F477CD08}" dt="2020-07-15T14:22:56.676" v="674" actId="47"/>
        <pc:sldMkLst>
          <pc:docMk/>
          <pc:sldMk cId="71277529" sldId="320"/>
        </pc:sldMkLst>
      </pc:sldChg>
      <pc:sldChg chg="addSp delSp modSp new mod setBg modAnim">
        <pc:chgData name="Harsh Chachara" userId="21db9a7808b0f0de" providerId="LiveId" clId="{87F0BA9E-6EE8-47B9-9B57-5226F477CD08}" dt="2020-07-16T01:19:01.067" v="724"/>
        <pc:sldMkLst>
          <pc:docMk/>
          <pc:sldMk cId="2953352636" sldId="321"/>
        </pc:sldMkLst>
        <pc:spChg chg="del">
          <ac:chgData name="Harsh Chachara" userId="21db9a7808b0f0de" providerId="LiveId" clId="{87F0BA9E-6EE8-47B9-9B57-5226F477CD08}" dt="2020-07-15T14:23:03.017" v="675" actId="478"/>
          <ac:spMkLst>
            <pc:docMk/>
            <pc:sldMk cId="2953352636" sldId="321"/>
            <ac:spMk id="2" creationId="{B9BE7AE5-AFFE-4E9A-9ED9-73E3A8EB50BA}"/>
          </ac:spMkLst>
        </pc:spChg>
        <pc:spChg chg="del">
          <ac:chgData name="Harsh Chachara" userId="21db9a7808b0f0de" providerId="LiveId" clId="{87F0BA9E-6EE8-47B9-9B57-5226F477CD08}" dt="2020-07-15T14:23:06.580" v="676" actId="478"/>
          <ac:spMkLst>
            <pc:docMk/>
            <pc:sldMk cId="2953352636" sldId="321"/>
            <ac:spMk id="3" creationId="{032C179F-29DD-48F4-8213-7F4020B8E659}"/>
          </ac:spMkLst>
        </pc:spChg>
        <pc:spChg chg="del">
          <ac:chgData name="Harsh Chachara" userId="21db9a7808b0f0de" providerId="LiveId" clId="{87F0BA9E-6EE8-47B9-9B57-5226F477CD08}" dt="2020-07-15T14:23:08.755" v="677" actId="478"/>
          <ac:spMkLst>
            <pc:docMk/>
            <pc:sldMk cId="2953352636" sldId="321"/>
            <ac:spMk id="4" creationId="{D18071E5-BA77-48AB-AAE5-2D761B11D0FD}"/>
          </ac:spMkLst>
        </pc:spChg>
        <pc:spChg chg="del">
          <ac:chgData name="Harsh Chachara" userId="21db9a7808b0f0de" providerId="LiveId" clId="{87F0BA9E-6EE8-47B9-9B57-5226F477CD08}" dt="2020-07-15T14:23:11.811" v="678" actId="478"/>
          <ac:spMkLst>
            <pc:docMk/>
            <pc:sldMk cId="2953352636" sldId="321"/>
            <ac:spMk id="5" creationId="{ED4068DF-5FB8-4D2D-9ACE-D232C6BCD002}"/>
          </ac:spMkLst>
        </pc:spChg>
        <pc:spChg chg="mod">
          <ac:chgData name="Harsh Chachara" userId="21db9a7808b0f0de" providerId="LiveId" clId="{87F0BA9E-6EE8-47B9-9B57-5226F477CD08}" dt="2020-07-15T14:25:23.039" v="689" actId="20577"/>
          <ac:spMkLst>
            <pc:docMk/>
            <pc:sldMk cId="2953352636" sldId="321"/>
            <ac:spMk id="6" creationId="{296C25C6-66AE-4221-A396-2CDB5C710D36}"/>
          </ac:spMkLst>
        </pc:spChg>
        <pc:picChg chg="add mod">
          <ac:chgData name="Harsh Chachara" userId="21db9a7808b0f0de" providerId="LiveId" clId="{87F0BA9E-6EE8-47B9-9B57-5226F477CD08}" dt="2020-07-15T14:23:28.392" v="679"/>
          <ac:picMkLst>
            <pc:docMk/>
            <pc:sldMk cId="2953352636" sldId="321"/>
            <ac:picMk id="7" creationId="{07D8995C-1CC3-4D33-B213-27D1B68DE5FA}"/>
          </ac:picMkLst>
        </pc:picChg>
      </pc:sldChg>
      <pc:sldChg chg="addSp delSp modSp new mod ord">
        <pc:chgData name="Harsh Chachara" userId="21db9a7808b0f0de" providerId="LiveId" clId="{87F0BA9E-6EE8-47B9-9B57-5226F477CD08}" dt="2020-07-15T21:46:29.084" v="708" actId="207"/>
        <pc:sldMkLst>
          <pc:docMk/>
          <pc:sldMk cId="3559339766" sldId="322"/>
        </pc:sldMkLst>
        <pc:spChg chg="del">
          <ac:chgData name="Harsh Chachara" userId="21db9a7808b0f0de" providerId="LiveId" clId="{87F0BA9E-6EE8-47B9-9B57-5226F477CD08}" dt="2020-07-15T21:40:07.436" v="696" actId="478"/>
          <ac:spMkLst>
            <pc:docMk/>
            <pc:sldMk cId="3559339766" sldId="322"/>
            <ac:spMk id="2" creationId="{CC014366-D491-42FB-A514-3F08A663F607}"/>
          </ac:spMkLst>
        </pc:spChg>
        <pc:spChg chg="add mod">
          <ac:chgData name="Harsh Chachara" userId="21db9a7808b0f0de" providerId="LiveId" clId="{87F0BA9E-6EE8-47B9-9B57-5226F477CD08}" dt="2020-07-15T21:46:29.084" v="708" actId="207"/>
          <ac:spMkLst>
            <pc:docMk/>
            <pc:sldMk cId="3559339766" sldId="322"/>
            <ac:spMk id="5" creationId="{A673BBE3-5FA7-4D1A-9B27-37E5436F4246}"/>
          </ac:spMkLst>
        </pc:spChg>
        <pc:picChg chg="add mod modCrop">
          <ac:chgData name="Harsh Chachara" userId="21db9a7808b0f0de" providerId="LiveId" clId="{87F0BA9E-6EE8-47B9-9B57-5226F477CD08}" dt="2020-07-15T21:45:07.616" v="703" actId="1076"/>
          <ac:picMkLst>
            <pc:docMk/>
            <pc:sldMk cId="3559339766" sldId="322"/>
            <ac:picMk id="4" creationId="{CAFF03B9-3924-4EE6-BE87-1AF5CEB4D685}"/>
          </ac:picMkLst>
        </pc:picChg>
      </pc:sldChg>
      <pc:sldChg chg="addSp delSp modSp add mod delAnim modAnim">
        <pc:chgData name="Harsh Chachara" userId="21db9a7808b0f0de" providerId="LiveId" clId="{87F0BA9E-6EE8-47B9-9B57-5226F477CD08}" dt="2020-07-16T11:54:24.117" v="860" actId="478"/>
        <pc:sldMkLst>
          <pc:docMk/>
          <pc:sldMk cId="212634301" sldId="323"/>
        </pc:sldMkLst>
        <pc:spChg chg="mod">
          <ac:chgData name="Harsh Chachara" userId="21db9a7808b0f0de" providerId="LiveId" clId="{87F0BA9E-6EE8-47B9-9B57-5226F477CD08}" dt="2020-07-16T11:48:31.575" v="847" actId="20577"/>
          <ac:spMkLst>
            <pc:docMk/>
            <pc:sldMk cId="212634301" sldId="323"/>
            <ac:spMk id="1006" creationId="{00000000-0000-0000-0000-000000000000}"/>
          </ac:spMkLst>
        </pc:spChg>
        <pc:spChg chg="del mod">
          <ac:chgData name="Harsh Chachara" userId="21db9a7808b0f0de" providerId="LiveId" clId="{87F0BA9E-6EE8-47B9-9B57-5226F477CD08}" dt="2020-07-16T11:54:24.117" v="860" actId="478"/>
          <ac:spMkLst>
            <pc:docMk/>
            <pc:sldMk cId="212634301" sldId="323"/>
            <ac:spMk id="1009" creationId="{00000000-0000-0000-0000-000000000000}"/>
          </ac:spMkLst>
        </pc:spChg>
        <pc:picChg chg="add mod">
          <ac:chgData name="Harsh Chachara" userId="21db9a7808b0f0de" providerId="LiveId" clId="{87F0BA9E-6EE8-47B9-9B57-5226F477CD08}" dt="2020-07-16T11:53:49.177" v="854" actId="1076"/>
          <ac:picMkLst>
            <pc:docMk/>
            <pc:sldMk cId="212634301" sldId="323"/>
            <ac:picMk id="3" creationId="{0FA2F038-31BC-4877-A985-F2E24DC72174}"/>
          </ac:picMkLst>
        </pc:picChg>
        <pc:picChg chg="del">
          <ac:chgData name="Harsh Chachara" userId="21db9a7808b0f0de" providerId="LiveId" clId="{87F0BA9E-6EE8-47B9-9B57-5226F477CD08}" dt="2020-07-16T11:48:43.969" v="848" actId="478"/>
          <ac:picMkLst>
            <pc:docMk/>
            <pc:sldMk cId="212634301" sldId="323"/>
            <ac:picMk id="5" creationId="{57D216AE-8909-4DF4-B5D8-0F8458D9AFA3}"/>
          </ac:picMkLst>
        </pc:picChg>
        <pc:picChg chg="del">
          <ac:chgData name="Harsh Chachara" userId="21db9a7808b0f0de" providerId="LiveId" clId="{87F0BA9E-6EE8-47B9-9B57-5226F477CD08}" dt="2020-07-16T11:48:45.466" v="849" actId="478"/>
          <ac:picMkLst>
            <pc:docMk/>
            <pc:sldMk cId="212634301" sldId="323"/>
            <ac:picMk id="9" creationId="{3E5E1870-C5C2-4901-B2C3-0AFFBD892944}"/>
          </ac:picMkLst>
        </pc:picChg>
      </pc:sldChg>
      <pc:sldMasterChg chg="setBg delSldLayout modSldLayout">
        <pc:chgData name="Harsh Chachara" userId="21db9a7808b0f0de" providerId="LiveId" clId="{87F0BA9E-6EE8-47B9-9B57-5226F477CD08}" dt="2020-07-16T01:19:01.067" v="724"/>
        <pc:sldMasterMkLst>
          <pc:docMk/>
          <pc:sldMasterMk cId="0" sldId="2147483658"/>
        </pc:sldMasterMkLst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Harsh Chachara" userId="21db9a7808b0f0de" providerId="LiveId" clId="{87F0BA9E-6EE8-47B9-9B57-5226F477CD08}" dt="2020-07-13T00:27:20.328" v="0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Harsh Chachara" userId="21db9a7808b0f0de" providerId="LiveId" clId="{87F0BA9E-6EE8-47B9-9B57-5226F477CD08}" dt="2020-07-13T00:36:03.363" v="197" actId="47"/>
          <pc:sldLayoutMkLst>
            <pc:docMk/>
            <pc:sldMasterMk cId="0" sldId="2147483658"/>
            <pc:sldLayoutMk cId="0" sldId="2147483652"/>
          </pc:sldLayoutMkLst>
        </pc:sldLayoutChg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53"/>
          </pc:sldLayoutMkLst>
        </pc:sldLayoutChg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54"/>
          </pc:sldLayoutMkLst>
        </pc:sldLayoutChg>
        <pc:sldLayoutChg chg="setBg">
          <pc:chgData name="Harsh Chachara" userId="21db9a7808b0f0de" providerId="LiveId" clId="{87F0BA9E-6EE8-47B9-9B57-5226F477CD08}" dt="2020-07-16T01:19:01.067" v="724"/>
          <pc:sldLayoutMkLst>
            <pc:docMk/>
            <pc:sldMasterMk cId="0" sldId="214748365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48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240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89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75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09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664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113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43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09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629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12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7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20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29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76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32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97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2411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120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667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516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91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162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4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31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97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737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5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73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48146" y="1801076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ENGINEERING</a:t>
            </a:r>
            <a:endParaRPr dirty="0"/>
          </a:p>
        </p:txBody>
      </p:sp>
      <p:sp>
        <p:nvSpPr>
          <p:cNvPr id="339" name="Google Shape;407;p15">
            <a:extLst>
              <a:ext uri="{FF2B5EF4-FFF2-40B4-BE49-F238E27FC236}">
                <a16:creationId xmlns:a16="http://schemas.microsoft.com/office/drawing/2014/main" id="{87721799-4C1D-438B-AE20-038E8EC1896C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vectors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637032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Phishing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40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63313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2" name="Google Shape;3518;p38">
            <a:extLst>
              <a:ext uri="{FF2B5EF4-FFF2-40B4-BE49-F238E27FC236}">
                <a16:creationId xmlns:a16="http://schemas.microsoft.com/office/drawing/2014/main" id="{759C78C6-E544-429C-8805-6170B14D5912}"/>
              </a:ext>
            </a:extLst>
          </p:cNvPr>
          <p:cNvGrpSpPr/>
          <p:nvPr/>
        </p:nvGrpSpPr>
        <p:grpSpPr>
          <a:xfrm>
            <a:off x="5205985" y="776200"/>
            <a:ext cx="2620648" cy="3200306"/>
            <a:chOff x="2473900" y="225896"/>
            <a:chExt cx="3899746" cy="4762328"/>
          </a:xfrm>
        </p:grpSpPr>
        <p:sp>
          <p:nvSpPr>
            <p:cNvPr id="13" name="Google Shape;3519;p38">
              <a:extLst>
                <a:ext uri="{FF2B5EF4-FFF2-40B4-BE49-F238E27FC236}">
                  <a16:creationId xmlns:a16="http://schemas.microsoft.com/office/drawing/2014/main" id="{51E90721-C866-4873-9756-F13EAC41EF82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20;p38">
              <a:extLst>
                <a:ext uri="{FF2B5EF4-FFF2-40B4-BE49-F238E27FC236}">
                  <a16:creationId xmlns:a16="http://schemas.microsoft.com/office/drawing/2014/main" id="{2885EFEF-59AF-4557-9440-D28561C26A9A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21;p38">
              <a:extLst>
                <a:ext uri="{FF2B5EF4-FFF2-40B4-BE49-F238E27FC236}">
                  <a16:creationId xmlns:a16="http://schemas.microsoft.com/office/drawing/2014/main" id="{36863135-DBF5-4C85-A391-5810556631EF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22;p38">
              <a:extLst>
                <a:ext uri="{FF2B5EF4-FFF2-40B4-BE49-F238E27FC236}">
                  <a16:creationId xmlns:a16="http://schemas.microsoft.com/office/drawing/2014/main" id="{5308AC06-3540-4969-A71A-EEFA4022BD13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23;p38">
              <a:extLst>
                <a:ext uri="{FF2B5EF4-FFF2-40B4-BE49-F238E27FC236}">
                  <a16:creationId xmlns:a16="http://schemas.microsoft.com/office/drawing/2014/main" id="{386D44B7-4B2F-4F3F-A2AA-C2FE53A58F0E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24;p38">
              <a:extLst>
                <a:ext uri="{FF2B5EF4-FFF2-40B4-BE49-F238E27FC236}">
                  <a16:creationId xmlns:a16="http://schemas.microsoft.com/office/drawing/2014/main" id="{06500579-C238-461E-B115-4E48E3000681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525;p38">
              <a:extLst>
                <a:ext uri="{FF2B5EF4-FFF2-40B4-BE49-F238E27FC236}">
                  <a16:creationId xmlns:a16="http://schemas.microsoft.com/office/drawing/2014/main" id="{4FB0D417-0197-41F4-AD44-775A8C9A4EC9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526;p38">
              <a:extLst>
                <a:ext uri="{FF2B5EF4-FFF2-40B4-BE49-F238E27FC236}">
                  <a16:creationId xmlns:a16="http://schemas.microsoft.com/office/drawing/2014/main" id="{B5F62AE8-D1D6-4EAB-B2ED-DA5439CB983C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527;p38">
              <a:extLst>
                <a:ext uri="{FF2B5EF4-FFF2-40B4-BE49-F238E27FC236}">
                  <a16:creationId xmlns:a16="http://schemas.microsoft.com/office/drawing/2014/main" id="{42F69E35-3DB5-4B53-95E2-3845C7424BC0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528;p38">
              <a:extLst>
                <a:ext uri="{FF2B5EF4-FFF2-40B4-BE49-F238E27FC236}">
                  <a16:creationId xmlns:a16="http://schemas.microsoft.com/office/drawing/2014/main" id="{39C8107E-CC57-4CE9-9096-F84BAABA8AD0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529;p38">
              <a:extLst>
                <a:ext uri="{FF2B5EF4-FFF2-40B4-BE49-F238E27FC236}">
                  <a16:creationId xmlns:a16="http://schemas.microsoft.com/office/drawing/2014/main" id="{4A6DF0C8-1712-4C53-BB78-1A33A3D31A5F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30;p38">
              <a:extLst>
                <a:ext uri="{FF2B5EF4-FFF2-40B4-BE49-F238E27FC236}">
                  <a16:creationId xmlns:a16="http://schemas.microsoft.com/office/drawing/2014/main" id="{D48BC184-9A6D-4CC1-89C0-D0D529A9E2E9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31;p38">
              <a:extLst>
                <a:ext uri="{FF2B5EF4-FFF2-40B4-BE49-F238E27FC236}">
                  <a16:creationId xmlns:a16="http://schemas.microsoft.com/office/drawing/2014/main" id="{6257EF72-F5CB-4279-8E9F-3DD6C91A0BC5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532;p38">
              <a:extLst>
                <a:ext uri="{FF2B5EF4-FFF2-40B4-BE49-F238E27FC236}">
                  <a16:creationId xmlns:a16="http://schemas.microsoft.com/office/drawing/2014/main" id="{1A873429-BA59-4A94-BC56-B58E1885BF25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533;p38">
              <a:extLst>
                <a:ext uri="{FF2B5EF4-FFF2-40B4-BE49-F238E27FC236}">
                  <a16:creationId xmlns:a16="http://schemas.microsoft.com/office/drawing/2014/main" id="{2DA12584-EEF0-4780-8C9B-735EB29312FD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534;p38">
              <a:extLst>
                <a:ext uri="{FF2B5EF4-FFF2-40B4-BE49-F238E27FC236}">
                  <a16:creationId xmlns:a16="http://schemas.microsoft.com/office/drawing/2014/main" id="{44AB27EA-B0BC-4C7A-AE6E-C17064E2BFE7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535;p38">
              <a:extLst>
                <a:ext uri="{FF2B5EF4-FFF2-40B4-BE49-F238E27FC236}">
                  <a16:creationId xmlns:a16="http://schemas.microsoft.com/office/drawing/2014/main" id="{D3B99246-B270-4EDA-AD31-A52C3AC0E3DC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536;p38">
              <a:extLst>
                <a:ext uri="{FF2B5EF4-FFF2-40B4-BE49-F238E27FC236}">
                  <a16:creationId xmlns:a16="http://schemas.microsoft.com/office/drawing/2014/main" id="{4320D75B-02DE-4774-B6A5-C7E4D43F40DA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37;p38">
              <a:extLst>
                <a:ext uri="{FF2B5EF4-FFF2-40B4-BE49-F238E27FC236}">
                  <a16:creationId xmlns:a16="http://schemas.microsoft.com/office/drawing/2014/main" id="{8EF8E3A5-AC6D-4081-B34C-19DA5B1FBE4E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38;p38">
              <a:extLst>
                <a:ext uri="{FF2B5EF4-FFF2-40B4-BE49-F238E27FC236}">
                  <a16:creationId xmlns:a16="http://schemas.microsoft.com/office/drawing/2014/main" id="{3A46EEFB-9D64-44B9-8F66-85DC3E5DC25E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539;p38">
              <a:extLst>
                <a:ext uri="{FF2B5EF4-FFF2-40B4-BE49-F238E27FC236}">
                  <a16:creationId xmlns:a16="http://schemas.microsoft.com/office/drawing/2014/main" id="{EA4EBBB9-736F-4AB8-89A7-9A14D024759F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540;p38">
              <a:extLst>
                <a:ext uri="{FF2B5EF4-FFF2-40B4-BE49-F238E27FC236}">
                  <a16:creationId xmlns:a16="http://schemas.microsoft.com/office/drawing/2014/main" id="{C210EEC3-FB30-41D9-BEEA-6DE75EF43EDC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41;p38">
              <a:extLst>
                <a:ext uri="{FF2B5EF4-FFF2-40B4-BE49-F238E27FC236}">
                  <a16:creationId xmlns:a16="http://schemas.microsoft.com/office/drawing/2014/main" id="{3CC8FF84-E428-4320-97E9-9646AB560582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42;p38">
              <a:extLst>
                <a:ext uri="{FF2B5EF4-FFF2-40B4-BE49-F238E27FC236}">
                  <a16:creationId xmlns:a16="http://schemas.microsoft.com/office/drawing/2014/main" id="{B97F0A53-EA21-46D2-981B-A3C05FB27179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43;p38">
              <a:extLst>
                <a:ext uri="{FF2B5EF4-FFF2-40B4-BE49-F238E27FC236}">
                  <a16:creationId xmlns:a16="http://schemas.microsoft.com/office/drawing/2014/main" id="{C142B36F-996C-49F0-8680-BB48E5369DC8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44;p38">
              <a:extLst>
                <a:ext uri="{FF2B5EF4-FFF2-40B4-BE49-F238E27FC236}">
                  <a16:creationId xmlns:a16="http://schemas.microsoft.com/office/drawing/2014/main" id="{55083F0B-04E7-4879-8910-2D9AA42B169A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45;p38">
              <a:extLst>
                <a:ext uri="{FF2B5EF4-FFF2-40B4-BE49-F238E27FC236}">
                  <a16:creationId xmlns:a16="http://schemas.microsoft.com/office/drawing/2014/main" id="{3BD772C3-269A-4E64-9EFA-5CFD77039280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46;p38">
              <a:extLst>
                <a:ext uri="{FF2B5EF4-FFF2-40B4-BE49-F238E27FC236}">
                  <a16:creationId xmlns:a16="http://schemas.microsoft.com/office/drawing/2014/main" id="{B215E48A-1CCD-4AAC-8294-765D672B3CEA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47;p38">
              <a:extLst>
                <a:ext uri="{FF2B5EF4-FFF2-40B4-BE49-F238E27FC236}">
                  <a16:creationId xmlns:a16="http://schemas.microsoft.com/office/drawing/2014/main" id="{17C3B990-0158-495A-AE5E-3E61E7E58BA3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48;p38">
              <a:extLst>
                <a:ext uri="{FF2B5EF4-FFF2-40B4-BE49-F238E27FC236}">
                  <a16:creationId xmlns:a16="http://schemas.microsoft.com/office/drawing/2014/main" id="{8F9E71D2-F89B-4039-9B87-012A3BD7401D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49;p38">
              <a:extLst>
                <a:ext uri="{FF2B5EF4-FFF2-40B4-BE49-F238E27FC236}">
                  <a16:creationId xmlns:a16="http://schemas.microsoft.com/office/drawing/2014/main" id="{5313B822-FC9E-4B20-9C07-FCCFC13BA003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50;p38">
              <a:extLst>
                <a:ext uri="{FF2B5EF4-FFF2-40B4-BE49-F238E27FC236}">
                  <a16:creationId xmlns:a16="http://schemas.microsoft.com/office/drawing/2014/main" id="{A661D068-1275-42C8-AB76-918391393C7A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51;p38">
              <a:extLst>
                <a:ext uri="{FF2B5EF4-FFF2-40B4-BE49-F238E27FC236}">
                  <a16:creationId xmlns:a16="http://schemas.microsoft.com/office/drawing/2014/main" id="{BEED47DE-07A5-4734-9564-CAB07CDF346B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52;p38">
              <a:extLst>
                <a:ext uri="{FF2B5EF4-FFF2-40B4-BE49-F238E27FC236}">
                  <a16:creationId xmlns:a16="http://schemas.microsoft.com/office/drawing/2014/main" id="{89D9AED5-73DD-4049-BE8A-94EFBA5EBA13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53;p38">
              <a:extLst>
                <a:ext uri="{FF2B5EF4-FFF2-40B4-BE49-F238E27FC236}">
                  <a16:creationId xmlns:a16="http://schemas.microsoft.com/office/drawing/2014/main" id="{4CE838B6-BEB6-45A2-97F6-1A6EA4D4E897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54;p38">
              <a:extLst>
                <a:ext uri="{FF2B5EF4-FFF2-40B4-BE49-F238E27FC236}">
                  <a16:creationId xmlns:a16="http://schemas.microsoft.com/office/drawing/2014/main" id="{AF921B53-11CB-42DF-9558-0803DFFAC904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55;p38">
              <a:extLst>
                <a:ext uri="{FF2B5EF4-FFF2-40B4-BE49-F238E27FC236}">
                  <a16:creationId xmlns:a16="http://schemas.microsoft.com/office/drawing/2014/main" id="{C1C484DF-48DC-4DDA-8989-1B2B6B7958C6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56;p38">
              <a:extLst>
                <a:ext uri="{FF2B5EF4-FFF2-40B4-BE49-F238E27FC236}">
                  <a16:creationId xmlns:a16="http://schemas.microsoft.com/office/drawing/2014/main" id="{8FC8F242-62AB-4110-BAF3-C626FEF1ED9D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57;p38">
              <a:extLst>
                <a:ext uri="{FF2B5EF4-FFF2-40B4-BE49-F238E27FC236}">
                  <a16:creationId xmlns:a16="http://schemas.microsoft.com/office/drawing/2014/main" id="{3CC68AC5-0DE0-4943-A7D4-55627C05ED11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58;p38">
              <a:extLst>
                <a:ext uri="{FF2B5EF4-FFF2-40B4-BE49-F238E27FC236}">
                  <a16:creationId xmlns:a16="http://schemas.microsoft.com/office/drawing/2014/main" id="{09EB5F18-64FD-47EC-B646-8892FB43C070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559;p38">
              <a:extLst>
                <a:ext uri="{FF2B5EF4-FFF2-40B4-BE49-F238E27FC236}">
                  <a16:creationId xmlns:a16="http://schemas.microsoft.com/office/drawing/2014/main" id="{A6C34018-7264-40AD-9141-4C8F58EAD6C4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560;p38">
              <a:extLst>
                <a:ext uri="{FF2B5EF4-FFF2-40B4-BE49-F238E27FC236}">
                  <a16:creationId xmlns:a16="http://schemas.microsoft.com/office/drawing/2014/main" id="{735B24AA-DE80-4DEA-A78E-0A347CE6DD3D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561;p38">
              <a:extLst>
                <a:ext uri="{FF2B5EF4-FFF2-40B4-BE49-F238E27FC236}">
                  <a16:creationId xmlns:a16="http://schemas.microsoft.com/office/drawing/2014/main" id="{D5E1A176-929F-4D6D-896B-63E1349346DD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562;p38">
              <a:extLst>
                <a:ext uri="{FF2B5EF4-FFF2-40B4-BE49-F238E27FC236}">
                  <a16:creationId xmlns:a16="http://schemas.microsoft.com/office/drawing/2014/main" id="{E3BC36CC-DFA5-4AF2-B423-721E45B78C99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563;p38">
              <a:extLst>
                <a:ext uri="{FF2B5EF4-FFF2-40B4-BE49-F238E27FC236}">
                  <a16:creationId xmlns:a16="http://schemas.microsoft.com/office/drawing/2014/main" id="{0FDDFDA3-6342-4F97-81C7-90180CFC976E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564;p38">
              <a:extLst>
                <a:ext uri="{FF2B5EF4-FFF2-40B4-BE49-F238E27FC236}">
                  <a16:creationId xmlns:a16="http://schemas.microsoft.com/office/drawing/2014/main" id="{3FB3CB7F-0DF9-4351-9EB6-0D08D57D20CB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565;p38">
              <a:extLst>
                <a:ext uri="{FF2B5EF4-FFF2-40B4-BE49-F238E27FC236}">
                  <a16:creationId xmlns:a16="http://schemas.microsoft.com/office/drawing/2014/main" id="{24B036B6-EF81-40A1-99BB-6FC46ADF34AF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566;p38">
              <a:extLst>
                <a:ext uri="{FF2B5EF4-FFF2-40B4-BE49-F238E27FC236}">
                  <a16:creationId xmlns:a16="http://schemas.microsoft.com/office/drawing/2014/main" id="{08B02D40-76BE-49EA-880A-69F74630071B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567;p38">
              <a:extLst>
                <a:ext uri="{FF2B5EF4-FFF2-40B4-BE49-F238E27FC236}">
                  <a16:creationId xmlns:a16="http://schemas.microsoft.com/office/drawing/2014/main" id="{170DDC34-A4D4-49BC-B873-0827C48B5831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568;p38">
              <a:extLst>
                <a:ext uri="{FF2B5EF4-FFF2-40B4-BE49-F238E27FC236}">
                  <a16:creationId xmlns:a16="http://schemas.microsoft.com/office/drawing/2014/main" id="{0A540014-1D73-43C9-83B2-8391142EA5B1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569;p38">
              <a:extLst>
                <a:ext uri="{FF2B5EF4-FFF2-40B4-BE49-F238E27FC236}">
                  <a16:creationId xmlns:a16="http://schemas.microsoft.com/office/drawing/2014/main" id="{EB56C88F-5980-467C-AA6B-FDFBD5038656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570;p38">
              <a:extLst>
                <a:ext uri="{FF2B5EF4-FFF2-40B4-BE49-F238E27FC236}">
                  <a16:creationId xmlns:a16="http://schemas.microsoft.com/office/drawing/2014/main" id="{C9F717C1-CBE9-447A-ADB4-C022DA304875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571;p38">
              <a:extLst>
                <a:ext uri="{FF2B5EF4-FFF2-40B4-BE49-F238E27FC236}">
                  <a16:creationId xmlns:a16="http://schemas.microsoft.com/office/drawing/2014/main" id="{B110B102-D08B-42A5-92A5-DB13E6DB8558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572;p38">
              <a:extLst>
                <a:ext uri="{FF2B5EF4-FFF2-40B4-BE49-F238E27FC236}">
                  <a16:creationId xmlns:a16="http://schemas.microsoft.com/office/drawing/2014/main" id="{07916DDC-8DBC-4B52-812A-61C5833EBCF9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73;p38">
              <a:extLst>
                <a:ext uri="{FF2B5EF4-FFF2-40B4-BE49-F238E27FC236}">
                  <a16:creationId xmlns:a16="http://schemas.microsoft.com/office/drawing/2014/main" id="{C5D82C2E-E1C1-42FD-AE30-4FB9821CCB82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74;p38">
              <a:extLst>
                <a:ext uri="{FF2B5EF4-FFF2-40B4-BE49-F238E27FC236}">
                  <a16:creationId xmlns:a16="http://schemas.microsoft.com/office/drawing/2014/main" id="{90286ED0-90D3-44CB-8CBC-69EA5F7AEE2A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75;p38">
              <a:extLst>
                <a:ext uri="{FF2B5EF4-FFF2-40B4-BE49-F238E27FC236}">
                  <a16:creationId xmlns:a16="http://schemas.microsoft.com/office/drawing/2014/main" id="{75993965-8D92-4C3D-BBA5-3009431F4D76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76;p38">
              <a:extLst>
                <a:ext uri="{FF2B5EF4-FFF2-40B4-BE49-F238E27FC236}">
                  <a16:creationId xmlns:a16="http://schemas.microsoft.com/office/drawing/2014/main" id="{5F7372AF-B98F-4D33-A768-E7B9F0AB7096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3577;p38">
              <a:extLst>
                <a:ext uri="{FF2B5EF4-FFF2-40B4-BE49-F238E27FC236}">
                  <a16:creationId xmlns:a16="http://schemas.microsoft.com/office/drawing/2014/main" id="{A828FC69-1DBD-49AA-9537-22051DC8DF2E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90" name="Google Shape;3578;p38">
                <a:extLst>
                  <a:ext uri="{FF2B5EF4-FFF2-40B4-BE49-F238E27FC236}">
                    <a16:creationId xmlns:a16="http://schemas.microsoft.com/office/drawing/2014/main" id="{903D3ECE-F312-4CE6-AC64-FB41E7F15293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579;p38">
                <a:extLst>
                  <a:ext uri="{FF2B5EF4-FFF2-40B4-BE49-F238E27FC236}">
                    <a16:creationId xmlns:a16="http://schemas.microsoft.com/office/drawing/2014/main" id="{14D52EE0-959E-4CC6-ADEE-5008FEA6EB22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580;p38">
                <a:extLst>
                  <a:ext uri="{FF2B5EF4-FFF2-40B4-BE49-F238E27FC236}">
                    <a16:creationId xmlns:a16="http://schemas.microsoft.com/office/drawing/2014/main" id="{09463A2E-7B61-4BDC-A428-30307485DA4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581;p38">
                <a:extLst>
                  <a:ext uri="{FF2B5EF4-FFF2-40B4-BE49-F238E27FC236}">
                    <a16:creationId xmlns:a16="http://schemas.microsoft.com/office/drawing/2014/main" id="{8208F4FB-71D8-4722-AFDD-3072025AF511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582;p38">
                <a:extLst>
                  <a:ext uri="{FF2B5EF4-FFF2-40B4-BE49-F238E27FC236}">
                    <a16:creationId xmlns:a16="http://schemas.microsoft.com/office/drawing/2014/main" id="{DA2F86C3-B26F-41B5-8E1F-34015F425A14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583;p38">
                <a:extLst>
                  <a:ext uri="{FF2B5EF4-FFF2-40B4-BE49-F238E27FC236}">
                    <a16:creationId xmlns:a16="http://schemas.microsoft.com/office/drawing/2014/main" id="{E2239EF9-99A0-4ADD-B83E-011F09CFD3A7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584;p38">
                <a:extLst>
                  <a:ext uri="{FF2B5EF4-FFF2-40B4-BE49-F238E27FC236}">
                    <a16:creationId xmlns:a16="http://schemas.microsoft.com/office/drawing/2014/main" id="{600BA37A-64FB-475A-90D5-97ADB0C59044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585;p38">
                <a:extLst>
                  <a:ext uri="{FF2B5EF4-FFF2-40B4-BE49-F238E27FC236}">
                    <a16:creationId xmlns:a16="http://schemas.microsoft.com/office/drawing/2014/main" id="{16E2DBCA-476E-4C9C-B6C4-0CA573BB53B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586;p38">
                <a:extLst>
                  <a:ext uri="{FF2B5EF4-FFF2-40B4-BE49-F238E27FC236}">
                    <a16:creationId xmlns:a16="http://schemas.microsoft.com/office/drawing/2014/main" id="{5E96D0E0-0FA6-40D0-B7F6-C33E893C319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587;p38">
                <a:extLst>
                  <a:ext uri="{FF2B5EF4-FFF2-40B4-BE49-F238E27FC236}">
                    <a16:creationId xmlns:a16="http://schemas.microsoft.com/office/drawing/2014/main" id="{CA46FE59-B418-4F91-9A14-60BE1AB02FB7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588;p38">
                <a:extLst>
                  <a:ext uri="{FF2B5EF4-FFF2-40B4-BE49-F238E27FC236}">
                    <a16:creationId xmlns:a16="http://schemas.microsoft.com/office/drawing/2014/main" id="{86E9159F-EF35-4719-B2A7-6899356E6D8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589;p38">
                <a:extLst>
                  <a:ext uri="{FF2B5EF4-FFF2-40B4-BE49-F238E27FC236}">
                    <a16:creationId xmlns:a16="http://schemas.microsoft.com/office/drawing/2014/main" id="{DE35FDEB-E12A-49B8-A3B4-6D5CEB99F24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590;p38">
                <a:extLst>
                  <a:ext uri="{FF2B5EF4-FFF2-40B4-BE49-F238E27FC236}">
                    <a16:creationId xmlns:a16="http://schemas.microsoft.com/office/drawing/2014/main" id="{6DEE2FAE-F7C8-4EF4-8A0A-345557A0215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591;p38">
                <a:extLst>
                  <a:ext uri="{FF2B5EF4-FFF2-40B4-BE49-F238E27FC236}">
                    <a16:creationId xmlns:a16="http://schemas.microsoft.com/office/drawing/2014/main" id="{616ADC78-1032-4131-97BF-9F46BA5CB57A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592;p38">
                <a:extLst>
                  <a:ext uri="{FF2B5EF4-FFF2-40B4-BE49-F238E27FC236}">
                    <a16:creationId xmlns:a16="http://schemas.microsoft.com/office/drawing/2014/main" id="{ABCAD39B-21F5-4456-AF37-12AA5948F87B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593;p38">
                <a:extLst>
                  <a:ext uri="{FF2B5EF4-FFF2-40B4-BE49-F238E27FC236}">
                    <a16:creationId xmlns:a16="http://schemas.microsoft.com/office/drawing/2014/main" id="{23B5D3A8-0AE2-484A-8AA9-FCE171D8DC53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594;p38">
                <a:extLst>
                  <a:ext uri="{FF2B5EF4-FFF2-40B4-BE49-F238E27FC236}">
                    <a16:creationId xmlns:a16="http://schemas.microsoft.com/office/drawing/2014/main" id="{4EFE71F8-8FCF-46C5-A9B8-3C3C33672BD8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595;p38">
                <a:extLst>
                  <a:ext uri="{FF2B5EF4-FFF2-40B4-BE49-F238E27FC236}">
                    <a16:creationId xmlns:a16="http://schemas.microsoft.com/office/drawing/2014/main" id="{BCB78D4E-EEC0-4824-9D0D-7B5B8EA0A5F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596;p38">
                <a:extLst>
                  <a:ext uri="{FF2B5EF4-FFF2-40B4-BE49-F238E27FC236}">
                    <a16:creationId xmlns:a16="http://schemas.microsoft.com/office/drawing/2014/main" id="{9D12F35A-BE33-4B09-ABFC-3AC37AC164F7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597;p38">
                <a:extLst>
                  <a:ext uri="{FF2B5EF4-FFF2-40B4-BE49-F238E27FC236}">
                    <a16:creationId xmlns:a16="http://schemas.microsoft.com/office/drawing/2014/main" id="{50A7AD3D-FFAF-43B8-8F49-8F745650E6BE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3598;p38">
              <a:extLst>
                <a:ext uri="{FF2B5EF4-FFF2-40B4-BE49-F238E27FC236}">
                  <a16:creationId xmlns:a16="http://schemas.microsoft.com/office/drawing/2014/main" id="{169E8979-BBD8-44D6-9D60-0D4D53B2CB76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99;p38">
              <a:extLst>
                <a:ext uri="{FF2B5EF4-FFF2-40B4-BE49-F238E27FC236}">
                  <a16:creationId xmlns:a16="http://schemas.microsoft.com/office/drawing/2014/main" id="{DE707629-DBF4-49B3-9E8F-DA2F2E1C71E0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00;p38">
              <a:extLst>
                <a:ext uri="{FF2B5EF4-FFF2-40B4-BE49-F238E27FC236}">
                  <a16:creationId xmlns:a16="http://schemas.microsoft.com/office/drawing/2014/main" id="{A367C735-3854-449B-B14D-6140029A5F7C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01;p38">
              <a:extLst>
                <a:ext uri="{FF2B5EF4-FFF2-40B4-BE49-F238E27FC236}">
                  <a16:creationId xmlns:a16="http://schemas.microsoft.com/office/drawing/2014/main" id="{A72010DC-9314-4A67-AFCA-943F527C9733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02;p38">
              <a:extLst>
                <a:ext uri="{FF2B5EF4-FFF2-40B4-BE49-F238E27FC236}">
                  <a16:creationId xmlns:a16="http://schemas.microsoft.com/office/drawing/2014/main" id="{91642A71-6AE7-4C95-BFCA-378EECCACE84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03;p38">
              <a:extLst>
                <a:ext uri="{FF2B5EF4-FFF2-40B4-BE49-F238E27FC236}">
                  <a16:creationId xmlns:a16="http://schemas.microsoft.com/office/drawing/2014/main" id="{1B1EC7A5-6C2F-4321-B512-A12D59AE835A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04;p38">
              <a:extLst>
                <a:ext uri="{FF2B5EF4-FFF2-40B4-BE49-F238E27FC236}">
                  <a16:creationId xmlns:a16="http://schemas.microsoft.com/office/drawing/2014/main" id="{209ADCF0-80C6-4823-BF8E-718EAA29903E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05;p38">
              <a:extLst>
                <a:ext uri="{FF2B5EF4-FFF2-40B4-BE49-F238E27FC236}">
                  <a16:creationId xmlns:a16="http://schemas.microsoft.com/office/drawing/2014/main" id="{5EE77C32-F33C-430A-9902-FECD3467667E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06;p38">
              <a:extLst>
                <a:ext uri="{FF2B5EF4-FFF2-40B4-BE49-F238E27FC236}">
                  <a16:creationId xmlns:a16="http://schemas.microsoft.com/office/drawing/2014/main" id="{8379B471-69FD-4E8D-A4AC-C75AD8378E3B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07;p38">
              <a:extLst>
                <a:ext uri="{FF2B5EF4-FFF2-40B4-BE49-F238E27FC236}">
                  <a16:creationId xmlns:a16="http://schemas.microsoft.com/office/drawing/2014/main" id="{8A9E3F22-FF3E-4DB8-B1DC-BB723CFB53EE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08;p38">
              <a:extLst>
                <a:ext uri="{FF2B5EF4-FFF2-40B4-BE49-F238E27FC236}">
                  <a16:creationId xmlns:a16="http://schemas.microsoft.com/office/drawing/2014/main" id="{B127CCAB-0102-432C-95D3-192DA8E68E25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09;p38">
              <a:extLst>
                <a:ext uri="{FF2B5EF4-FFF2-40B4-BE49-F238E27FC236}">
                  <a16:creationId xmlns:a16="http://schemas.microsoft.com/office/drawing/2014/main" id="{D24641C1-B850-4E10-9842-62850B749103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10;p38">
              <a:extLst>
                <a:ext uri="{FF2B5EF4-FFF2-40B4-BE49-F238E27FC236}">
                  <a16:creationId xmlns:a16="http://schemas.microsoft.com/office/drawing/2014/main" id="{78825265-42BF-4E65-9E46-7F9FFC8D646A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11;p38">
              <a:extLst>
                <a:ext uri="{FF2B5EF4-FFF2-40B4-BE49-F238E27FC236}">
                  <a16:creationId xmlns:a16="http://schemas.microsoft.com/office/drawing/2014/main" id="{67A151D1-F8D7-44FC-9FF4-0C1C31875C37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12;p38">
              <a:extLst>
                <a:ext uri="{FF2B5EF4-FFF2-40B4-BE49-F238E27FC236}">
                  <a16:creationId xmlns:a16="http://schemas.microsoft.com/office/drawing/2014/main" id="{0F00BFD9-45E9-4939-965F-8F60156D3C96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13;p38">
              <a:extLst>
                <a:ext uri="{FF2B5EF4-FFF2-40B4-BE49-F238E27FC236}">
                  <a16:creationId xmlns:a16="http://schemas.microsoft.com/office/drawing/2014/main" id="{C55224A0-CC08-4D4C-A146-C7EEF813B330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14;p38">
              <a:extLst>
                <a:ext uri="{FF2B5EF4-FFF2-40B4-BE49-F238E27FC236}">
                  <a16:creationId xmlns:a16="http://schemas.microsoft.com/office/drawing/2014/main" id="{81488BB9-68FC-45E2-A4CB-D157F906C485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15;p38">
              <a:extLst>
                <a:ext uri="{FF2B5EF4-FFF2-40B4-BE49-F238E27FC236}">
                  <a16:creationId xmlns:a16="http://schemas.microsoft.com/office/drawing/2014/main" id="{A5E0DB38-606C-4DB2-A346-B73F47AEA3DF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55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25C6-66AE-4221-A396-2CDB5C710D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pic>
        <p:nvPicPr>
          <p:cNvPr id="7" name="cc">
            <a:hlinkClick r:id="" action="ppaction://media"/>
            <a:extLst>
              <a:ext uri="{FF2B5EF4-FFF2-40B4-BE49-F238E27FC236}">
                <a16:creationId xmlns:a16="http://schemas.microsoft.com/office/drawing/2014/main" id="{07D8995C-1CC3-4D33-B213-27D1B68DE5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60638" y="658813"/>
            <a:ext cx="4022725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vectors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637032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Phishing</a:t>
            </a:r>
          </a:p>
          <a:p>
            <a:pPr indent="-342900">
              <a:spcBef>
                <a:spcPts val="0"/>
              </a:spcBef>
              <a:buSzPts val="1800"/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Vishing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40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63313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2" name="Google Shape;3518;p38">
            <a:extLst>
              <a:ext uri="{FF2B5EF4-FFF2-40B4-BE49-F238E27FC236}">
                <a16:creationId xmlns:a16="http://schemas.microsoft.com/office/drawing/2014/main" id="{759C78C6-E544-429C-8805-6170B14D5912}"/>
              </a:ext>
            </a:extLst>
          </p:cNvPr>
          <p:cNvGrpSpPr/>
          <p:nvPr/>
        </p:nvGrpSpPr>
        <p:grpSpPr>
          <a:xfrm>
            <a:off x="5205985" y="776200"/>
            <a:ext cx="2620648" cy="3200306"/>
            <a:chOff x="2473900" y="225896"/>
            <a:chExt cx="3899746" cy="4762328"/>
          </a:xfrm>
        </p:grpSpPr>
        <p:sp>
          <p:nvSpPr>
            <p:cNvPr id="13" name="Google Shape;3519;p38">
              <a:extLst>
                <a:ext uri="{FF2B5EF4-FFF2-40B4-BE49-F238E27FC236}">
                  <a16:creationId xmlns:a16="http://schemas.microsoft.com/office/drawing/2014/main" id="{51E90721-C866-4873-9756-F13EAC41EF82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20;p38">
              <a:extLst>
                <a:ext uri="{FF2B5EF4-FFF2-40B4-BE49-F238E27FC236}">
                  <a16:creationId xmlns:a16="http://schemas.microsoft.com/office/drawing/2014/main" id="{2885EFEF-59AF-4557-9440-D28561C26A9A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21;p38">
              <a:extLst>
                <a:ext uri="{FF2B5EF4-FFF2-40B4-BE49-F238E27FC236}">
                  <a16:creationId xmlns:a16="http://schemas.microsoft.com/office/drawing/2014/main" id="{36863135-DBF5-4C85-A391-5810556631EF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22;p38">
              <a:extLst>
                <a:ext uri="{FF2B5EF4-FFF2-40B4-BE49-F238E27FC236}">
                  <a16:creationId xmlns:a16="http://schemas.microsoft.com/office/drawing/2014/main" id="{5308AC06-3540-4969-A71A-EEFA4022BD13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23;p38">
              <a:extLst>
                <a:ext uri="{FF2B5EF4-FFF2-40B4-BE49-F238E27FC236}">
                  <a16:creationId xmlns:a16="http://schemas.microsoft.com/office/drawing/2014/main" id="{386D44B7-4B2F-4F3F-A2AA-C2FE53A58F0E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24;p38">
              <a:extLst>
                <a:ext uri="{FF2B5EF4-FFF2-40B4-BE49-F238E27FC236}">
                  <a16:creationId xmlns:a16="http://schemas.microsoft.com/office/drawing/2014/main" id="{06500579-C238-461E-B115-4E48E3000681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525;p38">
              <a:extLst>
                <a:ext uri="{FF2B5EF4-FFF2-40B4-BE49-F238E27FC236}">
                  <a16:creationId xmlns:a16="http://schemas.microsoft.com/office/drawing/2014/main" id="{4FB0D417-0197-41F4-AD44-775A8C9A4EC9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526;p38">
              <a:extLst>
                <a:ext uri="{FF2B5EF4-FFF2-40B4-BE49-F238E27FC236}">
                  <a16:creationId xmlns:a16="http://schemas.microsoft.com/office/drawing/2014/main" id="{B5F62AE8-D1D6-4EAB-B2ED-DA5439CB983C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527;p38">
              <a:extLst>
                <a:ext uri="{FF2B5EF4-FFF2-40B4-BE49-F238E27FC236}">
                  <a16:creationId xmlns:a16="http://schemas.microsoft.com/office/drawing/2014/main" id="{42F69E35-3DB5-4B53-95E2-3845C7424BC0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528;p38">
              <a:extLst>
                <a:ext uri="{FF2B5EF4-FFF2-40B4-BE49-F238E27FC236}">
                  <a16:creationId xmlns:a16="http://schemas.microsoft.com/office/drawing/2014/main" id="{39C8107E-CC57-4CE9-9096-F84BAABA8AD0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529;p38">
              <a:extLst>
                <a:ext uri="{FF2B5EF4-FFF2-40B4-BE49-F238E27FC236}">
                  <a16:creationId xmlns:a16="http://schemas.microsoft.com/office/drawing/2014/main" id="{4A6DF0C8-1712-4C53-BB78-1A33A3D31A5F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30;p38">
              <a:extLst>
                <a:ext uri="{FF2B5EF4-FFF2-40B4-BE49-F238E27FC236}">
                  <a16:creationId xmlns:a16="http://schemas.microsoft.com/office/drawing/2014/main" id="{D48BC184-9A6D-4CC1-89C0-D0D529A9E2E9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31;p38">
              <a:extLst>
                <a:ext uri="{FF2B5EF4-FFF2-40B4-BE49-F238E27FC236}">
                  <a16:creationId xmlns:a16="http://schemas.microsoft.com/office/drawing/2014/main" id="{6257EF72-F5CB-4279-8E9F-3DD6C91A0BC5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532;p38">
              <a:extLst>
                <a:ext uri="{FF2B5EF4-FFF2-40B4-BE49-F238E27FC236}">
                  <a16:creationId xmlns:a16="http://schemas.microsoft.com/office/drawing/2014/main" id="{1A873429-BA59-4A94-BC56-B58E1885BF25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533;p38">
              <a:extLst>
                <a:ext uri="{FF2B5EF4-FFF2-40B4-BE49-F238E27FC236}">
                  <a16:creationId xmlns:a16="http://schemas.microsoft.com/office/drawing/2014/main" id="{2DA12584-EEF0-4780-8C9B-735EB29312FD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534;p38">
              <a:extLst>
                <a:ext uri="{FF2B5EF4-FFF2-40B4-BE49-F238E27FC236}">
                  <a16:creationId xmlns:a16="http://schemas.microsoft.com/office/drawing/2014/main" id="{44AB27EA-B0BC-4C7A-AE6E-C17064E2BFE7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535;p38">
              <a:extLst>
                <a:ext uri="{FF2B5EF4-FFF2-40B4-BE49-F238E27FC236}">
                  <a16:creationId xmlns:a16="http://schemas.microsoft.com/office/drawing/2014/main" id="{D3B99246-B270-4EDA-AD31-A52C3AC0E3DC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536;p38">
              <a:extLst>
                <a:ext uri="{FF2B5EF4-FFF2-40B4-BE49-F238E27FC236}">
                  <a16:creationId xmlns:a16="http://schemas.microsoft.com/office/drawing/2014/main" id="{4320D75B-02DE-4774-B6A5-C7E4D43F40DA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37;p38">
              <a:extLst>
                <a:ext uri="{FF2B5EF4-FFF2-40B4-BE49-F238E27FC236}">
                  <a16:creationId xmlns:a16="http://schemas.microsoft.com/office/drawing/2014/main" id="{8EF8E3A5-AC6D-4081-B34C-19DA5B1FBE4E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38;p38">
              <a:extLst>
                <a:ext uri="{FF2B5EF4-FFF2-40B4-BE49-F238E27FC236}">
                  <a16:creationId xmlns:a16="http://schemas.microsoft.com/office/drawing/2014/main" id="{3A46EEFB-9D64-44B9-8F66-85DC3E5DC25E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539;p38">
              <a:extLst>
                <a:ext uri="{FF2B5EF4-FFF2-40B4-BE49-F238E27FC236}">
                  <a16:creationId xmlns:a16="http://schemas.microsoft.com/office/drawing/2014/main" id="{EA4EBBB9-736F-4AB8-89A7-9A14D024759F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540;p38">
              <a:extLst>
                <a:ext uri="{FF2B5EF4-FFF2-40B4-BE49-F238E27FC236}">
                  <a16:creationId xmlns:a16="http://schemas.microsoft.com/office/drawing/2014/main" id="{C210EEC3-FB30-41D9-BEEA-6DE75EF43EDC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41;p38">
              <a:extLst>
                <a:ext uri="{FF2B5EF4-FFF2-40B4-BE49-F238E27FC236}">
                  <a16:creationId xmlns:a16="http://schemas.microsoft.com/office/drawing/2014/main" id="{3CC8FF84-E428-4320-97E9-9646AB560582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42;p38">
              <a:extLst>
                <a:ext uri="{FF2B5EF4-FFF2-40B4-BE49-F238E27FC236}">
                  <a16:creationId xmlns:a16="http://schemas.microsoft.com/office/drawing/2014/main" id="{B97F0A53-EA21-46D2-981B-A3C05FB27179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43;p38">
              <a:extLst>
                <a:ext uri="{FF2B5EF4-FFF2-40B4-BE49-F238E27FC236}">
                  <a16:creationId xmlns:a16="http://schemas.microsoft.com/office/drawing/2014/main" id="{C142B36F-996C-49F0-8680-BB48E5369DC8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44;p38">
              <a:extLst>
                <a:ext uri="{FF2B5EF4-FFF2-40B4-BE49-F238E27FC236}">
                  <a16:creationId xmlns:a16="http://schemas.microsoft.com/office/drawing/2014/main" id="{55083F0B-04E7-4879-8910-2D9AA42B169A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45;p38">
              <a:extLst>
                <a:ext uri="{FF2B5EF4-FFF2-40B4-BE49-F238E27FC236}">
                  <a16:creationId xmlns:a16="http://schemas.microsoft.com/office/drawing/2014/main" id="{3BD772C3-269A-4E64-9EFA-5CFD77039280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46;p38">
              <a:extLst>
                <a:ext uri="{FF2B5EF4-FFF2-40B4-BE49-F238E27FC236}">
                  <a16:creationId xmlns:a16="http://schemas.microsoft.com/office/drawing/2014/main" id="{B215E48A-1CCD-4AAC-8294-765D672B3CEA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47;p38">
              <a:extLst>
                <a:ext uri="{FF2B5EF4-FFF2-40B4-BE49-F238E27FC236}">
                  <a16:creationId xmlns:a16="http://schemas.microsoft.com/office/drawing/2014/main" id="{17C3B990-0158-495A-AE5E-3E61E7E58BA3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48;p38">
              <a:extLst>
                <a:ext uri="{FF2B5EF4-FFF2-40B4-BE49-F238E27FC236}">
                  <a16:creationId xmlns:a16="http://schemas.microsoft.com/office/drawing/2014/main" id="{8F9E71D2-F89B-4039-9B87-012A3BD7401D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49;p38">
              <a:extLst>
                <a:ext uri="{FF2B5EF4-FFF2-40B4-BE49-F238E27FC236}">
                  <a16:creationId xmlns:a16="http://schemas.microsoft.com/office/drawing/2014/main" id="{5313B822-FC9E-4B20-9C07-FCCFC13BA003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50;p38">
              <a:extLst>
                <a:ext uri="{FF2B5EF4-FFF2-40B4-BE49-F238E27FC236}">
                  <a16:creationId xmlns:a16="http://schemas.microsoft.com/office/drawing/2014/main" id="{A661D068-1275-42C8-AB76-918391393C7A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51;p38">
              <a:extLst>
                <a:ext uri="{FF2B5EF4-FFF2-40B4-BE49-F238E27FC236}">
                  <a16:creationId xmlns:a16="http://schemas.microsoft.com/office/drawing/2014/main" id="{BEED47DE-07A5-4734-9564-CAB07CDF346B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52;p38">
              <a:extLst>
                <a:ext uri="{FF2B5EF4-FFF2-40B4-BE49-F238E27FC236}">
                  <a16:creationId xmlns:a16="http://schemas.microsoft.com/office/drawing/2014/main" id="{89D9AED5-73DD-4049-BE8A-94EFBA5EBA13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53;p38">
              <a:extLst>
                <a:ext uri="{FF2B5EF4-FFF2-40B4-BE49-F238E27FC236}">
                  <a16:creationId xmlns:a16="http://schemas.microsoft.com/office/drawing/2014/main" id="{4CE838B6-BEB6-45A2-97F6-1A6EA4D4E897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54;p38">
              <a:extLst>
                <a:ext uri="{FF2B5EF4-FFF2-40B4-BE49-F238E27FC236}">
                  <a16:creationId xmlns:a16="http://schemas.microsoft.com/office/drawing/2014/main" id="{AF921B53-11CB-42DF-9558-0803DFFAC904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55;p38">
              <a:extLst>
                <a:ext uri="{FF2B5EF4-FFF2-40B4-BE49-F238E27FC236}">
                  <a16:creationId xmlns:a16="http://schemas.microsoft.com/office/drawing/2014/main" id="{C1C484DF-48DC-4DDA-8989-1B2B6B7958C6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56;p38">
              <a:extLst>
                <a:ext uri="{FF2B5EF4-FFF2-40B4-BE49-F238E27FC236}">
                  <a16:creationId xmlns:a16="http://schemas.microsoft.com/office/drawing/2014/main" id="{8FC8F242-62AB-4110-BAF3-C626FEF1ED9D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57;p38">
              <a:extLst>
                <a:ext uri="{FF2B5EF4-FFF2-40B4-BE49-F238E27FC236}">
                  <a16:creationId xmlns:a16="http://schemas.microsoft.com/office/drawing/2014/main" id="{3CC68AC5-0DE0-4943-A7D4-55627C05ED11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58;p38">
              <a:extLst>
                <a:ext uri="{FF2B5EF4-FFF2-40B4-BE49-F238E27FC236}">
                  <a16:creationId xmlns:a16="http://schemas.microsoft.com/office/drawing/2014/main" id="{09EB5F18-64FD-47EC-B646-8892FB43C070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559;p38">
              <a:extLst>
                <a:ext uri="{FF2B5EF4-FFF2-40B4-BE49-F238E27FC236}">
                  <a16:creationId xmlns:a16="http://schemas.microsoft.com/office/drawing/2014/main" id="{A6C34018-7264-40AD-9141-4C8F58EAD6C4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560;p38">
              <a:extLst>
                <a:ext uri="{FF2B5EF4-FFF2-40B4-BE49-F238E27FC236}">
                  <a16:creationId xmlns:a16="http://schemas.microsoft.com/office/drawing/2014/main" id="{735B24AA-DE80-4DEA-A78E-0A347CE6DD3D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561;p38">
              <a:extLst>
                <a:ext uri="{FF2B5EF4-FFF2-40B4-BE49-F238E27FC236}">
                  <a16:creationId xmlns:a16="http://schemas.microsoft.com/office/drawing/2014/main" id="{D5E1A176-929F-4D6D-896B-63E1349346DD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562;p38">
              <a:extLst>
                <a:ext uri="{FF2B5EF4-FFF2-40B4-BE49-F238E27FC236}">
                  <a16:creationId xmlns:a16="http://schemas.microsoft.com/office/drawing/2014/main" id="{E3BC36CC-DFA5-4AF2-B423-721E45B78C99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563;p38">
              <a:extLst>
                <a:ext uri="{FF2B5EF4-FFF2-40B4-BE49-F238E27FC236}">
                  <a16:creationId xmlns:a16="http://schemas.microsoft.com/office/drawing/2014/main" id="{0FDDFDA3-6342-4F97-81C7-90180CFC976E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564;p38">
              <a:extLst>
                <a:ext uri="{FF2B5EF4-FFF2-40B4-BE49-F238E27FC236}">
                  <a16:creationId xmlns:a16="http://schemas.microsoft.com/office/drawing/2014/main" id="{3FB3CB7F-0DF9-4351-9EB6-0D08D57D20CB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565;p38">
              <a:extLst>
                <a:ext uri="{FF2B5EF4-FFF2-40B4-BE49-F238E27FC236}">
                  <a16:creationId xmlns:a16="http://schemas.microsoft.com/office/drawing/2014/main" id="{24B036B6-EF81-40A1-99BB-6FC46ADF34AF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566;p38">
              <a:extLst>
                <a:ext uri="{FF2B5EF4-FFF2-40B4-BE49-F238E27FC236}">
                  <a16:creationId xmlns:a16="http://schemas.microsoft.com/office/drawing/2014/main" id="{08B02D40-76BE-49EA-880A-69F74630071B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567;p38">
              <a:extLst>
                <a:ext uri="{FF2B5EF4-FFF2-40B4-BE49-F238E27FC236}">
                  <a16:creationId xmlns:a16="http://schemas.microsoft.com/office/drawing/2014/main" id="{170DDC34-A4D4-49BC-B873-0827C48B5831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568;p38">
              <a:extLst>
                <a:ext uri="{FF2B5EF4-FFF2-40B4-BE49-F238E27FC236}">
                  <a16:creationId xmlns:a16="http://schemas.microsoft.com/office/drawing/2014/main" id="{0A540014-1D73-43C9-83B2-8391142EA5B1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569;p38">
              <a:extLst>
                <a:ext uri="{FF2B5EF4-FFF2-40B4-BE49-F238E27FC236}">
                  <a16:creationId xmlns:a16="http://schemas.microsoft.com/office/drawing/2014/main" id="{EB56C88F-5980-467C-AA6B-FDFBD5038656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570;p38">
              <a:extLst>
                <a:ext uri="{FF2B5EF4-FFF2-40B4-BE49-F238E27FC236}">
                  <a16:creationId xmlns:a16="http://schemas.microsoft.com/office/drawing/2014/main" id="{C9F717C1-CBE9-447A-ADB4-C022DA304875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571;p38">
              <a:extLst>
                <a:ext uri="{FF2B5EF4-FFF2-40B4-BE49-F238E27FC236}">
                  <a16:creationId xmlns:a16="http://schemas.microsoft.com/office/drawing/2014/main" id="{B110B102-D08B-42A5-92A5-DB13E6DB8558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572;p38">
              <a:extLst>
                <a:ext uri="{FF2B5EF4-FFF2-40B4-BE49-F238E27FC236}">
                  <a16:creationId xmlns:a16="http://schemas.microsoft.com/office/drawing/2014/main" id="{07916DDC-8DBC-4B52-812A-61C5833EBCF9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73;p38">
              <a:extLst>
                <a:ext uri="{FF2B5EF4-FFF2-40B4-BE49-F238E27FC236}">
                  <a16:creationId xmlns:a16="http://schemas.microsoft.com/office/drawing/2014/main" id="{C5D82C2E-E1C1-42FD-AE30-4FB9821CCB82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74;p38">
              <a:extLst>
                <a:ext uri="{FF2B5EF4-FFF2-40B4-BE49-F238E27FC236}">
                  <a16:creationId xmlns:a16="http://schemas.microsoft.com/office/drawing/2014/main" id="{90286ED0-90D3-44CB-8CBC-69EA5F7AEE2A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75;p38">
              <a:extLst>
                <a:ext uri="{FF2B5EF4-FFF2-40B4-BE49-F238E27FC236}">
                  <a16:creationId xmlns:a16="http://schemas.microsoft.com/office/drawing/2014/main" id="{75993965-8D92-4C3D-BBA5-3009431F4D76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76;p38">
              <a:extLst>
                <a:ext uri="{FF2B5EF4-FFF2-40B4-BE49-F238E27FC236}">
                  <a16:creationId xmlns:a16="http://schemas.microsoft.com/office/drawing/2014/main" id="{5F7372AF-B98F-4D33-A768-E7B9F0AB7096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3577;p38">
              <a:extLst>
                <a:ext uri="{FF2B5EF4-FFF2-40B4-BE49-F238E27FC236}">
                  <a16:creationId xmlns:a16="http://schemas.microsoft.com/office/drawing/2014/main" id="{A828FC69-1DBD-49AA-9537-22051DC8DF2E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90" name="Google Shape;3578;p38">
                <a:extLst>
                  <a:ext uri="{FF2B5EF4-FFF2-40B4-BE49-F238E27FC236}">
                    <a16:creationId xmlns:a16="http://schemas.microsoft.com/office/drawing/2014/main" id="{903D3ECE-F312-4CE6-AC64-FB41E7F15293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579;p38">
                <a:extLst>
                  <a:ext uri="{FF2B5EF4-FFF2-40B4-BE49-F238E27FC236}">
                    <a16:creationId xmlns:a16="http://schemas.microsoft.com/office/drawing/2014/main" id="{14D52EE0-959E-4CC6-ADEE-5008FEA6EB22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580;p38">
                <a:extLst>
                  <a:ext uri="{FF2B5EF4-FFF2-40B4-BE49-F238E27FC236}">
                    <a16:creationId xmlns:a16="http://schemas.microsoft.com/office/drawing/2014/main" id="{09463A2E-7B61-4BDC-A428-30307485DA4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581;p38">
                <a:extLst>
                  <a:ext uri="{FF2B5EF4-FFF2-40B4-BE49-F238E27FC236}">
                    <a16:creationId xmlns:a16="http://schemas.microsoft.com/office/drawing/2014/main" id="{8208F4FB-71D8-4722-AFDD-3072025AF511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582;p38">
                <a:extLst>
                  <a:ext uri="{FF2B5EF4-FFF2-40B4-BE49-F238E27FC236}">
                    <a16:creationId xmlns:a16="http://schemas.microsoft.com/office/drawing/2014/main" id="{DA2F86C3-B26F-41B5-8E1F-34015F425A14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583;p38">
                <a:extLst>
                  <a:ext uri="{FF2B5EF4-FFF2-40B4-BE49-F238E27FC236}">
                    <a16:creationId xmlns:a16="http://schemas.microsoft.com/office/drawing/2014/main" id="{E2239EF9-99A0-4ADD-B83E-011F09CFD3A7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584;p38">
                <a:extLst>
                  <a:ext uri="{FF2B5EF4-FFF2-40B4-BE49-F238E27FC236}">
                    <a16:creationId xmlns:a16="http://schemas.microsoft.com/office/drawing/2014/main" id="{600BA37A-64FB-475A-90D5-97ADB0C59044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585;p38">
                <a:extLst>
                  <a:ext uri="{FF2B5EF4-FFF2-40B4-BE49-F238E27FC236}">
                    <a16:creationId xmlns:a16="http://schemas.microsoft.com/office/drawing/2014/main" id="{16E2DBCA-476E-4C9C-B6C4-0CA573BB53B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586;p38">
                <a:extLst>
                  <a:ext uri="{FF2B5EF4-FFF2-40B4-BE49-F238E27FC236}">
                    <a16:creationId xmlns:a16="http://schemas.microsoft.com/office/drawing/2014/main" id="{5E96D0E0-0FA6-40D0-B7F6-C33E893C319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587;p38">
                <a:extLst>
                  <a:ext uri="{FF2B5EF4-FFF2-40B4-BE49-F238E27FC236}">
                    <a16:creationId xmlns:a16="http://schemas.microsoft.com/office/drawing/2014/main" id="{CA46FE59-B418-4F91-9A14-60BE1AB02FB7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588;p38">
                <a:extLst>
                  <a:ext uri="{FF2B5EF4-FFF2-40B4-BE49-F238E27FC236}">
                    <a16:creationId xmlns:a16="http://schemas.microsoft.com/office/drawing/2014/main" id="{86E9159F-EF35-4719-B2A7-6899356E6D8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589;p38">
                <a:extLst>
                  <a:ext uri="{FF2B5EF4-FFF2-40B4-BE49-F238E27FC236}">
                    <a16:creationId xmlns:a16="http://schemas.microsoft.com/office/drawing/2014/main" id="{DE35FDEB-E12A-49B8-A3B4-6D5CEB99F24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590;p38">
                <a:extLst>
                  <a:ext uri="{FF2B5EF4-FFF2-40B4-BE49-F238E27FC236}">
                    <a16:creationId xmlns:a16="http://schemas.microsoft.com/office/drawing/2014/main" id="{6DEE2FAE-F7C8-4EF4-8A0A-345557A0215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591;p38">
                <a:extLst>
                  <a:ext uri="{FF2B5EF4-FFF2-40B4-BE49-F238E27FC236}">
                    <a16:creationId xmlns:a16="http://schemas.microsoft.com/office/drawing/2014/main" id="{616ADC78-1032-4131-97BF-9F46BA5CB57A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592;p38">
                <a:extLst>
                  <a:ext uri="{FF2B5EF4-FFF2-40B4-BE49-F238E27FC236}">
                    <a16:creationId xmlns:a16="http://schemas.microsoft.com/office/drawing/2014/main" id="{ABCAD39B-21F5-4456-AF37-12AA5948F87B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593;p38">
                <a:extLst>
                  <a:ext uri="{FF2B5EF4-FFF2-40B4-BE49-F238E27FC236}">
                    <a16:creationId xmlns:a16="http://schemas.microsoft.com/office/drawing/2014/main" id="{23B5D3A8-0AE2-484A-8AA9-FCE171D8DC53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594;p38">
                <a:extLst>
                  <a:ext uri="{FF2B5EF4-FFF2-40B4-BE49-F238E27FC236}">
                    <a16:creationId xmlns:a16="http://schemas.microsoft.com/office/drawing/2014/main" id="{4EFE71F8-8FCF-46C5-A9B8-3C3C33672BD8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595;p38">
                <a:extLst>
                  <a:ext uri="{FF2B5EF4-FFF2-40B4-BE49-F238E27FC236}">
                    <a16:creationId xmlns:a16="http://schemas.microsoft.com/office/drawing/2014/main" id="{BCB78D4E-EEC0-4824-9D0D-7B5B8EA0A5F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596;p38">
                <a:extLst>
                  <a:ext uri="{FF2B5EF4-FFF2-40B4-BE49-F238E27FC236}">
                    <a16:creationId xmlns:a16="http://schemas.microsoft.com/office/drawing/2014/main" id="{9D12F35A-BE33-4B09-ABFC-3AC37AC164F7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597;p38">
                <a:extLst>
                  <a:ext uri="{FF2B5EF4-FFF2-40B4-BE49-F238E27FC236}">
                    <a16:creationId xmlns:a16="http://schemas.microsoft.com/office/drawing/2014/main" id="{50A7AD3D-FFAF-43B8-8F49-8F745650E6BE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3598;p38">
              <a:extLst>
                <a:ext uri="{FF2B5EF4-FFF2-40B4-BE49-F238E27FC236}">
                  <a16:creationId xmlns:a16="http://schemas.microsoft.com/office/drawing/2014/main" id="{169E8979-BBD8-44D6-9D60-0D4D53B2CB76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99;p38">
              <a:extLst>
                <a:ext uri="{FF2B5EF4-FFF2-40B4-BE49-F238E27FC236}">
                  <a16:creationId xmlns:a16="http://schemas.microsoft.com/office/drawing/2014/main" id="{DE707629-DBF4-49B3-9E8F-DA2F2E1C71E0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00;p38">
              <a:extLst>
                <a:ext uri="{FF2B5EF4-FFF2-40B4-BE49-F238E27FC236}">
                  <a16:creationId xmlns:a16="http://schemas.microsoft.com/office/drawing/2014/main" id="{A367C735-3854-449B-B14D-6140029A5F7C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01;p38">
              <a:extLst>
                <a:ext uri="{FF2B5EF4-FFF2-40B4-BE49-F238E27FC236}">
                  <a16:creationId xmlns:a16="http://schemas.microsoft.com/office/drawing/2014/main" id="{A72010DC-9314-4A67-AFCA-943F527C9733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02;p38">
              <a:extLst>
                <a:ext uri="{FF2B5EF4-FFF2-40B4-BE49-F238E27FC236}">
                  <a16:creationId xmlns:a16="http://schemas.microsoft.com/office/drawing/2014/main" id="{91642A71-6AE7-4C95-BFCA-378EECCACE84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03;p38">
              <a:extLst>
                <a:ext uri="{FF2B5EF4-FFF2-40B4-BE49-F238E27FC236}">
                  <a16:creationId xmlns:a16="http://schemas.microsoft.com/office/drawing/2014/main" id="{1B1EC7A5-6C2F-4321-B512-A12D59AE835A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04;p38">
              <a:extLst>
                <a:ext uri="{FF2B5EF4-FFF2-40B4-BE49-F238E27FC236}">
                  <a16:creationId xmlns:a16="http://schemas.microsoft.com/office/drawing/2014/main" id="{209ADCF0-80C6-4823-BF8E-718EAA29903E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05;p38">
              <a:extLst>
                <a:ext uri="{FF2B5EF4-FFF2-40B4-BE49-F238E27FC236}">
                  <a16:creationId xmlns:a16="http://schemas.microsoft.com/office/drawing/2014/main" id="{5EE77C32-F33C-430A-9902-FECD3467667E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06;p38">
              <a:extLst>
                <a:ext uri="{FF2B5EF4-FFF2-40B4-BE49-F238E27FC236}">
                  <a16:creationId xmlns:a16="http://schemas.microsoft.com/office/drawing/2014/main" id="{8379B471-69FD-4E8D-A4AC-C75AD8378E3B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07;p38">
              <a:extLst>
                <a:ext uri="{FF2B5EF4-FFF2-40B4-BE49-F238E27FC236}">
                  <a16:creationId xmlns:a16="http://schemas.microsoft.com/office/drawing/2014/main" id="{8A9E3F22-FF3E-4DB8-B1DC-BB723CFB53EE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08;p38">
              <a:extLst>
                <a:ext uri="{FF2B5EF4-FFF2-40B4-BE49-F238E27FC236}">
                  <a16:creationId xmlns:a16="http://schemas.microsoft.com/office/drawing/2014/main" id="{B127CCAB-0102-432C-95D3-192DA8E68E25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09;p38">
              <a:extLst>
                <a:ext uri="{FF2B5EF4-FFF2-40B4-BE49-F238E27FC236}">
                  <a16:creationId xmlns:a16="http://schemas.microsoft.com/office/drawing/2014/main" id="{D24641C1-B850-4E10-9842-62850B749103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10;p38">
              <a:extLst>
                <a:ext uri="{FF2B5EF4-FFF2-40B4-BE49-F238E27FC236}">
                  <a16:creationId xmlns:a16="http://schemas.microsoft.com/office/drawing/2014/main" id="{78825265-42BF-4E65-9E46-7F9FFC8D646A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11;p38">
              <a:extLst>
                <a:ext uri="{FF2B5EF4-FFF2-40B4-BE49-F238E27FC236}">
                  <a16:creationId xmlns:a16="http://schemas.microsoft.com/office/drawing/2014/main" id="{67A151D1-F8D7-44FC-9FF4-0C1C31875C37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12;p38">
              <a:extLst>
                <a:ext uri="{FF2B5EF4-FFF2-40B4-BE49-F238E27FC236}">
                  <a16:creationId xmlns:a16="http://schemas.microsoft.com/office/drawing/2014/main" id="{0F00BFD9-45E9-4939-965F-8F60156D3C96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13;p38">
              <a:extLst>
                <a:ext uri="{FF2B5EF4-FFF2-40B4-BE49-F238E27FC236}">
                  <a16:creationId xmlns:a16="http://schemas.microsoft.com/office/drawing/2014/main" id="{C55224A0-CC08-4D4C-A146-C7EEF813B330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14;p38">
              <a:extLst>
                <a:ext uri="{FF2B5EF4-FFF2-40B4-BE49-F238E27FC236}">
                  <a16:creationId xmlns:a16="http://schemas.microsoft.com/office/drawing/2014/main" id="{81488BB9-68FC-45E2-A4CB-D157F906C485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15;p38">
              <a:extLst>
                <a:ext uri="{FF2B5EF4-FFF2-40B4-BE49-F238E27FC236}">
                  <a16:creationId xmlns:a16="http://schemas.microsoft.com/office/drawing/2014/main" id="{A5E0DB38-606C-4DB2-A346-B73F47AEA3DF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7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vectors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637032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Phishing</a:t>
            </a:r>
          </a:p>
          <a:p>
            <a:pPr indent="-342900">
              <a:spcBef>
                <a:spcPts val="0"/>
              </a:spcBef>
              <a:buSzPts val="1800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Vishing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4000" b="1" dirty="0">
                <a:solidFill>
                  <a:schemeClr val="bg1">
                    <a:lumMod val="75000"/>
                  </a:schemeClr>
                </a:solidFill>
              </a:rPr>
              <a:t>Smishing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40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63313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2" name="Google Shape;3518;p38">
            <a:extLst>
              <a:ext uri="{FF2B5EF4-FFF2-40B4-BE49-F238E27FC236}">
                <a16:creationId xmlns:a16="http://schemas.microsoft.com/office/drawing/2014/main" id="{759C78C6-E544-429C-8805-6170B14D5912}"/>
              </a:ext>
            </a:extLst>
          </p:cNvPr>
          <p:cNvGrpSpPr/>
          <p:nvPr/>
        </p:nvGrpSpPr>
        <p:grpSpPr>
          <a:xfrm>
            <a:off x="5205985" y="776200"/>
            <a:ext cx="2620648" cy="3200306"/>
            <a:chOff x="2473900" y="225896"/>
            <a:chExt cx="3899746" cy="4762328"/>
          </a:xfrm>
        </p:grpSpPr>
        <p:sp>
          <p:nvSpPr>
            <p:cNvPr id="13" name="Google Shape;3519;p38">
              <a:extLst>
                <a:ext uri="{FF2B5EF4-FFF2-40B4-BE49-F238E27FC236}">
                  <a16:creationId xmlns:a16="http://schemas.microsoft.com/office/drawing/2014/main" id="{51E90721-C866-4873-9756-F13EAC41EF82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20;p38">
              <a:extLst>
                <a:ext uri="{FF2B5EF4-FFF2-40B4-BE49-F238E27FC236}">
                  <a16:creationId xmlns:a16="http://schemas.microsoft.com/office/drawing/2014/main" id="{2885EFEF-59AF-4557-9440-D28561C26A9A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21;p38">
              <a:extLst>
                <a:ext uri="{FF2B5EF4-FFF2-40B4-BE49-F238E27FC236}">
                  <a16:creationId xmlns:a16="http://schemas.microsoft.com/office/drawing/2014/main" id="{36863135-DBF5-4C85-A391-5810556631EF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22;p38">
              <a:extLst>
                <a:ext uri="{FF2B5EF4-FFF2-40B4-BE49-F238E27FC236}">
                  <a16:creationId xmlns:a16="http://schemas.microsoft.com/office/drawing/2014/main" id="{5308AC06-3540-4969-A71A-EEFA4022BD13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23;p38">
              <a:extLst>
                <a:ext uri="{FF2B5EF4-FFF2-40B4-BE49-F238E27FC236}">
                  <a16:creationId xmlns:a16="http://schemas.microsoft.com/office/drawing/2014/main" id="{386D44B7-4B2F-4F3F-A2AA-C2FE53A58F0E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24;p38">
              <a:extLst>
                <a:ext uri="{FF2B5EF4-FFF2-40B4-BE49-F238E27FC236}">
                  <a16:creationId xmlns:a16="http://schemas.microsoft.com/office/drawing/2014/main" id="{06500579-C238-461E-B115-4E48E3000681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525;p38">
              <a:extLst>
                <a:ext uri="{FF2B5EF4-FFF2-40B4-BE49-F238E27FC236}">
                  <a16:creationId xmlns:a16="http://schemas.microsoft.com/office/drawing/2014/main" id="{4FB0D417-0197-41F4-AD44-775A8C9A4EC9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526;p38">
              <a:extLst>
                <a:ext uri="{FF2B5EF4-FFF2-40B4-BE49-F238E27FC236}">
                  <a16:creationId xmlns:a16="http://schemas.microsoft.com/office/drawing/2014/main" id="{B5F62AE8-D1D6-4EAB-B2ED-DA5439CB983C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527;p38">
              <a:extLst>
                <a:ext uri="{FF2B5EF4-FFF2-40B4-BE49-F238E27FC236}">
                  <a16:creationId xmlns:a16="http://schemas.microsoft.com/office/drawing/2014/main" id="{42F69E35-3DB5-4B53-95E2-3845C7424BC0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528;p38">
              <a:extLst>
                <a:ext uri="{FF2B5EF4-FFF2-40B4-BE49-F238E27FC236}">
                  <a16:creationId xmlns:a16="http://schemas.microsoft.com/office/drawing/2014/main" id="{39C8107E-CC57-4CE9-9096-F84BAABA8AD0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529;p38">
              <a:extLst>
                <a:ext uri="{FF2B5EF4-FFF2-40B4-BE49-F238E27FC236}">
                  <a16:creationId xmlns:a16="http://schemas.microsoft.com/office/drawing/2014/main" id="{4A6DF0C8-1712-4C53-BB78-1A33A3D31A5F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30;p38">
              <a:extLst>
                <a:ext uri="{FF2B5EF4-FFF2-40B4-BE49-F238E27FC236}">
                  <a16:creationId xmlns:a16="http://schemas.microsoft.com/office/drawing/2014/main" id="{D48BC184-9A6D-4CC1-89C0-D0D529A9E2E9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31;p38">
              <a:extLst>
                <a:ext uri="{FF2B5EF4-FFF2-40B4-BE49-F238E27FC236}">
                  <a16:creationId xmlns:a16="http://schemas.microsoft.com/office/drawing/2014/main" id="{6257EF72-F5CB-4279-8E9F-3DD6C91A0BC5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532;p38">
              <a:extLst>
                <a:ext uri="{FF2B5EF4-FFF2-40B4-BE49-F238E27FC236}">
                  <a16:creationId xmlns:a16="http://schemas.microsoft.com/office/drawing/2014/main" id="{1A873429-BA59-4A94-BC56-B58E1885BF25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533;p38">
              <a:extLst>
                <a:ext uri="{FF2B5EF4-FFF2-40B4-BE49-F238E27FC236}">
                  <a16:creationId xmlns:a16="http://schemas.microsoft.com/office/drawing/2014/main" id="{2DA12584-EEF0-4780-8C9B-735EB29312FD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534;p38">
              <a:extLst>
                <a:ext uri="{FF2B5EF4-FFF2-40B4-BE49-F238E27FC236}">
                  <a16:creationId xmlns:a16="http://schemas.microsoft.com/office/drawing/2014/main" id="{44AB27EA-B0BC-4C7A-AE6E-C17064E2BFE7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535;p38">
              <a:extLst>
                <a:ext uri="{FF2B5EF4-FFF2-40B4-BE49-F238E27FC236}">
                  <a16:creationId xmlns:a16="http://schemas.microsoft.com/office/drawing/2014/main" id="{D3B99246-B270-4EDA-AD31-A52C3AC0E3DC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536;p38">
              <a:extLst>
                <a:ext uri="{FF2B5EF4-FFF2-40B4-BE49-F238E27FC236}">
                  <a16:creationId xmlns:a16="http://schemas.microsoft.com/office/drawing/2014/main" id="{4320D75B-02DE-4774-B6A5-C7E4D43F40DA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37;p38">
              <a:extLst>
                <a:ext uri="{FF2B5EF4-FFF2-40B4-BE49-F238E27FC236}">
                  <a16:creationId xmlns:a16="http://schemas.microsoft.com/office/drawing/2014/main" id="{8EF8E3A5-AC6D-4081-B34C-19DA5B1FBE4E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38;p38">
              <a:extLst>
                <a:ext uri="{FF2B5EF4-FFF2-40B4-BE49-F238E27FC236}">
                  <a16:creationId xmlns:a16="http://schemas.microsoft.com/office/drawing/2014/main" id="{3A46EEFB-9D64-44B9-8F66-85DC3E5DC25E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539;p38">
              <a:extLst>
                <a:ext uri="{FF2B5EF4-FFF2-40B4-BE49-F238E27FC236}">
                  <a16:creationId xmlns:a16="http://schemas.microsoft.com/office/drawing/2014/main" id="{EA4EBBB9-736F-4AB8-89A7-9A14D024759F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540;p38">
              <a:extLst>
                <a:ext uri="{FF2B5EF4-FFF2-40B4-BE49-F238E27FC236}">
                  <a16:creationId xmlns:a16="http://schemas.microsoft.com/office/drawing/2014/main" id="{C210EEC3-FB30-41D9-BEEA-6DE75EF43EDC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41;p38">
              <a:extLst>
                <a:ext uri="{FF2B5EF4-FFF2-40B4-BE49-F238E27FC236}">
                  <a16:creationId xmlns:a16="http://schemas.microsoft.com/office/drawing/2014/main" id="{3CC8FF84-E428-4320-97E9-9646AB560582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42;p38">
              <a:extLst>
                <a:ext uri="{FF2B5EF4-FFF2-40B4-BE49-F238E27FC236}">
                  <a16:creationId xmlns:a16="http://schemas.microsoft.com/office/drawing/2014/main" id="{B97F0A53-EA21-46D2-981B-A3C05FB27179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43;p38">
              <a:extLst>
                <a:ext uri="{FF2B5EF4-FFF2-40B4-BE49-F238E27FC236}">
                  <a16:creationId xmlns:a16="http://schemas.microsoft.com/office/drawing/2014/main" id="{C142B36F-996C-49F0-8680-BB48E5369DC8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44;p38">
              <a:extLst>
                <a:ext uri="{FF2B5EF4-FFF2-40B4-BE49-F238E27FC236}">
                  <a16:creationId xmlns:a16="http://schemas.microsoft.com/office/drawing/2014/main" id="{55083F0B-04E7-4879-8910-2D9AA42B169A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45;p38">
              <a:extLst>
                <a:ext uri="{FF2B5EF4-FFF2-40B4-BE49-F238E27FC236}">
                  <a16:creationId xmlns:a16="http://schemas.microsoft.com/office/drawing/2014/main" id="{3BD772C3-269A-4E64-9EFA-5CFD77039280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46;p38">
              <a:extLst>
                <a:ext uri="{FF2B5EF4-FFF2-40B4-BE49-F238E27FC236}">
                  <a16:creationId xmlns:a16="http://schemas.microsoft.com/office/drawing/2014/main" id="{B215E48A-1CCD-4AAC-8294-765D672B3CEA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47;p38">
              <a:extLst>
                <a:ext uri="{FF2B5EF4-FFF2-40B4-BE49-F238E27FC236}">
                  <a16:creationId xmlns:a16="http://schemas.microsoft.com/office/drawing/2014/main" id="{17C3B990-0158-495A-AE5E-3E61E7E58BA3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48;p38">
              <a:extLst>
                <a:ext uri="{FF2B5EF4-FFF2-40B4-BE49-F238E27FC236}">
                  <a16:creationId xmlns:a16="http://schemas.microsoft.com/office/drawing/2014/main" id="{8F9E71D2-F89B-4039-9B87-012A3BD7401D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49;p38">
              <a:extLst>
                <a:ext uri="{FF2B5EF4-FFF2-40B4-BE49-F238E27FC236}">
                  <a16:creationId xmlns:a16="http://schemas.microsoft.com/office/drawing/2014/main" id="{5313B822-FC9E-4B20-9C07-FCCFC13BA003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50;p38">
              <a:extLst>
                <a:ext uri="{FF2B5EF4-FFF2-40B4-BE49-F238E27FC236}">
                  <a16:creationId xmlns:a16="http://schemas.microsoft.com/office/drawing/2014/main" id="{A661D068-1275-42C8-AB76-918391393C7A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51;p38">
              <a:extLst>
                <a:ext uri="{FF2B5EF4-FFF2-40B4-BE49-F238E27FC236}">
                  <a16:creationId xmlns:a16="http://schemas.microsoft.com/office/drawing/2014/main" id="{BEED47DE-07A5-4734-9564-CAB07CDF346B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52;p38">
              <a:extLst>
                <a:ext uri="{FF2B5EF4-FFF2-40B4-BE49-F238E27FC236}">
                  <a16:creationId xmlns:a16="http://schemas.microsoft.com/office/drawing/2014/main" id="{89D9AED5-73DD-4049-BE8A-94EFBA5EBA13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53;p38">
              <a:extLst>
                <a:ext uri="{FF2B5EF4-FFF2-40B4-BE49-F238E27FC236}">
                  <a16:creationId xmlns:a16="http://schemas.microsoft.com/office/drawing/2014/main" id="{4CE838B6-BEB6-45A2-97F6-1A6EA4D4E897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54;p38">
              <a:extLst>
                <a:ext uri="{FF2B5EF4-FFF2-40B4-BE49-F238E27FC236}">
                  <a16:creationId xmlns:a16="http://schemas.microsoft.com/office/drawing/2014/main" id="{AF921B53-11CB-42DF-9558-0803DFFAC904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55;p38">
              <a:extLst>
                <a:ext uri="{FF2B5EF4-FFF2-40B4-BE49-F238E27FC236}">
                  <a16:creationId xmlns:a16="http://schemas.microsoft.com/office/drawing/2014/main" id="{C1C484DF-48DC-4DDA-8989-1B2B6B7958C6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56;p38">
              <a:extLst>
                <a:ext uri="{FF2B5EF4-FFF2-40B4-BE49-F238E27FC236}">
                  <a16:creationId xmlns:a16="http://schemas.microsoft.com/office/drawing/2014/main" id="{8FC8F242-62AB-4110-BAF3-C626FEF1ED9D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57;p38">
              <a:extLst>
                <a:ext uri="{FF2B5EF4-FFF2-40B4-BE49-F238E27FC236}">
                  <a16:creationId xmlns:a16="http://schemas.microsoft.com/office/drawing/2014/main" id="{3CC68AC5-0DE0-4943-A7D4-55627C05ED11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58;p38">
              <a:extLst>
                <a:ext uri="{FF2B5EF4-FFF2-40B4-BE49-F238E27FC236}">
                  <a16:creationId xmlns:a16="http://schemas.microsoft.com/office/drawing/2014/main" id="{09EB5F18-64FD-47EC-B646-8892FB43C070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559;p38">
              <a:extLst>
                <a:ext uri="{FF2B5EF4-FFF2-40B4-BE49-F238E27FC236}">
                  <a16:creationId xmlns:a16="http://schemas.microsoft.com/office/drawing/2014/main" id="{A6C34018-7264-40AD-9141-4C8F58EAD6C4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560;p38">
              <a:extLst>
                <a:ext uri="{FF2B5EF4-FFF2-40B4-BE49-F238E27FC236}">
                  <a16:creationId xmlns:a16="http://schemas.microsoft.com/office/drawing/2014/main" id="{735B24AA-DE80-4DEA-A78E-0A347CE6DD3D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561;p38">
              <a:extLst>
                <a:ext uri="{FF2B5EF4-FFF2-40B4-BE49-F238E27FC236}">
                  <a16:creationId xmlns:a16="http://schemas.microsoft.com/office/drawing/2014/main" id="{D5E1A176-929F-4D6D-896B-63E1349346DD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562;p38">
              <a:extLst>
                <a:ext uri="{FF2B5EF4-FFF2-40B4-BE49-F238E27FC236}">
                  <a16:creationId xmlns:a16="http://schemas.microsoft.com/office/drawing/2014/main" id="{E3BC36CC-DFA5-4AF2-B423-721E45B78C99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563;p38">
              <a:extLst>
                <a:ext uri="{FF2B5EF4-FFF2-40B4-BE49-F238E27FC236}">
                  <a16:creationId xmlns:a16="http://schemas.microsoft.com/office/drawing/2014/main" id="{0FDDFDA3-6342-4F97-81C7-90180CFC976E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564;p38">
              <a:extLst>
                <a:ext uri="{FF2B5EF4-FFF2-40B4-BE49-F238E27FC236}">
                  <a16:creationId xmlns:a16="http://schemas.microsoft.com/office/drawing/2014/main" id="{3FB3CB7F-0DF9-4351-9EB6-0D08D57D20CB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565;p38">
              <a:extLst>
                <a:ext uri="{FF2B5EF4-FFF2-40B4-BE49-F238E27FC236}">
                  <a16:creationId xmlns:a16="http://schemas.microsoft.com/office/drawing/2014/main" id="{24B036B6-EF81-40A1-99BB-6FC46ADF34AF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566;p38">
              <a:extLst>
                <a:ext uri="{FF2B5EF4-FFF2-40B4-BE49-F238E27FC236}">
                  <a16:creationId xmlns:a16="http://schemas.microsoft.com/office/drawing/2014/main" id="{08B02D40-76BE-49EA-880A-69F74630071B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567;p38">
              <a:extLst>
                <a:ext uri="{FF2B5EF4-FFF2-40B4-BE49-F238E27FC236}">
                  <a16:creationId xmlns:a16="http://schemas.microsoft.com/office/drawing/2014/main" id="{170DDC34-A4D4-49BC-B873-0827C48B5831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568;p38">
              <a:extLst>
                <a:ext uri="{FF2B5EF4-FFF2-40B4-BE49-F238E27FC236}">
                  <a16:creationId xmlns:a16="http://schemas.microsoft.com/office/drawing/2014/main" id="{0A540014-1D73-43C9-83B2-8391142EA5B1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569;p38">
              <a:extLst>
                <a:ext uri="{FF2B5EF4-FFF2-40B4-BE49-F238E27FC236}">
                  <a16:creationId xmlns:a16="http://schemas.microsoft.com/office/drawing/2014/main" id="{EB56C88F-5980-467C-AA6B-FDFBD5038656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570;p38">
              <a:extLst>
                <a:ext uri="{FF2B5EF4-FFF2-40B4-BE49-F238E27FC236}">
                  <a16:creationId xmlns:a16="http://schemas.microsoft.com/office/drawing/2014/main" id="{C9F717C1-CBE9-447A-ADB4-C022DA304875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571;p38">
              <a:extLst>
                <a:ext uri="{FF2B5EF4-FFF2-40B4-BE49-F238E27FC236}">
                  <a16:creationId xmlns:a16="http://schemas.microsoft.com/office/drawing/2014/main" id="{B110B102-D08B-42A5-92A5-DB13E6DB8558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572;p38">
              <a:extLst>
                <a:ext uri="{FF2B5EF4-FFF2-40B4-BE49-F238E27FC236}">
                  <a16:creationId xmlns:a16="http://schemas.microsoft.com/office/drawing/2014/main" id="{07916DDC-8DBC-4B52-812A-61C5833EBCF9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73;p38">
              <a:extLst>
                <a:ext uri="{FF2B5EF4-FFF2-40B4-BE49-F238E27FC236}">
                  <a16:creationId xmlns:a16="http://schemas.microsoft.com/office/drawing/2014/main" id="{C5D82C2E-E1C1-42FD-AE30-4FB9821CCB82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74;p38">
              <a:extLst>
                <a:ext uri="{FF2B5EF4-FFF2-40B4-BE49-F238E27FC236}">
                  <a16:creationId xmlns:a16="http://schemas.microsoft.com/office/drawing/2014/main" id="{90286ED0-90D3-44CB-8CBC-69EA5F7AEE2A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75;p38">
              <a:extLst>
                <a:ext uri="{FF2B5EF4-FFF2-40B4-BE49-F238E27FC236}">
                  <a16:creationId xmlns:a16="http://schemas.microsoft.com/office/drawing/2014/main" id="{75993965-8D92-4C3D-BBA5-3009431F4D76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76;p38">
              <a:extLst>
                <a:ext uri="{FF2B5EF4-FFF2-40B4-BE49-F238E27FC236}">
                  <a16:creationId xmlns:a16="http://schemas.microsoft.com/office/drawing/2014/main" id="{5F7372AF-B98F-4D33-A768-E7B9F0AB7096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3577;p38">
              <a:extLst>
                <a:ext uri="{FF2B5EF4-FFF2-40B4-BE49-F238E27FC236}">
                  <a16:creationId xmlns:a16="http://schemas.microsoft.com/office/drawing/2014/main" id="{A828FC69-1DBD-49AA-9537-22051DC8DF2E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90" name="Google Shape;3578;p38">
                <a:extLst>
                  <a:ext uri="{FF2B5EF4-FFF2-40B4-BE49-F238E27FC236}">
                    <a16:creationId xmlns:a16="http://schemas.microsoft.com/office/drawing/2014/main" id="{903D3ECE-F312-4CE6-AC64-FB41E7F15293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579;p38">
                <a:extLst>
                  <a:ext uri="{FF2B5EF4-FFF2-40B4-BE49-F238E27FC236}">
                    <a16:creationId xmlns:a16="http://schemas.microsoft.com/office/drawing/2014/main" id="{14D52EE0-959E-4CC6-ADEE-5008FEA6EB22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580;p38">
                <a:extLst>
                  <a:ext uri="{FF2B5EF4-FFF2-40B4-BE49-F238E27FC236}">
                    <a16:creationId xmlns:a16="http://schemas.microsoft.com/office/drawing/2014/main" id="{09463A2E-7B61-4BDC-A428-30307485DA4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581;p38">
                <a:extLst>
                  <a:ext uri="{FF2B5EF4-FFF2-40B4-BE49-F238E27FC236}">
                    <a16:creationId xmlns:a16="http://schemas.microsoft.com/office/drawing/2014/main" id="{8208F4FB-71D8-4722-AFDD-3072025AF511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582;p38">
                <a:extLst>
                  <a:ext uri="{FF2B5EF4-FFF2-40B4-BE49-F238E27FC236}">
                    <a16:creationId xmlns:a16="http://schemas.microsoft.com/office/drawing/2014/main" id="{DA2F86C3-B26F-41B5-8E1F-34015F425A14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583;p38">
                <a:extLst>
                  <a:ext uri="{FF2B5EF4-FFF2-40B4-BE49-F238E27FC236}">
                    <a16:creationId xmlns:a16="http://schemas.microsoft.com/office/drawing/2014/main" id="{E2239EF9-99A0-4ADD-B83E-011F09CFD3A7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584;p38">
                <a:extLst>
                  <a:ext uri="{FF2B5EF4-FFF2-40B4-BE49-F238E27FC236}">
                    <a16:creationId xmlns:a16="http://schemas.microsoft.com/office/drawing/2014/main" id="{600BA37A-64FB-475A-90D5-97ADB0C59044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585;p38">
                <a:extLst>
                  <a:ext uri="{FF2B5EF4-FFF2-40B4-BE49-F238E27FC236}">
                    <a16:creationId xmlns:a16="http://schemas.microsoft.com/office/drawing/2014/main" id="{16E2DBCA-476E-4C9C-B6C4-0CA573BB53B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586;p38">
                <a:extLst>
                  <a:ext uri="{FF2B5EF4-FFF2-40B4-BE49-F238E27FC236}">
                    <a16:creationId xmlns:a16="http://schemas.microsoft.com/office/drawing/2014/main" id="{5E96D0E0-0FA6-40D0-B7F6-C33E893C319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587;p38">
                <a:extLst>
                  <a:ext uri="{FF2B5EF4-FFF2-40B4-BE49-F238E27FC236}">
                    <a16:creationId xmlns:a16="http://schemas.microsoft.com/office/drawing/2014/main" id="{CA46FE59-B418-4F91-9A14-60BE1AB02FB7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588;p38">
                <a:extLst>
                  <a:ext uri="{FF2B5EF4-FFF2-40B4-BE49-F238E27FC236}">
                    <a16:creationId xmlns:a16="http://schemas.microsoft.com/office/drawing/2014/main" id="{86E9159F-EF35-4719-B2A7-6899356E6D8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589;p38">
                <a:extLst>
                  <a:ext uri="{FF2B5EF4-FFF2-40B4-BE49-F238E27FC236}">
                    <a16:creationId xmlns:a16="http://schemas.microsoft.com/office/drawing/2014/main" id="{DE35FDEB-E12A-49B8-A3B4-6D5CEB99F24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590;p38">
                <a:extLst>
                  <a:ext uri="{FF2B5EF4-FFF2-40B4-BE49-F238E27FC236}">
                    <a16:creationId xmlns:a16="http://schemas.microsoft.com/office/drawing/2014/main" id="{6DEE2FAE-F7C8-4EF4-8A0A-345557A0215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591;p38">
                <a:extLst>
                  <a:ext uri="{FF2B5EF4-FFF2-40B4-BE49-F238E27FC236}">
                    <a16:creationId xmlns:a16="http://schemas.microsoft.com/office/drawing/2014/main" id="{616ADC78-1032-4131-97BF-9F46BA5CB57A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592;p38">
                <a:extLst>
                  <a:ext uri="{FF2B5EF4-FFF2-40B4-BE49-F238E27FC236}">
                    <a16:creationId xmlns:a16="http://schemas.microsoft.com/office/drawing/2014/main" id="{ABCAD39B-21F5-4456-AF37-12AA5948F87B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593;p38">
                <a:extLst>
                  <a:ext uri="{FF2B5EF4-FFF2-40B4-BE49-F238E27FC236}">
                    <a16:creationId xmlns:a16="http://schemas.microsoft.com/office/drawing/2014/main" id="{23B5D3A8-0AE2-484A-8AA9-FCE171D8DC53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594;p38">
                <a:extLst>
                  <a:ext uri="{FF2B5EF4-FFF2-40B4-BE49-F238E27FC236}">
                    <a16:creationId xmlns:a16="http://schemas.microsoft.com/office/drawing/2014/main" id="{4EFE71F8-8FCF-46C5-A9B8-3C3C33672BD8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595;p38">
                <a:extLst>
                  <a:ext uri="{FF2B5EF4-FFF2-40B4-BE49-F238E27FC236}">
                    <a16:creationId xmlns:a16="http://schemas.microsoft.com/office/drawing/2014/main" id="{BCB78D4E-EEC0-4824-9D0D-7B5B8EA0A5F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596;p38">
                <a:extLst>
                  <a:ext uri="{FF2B5EF4-FFF2-40B4-BE49-F238E27FC236}">
                    <a16:creationId xmlns:a16="http://schemas.microsoft.com/office/drawing/2014/main" id="{9D12F35A-BE33-4B09-ABFC-3AC37AC164F7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597;p38">
                <a:extLst>
                  <a:ext uri="{FF2B5EF4-FFF2-40B4-BE49-F238E27FC236}">
                    <a16:creationId xmlns:a16="http://schemas.microsoft.com/office/drawing/2014/main" id="{50A7AD3D-FFAF-43B8-8F49-8F745650E6BE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3598;p38">
              <a:extLst>
                <a:ext uri="{FF2B5EF4-FFF2-40B4-BE49-F238E27FC236}">
                  <a16:creationId xmlns:a16="http://schemas.microsoft.com/office/drawing/2014/main" id="{169E8979-BBD8-44D6-9D60-0D4D53B2CB76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99;p38">
              <a:extLst>
                <a:ext uri="{FF2B5EF4-FFF2-40B4-BE49-F238E27FC236}">
                  <a16:creationId xmlns:a16="http://schemas.microsoft.com/office/drawing/2014/main" id="{DE707629-DBF4-49B3-9E8F-DA2F2E1C71E0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00;p38">
              <a:extLst>
                <a:ext uri="{FF2B5EF4-FFF2-40B4-BE49-F238E27FC236}">
                  <a16:creationId xmlns:a16="http://schemas.microsoft.com/office/drawing/2014/main" id="{A367C735-3854-449B-B14D-6140029A5F7C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01;p38">
              <a:extLst>
                <a:ext uri="{FF2B5EF4-FFF2-40B4-BE49-F238E27FC236}">
                  <a16:creationId xmlns:a16="http://schemas.microsoft.com/office/drawing/2014/main" id="{A72010DC-9314-4A67-AFCA-943F527C9733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02;p38">
              <a:extLst>
                <a:ext uri="{FF2B5EF4-FFF2-40B4-BE49-F238E27FC236}">
                  <a16:creationId xmlns:a16="http://schemas.microsoft.com/office/drawing/2014/main" id="{91642A71-6AE7-4C95-BFCA-378EECCACE84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03;p38">
              <a:extLst>
                <a:ext uri="{FF2B5EF4-FFF2-40B4-BE49-F238E27FC236}">
                  <a16:creationId xmlns:a16="http://schemas.microsoft.com/office/drawing/2014/main" id="{1B1EC7A5-6C2F-4321-B512-A12D59AE835A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04;p38">
              <a:extLst>
                <a:ext uri="{FF2B5EF4-FFF2-40B4-BE49-F238E27FC236}">
                  <a16:creationId xmlns:a16="http://schemas.microsoft.com/office/drawing/2014/main" id="{209ADCF0-80C6-4823-BF8E-718EAA29903E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05;p38">
              <a:extLst>
                <a:ext uri="{FF2B5EF4-FFF2-40B4-BE49-F238E27FC236}">
                  <a16:creationId xmlns:a16="http://schemas.microsoft.com/office/drawing/2014/main" id="{5EE77C32-F33C-430A-9902-FECD3467667E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06;p38">
              <a:extLst>
                <a:ext uri="{FF2B5EF4-FFF2-40B4-BE49-F238E27FC236}">
                  <a16:creationId xmlns:a16="http://schemas.microsoft.com/office/drawing/2014/main" id="{8379B471-69FD-4E8D-A4AC-C75AD8378E3B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07;p38">
              <a:extLst>
                <a:ext uri="{FF2B5EF4-FFF2-40B4-BE49-F238E27FC236}">
                  <a16:creationId xmlns:a16="http://schemas.microsoft.com/office/drawing/2014/main" id="{8A9E3F22-FF3E-4DB8-B1DC-BB723CFB53EE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08;p38">
              <a:extLst>
                <a:ext uri="{FF2B5EF4-FFF2-40B4-BE49-F238E27FC236}">
                  <a16:creationId xmlns:a16="http://schemas.microsoft.com/office/drawing/2014/main" id="{B127CCAB-0102-432C-95D3-192DA8E68E25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09;p38">
              <a:extLst>
                <a:ext uri="{FF2B5EF4-FFF2-40B4-BE49-F238E27FC236}">
                  <a16:creationId xmlns:a16="http://schemas.microsoft.com/office/drawing/2014/main" id="{D24641C1-B850-4E10-9842-62850B749103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10;p38">
              <a:extLst>
                <a:ext uri="{FF2B5EF4-FFF2-40B4-BE49-F238E27FC236}">
                  <a16:creationId xmlns:a16="http://schemas.microsoft.com/office/drawing/2014/main" id="{78825265-42BF-4E65-9E46-7F9FFC8D646A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11;p38">
              <a:extLst>
                <a:ext uri="{FF2B5EF4-FFF2-40B4-BE49-F238E27FC236}">
                  <a16:creationId xmlns:a16="http://schemas.microsoft.com/office/drawing/2014/main" id="{67A151D1-F8D7-44FC-9FF4-0C1C31875C37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12;p38">
              <a:extLst>
                <a:ext uri="{FF2B5EF4-FFF2-40B4-BE49-F238E27FC236}">
                  <a16:creationId xmlns:a16="http://schemas.microsoft.com/office/drawing/2014/main" id="{0F00BFD9-45E9-4939-965F-8F60156D3C96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13;p38">
              <a:extLst>
                <a:ext uri="{FF2B5EF4-FFF2-40B4-BE49-F238E27FC236}">
                  <a16:creationId xmlns:a16="http://schemas.microsoft.com/office/drawing/2014/main" id="{C55224A0-CC08-4D4C-A146-C7EEF813B330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14;p38">
              <a:extLst>
                <a:ext uri="{FF2B5EF4-FFF2-40B4-BE49-F238E27FC236}">
                  <a16:creationId xmlns:a16="http://schemas.microsoft.com/office/drawing/2014/main" id="{81488BB9-68FC-45E2-A4CB-D157F906C485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15;p38">
              <a:extLst>
                <a:ext uri="{FF2B5EF4-FFF2-40B4-BE49-F238E27FC236}">
                  <a16:creationId xmlns:a16="http://schemas.microsoft.com/office/drawing/2014/main" id="{A5E0DB38-606C-4DB2-A346-B73F47AEA3DF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91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vectors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688300"/>
            <a:ext cx="637032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Phishing</a:t>
            </a:r>
          </a:p>
          <a:p>
            <a:pPr indent="-342900">
              <a:spcBef>
                <a:spcPts val="0"/>
              </a:spcBef>
              <a:buSzPts val="1800"/>
            </a:pP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Vishing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4000" dirty="0">
                <a:solidFill>
                  <a:schemeClr val="bg1">
                    <a:lumMod val="50000"/>
                  </a:schemeClr>
                </a:solidFill>
              </a:rPr>
              <a:t>Smishing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pPr indent="-342900">
              <a:spcBef>
                <a:spcPts val="0"/>
              </a:spcBef>
              <a:buSzPts val="1800"/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Impersonation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40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63313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12" name="Google Shape;3518;p38">
            <a:extLst>
              <a:ext uri="{FF2B5EF4-FFF2-40B4-BE49-F238E27FC236}">
                <a16:creationId xmlns:a16="http://schemas.microsoft.com/office/drawing/2014/main" id="{759C78C6-E544-429C-8805-6170B14D5912}"/>
              </a:ext>
            </a:extLst>
          </p:cNvPr>
          <p:cNvGrpSpPr/>
          <p:nvPr/>
        </p:nvGrpSpPr>
        <p:grpSpPr>
          <a:xfrm>
            <a:off x="5205985" y="776200"/>
            <a:ext cx="2620648" cy="3200306"/>
            <a:chOff x="2473900" y="225896"/>
            <a:chExt cx="3899746" cy="4762328"/>
          </a:xfrm>
        </p:grpSpPr>
        <p:sp>
          <p:nvSpPr>
            <p:cNvPr id="13" name="Google Shape;3519;p38">
              <a:extLst>
                <a:ext uri="{FF2B5EF4-FFF2-40B4-BE49-F238E27FC236}">
                  <a16:creationId xmlns:a16="http://schemas.microsoft.com/office/drawing/2014/main" id="{51E90721-C866-4873-9756-F13EAC41EF82}"/>
                </a:ext>
              </a:extLst>
            </p:cNvPr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520;p38">
              <a:extLst>
                <a:ext uri="{FF2B5EF4-FFF2-40B4-BE49-F238E27FC236}">
                  <a16:creationId xmlns:a16="http://schemas.microsoft.com/office/drawing/2014/main" id="{2885EFEF-59AF-4557-9440-D28561C26A9A}"/>
                </a:ext>
              </a:extLst>
            </p:cNvPr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521;p38">
              <a:extLst>
                <a:ext uri="{FF2B5EF4-FFF2-40B4-BE49-F238E27FC236}">
                  <a16:creationId xmlns:a16="http://schemas.microsoft.com/office/drawing/2014/main" id="{36863135-DBF5-4C85-A391-5810556631EF}"/>
                </a:ext>
              </a:extLst>
            </p:cNvPr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522;p38">
              <a:extLst>
                <a:ext uri="{FF2B5EF4-FFF2-40B4-BE49-F238E27FC236}">
                  <a16:creationId xmlns:a16="http://schemas.microsoft.com/office/drawing/2014/main" id="{5308AC06-3540-4969-A71A-EEFA4022BD13}"/>
                </a:ext>
              </a:extLst>
            </p:cNvPr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523;p38">
              <a:extLst>
                <a:ext uri="{FF2B5EF4-FFF2-40B4-BE49-F238E27FC236}">
                  <a16:creationId xmlns:a16="http://schemas.microsoft.com/office/drawing/2014/main" id="{386D44B7-4B2F-4F3F-A2AA-C2FE53A58F0E}"/>
                </a:ext>
              </a:extLst>
            </p:cNvPr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524;p38">
              <a:extLst>
                <a:ext uri="{FF2B5EF4-FFF2-40B4-BE49-F238E27FC236}">
                  <a16:creationId xmlns:a16="http://schemas.microsoft.com/office/drawing/2014/main" id="{06500579-C238-461E-B115-4E48E3000681}"/>
                </a:ext>
              </a:extLst>
            </p:cNvPr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525;p38">
              <a:extLst>
                <a:ext uri="{FF2B5EF4-FFF2-40B4-BE49-F238E27FC236}">
                  <a16:creationId xmlns:a16="http://schemas.microsoft.com/office/drawing/2014/main" id="{4FB0D417-0197-41F4-AD44-775A8C9A4EC9}"/>
                </a:ext>
              </a:extLst>
            </p:cNvPr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526;p38">
              <a:extLst>
                <a:ext uri="{FF2B5EF4-FFF2-40B4-BE49-F238E27FC236}">
                  <a16:creationId xmlns:a16="http://schemas.microsoft.com/office/drawing/2014/main" id="{B5F62AE8-D1D6-4EAB-B2ED-DA5439CB983C}"/>
                </a:ext>
              </a:extLst>
            </p:cNvPr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527;p38">
              <a:extLst>
                <a:ext uri="{FF2B5EF4-FFF2-40B4-BE49-F238E27FC236}">
                  <a16:creationId xmlns:a16="http://schemas.microsoft.com/office/drawing/2014/main" id="{42F69E35-3DB5-4B53-95E2-3845C7424BC0}"/>
                </a:ext>
              </a:extLst>
            </p:cNvPr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528;p38">
              <a:extLst>
                <a:ext uri="{FF2B5EF4-FFF2-40B4-BE49-F238E27FC236}">
                  <a16:creationId xmlns:a16="http://schemas.microsoft.com/office/drawing/2014/main" id="{39C8107E-CC57-4CE9-9096-F84BAABA8AD0}"/>
                </a:ext>
              </a:extLst>
            </p:cNvPr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529;p38">
              <a:extLst>
                <a:ext uri="{FF2B5EF4-FFF2-40B4-BE49-F238E27FC236}">
                  <a16:creationId xmlns:a16="http://schemas.microsoft.com/office/drawing/2014/main" id="{4A6DF0C8-1712-4C53-BB78-1A33A3D31A5F}"/>
                </a:ext>
              </a:extLst>
            </p:cNvPr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530;p38">
              <a:extLst>
                <a:ext uri="{FF2B5EF4-FFF2-40B4-BE49-F238E27FC236}">
                  <a16:creationId xmlns:a16="http://schemas.microsoft.com/office/drawing/2014/main" id="{D48BC184-9A6D-4CC1-89C0-D0D529A9E2E9}"/>
                </a:ext>
              </a:extLst>
            </p:cNvPr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531;p38">
              <a:extLst>
                <a:ext uri="{FF2B5EF4-FFF2-40B4-BE49-F238E27FC236}">
                  <a16:creationId xmlns:a16="http://schemas.microsoft.com/office/drawing/2014/main" id="{6257EF72-F5CB-4279-8E9F-3DD6C91A0BC5}"/>
                </a:ext>
              </a:extLst>
            </p:cNvPr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532;p38">
              <a:extLst>
                <a:ext uri="{FF2B5EF4-FFF2-40B4-BE49-F238E27FC236}">
                  <a16:creationId xmlns:a16="http://schemas.microsoft.com/office/drawing/2014/main" id="{1A873429-BA59-4A94-BC56-B58E1885BF25}"/>
                </a:ext>
              </a:extLst>
            </p:cNvPr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533;p38">
              <a:extLst>
                <a:ext uri="{FF2B5EF4-FFF2-40B4-BE49-F238E27FC236}">
                  <a16:creationId xmlns:a16="http://schemas.microsoft.com/office/drawing/2014/main" id="{2DA12584-EEF0-4780-8C9B-735EB29312FD}"/>
                </a:ext>
              </a:extLst>
            </p:cNvPr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534;p38">
              <a:extLst>
                <a:ext uri="{FF2B5EF4-FFF2-40B4-BE49-F238E27FC236}">
                  <a16:creationId xmlns:a16="http://schemas.microsoft.com/office/drawing/2014/main" id="{44AB27EA-B0BC-4C7A-AE6E-C17064E2BFE7}"/>
                </a:ext>
              </a:extLst>
            </p:cNvPr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535;p38">
              <a:extLst>
                <a:ext uri="{FF2B5EF4-FFF2-40B4-BE49-F238E27FC236}">
                  <a16:creationId xmlns:a16="http://schemas.microsoft.com/office/drawing/2014/main" id="{D3B99246-B270-4EDA-AD31-A52C3AC0E3DC}"/>
                </a:ext>
              </a:extLst>
            </p:cNvPr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536;p38">
              <a:extLst>
                <a:ext uri="{FF2B5EF4-FFF2-40B4-BE49-F238E27FC236}">
                  <a16:creationId xmlns:a16="http://schemas.microsoft.com/office/drawing/2014/main" id="{4320D75B-02DE-4774-B6A5-C7E4D43F40DA}"/>
                </a:ext>
              </a:extLst>
            </p:cNvPr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37;p38">
              <a:extLst>
                <a:ext uri="{FF2B5EF4-FFF2-40B4-BE49-F238E27FC236}">
                  <a16:creationId xmlns:a16="http://schemas.microsoft.com/office/drawing/2014/main" id="{8EF8E3A5-AC6D-4081-B34C-19DA5B1FBE4E}"/>
                </a:ext>
              </a:extLst>
            </p:cNvPr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38;p38">
              <a:extLst>
                <a:ext uri="{FF2B5EF4-FFF2-40B4-BE49-F238E27FC236}">
                  <a16:creationId xmlns:a16="http://schemas.microsoft.com/office/drawing/2014/main" id="{3A46EEFB-9D64-44B9-8F66-85DC3E5DC25E}"/>
                </a:ext>
              </a:extLst>
            </p:cNvPr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539;p38">
              <a:extLst>
                <a:ext uri="{FF2B5EF4-FFF2-40B4-BE49-F238E27FC236}">
                  <a16:creationId xmlns:a16="http://schemas.microsoft.com/office/drawing/2014/main" id="{EA4EBBB9-736F-4AB8-89A7-9A14D024759F}"/>
                </a:ext>
              </a:extLst>
            </p:cNvPr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540;p38">
              <a:extLst>
                <a:ext uri="{FF2B5EF4-FFF2-40B4-BE49-F238E27FC236}">
                  <a16:creationId xmlns:a16="http://schemas.microsoft.com/office/drawing/2014/main" id="{C210EEC3-FB30-41D9-BEEA-6DE75EF43EDC}"/>
                </a:ext>
              </a:extLst>
            </p:cNvPr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41;p38">
              <a:extLst>
                <a:ext uri="{FF2B5EF4-FFF2-40B4-BE49-F238E27FC236}">
                  <a16:creationId xmlns:a16="http://schemas.microsoft.com/office/drawing/2014/main" id="{3CC8FF84-E428-4320-97E9-9646AB560582}"/>
                </a:ext>
              </a:extLst>
            </p:cNvPr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42;p38">
              <a:extLst>
                <a:ext uri="{FF2B5EF4-FFF2-40B4-BE49-F238E27FC236}">
                  <a16:creationId xmlns:a16="http://schemas.microsoft.com/office/drawing/2014/main" id="{B97F0A53-EA21-46D2-981B-A3C05FB27179}"/>
                </a:ext>
              </a:extLst>
            </p:cNvPr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43;p38">
              <a:extLst>
                <a:ext uri="{FF2B5EF4-FFF2-40B4-BE49-F238E27FC236}">
                  <a16:creationId xmlns:a16="http://schemas.microsoft.com/office/drawing/2014/main" id="{C142B36F-996C-49F0-8680-BB48E5369DC8}"/>
                </a:ext>
              </a:extLst>
            </p:cNvPr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44;p38">
              <a:extLst>
                <a:ext uri="{FF2B5EF4-FFF2-40B4-BE49-F238E27FC236}">
                  <a16:creationId xmlns:a16="http://schemas.microsoft.com/office/drawing/2014/main" id="{55083F0B-04E7-4879-8910-2D9AA42B169A}"/>
                </a:ext>
              </a:extLst>
            </p:cNvPr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45;p38">
              <a:extLst>
                <a:ext uri="{FF2B5EF4-FFF2-40B4-BE49-F238E27FC236}">
                  <a16:creationId xmlns:a16="http://schemas.microsoft.com/office/drawing/2014/main" id="{3BD772C3-269A-4E64-9EFA-5CFD77039280}"/>
                </a:ext>
              </a:extLst>
            </p:cNvPr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46;p38">
              <a:extLst>
                <a:ext uri="{FF2B5EF4-FFF2-40B4-BE49-F238E27FC236}">
                  <a16:creationId xmlns:a16="http://schemas.microsoft.com/office/drawing/2014/main" id="{B215E48A-1CCD-4AAC-8294-765D672B3CEA}"/>
                </a:ext>
              </a:extLst>
            </p:cNvPr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47;p38">
              <a:extLst>
                <a:ext uri="{FF2B5EF4-FFF2-40B4-BE49-F238E27FC236}">
                  <a16:creationId xmlns:a16="http://schemas.microsoft.com/office/drawing/2014/main" id="{17C3B990-0158-495A-AE5E-3E61E7E58BA3}"/>
                </a:ext>
              </a:extLst>
            </p:cNvPr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48;p38">
              <a:extLst>
                <a:ext uri="{FF2B5EF4-FFF2-40B4-BE49-F238E27FC236}">
                  <a16:creationId xmlns:a16="http://schemas.microsoft.com/office/drawing/2014/main" id="{8F9E71D2-F89B-4039-9B87-012A3BD7401D}"/>
                </a:ext>
              </a:extLst>
            </p:cNvPr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49;p38">
              <a:extLst>
                <a:ext uri="{FF2B5EF4-FFF2-40B4-BE49-F238E27FC236}">
                  <a16:creationId xmlns:a16="http://schemas.microsoft.com/office/drawing/2014/main" id="{5313B822-FC9E-4B20-9C07-FCCFC13BA003}"/>
                </a:ext>
              </a:extLst>
            </p:cNvPr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50;p38">
              <a:extLst>
                <a:ext uri="{FF2B5EF4-FFF2-40B4-BE49-F238E27FC236}">
                  <a16:creationId xmlns:a16="http://schemas.microsoft.com/office/drawing/2014/main" id="{A661D068-1275-42C8-AB76-918391393C7A}"/>
                </a:ext>
              </a:extLst>
            </p:cNvPr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51;p38">
              <a:extLst>
                <a:ext uri="{FF2B5EF4-FFF2-40B4-BE49-F238E27FC236}">
                  <a16:creationId xmlns:a16="http://schemas.microsoft.com/office/drawing/2014/main" id="{BEED47DE-07A5-4734-9564-CAB07CDF346B}"/>
                </a:ext>
              </a:extLst>
            </p:cNvPr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52;p38">
              <a:extLst>
                <a:ext uri="{FF2B5EF4-FFF2-40B4-BE49-F238E27FC236}">
                  <a16:creationId xmlns:a16="http://schemas.microsoft.com/office/drawing/2014/main" id="{89D9AED5-73DD-4049-BE8A-94EFBA5EBA13}"/>
                </a:ext>
              </a:extLst>
            </p:cNvPr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53;p38">
              <a:extLst>
                <a:ext uri="{FF2B5EF4-FFF2-40B4-BE49-F238E27FC236}">
                  <a16:creationId xmlns:a16="http://schemas.microsoft.com/office/drawing/2014/main" id="{4CE838B6-BEB6-45A2-97F6-1A6EA4D4E897}"/>
                </a:ext>
              </a:extLst>
            </p:cNvPr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54;p38">
              <a:extLst>
                <a:ext uri="{FF2B5EF4-FFF2-40B4-BE49-F238E27FC236}">
                  <a16:creationId xmlns:a16="http://schemas.microsoft.com/office/drawing/2014/main" id="{AF921B53-11CB-42DF-9558-0803DFFAC904}"/>
                </a:ext>
              </a:extLst>
            </p:cNvPr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55;p38">
              <a:extLst>
                <a:ext uri="{FF2B5EF4-FFF2-40B4-BE49-F238E27FC236}">
                  <a16:creationId xmlns:a16="http://schemas.microsoft.com/office/drawing/2014/main" id="{C1C484DF-48DC-4DDA-8989-1B2B6B7958C6}"/>
                </a:ext>
              </a:extLst>
            </p:cNvPr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56;p38">
              <a:extLst>
                <a:ext uri="{FF2B5EF4-FFF2-40B4-BE49-F238E27FC236}">
                  <a16:creationId xmlns:a16="http://schemas.microsoft.com/office/drawing/2014/main" id="{8FC8F242-62AB-4110-BAF3-C626FEF1ED9D}"/>
                </a:ext>
              </a:extLst>
            </p:cNvPr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57;p38">
              <a:extLst>
                <a:ext uri="{FF2B5EF4-FFF2-40B4-BE49-F238E27FC236}">
                  <a16:creationId xmlns:a16="http://schemas.microsoft.com/office/drawing/2014/main" id="{3CC68AC5-0DE0-4943-A7D4-55627C05ED11}"/>
                </a:ext>
              </a:extLst>
            </p:cNvPr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58;p38">
              <a:extLst>
                <a:ext uri="{FF2B5EF4-FFF2-40B4-BE49-F238E27FC236}">
                  <a16:creationId xmlns:a16="http://schemas.microsoft.com/office/drawing/2014/main" id="{09EB5F18-64FD-47EC-B646-8892FB43C070}"/>
                </a:ext>
              </a:extLst>
            </p:cNvPr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559;p38">
              <a:extLst>
                <a:ext uri="{FF2B5EF4-FFF2-40B4-BE49-F238E27FC236}">
                  <a16:creationId xmlns:a16="http://schemas.microsoft.com/office/drawing/2014/main" id="{A6C34018-7264-40AD-9141-4C8F58EAD6C4}"/>
                </a:ext>
              </a:extLst>
            </p:cNvPr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560;p38">
              <a:extLst>
                <a:ext uri="{FF2B5EF4-FFF2-40B4-BE49-F238E27FC236}">
                  <a16:creationId xmlns:a16="http://schemas.microsoft.com/office/drawing/2014/main" id="{735B24AA-DE80-4DEA-A78E-0A347CE6DD3D}"/>
                </a:ext>
              </a:extLst>
            </p:cNvPr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561;p38">
              <a:extLst>
                <a:ext uri="{FF2B5EF4-FFF2-40B4-BE49-F238E27FC236}">
                  <a16:creationId xmlns:a16="http://schemas.microsoft.com/office/drawing/2014/main" id="{D5E1A176-929F-4D6D-896B-63E1349346DD}"/>
                </a:ext>
              </a:extLst>
            </p:cNvPr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562;p38">
              <a:extLst>
                <a:ext uri="{FF2B5EF4-FFF2-40B4-BE49-F238E27FC236}">
                  <a16:creationId xmlns:a16="http://schemas.microsoft.com/office/drawing/2014/main" id="{E3BC36CC-DFA5-4AF2-B423-721E45B78C99}"/>
                </a:ext>
              </a:extLst>
            </p:cNvPr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563;p38">
              <a:extLst>
                <a:ext uri="{FF2B5EF4-FFF2-40B4-BE49-F238E27FC236}">
                  <a16:creationId xmlns:a16="http://schemas.microsoft.com/office/drawing/2014/main" id="{0FDDFDA3-6342-4F97-81C7-90180CFC976E}"/>
                </a:ext>
              </a:extLst>
            </p:cNvPr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564;p38">
              <a:extLst>
                <a:ext uri="{FF2B5EF4-FFF2-40B4-BE49-F238E27FC236}">
                  <a16:creationId xmlns:a16="http://schemas.microsoft.com/office/drawing/2014/main" id="{3FB3CB7F-0DF9-4351-9EB6-0D08D57D20CB}"/>
                </a:ext>
              </a:extLst>
            </p:cNvPr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565;p38">
              <a:extLst>
                <a:ext uri="{FF2B5EF4-FFF2-40B4-BE49-F238E27FC236}">
                  <a16:creationId xmlns:a16="http://schemas.microsoft.com/office/drawing/2014/main" id="{24B036B6-EF81-40A1-99BB-6FC46ADF34AF}"/>
                </a:ext>
              </a:extLst>
            </p:cNvPr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566;p38">
              <a:extLst>
                <a:ext uri="{FF2B5EF4-FFF2-40B4-BE49-F238E27FC236}">
                  <a16:creationId xmlns:a16="http://schemas.microsoft.com/office/drawing/2014/main" id="{08B02D40-76BE-49EA-880A-69F74630071B}"/>
                </a:ext>
              </a:extLst>
            </p:cNvPr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567;p38">
              <a:extLst>
                <a:ext uri="{FF2B5EF4-FFF2-40B4-BE49-F238E27FC236}">
                  <a16:creationId xmlns:a16="http://schemas.microsoft.com/office/drawing/2014/main" id="{170DDC34-A4D4-49BC-B873-0827C48B5831}"/>
                </a:ext>
              </a:extLst>
            </p:cNvPr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568;p38">
              <a:extLst>
                <a:ext uri="{FF2B5EF4-FFF2-40B4-BE49-F238E27FC236}">
                  <a16:creationId xmlns:a16="http://schemas.microsoft.com/office/drawing/2014/main" id="{0A540014-1D73-43C9-83B2-8391142EA5B1}"/>
                </a:ext>
              </a:extLst>
            </p:cNvPr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569;p38">
              <a:extLst>
                <a:ext uri="{FF2B5EF4-FFF2-40B4-BE49-F238E27FC236}">
                  <a16:creationId xmlns:a16="http://schemas.microsoft.com/office/drawing/2014/main" id="{EB56C88F-5980-467C-AA6B-FDFBD5038656}"/>
                </a:ext>
              </a:extLst>
            </p:cNvPr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570;p38">
              <a:extLst>
                <a:ext uri="{FF2B5EF4-FFF2-40B4-BE49-F238E27FC236}">
                  <a16:creationId xmlns:a16="http://schemas.microsoft.com/office/drawing/2014/main" id="{C9F717C1-CBE9-447A-ADB4-C022DA304875}"/>
                </a:ext>
              </a:extLst>
            </p:cNvPr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571;p38">
              <a:extLst>
                <a:ext uri="{FF2B5EF4-FFF2-40B4-BE49-F238E27FC236}">
                  <a16:creationId xmlns:a16="http://schemas.microsoft.com/office/drawing/2014/main" id="{B110B102-D08B-42A5-92A5-DB13E6DB8558}"/>
                </a:ext>
              </a:extLst>
            </p:cNvPr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572;p38">
              <a:extLst>
                <a:ext uri="{FF2B5EF4-FFF2-40B4-BE49-F238E27FC236}">
                  <a16:creationId xmlns:a16="http://schemas.microsoft.com/office/drawing/2014/main" id="{07916DDC-8DBC-4B52-812A-61C5833EBCF9}"/>
                </a:ext>
              </a:extLst>
            </p:cNvPr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73;p38">
              <a:extLst>
                <a:ext uri="{FF2B5EF4-FFF2-40B4-BE49-F238E27FC236}">
                  <a16:creationId xmlns:a16="http://schemas.microsoft.com/office/drawing/2014/main" id="{C5D82C2E-E1C1-42FD-AE30-4FB9821CCB82}"/>
                </a:ext>
              </a:extLst>
            </p:cNvPr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74;p38">
              <a:extLst>
                <a:ext uri="{FF2B5EF4-FFF2-40B4-BE49-F238E27FC236}">
                  <a16:creationId xmlns:a16="http://schemas.microsoft.com/office/drawing/2014/main" id="{90286ED0-90D3-44CB-8CBC-69EA5F7AEE2A}"/>
                </a:ext>
              </a:extLst>
            </p:cNvPr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75;p38">
              <a:extLst>
                <a:ext uri="{FF2B5EF4-FFF2-40B4-BE49-F238E27FC236}">
                  <a16:creationId xmlns:a16="http://schemas.microsoft.com/office/drawing/2014/main" id="{75993965-8D92-4C3D-BBA5-3009431F4D76}"/>
                </a:ext>
              </a:extLst>
            </p:cNvPr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76;p38">
              <a:extLst>
                <a:ext uri="{FF2B5EF4-FFF2-40B4-BE49-F238E27FC236}">
                  <a16:creationId xmlns:a16="http://schemas.microsoft.com/office/drawing/2014/main" id="{5F7372AF-B98F-4D33-A768-E7B9F0AB7096}"/>
                </a:ext>
              </a:extLst>
            </p:cNvPr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" name="Google Shape;3577;p38">
              <a:extLst>
                <a:ext uri="{FF2B5EF4-FFF2-40B4-BE49-F238E27FC236}">
                  <a16:creationId xmlns:a16="http://schemas.microsoft.com/office/drawing/2014/main" id="{A828FC69-1DBD-49AA-9537-22051DC8DF2E}"/>
                </a:ext>
              </a:extLst>
            </p:cNvPr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90" name="Google Shape;3578;p38">
                <a:extLst>
                  <a:ext uri="{FF2B5EF4-FFF2-40B4-BE49-F238E27FC236}">
                    <a16:creationId xmlns:a16="http://schemas.microsoft.com/office/drawing/2014/main" id="{903D3ECE-F312-4CE6-AC64-FB41E7F15293}"/>
                  </a:ext>
                </a:extLst>
              </p:cNvPr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579;p38">
                <a:extLst>
                  <a:ext uri="{FF2B5EF4-FFF2-40B4-BE49-F238E27FC236}">
                    <a16:creationId xmlns:a16="http://schemas.microsoft.com/office/drawing/2014/main" id="{14D52EE0-959E-4CC6-ADEE-5008FEA6EB22}"/>
                  </a:ext>
                </a:extLst>
              </p:cNvPr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580;p38">
                <a:extLst>
                  <a:ext uri="{FF2B5EF4-FFF2-40B4-BE49-F238E27FC236}">
                    <a16:creationId xmlns:a16="http://schemas.microsoft.com/office/drawing/2014/main" id="{09463A2E-7B61-4BDC-A428-30307485DA43}"/>
                  </a:ext>
                </a:extLst>
              </p:cNvPr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581;p38">
                <a:extLst>
                  <a:ext uri="{FF2B5EF4-FFF2-40B4-BE49-F238E27FC236}">
                    <a16:creationId xmlns:a16="http://schemas.microsoft.com/office/drawing/2014/main" id="{8208F4FB-71D8-4722-AFDD-3072025AF511}"/>
                  </a:ext>
                </a:extLst>
              </p:cNvPr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582;p38">
                <a:extLst>
                  <a:ext uri="{FF2B5EF4-FFF2-40B4-BE49-F238E27FC236}">
                    <a16:creationId xmlns:a16="http://schemas.microsoft.com/office/drawing/2014/main" id="{DA2F86C3-B26F-41B5-8E1F-34015F425A14}"/>
                  </a:ext>
                </a:extLst>
              </p:cNvPr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583;p38">
                <a:extLst>
                  <a:ext uri="{FF2B5EF4-FFF2-40B4-BE49-F238E27FC236}">
                    <a16:creationId xmlns:a16="http://schemas.microsoft.com/office/drawing/2014/main" id="{E2239EF9-99A0-4ADD-B83E-011F09CFD3A7}"/>
                  </a:ext>
                </a:extLst>
              </p:cNvPr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584;p38">
                <a:extLst>
                  <a:ext uri="{FF2B5EF4-FFF2-40B4-BE49-F238E27FC236}">
                    <a16:creationId xmlns:a16="http://schemas.microsoft.com/office/drawing/2014/main" id="{600BA37A-64FB-475A-90D5-97ADB0C59044}"/>
                  </a:ext>
                </a:extLst>
              </p:cNvPr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585;p38">
                <a:extLst>
                  <a:ext uri="{FF2B5EF4-FFF2-40B4-BE49-F238E27FC236}">
                    <a16:creationId xmlns:a16="http://schemas.microsoft.com/office/drawing/2014/main" id="{16E2DBCA-476E-4C9C-B6C4-0CA573BB53B8}"/>
                  </a:ext>
                </a:extLst>
              </p:cNvPr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586;p38">
                <a:extLst>
                  <a:ext uri="{FF2B5EF4-FFF2-40B4-BE49-F238E27FC236}">
                    <a16:creationId xmlns:a16="http://schemas.microsoft.com/office/drawing/2014/main" id="{5E96D0E0-0FA6-40D0-B7F6-C33E893C3196}"/>
                  </a:ext>
                </a:extLst>
              </p:cNvPr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587;p38">
                <a:extLst>
                  <a:ext uri="{FF2B5EF4-FFF2-40B4-BE49-F238E27FC236}">
                    <a16:creationId xmlns:a16="http://schemas.microsoft.com/office/drawing/2014/main" id="{CA46FE59-B418-4F91-9A14-60BE1AB02FB7}"/>
                  </a:ext>
                </a:extLst>
              </p:cNvPr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588;p38">
                <a:extLst>
                  <a:ext uri="{FF2B5EF4-FFF2-40B4-BE49-F238E27FC236}">
                    <a16:creationId xmlns:a16="http://schemas.microsoft.com/office/drawing/2014/main" id="{86E9159F-EF35-4719-B2A7-6899356E6D86}"/>
                  </a:ext>
                </a:extLst>
              </p:cNvPr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589;p38">
                <a:extLst>
                  <a:ext uri="{FF2B5EF4-FFF2-40B4-BE49-F238E27FC236}">
                    <a16:creationId xmlns:a16="http://schemas.microsoft.com/office/drawing/2014/main" id="{DE35FDEB-E12A-49B8-A3B4-6D5CEB99F24E}"/>
                  </a:ext>
                </a:extLst>
              </p:cNvPr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590;p38">
                <a:extLst>
                  <a:ext uri="{FF2B5EF4-FFF2-40B4-BE49-F238E27FC236}">
                    <a16:creationId xmlns:a16="http://schemas.microsoft.com/office/drawing/2014/main" id="{6DEE2FAE-F7C8-4EF4-8A0A-345557A02151}"/>
                  </a:ext>
                </a:extLst>
              </p:cNvPr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591;p38">
                <a:extLst>
                  <a:ext uri="{FF2B5EF4-FFF2-40B4-BE49-F238E27FC236}">
                    <a16:creationId xmlns:a16="http://schemas.microsoft.com/office/drawing/2014/main" id="{616ADC78-1032-4131-97BF-9F46BA5CB57A}"/>
                  </a:ext>
                </a:extLst>
              </p:cNvPr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592;p38">
                <a:extLst>
                  <a:ext uri="{FF2B5EF4-FFF2-40B4-BE49-F238E27FC236}">
                    <a16:creationId xmlns:a16="http://schemas.microsoft.com/office/drawing/2014/main" id="{ABCAD39B-21F5-4456-AF37-12AA5948F87B}"/>
                  </a:ext>
                </a:extLst>
              </p:cNvPr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593;p38">
                <a:extLst>
                  <a:ext uri="{FF2B5EF4-FFF2-40B4-BE49-F238E27FC236}">
                    <a16:creationId xmlns:a16="http://schemas.microsoft.com/office/drawing/2014/main" id="{23B5D3A8-0AE2-484A-8AA9-FCE171D8DC53}"/>
                  </a:ext>
                </a:extLst>
              </p:cNvPr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594;p38">
                <a:extLst>
                  <a:ext uri="{FF2B5EF4-FFF2-40B4-BE49-F238E27FC236}">
                    <a16:creationId xmlns:a16="http://schemas.microsoft.com/office/drawing/2014/main" id="{4EFE71F8-8FCF-46C5-A9B8-3C3C33672BD8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595;p38">
                <a:extLst>
                  <a:ext uri="{FF2B5EF4-FFF2-40B4-BE49-F238E27FC236}">
                    <a16:creationId xmlns:a16="http://schemas.microsoft.com/office/drawing/2014/main" id="{BCB78D4E-EEC0-4824-9D0D-7B5B8EA0A5FF}"/>
                  </a:ext>
                </a:extLst>
              </p:cNvPr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596;p38">
                <a:extLst>
                  <a:ext uri="{FF2B5EF4-FFF2-40B4-BE49-F238E27FC236}">
                    <a16:creationId xmlns:a16="http://schemas.microsoft.com/office/drawing/2014/main" id="{9D12F35A-BE33-4B09-ABFC-3AC37AC164F7}"/>
                  </a:ext>
                </a:extLst>
              </p:cNvPr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597;p38">
                <a:extLst>
                  <a:ext uri="{FF2B5EF4-FFF2-40B4-BE49-F238E27FC236}">
                    <a16:creationId xmlns:a16="http://schemas.microsoft.com/office/drawing/2014/main" id="{50A7AD3D-FFAF-43B8-8F49-8F745650E6BE}"/>
                  </a:ext>
                </a:extLst>
              </p:cNvPr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3598;p38">
              <a:extLst>
                <a:ext uri="{FF2B5EF4-FFF2-40B4-BE49-F238E27FC236}">
                  <a16:creationId xmlns:a16="http://schemas.microsoft.com/office/drawing/2014/main" id="{169E8979-BBD8-44D6-9D60-0D4D53B2CB76}"/>
                </a:ext>
              </a:extLst>
            </p:cNvPr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99;p38">
              <a:extLst>
                <a:ext uri="{FF2B5EF4-FFF2-40B4-BE49-F238E27FC236}">
                  <a16:creationId xmlns:a16="http://schemas.microsoft.com/office/drawing/2014/main" id="{DE707629-DBF4-49B3-9E8F-DA2F2E1C71E0}"/>
                </a:ext>
              </a:extLst>
            </p:cNvPr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600;p38">
              <a:extLst>
                <a:ext uri="{FF2B5EF4-FFF2-40B4-BE49-F238E27FC236}">
                  <a16:creationId xmlns:a16="http://schemas.microsoft.com/office/drawing/2014/main" id="{A367C735-3854-449B-B14D-6140029A5F7C}"/>
                </a:ext>
              </a:extLst>
            </p:cNvPr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601;p38">
              <a:extLst>
                <a:ext uri="{FF2B5EF4-FFF2-40B4-BE49-F238E27FC236}">
                  <a16:creationId xmlns:a16="http://schemas.microsoft.com/office/drawing/2014/main" id="{A72010DC-9314-4A67-AFCA-943F527C9733}"/>
                </a:ext>
              </a:extLst>
            </p:cNvPr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602;p38">
              <a:extLst>
                <a:ext uri="{FF2B5EF4-FFF2-40B4-BE49-F238E27FC236}">
                  <a16:creationId xmlns:a16="http://schemas.microsoft.com/office/drawing/2014/main" id="{91642A71-6AE7-4C95-BFCA-378EECCACE84}"/>
                </a:ext>
              </a:extLst>
            </p:cNvPr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603;p38">
              <a:extLst>
                <a:ext uri="{FF2B5EF4-FFF2-40B4-BE49-F238E27FC236}">
                  <a16:creationId xmlns:a16="http://schemas.microsoft.com/office/drawing/2014/main" id="{1B1EC7A5-6C2F-4321-B512-A12D59AE835A}"/>
                </a:ext>
              </a:extLst>
            </p:cNvPr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604;p38">
              <a:extLst>
                <a:ext uri="{FF2B5EF4-FFF2-40B4-BE49-F238E27FC236}">
                  <a16:creationId xmlns:a16="http://schemas.microsoft.com/office/drawing/2014/main" id="{209ADCF0-80C6-4823-BF8E-718EAA29903E}"/>
                </a:ext>
              </a:extLst>
            </p:cNvPr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605;p38">
              <a:extLst>
                <a:ext uri="{FF2B5EF4-FFF2-40B4-BE49-F238E27FC236}">
                  <a16:creationId xmlns:a16="http://schemas.microsoft.com/office/drawing/2014/main" id="{5EE77C32-F33C-430A-9902-FECD3467667E}"/>
                </a:ext>
              </a:extLst>
            </p:cNvPr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606;p38">
              <a:extLst>
                <a:ext uri="{FF2B5EF4-FFF2-40B4-BE49-F238E27FC236}">
                  <a16:creationId xmlns:a16="http://schemas.microsoft.com/office/drawing/2014/main" id="{8379B471-69FD-4E8D-A4AC-C75AD8378E3B}"/>
                </a:ext>
              </a:extLst>
            </p:cNvPr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607;p38">
              <a:extLst>
                <a:ext uri="{FF2B5EF4-FFF2-40B4-BE49-F238E27FC236}">
                  <a16:creationId xmlns:a16="http://schemas.microsoft.com/office/drawing/2014/main" id="{8A9E3F22-FF3E-4DB8-B1DC-BB723CFB53EE}"/>
                </a:ext>
              </a:extLst>
            </p:cNvPr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608;p38">
              <a:extLst>
                <a:ext uri="{FF2B5EF4-FFF2-40B4-BE49-F238E27FC236}">
                  <a16:creationId xmlns:a16="http://schemas.microsoft.com/office/drawing/2014/main" id="{B127CCAB-0102-432C-95D3-192DA8E68E25}"/>
                </a:ext>
              </a:extLst>
            </p:cNvPr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609;p38">
              <a:extLst>
                <a:ext uri="{FF2B5EF4-FFF2-40B4-BE49-F238E27FC236}">
                  <a16:creationId xmlns:a16="http://schemas.microsoft.com/office/drawing/2014/main" id="{D24641C1-B850-4E10-9842-62850B749103}"/>
                </a:ext>
              </a:extLst>
            </p:cNvPr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610;p38">
              <a:extLst>
                <a:ext uri="{FF2B5EF4-FFF2-40B4-BE49-F238E27FC236}">
                  <a16:creationId xmlns:a16="http://schemas.microsoft.com/office/drawing/2014/main" id="{78825265-42BF-4E65-9E46-7F9FFC8D646A}"/>
                </a:ext>
              </a:extLst>
            </p:cNvPr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611;p38">
              <a:extLst>
                <a:ext uri="{FF2B5EF4-FFF2-40B4-BE49-F238E27FC236}">
                  <a16:creationId xmlns:a16="http://schemas.microsoft.com/office/drawing/2014/main" id="{67A151D1-F8D7-44FC-9FF4-0C1C31875C37}"/>
                </a:ext>
              </a:extLst>
            </p:cNvPr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612;p38">
              <a:extLst>
                <a:ext uri="{FF2B5EF4-FFF2-40B4-BE49-F238E27FC236}">
                  <a16:creationId xmlns:a16="http://schemas.microsoft.com/office/drawing/2014/main" id="{0F00BFD9-45E9-4939-965F-8F60156D3C96}"/>
                </a:ext>
              </a:extLst>
            </p:cNvPr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613;p38">
              <a:extLst>
                <a:ext uri="{FF2B5EF4-FFF2-40B4-BE49-F238E27FC236}">
                  <a16:creationId xmlns:a16="http://schemas.microsoft.com/office/drawing/2014/main" id="{C55224A0-CC08-4D4C-A146-C7EEF813B330}"/>
                </a:ext>
              </a:extLst>
            </p:cNvPr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614;p38">
              <a:extLst>
                <a:ext uri="{FF2B5EF4-FFF2-40B4-BE49-F238E27FC236}">
                  <a16:creationId xmlns:a16="http://schemas.microsoft.com/office/drawing/2014/main" id="{81488BB9-68FC-45E2-A4CB-D157F906C485}"/>
                </a:ext>
              </a:extLst>
            </p:cNvPr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615;p38">
              <a:extLst>
                <a:ext uri="{FF2B5EF4-FFF2-40B4-BE49-F238E27FC236}">
                  <a16:creationId xmlns:a16="http://schemas.microsoft.com/office/drawing/2014/main" id="{A5E0DB38-606C-4DB2-A346-B73F47AEA3DF}"/>
                </a:ext>
              </a:extLst>
            </p:cNvPr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9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Heriot Watt</a:t>
            </a:r>
            <a:br>
              <a:rPr lang="en-US" sz="3600" dirty="0"/>
            </a:br>
            <a:r>
              <a:rPr lang="en-US" sz="3600" dirty="0"/>
              <a:t>Tech Club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216AE-8909-4DF4-B5D8-0F8458D9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490654"/>
            <a:ext cx="3408415" cy="4380396"/>
          </a:xfrm>
          <a:prstGeom prst="rect">
            <a:avLst/>
          </a:prstGeom>
        </p:spPr>
      </p:pic>
      <p:pic>
        <p:nvPicPr>
          <p:cNvPr id="9" name="Picture 8" descr="Two people sitting at a table&#10;&#10;Description automatically generated">
            <a:extLst>
              <a:ext uri="{FF2B5EF4-FFF2-40B4-BE49-F238E27FC236}">
                <a16:creationId xmlns:a16="http://schemas.microsoft.com/office/drawing/2014/main" id="{3E5E1870-C5C2-4901-B2C3-0AFFBD89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3" y="2055018"/>
            <a:ext cx="25527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concepts</a:t>
            </a:r>
            <a:endParaRPr dirty="0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339029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442598" y="2568722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Barlow"/>
                  <a:ea typeface="Barlow"/>
                  <a:cs typeface="Barlow"/>
                  <a:sym typeface="Barlow"/>
                </a:rPr>
                <a:t>Water Holing</a:t>
              </a:r>
              <a:endParaRPr sz="1800" dirty="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143327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612824" y="256872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Barlow"/>
                  <a:ea typeface="Barlow"/>
                  <a:cs typeface="Barlow"/>
                  <a:sym typeface="Barlow"/>
                </a:rPr>
                <a:t>Pret</a:t>
              </a:r>
              <a:r>
                <a:rPr lang="en-US" sz="1800" b="1" dirty="0">
                  <a:latin typeface="Barlow"/>
                  <a:ea typeface="Barlow"/>
                  <a:cs typeface="Barlow"/>
                  <a:sym typeface="Barlow"/>
                </a:rPr>
                <a:t>exting</a:t>
              </a:r>
              <a:endParaRPr sz="1800" dirty="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539536" y="2436043"/>
            <a:ext cx="2200511" cy="1776159"/>
            <a:chOff x="6559818" y="2013875"/>
            <a:chExt cx="1944601" cy="1569600"/>
          </a:xfrm>
          <a:solidFill>
            <a:schemeClr val="accent2">
              <a:lumMod val="75000"/>
            </a:schemeClr>
          </a:solidFill>
        </p:grpSpPr>
        <p:sp>
          <p:nvSpPr>
            <p:cNvPr id="1031" name="Google Shape;1031;p23"/>
            <p:cNvSpPr/>
            <p:nvPr/>
          </p:nvSpPr>
          <p:spPr>
            <a:xfrm>
              <a:off x="6559818" y="2013875"/>
              <a:ext cx="1944601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6937800" y="2548896"/>
              <a:ext cx="1188636" cy="4599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Barlow"/>
                  <a:ea typeface="Barlow"/>
                  <a:cs typeface="Barlow"/>
                  <a:sym typeface="Barlow"/>
                </a:rPr>
                <a:t>Scareware</a:t>
              </a:r>
              <a:endParaRPr sz="1800" dirty="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4" name="Google Shape;1022;p23">
            <a:extLst>
              <a:ext uri="{FF2B5EF4-FFF2-40B4-BE49-F238E27FC236}">
                <a16:creationId xmlns:a16="http://schemas.microsoft.com/office/drawing/2014/main" id="{B3A44D50-DA6D-4EFB-B7FE-260A8B763BCA}"/>
              </a:ext>
            </a:extLst>
          </p:cNvPr>
          <p:cNvGrpSpPr/>
          <p:nvPr/>
        </p:nvGrpSpPr>
        <p:grpSpPr>
          <a:xfrm>
            <a:off x="6735237" y="2436043"/>
            <a:ext cx="2200509" cy="1776159"/>
            <a:chOff x="3071457" y="2013875"/>
            <a:chExt cx="1944600" cy="1569600"/>
          </a:xfrm>
          <a:solidFill>
            <a:schemeClr val="accent2">
              <a:lumMod val="50000"/>
            </a:schemeClr>
          </a:solidFill>
        </p:grpSpPr>
        <p:sp>
          <p:nvSpPr>
            <p:cNvPr id="35" name="Google Shape;1023;p23">
              <a:extLst>
                <a:ext uri="{FF2B5EF4-FFF2-40B4-BE49-F238E27FC236}">
                  <a16:creationId xmlns:a16="http://schemas.microsoft.com/office/drawing/2014/main" id="{D6A3C845-F5D5-4A9C-B5EA-FA90794C828D}"/>
                </a:ext>
              </a:extLst>
            </p:cNvPr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24;p23">
              <a:extLst>
                <a:ext uri="{FF2B5EF4-FFF2-40B4-BE49-F238E27FC236}">
                  <a16:creationId xmlns:a16="http://schemas.microsoft.com/office/drawing/2014/main" id="{87F95C73-4076-4080-B0AC-B0579D86007C}"/>
                </a:ext>
              </a:extLst>
            </p:cNvPr>
            <p:cNvSpPr txBox="1"/>
            <p:nvPr/>
          </p:nvSpPr>
          <p:spPr>
            <a:xfrm>
              <a:off x="3625952" y="2568723"/>
              <a:ext cx="1012122" cy="30882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Barlow"/>
                  <a:ea typeface="Barlow"/>
                  <a:cs typeface="Barlow"/>
                  <a:sym typeface="Barlow"/>
                </a:rPr>
                <a:t>Baiting</a:t>
              </a:r>
              <a:endParaRPr lang="en-US" sz="1800" dirty="0"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9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297</a:t>
            </a: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dirty="0">
                <a:solidFill>
                  <a:srgbClr val="00B0F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endParaRPr dirty="0">
              <a:solidFill>
                <a:srgbClr val="00B0F0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Drives dropped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135 (45%) </a:t>
            </a:r>
            <a:r>
              <a:rPr lang="en" dirty="0">
                <a:solidFill>
                  <a:srgbClr val="00B0F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endParaRPr dirty="0">
              <a:solidFill>
                <a:srgbClr val="00B0F0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Cal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led home!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799" y="2191047"/>
            <a:ext cx="4354821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290 (98%) </a:t>
            </a:r>
            <a:r>
              <a:rPr lang="en" dirty="0">
                <a:solidFill>
                  <a:srgbClr val="00B0F0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 		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Drives picked up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grpSp>
        <p:nvGrpSpPr>
          <p:cNvPr id="530" name="Google Shape;2322;p37">
            <a:extLst>
              <a:ext uri="{FF2B5EF4-FFF2-40B4-BE49-F238E27FC236}">
                <a16:creationId xmlns:a16="http://schemas.microsoft.com/office/drawing/2014/main" id="{1B7304F3-5D9D-4D05-86A0-9FC65381D6CE}"/>
              </a:ext>
            </a:extLst>
          </p:cNvPr>
          <p:cNvGrpSpPr/>
          <p:nvPr/>
        </p:nvGrpSpPr>
        <p:grpSpPr>
          <a:xfrm>
            <a:off x="4562360" y="368823"/>
            <a:ext cx="3868754" cy="4134577"/>
            <a:chOff x="1926580" y="602477"/>
            <a:chExt cx="4456273" cy="4762466"/>
          </a:xfrm>
        </p:grpSpPr>
        <p:sp>
          <p:nvSpPr>
            <p:cNvPr id="531" name="Google Shape;2323;p37">
              <a:extLst>
                <a:ext uri="{FF2B5EF4-FFF2-40B4-BE49-F238E27FC236}">
                  <a16:creationId xmlns:a16="http://schemas.microsoft.com/office/drawing/2014/main" id="{DB905C26-3C92-49AF-ABCC-BBDA8B5D1A8D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2324;p37">
              <a:extLst>
                <a:ext uri="{FF2B5EF4-FFF2-40B4-BE49-F238E27FC236}">
                  <a16:creationId xmlns:a16="http://schemas.microsoft.com/office/drawing/2014/main" id="{AF8745CC-6E4A-4E87-95C0-5B5CDB952543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2325;p37">
              <a:extLst>
                <a:ext uri="{FF2B5EF4-FFF2-40B4-BE49-F238E27FC236}">
                  <a16:creationId xmlns:a16="http://schemas.microsoft.com/office/drawing/2014/main" id="{E25F4C29-4508-4850-A8EC-C9C640005ABE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2326;p37">
              <a:extLst>
                <a:ext uri="{FF2B5EF4-FFF2-40B4-BE49-F238E27FC236}">
                  <a16:creationId xmlns:a16="http://schemas.microsoft.com/office/drawing/2014/main" id="{B27EDAE0-FA91-4F12-AF82-89E927FA0065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2327;p37">
              <a:extLst>
                <a:ext uri="{FF2B5EF4-FFF2-40B4-BE49-F238E27FC236}">
                  <a16:creationId xmlns:a16="http://schemas.microsoft.com/office/drawing/2014/main" id="{278941EA-153C-418D-9312-2260A5C1BD89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2328;p37">
              <a:extLst>
                <a:ext uri="{FF2B5EF4-FFF2-40B4-BE49-F238E27FC236}">
                  <a16:creationId xmlns:a16="http://schemas.microsoft.com/office/drawing/2014/main" id="{3B57508B-FADA-4B3C-AAFC-EDB2B1CD2C21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2329;p37">
              <a:extLst>
                <a:ext uri="{FF2B5EF4-FFF2-40B4-BE49-F238E27FC236}">
                  <a16:creationId xmlns:a16="http://schemas.microsoft.com/office/drawing/2014/main" id="{F2F88EEB-4417-49EE-B3ED-3BA09FCD3399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2330;p37">
              <a:extLst>
                <a:ext uri="{FF2B5EF4-FFF2-40B4-BE49-F238E27FC236}">
                  <a16:creationId xmlns:a16="http://schemas.microsoft.com/office/drawing/2014/main" id="{590ED13C-FE55-4CF8-9551-44E2EBF9507E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2331;p37">
              <a:extLst>
                <a:ext uri="{FF2B5EF4-FFF2-40B4-BE49-F238E27FC236}">
                  <a16:creationId xmlns:a16="http://schemas.microsoft.com/office/drawing/2014/main" id="{E99F7694-912E-4CB4-9829-9B5B69288D95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2332;p37">
              <a:extLst>
                <a:ext uri="{FF2B5EF4-FFF2-40B4-BE49-F238E27FC236}">
                  <a16:creationId xmlns:a16="http://schemas.microsoft.com/office/drawing/2014/main" id="{E49F3049-8A08-40AF-82BC-E830802B2AF2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2333;p37">
              <a:extLst>
                <a:ext uri="{FF2B5EF4-FFF2-40B4-BE49-F238E27FC236}">
                  <a16:creationId xmlns:a16="http://schemas.microsoft.com/office/drawing/2014/main" id="{81E20E1B-7250-4409-97B1-947CAE96D643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2334;p37">
              <a:extLst>
                <a:ext uri="{FF2B5EF4-FFF2-40B4-BE49-F238E27FC236}">
                  <a16:creationId xmlns:a16="http://schemas.microsoft.com/office/drawing/2014/main" id="{6D260EA8-0CF7-4E0C-A660-7D20077A67F3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2335;p37">
              <a:extLst>
                <a:ext uri="{FF2B5EF4-FFF2-40B4-BE49-F238E27FC236}">
                  <a16:creationId xmlns:a16="http://schemas.microsoft.com/office/drawing/2014/main" id="{138B1068-25D1-4E0C-981B-A66508BD1E3A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2336;p37">
              <a:extLst>
                <a:ext uri="{FF2B5EF4-FFF2-40B4-BE49-F238E27FC236}">
                  <a16:creationId xmlns:a16="http://schemas.microsoft.com/office/drawing/2014/main" id="{1F1B2EF6-F7FD-4A8A-AC9F-90C581670F48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2337;p37">
              <a:extLst>
                <a:ext uri="{FF2B5EF4-FFF2-40B4-BE49-F238E27FC236}">
                  <a16:creationId xmlns:a16="http://schemas.microsoft.com/office/drawing/2014/main" id="{3B86521C-4C1E-40F0-BB6E-C395F32D74E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2338;p37">
              <a:extLst>
                <a:ext uri="{FF2B5EF4-FFF2-40B4-BE49-F238E27FC236}">
                  <a16:creationId xmlns:a16="http://schemas.microsoft.com/office/drawing/2014/main" id="{9E10B12A-9854-4D8C-97CA-B4FF9639076B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2339;p37">
              <a:extLst>
                <a:ext uri="{FF2B5EF4-FFF2-40B4-BE49-F238E27FC236}">
                  <a16:creationId xmlns:a16="http://schemas.microsoft.com/office/drawing/2014/main" id="{9F8A048A-CADB-4147-81D0-D5B948E589FB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2340;p37">
              <a:extLst>
                <a:ext uri="{FF2B5EF4-FFF2-40B4-BE49-F238E27FC236}">
                  <a16:creationId xmlns:a16="http://schemas.microsoft.com/office/drawing/2014/main" id="{1C67F5CE-89A4-480A-9CF2-466F49287054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2341;p37">
              <a:extLst>
                <a:ext uri="{FF2B5EF4-FFF2-40B4-BE49-F238E27FC236}">
                  <a16:creationId xmlns:a16="http://schemas.microsoft.com/office/drawing/2014/main" id="{082CFC54-2643-45B9-BF59-77DC1618798E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2342;p37">
              <a:extLst>
                <a:ext uri="{FF2B5EF4-FFF2-40B4-BE49-F238E27FC236}">
                  <a16:creationId xmlns:a16="http://schemas.microsoft.com/office/drawing/2014/main" id="{B383AE9A-A8CD-4A04-AA28-19C8EA8D6A22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2343;p37">
              <a:extLst>
                <a:ext uri="{FF2B5EF4-FFF2-40B4-BE49-F238E27FC236}">
                  <a16:creationId xmlns:a16="http://schemas.microsoft.com/office/drawing/2014/main" id="{A1AD6767-6552-4F4D-A9EF-B271E8552666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2344;p37">
              <a:extLst>
                <a:ext uri="{FF2B5EF4-FFF2-40B4-BE49-F238E27FC236}">
                  <a16:creationId xmlns:a16="http://schemas.microsoft.com/office/drawing/2014/main" id="{3EACB2BC-1CA7-4FBB-B030-3C4AFD78129C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2345;p37">
              <a:extLst>
                <a:ext uri="{FF2B5EF4-FFF2-40B4-BE49-F238E27FC236}">
                  <a16:creationId xmlns:a16="http://schemas.microsoft.com/office/drawing/2014/main" id="{3F31D329-6E1D-460E-819E-C4FACEF5A485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2346;p37">
              <a:extLst>
                <a:ext uri="{FF2B5EF4-FFF2-40B4-BE49-F238E27FC236}">
                  <a16:creationId xmlns:a16="http://schemas.microsoft.com/office/drawing/2014/main" id="{DD6A2EC1-22F7-4741-9F35-DDC3B990D9C4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2347;p37">
              <a:extLst>
                <a:ext uri="{FF2B5EF4-FFF2-40B4-BE49-F238E27FC236}">
                  <a16:creationId xmlns:a16="http://schemas.microsoft.com/office/drawing/2014/main" id="{54F27611-834A-4F50-A338-26002BD919BF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2348;p37">
              <a:extLst>
                <a:ext uri="{FF2B5EF4-FFF2-40B4-BE49-F238E27FC236}">
                  <a16:creationId xmlns:a16="http://schemas.microsoft.com/office/drawing/2014/main" id="{B2CE9E6C-31A5-48C1-9EFC-138DE7480C27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2349;p37">
              <a:extLst>
                <a:ext uri="{FF2B5EF4-FFF2-40B4-BE49-F238E27FC236}">
                  <a16:creationId xmlns:a16="http://schemas.microsoft.com/office/drawing/2014/main" id="{26645F45-B9B4-4680-9C83-E55B33A8B231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2350;p37">
              <a:extLst>
                <a:ext uri="{FF2B5EF4-FFF2-40B4-BE49-F238E27FC236}">
                  <a16:creationId xmlns:a16="http://schemas.microsoft.com/office/drawing/2014/main" id="{29EBDD78-184E-42B0-8F34-4D8D0EC1CAAB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2351;p37">
              <a:extLst>
                <a:ext uri="{FF2B5EF4-FFF2-40B4-BE49-F238E27FC236}">
                  <a16:creationId xmlns:a16="http://schemas.microsoft.com/office/drawing/2014/main" id="{058FC2A6-9941-4256-A9A9-D74D112E3A19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2352;p37">
              <a:extLst>
                <a:ext uri="{FF2B5EF4-FFF2-40B4-BE49-F238E27FC236}">
                  <a16:creationId xmlns:a16="http://schemas.microsoft.com/office/drawing/2014/main" id="{CF7E8721-D5F4-4673-8414-B30BFC97A5A7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2353;p37">
              <a:extLst>
                <a:ext uri="{FF2B5EF4-FFF2-40B4-BE49-F238E27FC236}">
                  <a16:creationId xmlns:a16="http://schemas.microsoft.com/office/drawing/2014/main" id="{8977AC18-1546-4972-BE0E-8145C7A4AA4E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2354;p37">
              <a:extLst>
                <a:ext uri="{FF2B5EF4-FFF2-40B4-BE49-F238E27FC236}">
                  <a16:creationId xmlns:a16="http://schemas.microsoft.com/office/drawing/2014/main" id="{BF986D6A-5C36-4450-85D9-85F2CF7ECE89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2355;p37">
              <a:extLst>
                <a:ext uri="{FF2B5EF4-FFF2-40B4-BE49-F238E27FC236}">
                  <a16:creationId xmlns:a16="http://schemas.microsoft.com/office/drawing/2014/main" id="{F09C854E-F3AE-423A-9804-0A435AD5021A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2356;p37">
              <a:extLst>
                <a:ext uri="{FF2B5EF4-FFF2-40B4-BE49-F238E27FC236}">
                  <a16:creationId xmlns:a16="http://schemas.microsoft.com/office/drawing/2014/main" id="{BC38C5CE-6754-4DAC-A515-527E74C66F83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2357;p37">
              <a:extLst>
                <a:ext uri="{FF2B5EF4-FFF2-40B4-BE49-F238E27FC236}">
                  <a16:creationId xmlns:a16="http://schemas.microsoft.com/office/drawing/2014/main" id="{84919824-40BD-4185-9DED-E26B7D94321C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2358;p37">
              <a:extLst>
                <a:ext uri="{FF2B5EF4-FFF2-40B4-BE49-F238E27FC236}">
                  <a16:creationId xmlns:a16="http://schemas.microsoft.com/office/drawing/2014/main" id="{1BBAA624-E48D-494C-94BC-40E0F16837AA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2359;p37">
              <a:extLst>
                <a:ext uri="{FF2B5EF4-FFF2-40B4-BE49-F238E27FC236}">
                  <a16:creationId xmlns:a16="http://schemas.microsoft.com/office/drawing/2014/main" id="{D39FA7EF-AB41-4CD5-A3DE-828B87A3BA82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2360;p37">
              <a:extLst>
                <a:ext uri="{FF2B5EF4-FFF2-40B4-BE49-F238E27FC236}">
                  <a16:creationId xmlns:a16="http://schemas.microsoft.com/office/drawing/2014/main" id="{60BCCC21-4453-41EA-9486-5806603A8FED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2361;p37">
              <a:extLst>
                <a:ext uri="{FF2B5EF4-FFF2-40B4-BE49-F238E27FC236}">
                  <a16:creationId xmlns:a16="http://schemas.microsoft.com/office/drawing/2014/main" id="{39708F8E-3448-4F00-AF89-82B7FEBF1F72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2362;p37">
              <a:extLst>
                <a:ext uri="{FF2B5EF4-FFF2-40B4-BE49-F238E27FC236}">
                  <a16:creationId xmlns:a16="http://schemas.microsoft.com/office/drawing/2014/main" id="{43559AC1-B9F9-4CCA-9DD8-1188277F2E56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2363;p37">
              <a:extLst>
                <a:ext uri="{FF2B5EF4-FFF2-40B4-BE49-F238E27FC236}">
                  <a16:creationId xmlns:a16="http://schemas.microsoft.com/office/drawing/2014/main" id="{4ED3502B-7C5E-436C-83AB-AE1975AE4167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2364;p37">
              <a:extLst>
                <a:ext uri="{FF2B5EF4-FFF2-40B4-BE49-F238E27FC236}">
                  <a16:creationId xmlns:a16="http://schemas.microsoft.com/office/drawing/2014/main" id="{B828408B-CA1E-4A0F-B5A6-7A7FBC906625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2365;p37">
              <a:extLst>
                <a:ext uri="{FF2B5EF4-FFF2-40B4-BE49-F238E27FC236}">
                  <a16:creationId xmlns:a16="http://schemas.microsoft.com/office/drawing/2014/main" id="{E88FB55C-28D2-4748-A304-CEC146A9E713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2366;p37">
              <a:extLst>
                <a:ext uri="{FF2B5EF4-FFF2-40B4-BE49-F238E27FC236}">
                  <a16:creationId xmlns:a16="http://schemas.microsoft.com/office/drawing/2014/main" id="{14E45044-CCDA-4678-8164-A0770DF1EC5D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2367;p37">
              <a:extLst>
                <a:ext uri="{FF2B5EF4-FFF2-40B4-BE49-F238E27FC236}">
                  <a16:creationId xmlns:a16="http://schemas.microsoft.com/office/drawing/2014/main" id="{AB8B1AF5-6F02-425C-945E-2282F7314C28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2368;p37">
              <a:extLst>
                <a:ext uri="{FF2B5EF4-FFF2-40B4-BE49-F238E27FC236}">
                  <a16:creationId xmlns:a16="http://schemas.microsoft.com/office/drawing/2014/main" id="{433B6A27-B774-4368-AC0B-B0FB41DDE8AC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2369;p37">
              <a:extLst>
                <a:ext uri="{FF2B5EF4-FFF2-40B4-BE49-F238E27FC236}">
                  <a16:creationId xmlns:a16="http://schemas.microsoft.com/office/drawing/2014/main" id="{5EF1DF57-CA69-4C93-9F44-D61A4B073CF5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2370;p37">
              <a:extLst>
                <a:ext uri="{FF2B5EF4-FFF2-40B4-BE49-F238E27FC236}">
                  <a16:creationId xmlns:a16="http://schemas.microsoft.com/office/drawing/2014/main" id="{6231CB09-F948-46A4-9481-5279D208961F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2371;p37">
              <a:extLst>
                <a:ext uri="{FF2B5EF4-FFF2-40B4-BE49-F238E27FC236}">
                  <a16:creationId xmlns:a16="http://schemas.microsoft.com/office/drawing/2014/main" id="{238E9C60-2262-44C3-8577-D73E0662FE95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2372;p37">
              <a:extLst>
                <a:ext uri="{FF2B5EF4-FFF2-40B4-BE49-F238E27FC236}">
                  <a16:creationId xmlns:a16="http://schemas.microsoft.com/office/drawing/2014/main" id="{DEA156D6-DE75-4257-80B6-F864CDB1D178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2373;p37">
              <a:extLst>
                <a:ext uri="{FF2B5EF4-FFF2-40B4-BE49-F238E27FC236}">
                  <a16:creationId xmlns:a16="http://schemas.microsoft.com/office/drawing/2014/main" id="{96E0E76D-4406-49C7-A392-7ED04981F943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2374;p37">
              <a:extLst>
                <a:ext uri="{FF2B5EF4-FFF2-40B4-BE49-F238E27FC236}">
                  <a16:creationId xmlns:a16="http://schemas.microsoft.com/office/drawing/2014/main" id="{D96EFB5C-3678-4577-9405-63694FA41522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2375;p37">
              <a:extLst>
                <a:ext uri="{FF2B5EF4-FFF2-40B4-BE49-F238E27FC236}">
                  <a16:creationId xmlns:a16="http://schemas.microsoft.com/office/drawing/2014/main" id="{88C0DCA7-D238-468E-ABAA-163F9E0BA496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2376;p37">
              <a:extLst>
                <a:ext uri="{FF2B5EF4-FFF2-40B4-BE49-F238E27FC236}">
                  <a16:creationId xmlns:a16="http://schemas.microsoft.com/office/drawing/2014/main" id="{5CA74E86-A4CC-41ED-B801-E092AEF5DB40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2377;p37">
              <a:extLst>
                <a:ext uri="{FF2B5EF4-FFF2-40B4-BE49-F238E27FC236}">
                  <a16:creationId xmlns:a16="http://schemas.microsoft.com/office/drawing/2014/main" id="{0164FE8B-6740-4E4F-9B03-4DEBFDB4A68A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2378;p37">
              <a:extLst>
                <a:ext uri="{FF2B5EF4-FFF2-40B4-BE49-F238E27FC236}">
                  <a16:creationId xmlns:a16="http://schemas.microsoft.com/office/drawing/2014/main" id="{4A714515-53BC-4883-A3E3-E02EA68BCA1A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2379;p37">
              <a:extLst>
                <a:ext uri="{FF2B5EF4-FFF2-40B4-BE49-F238E27FC236}">
                  <a16:creationId xmlns:a16="http://schemas.microsoft.com/office/drawing/2014/main" id="{15E13293-7999-4A68-A3B5-F116260D2D32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2380;p37">
              <a:extLst>
                <a:ext uri="{FF2B5EF4-FFF2-40B4-BE49-F238E27FC236}">
                  <a16:creationId xmlns:a16="http://schemas.microsoft.com/office/drawing/2014/main" id="{ABAF7DE9-F6D7-4A6E-B491-BB86999D1B50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2381;p37">
              <a:extLst>
                <a:ext uri="{FF2B5EF4-FFF2-40B4-BE49-F238E27FC236}">
                  <a16:creationId xmlns:a16="http://schemas.microsoft.com/office/drawing/2014/main" id="{0C1CDDE2-D52B-4CE0-B91F-0889D27B7B50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2382;p37">
              <a:extLst>
                <a:ext uri="{FF2B5EF4-FFF2-40B4-BE49-F238E27FC236}">
                  <a16:creationId xmlns:a16="http://schemas.microsoft.com/office/drawing/2014/main" id="{7D50C423-7CEB-435F-A5F3-788D703BC94A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2383;p37">
              <a:extLst>
                <a:ext uri="{FF2B5EF4-FFF2-40B4-BE49-F238E27FC236}">
                  <a16:creationId xmlns:a16="http://schemas.microsoft.com/office/drawing/2014/main" id="{A20F9B32-77BE-467A-924B-A71363A20A09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2384;p37">
              <a:extLst>
                <a:ext uri="{FF2B5EF4-FFF2-40B4-BE49-F238E27FC236}">
                  <a16:creationId xmlns:a16="http://schemas.microsoft.com/office/drawing/2014/main" id="{9C8F7CB6-B814-4BAF-9F25-354FB4F0F8E4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2385;p37">
              <a:extLst>
                <a:ext uri="{FF2B5EF4-FFF2-40B4-BE49-F238E27FC236}">
                  <a16:creationId xmlns:a16="http://schemas.microsoft.com/office/drawing/2014/main" id="{0DBAA668-0BDA-49F3-8227-149682A42AD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2386;p37">
              <a:extLst>
                <a:ext uri="{FF2B5EF4-FFF2-40B4-BE49-F238E27FC236}">
                  <a16:creationId xmlns:a16="http://schemas.microsoft.com/office/drawing/2014/main" id="{E25BAF84-E7CD-427E-B668-4B53EC787AD5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2387;p37">
              <a:extLst>
                <a:ext uri="{FF2B5EF4-FFF2-40B4-BE49-F238E27FC236}">
                  <a16:creationId xmlns:a16="http://schemas.microsoft.com/office/drawing/2014/main" id="{981AB819-FC1B-41AA-97BE-50135F2187D6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2388;p37">
              <a:extLst>
                <a:ext uri="{FF2B5EF4-FFF2-40B4-BE49-F238E27FC236}">
                  <a16:creationId xmlns:a16="http://schemas.microsoft.com/office/drawing/2014/main" id="{84ACB7E7-78B3-4CE0-AEA2-3A12964032C8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2389;p37">
              <a:extLst>
                <a:ext uri="{FF2B5EF4-FFF2-40B4-BE49-F238E27FC236}">
                  <a16:creationId xmlns:a16="http://schemas.microsoft.com/office/drawing/2014/main" id="{9C8807DC-E1A6-4FFC-92FF-8F9B8FA6AF87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2390;p37">
              <a:extLst>
                <a:ext uri="{FF2B5EF4-FFF2-40B4-BE49-F238E27FC236}">
                  <a16:creationId xmlns:a16="http://schemas.microsoft.com/office/drawing/2014/main" id="{9F0A841D-9A24-41ED-AED4-16467113C3D4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2391;p37">
              <a:extLst>
                <a:ext uri="{FF2B5EF4-FFF2-40B4-BE49-F238E27FC236}">
                  <a16:creationId xmlns:a16="http://schemas.microsoft.com/office/drawing/2014/main" id="{4577A925-6D91-4B8B-9A66-FC3076F27A52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2392;p37">
              <a:extLst>
                <a:ext uri="{FF2B5EF4-FFF2-40B4-BE49-F238E27FC236}">
                  <a16:creationId xmlns:a16="http://schemas.microsoft.com/office/drawing/2014/main" id="{9BCFDBF5-A2A7-4B48-9748-0B8C36B22B37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2393;p37">
              <a:extLst>
                <a:ext uri="{FF2B5EF4-FFF2-40B4-BE49-F238E27FC236}">
                  <a16:creationId xmlns:a16="http://schemas.microsoft.com/office/drawing/2014/main" id="{F7B3213C-ABBA-4C45-AA31-B29B8F6198AA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2394;p37">
              <a:extLst>
                <a:ext uri="{FF2B5EF4-FFF2-40B4-BE49-F238E27FC236}">
                  <a16:creationId xmlns:a16="http://schemas.microsoft.com/office/drawing/2014/main" id="{7DD4C781-A65A-4AFA-A942-12E7EC92640F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2395;p37">
              <a:extLst>
                <a:ext uri="{FF2B5EF4-FFF2-40B4-BE49-F238E27FC236}">
                  <a16:creationId xmlns:a16="http://schemas.microsoft.com/office/drawing/2014/main" id="{A9AE5CF0-4256-4C13-9213-C8E92A77A3C5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2396;p37">
              <a:extLst>
                <a:ext uri="{FF2B5EF4-FFF2-40B4-BE49-F238E27FC236}">
                  <a16:creationId xmlns:a16="http://schemas.microsoft.com/office/drawing/2014/main" id="{85AFCD06-F51C-4D2B-9DAD-8B51F1EDCB43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2397;p37">
              <a:extLst>
                <a:ext uri="{FF2B5EF4-FFF2-40B4-BE49-F238E27FC236}">
                  <a16:creationId xmlns:a16="http://schemas.microsoft.com/office/drawing/2014/main" id="{68A85079-44F2-4DEE-97D9-9F6B3A923203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2398;p37">
              <a:extLst>
                <a:ext uri="{FF2B5EF4-FFF2-40B4-BE49-F238E27FC236}">
                  <a16:creationId xmlns:a16="http://schemas.microsoft.com/office/drawing/2014/main" id="{7968888D-B8DC-4AAE-8853-524AFD4FA756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2399;p37">
              <a:extLst>
                <a:ext uri="{FF2B5EF4-FFF2-40B4-BE49-F238E27FC236}">
                  <a16:creationId xmlns:a16="http://schemas.microsoft.com/office/drawing/2014/main" id="{C8E50114-713D-49F6-BC37-CB328D4A233E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2400;p37">
              <a:extLst>
                <a:ext uri="{FF2B5EF4-FFF2-40B4-BE49-F238E27FC236}">
                  <a16:creationId xmlns:a16="http://schemas.microsoft.com/office/drawing/2014/main" id="{CE899BEC-C447-4AFB-BA9F-1D7AFFD715DC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2401;p37">
              <a:extLst>
                <a:ext uri="{FF2B5EF4-FFF2-40B4-BE49-F238E27FC236}">
                  <a16:creationId xmlns:a16="http://schemas.microsoft.com/office/drawing/2014/main" id="{95CD674C-CACC-468D-91E8-678FE2F1B0E7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2402;p37">
              <a:extLst>
                <a:ext uri="{FF2B5EF4-FFF2-40B4-BE49-F238E27FC236}">
                  <a16:creationId xmlns:a16="http://schemas.microsoft.com/office/drawing/2014/main" id="{B7B11FD4-A928-483E-91EA-6C7C8FB28BA0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2403;p37">
              <a:extLst>
                <a:ext uri="{FF2B5EF4-FFF2-40B4-BE49-F238E27FC236}">
                  <a16:creationId xmlns:a16="http://schemas.microsoft.com/office/drawing/2014/main" id="{513BC4DC-6737-44E6-AD43-3F6D02A85547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2404;p37">
              <a:extLst>
                <a:ext uri="{FF2B5EF4-FFF2-40B4-BE49-F238E27FC236}">
                  <a16:creationId xmlns:a16="http://schemas.microsoft.com/office/drawing/2014/main" id="{A6E76CBA-6065-4642-A7B9-DDC553B88C37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2405;p37">
              <a:extLst>
                <a:ext uri="{FF2B5EF4-FFF2-40B4-BE49-F238E27FC236}">
                  <a16:creationId xmlns:a16="http://schemas.microsoft.com/office/drawing/2014/main" id="{1DCF165E-D932-44E1-A420-4A71CA657B8F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2406;p37">
              <a:extLst>
                <a:ext uri="{FF2B5EF4-FFF2-40B4-BE49-F238E27FC236}">
                  <a16:creationId xmlns:a16="http://schemas.microsoft.com/office/drawing/2014/main" id="{E49F7E7A-B08D-4EB4-80FE-86303E32DB14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2407;p37">
              <a:extLst>
                <a:ext uri="{FF2B5EF4-FFF2-40B4-BE49-F238E27FC236}">
                  <a16:creationId xmlns:a16="http://schemas.microsoft.com/office/drawing/2014/main" id="{F23F9B46-2DF9-44A6-A804-4F8D610409BF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2408;p37">
              <a:extLst>
                <a:ext uri="{FF2B5EF4-FFF2-40B4-BE49-F238E27FC236}">
                  <a16:creationId xmlns:a16="http://schemas.microsoft.com/office/drawing/2014/main" id="{C9DDA326-F4D4-41F9-9E46-1DF192E3ECBA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2409;p37">
              <a:extLst>
                <a:ext uri="{FF2B5EF4-FFF2-40B4-BE49-F238E27FC236}">
                  <a16:creationId xmlns:a16="http://schemas.microsoft.com/office/drawing/2014/main" id="{9BD3C133-2F7A-4F1F-A661-4A10889E7E74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2410;p37">
              <a:extLst>
                <a:ext uri="{FF2B5EF4-FFF2-40B4-BE49-F238E27FC236}">
                  <a16:creationId xmlns:a16="http://schemas.microsoft.com/office/drawing/2014/main" id="{E2302916-08DC-4E12-9C64-9DF3F2C5595E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2411;p37">
              <a:extLst>
                <a:ext uri="{FF2B5EF4-FFF2-40B4-BE49-F238E27FC236}">
                  <a16:creationId xmlns:a16="http://schemas.microsoft.com/office/drawing/2014/main" id="{F32F5601-4EA7-4B27-8346-E23D03B09345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2412;p37">
              <a:extLst>
                <a:ext uri="{FF2B5EF4-FFF2-40B4-BE49-F238E27FC236}">
                  <a16:creationId xmlns:a16="http://schemas.microsoft.com/office/drawing/2014/main" id="{79DC6764-7CCD-454B-9483-3779892F3D14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2413;p37">
              <a:extLst>
                <a:ext uri="{FF2B5EF4-FFF2-40B4-BE49-F238E27FC236}">
                  <a16:creationId xmlns:a16="http://schemas.microsoft.com/office/drawing/2014/main" id="{CBCE574C-D771-4B09-ADA6-F44DD2EA7CF2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2414;p37">
              <a:extLst>
                <a:ext uri="{FF2B5EF4-FFF2-40B4-BE49-F238E27FC236}">
                  <a16:creationId xmlns:a16="http://schemas.microsoft.com/office/drawing/2014/main" id="{79834091-D41E-4AAC-9084-0EDA974E1246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2415;p37">
              <a:extLst>
                <a:ext uri="{FF2B5EF4-FFF2-40B4-BE49-F238E27FC236}">
                  <a16:creationId xmlns:a16="http://schemas.microsoft.com/office/drawing/2014/main" id="{B56DA179-5BA0-4671-BD43-A2A50FCB474E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2416;p37">
              <a:extLst>
                <a:ext uri="{FF2B5EF4-FFF2-40B4-BE49-F238E27FC236}">
                  <a16:creationId xmlns:a16="http://schemas.microsoft.com/office/drawing/2014/main" id="{54834286-C5A6-49D3-9E13-C3A3C0985966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2417;p37">
              <a:extLst>
                <a:ext uri="{FF2B5EF4-FFF2-40B4-BE49-F238E27FC236}">
                  <a16:creationId xmlns:a16="http://schemas.microsoft.com/office/drawing/2014/main" id="{6775F77E-5344-4D0B-90DB-A2CA9A23C87E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2418;p37">
              <a:extLst>
                <a:ext uri="{FF2B5EF4-FFF2-40B4-BE49-F238E27FC236}">
                  <a16:creationId xmlns:a16="http://schemas.microsoft.com/office/drawing/2014/main" id="{3E630AD9-3F87-4513-B7D4-7BF942A98AA7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2419;p37">
              <a:extLst>
                <a:ext uri="{FF2B5EF4-FFF2-40B4-BE49-F238E27FC236}">
                  <a16:creationId xmlns:a16="http://schemas.microsoft.com/office/drawing/2014/main" id="{1088BA1C-B5D1-42C2-99E2-1801609FEB1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2420;p37">
              <a:extLst>
                <a:ext uri="{FF2B5EF4-FFF2-40B4-BE49-F238E27FC236}">
                  <a16:creationId xmlns:a16="http://schemas.microsoft.com/office/drawing/2014/main" id="{8287A47F-66FD-4BB1-A02F-0C4B6D220902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2421;p37">
              <a:extLst>
                <a:ext uri="{FF2B5EF4-FFF2-40B4-BE49-F238E27FC236}">
                  <a16:creationId xmlns:a16="http://schemas.microsoft.com/office/drawing/2014/main" id="{4F576324-3F03-4EA4-851B-DB35324C752A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2422;p37">
              <a:extLst>
                <a:ext uri="{FF2B5EF4-FFF2-40B4-BE49-F238E27FC236}">
                  <a16:creationId xmlns:a16="http://schemas.microsoft.com/office/drawing/2014/main" id="{9C86A3AC-66E2-4357-8116-953A5B95EA9D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2423;p37">
              <a:extLst>
                <a:ext uri="{FF2B5EF4-FFF2-40B4-BE49-F238E27FC236}">
                  <a16:creationId xmlns:a16="http://schemas.microsoft.com/office/drawing/2014/main" id="{C0C19A4C-2911-4936-BD87-A2464BEE7C6A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2424;p37">
              <a:extLst>
                <a:ext uri="{FF2B5EF4-FFF2-40B4-BE49-F238E27FC236}">
                  <a16:creationId xmlns:a16="http://schemas.microsoft.com/office/drawing/2014/main" id="{B0FF3E14-BFD4-4407-B6EF-277C664A080D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2425;p37">
              <a:extLst>
                <a:ext uri="{FF2B5EF4-FFF2-40B4-BE49-F238E27FC236}">
                  <a16:creationId xmlns:a16="http://schemas.microsoft.com/office/drawing/2014/main" id="{68A693C5-9144-4BE9-AEA2-A9648F4C191C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2426;p37">
              <a:extLst>
                <a:ext uri="{FF2B5EF4-FFF2-40B4-BE49-F238E27FC236}">
                  <a16:creationId xmlns:a16="http://schemas.microsoft.com/office/drawing/2014/main" id="{202E3C67-8764-4B31-BFC1-E890876F71C2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2427;p37">
              <a:extLst>
                <a:ext uri="{FF2B5EF4-FFF2-40B4-BE49-F238E27FC236}">
                  <a16:creationId xmlns:a16="http://schemas.microsoft.com/office/drawing/2014/main" id="{8A65BE43-980E-401A-B059-340BD54CFEB0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2428;p37">
              <a:extLst>
                <a:ext uri="{FF2B5EF4-FFF2-40B4-BE49-F238E27FC236}">
                  <a16:creationId xmlns:a16="http://schemas.microsoft.com/office/drawing/2014/main" id="{CB3E357D-4446-4A25-AF29-2E9E37E4D879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2429;p37">
              <a:extLst>
                <a:ext uri="{FF2B5EF4-FFF2-40B4-BE49-F238E27FC236}">
                  <a16:creationId xmlns:a16="http://schemas.microsoft.com/office/drawing/2014/main" id="{841B2F25-DA06-4BA2-B24C-C3331D8B8E9A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2430;p37">
              <a:extLst>
                <a:ext uri="{FF2B5EF4-FFF2-40B4-BE49-F238E27FC236}">
                  <a16:creationId xmlns:a16="http://schemas.microsoft.com/office/drawing/2014/main" id="{C4A40411-BADA-4D86-8CD3-047FA66A8767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2431;p37">
              <a:extLst>
                <a:ext uri="{FF2B5EF4-FFF2-40B4-BE49-F238E27FC236}">
                  <a16:creationId xmlns:a16="http://schemas.microsoft.com/office/drawing/2014/main" id="{A177802A-899D-40AC-905F-1370C6BF3EEA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2432;p37">
              <a:extLst>
                <a:ext uri="{FF2B5EF4-FFF2-40B4-BE49-F238E27FC236}">
                  <a16:creationId xmlns:a16="http://schemas.microsoft.com/office/drawing/2014/main" id="{FC915A55-5D08-4C4B-BD8D-48E70CC64E12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2433;p37">
              <a:extLst>
                <a:ext uri="{FF2B5EF4-FFF2-40B4-BE49-F238E27FC236}">
                  <a16:creationId xmlns:a16="http://schemas.microsoft.com/office/drawing/2014/main" id="{64F2B229-3962-47FA-AA96-FE8C611A299B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2434;p37">
              <a:extLst>
                <a:ext uri="{FF2B5EF4-FFF2-40B4-BE49-F238E27FC236}">
                  <a16:creationId xmlns:a16="http://schemas.microsoft.com/office/drawing/2014/main" id="{7FBD2B09-4399-4028-AA07-45C11C66B29A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2435;p37">
              <a:extLst>
                <a:ext uri="{FF2B5EF4-FFF2-40B4-BE49-F238E27FC236}">
                  <a16:creationId xmlns:a16="http://schemas.microsoft.com/office/drawing/2014/main" id="{52569D78-AA3F-4C99-B5EA-566E3C9B2B8B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2436;p37">
              <a:extLst>
                <a:ext uri="{FF2B5EF4-FFF2-40B4-BE49-F238E27FC236}">
                  <a16:creationId xmlns:a16="http://schemas.microsoft.com/office/drawing/2014/main" id="{C59AA8D5-B7D6-47BF-96DF-DAD3C8BBE9E2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2437;p37">
              <a:extLst>
                <a:ext uri="{FF2B5EF4-FFF2-40B4-BE49-F238E27FC236}">
                  <a16:creationId xmlns:a16="http://schemas.microsoft.com/office/drawing/2014/main" id="{A5A06A4A-9E09-481E-9BD0-7D6E427AC908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2438;p37">
              <a:extLst>
                <a:ext uri="{FF2B5EF4-FFF2-40B4-BE49-F238E27FC236}">
                  <a16:creationId xmlns:a16="http://schemas.microsoft.com/office/drawing/2014/main" id="{7B3D854F-FF4C-4F2C-8E62-E7B2283AB8B3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2439;p37">
              <a:extLst>
                <a:ext uri="{FF2B5EF4-FFF2-40B4-BE49-F238E27FC236}">
                  <a16:creationId xmlns:a16="http://schemas.microsoft.com/office/drawing/2014/main" id="{FDAE7ECE-9E35-451A-A3D2-3461B7BFB83A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2440;p37">
              <a:extLst>
                <a:ext uri="{FF2B5EF4-FFF2-40B4-BE49-F238E27FC236}">
                  <a16:creationId xmlns:a16="http://schemas.microsoft.com/office/drawing/2014/main" id="{A995F01A-DCCE-492E-8BFE-A89C0282F2EB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2441;p37">
              <a:extLst>
                <a:ext uri="{FF2B5EF4-FFF2-40B4-BE49-F238E27FC236}">
                  <a16:creationId xmlns:a16="http://schemas.microsoft.com/office/drawing/2014/main" id="{93153C23-8BF4-4753-BBD2-C7DE271ABC5D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2442;p37">
              <a:extLst>
                <a:ext uri="{FF2B5EF4-FFF2-40B4-BE49-F238E27FC236}">
                  <a16:creationId xmlns:a16="http://schemas.microsoft.com/office/drawing/2014/main" id="{2BEBA79D-F17C-4A8C-8095-7D469F540C4F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2443;p37">
              <a:extLst>
                <a:ext uri="{FF2B5EF4-FFF2-40B4-BE49-F238E27FC236}">
                  <a16:creationId xmlns:a16="http://schemas.microsoft.com/office/drawing/2014/main" id="{C4C25B0C-4F11-45D0-BA96-7D842D6B64E9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2444;p37">
              <a:extLst>
                <a:ext uri="{FF2B5EF4-FFF2-40B4-BE49-F238E27FC236}">
                  <a16:creationId xmlns:a16="http://schemas.microsoft.com/office/drawing/2014/main" id="{AFABF639-C0BD-45B2-B923-DB024AF472EB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2445;p37">
              <a:extLst>
                <a:ext uri="{FF2B5EF4-FFF2-40B4-BE49-F238E27FC236}">
                  <a16:creationId xmlns:a16="http://schemas.microsoft.com/office/drawing/2014/main" id="{2904DA36-3DB2-4536-AB4C-B26CCD8CA7D2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2446;p37">
              <a:extLst>
                <a:ext uri="{FF2B5EF4-FFF2-40B4-BE49-F238E27FC236}">
                  <a16:creationId xmlns:a16="http://schemas.microsoft.com/office/drawing/2014/main" id="{EB11843B-58C2-40BC-A00C-855D021FC014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2447;p37">
              <a:extLst>
                <a:ext uri="{FF2B5EF4-FFF2-40B4-BE49-F238E27FC236}">
                  <a16:creationId xmlns:a16="http://schemas.microsoft.com/office/drawing/2014/main" id="{3134C401-212D-482F-8349-5E289BDF2682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2448;p37">
              <a:extLst>
                <a:ext uri="{FF2B5EF4-FFF2-40B4-BE49-F238E27FC236}">
                  <a16:creationId xmlns:a16="http://schemas.microsoft.com/office/drawing/2014/main" id="{C43CC010-C84B-42F3-81FA-A39E28A003AF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2449;p37">
              <a:extLst>
                <a:ext uri="{FF2B5EF4-FFF2-40B4-BE49-F238E27FC236}">
                  <a16:creationId xmlns:a16="http://schemas.microsoft.com/office/drawing/2014/main" id="{99CB4907-8285-43D8-A915-13C271F737FE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2450;p37">
              <a:extLst>
                <a:ext uri="{FF2B5EF4-FFF2-40B4-BE49-F238E27FC236}">
                  <a16:creationId xmlns:a16="http://schemas.microsoft.com/office/drawing/2014/main" id="{EBB86B0D-0A19-469D-AC86-8428F7B67271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2451;p37">
              <a:extLst>
                <a:ext uri="{FF2B5EF4-FFF2-40B4-BE49-F238E27FC236}">
                  <a16:creationId xmlns:a16="http://schemas.microsoft.com/office/drawing/2014/main" id="{ED242C63-803A-4576-B4B0-5C79DC1F49B5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2452;p37">
              <a:extLst>
                <a:ext uri="{FF2B5EF4-FFF2-40B4-BE49-F238E27FC236}">
                  <a16:creationId xmlns:a16="http://schemas.microsoft.com/office/drawing/2014/main" id="{0331778C-E3E6-478F-B427-DC2D4B29EC67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2453;p37">
              <a:extLst>
                <a:ext uri="{FF2B5EF4-FFF2-40B4-BE49-F238E27FC236}">
                  <a16:creationId xmlns:a16="http://schemas.microsoft.com/office/drawing/2014/main" id="{FA01D021-A28B-4605-AE89-58C8211B471A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2454;p37">
              <a:extLst>
                <a:ext uri="{FF2B5EF4-FFF2-40B4-BE49-F238E27FC236}">
                  <a16:creationId xmlns:a16="http://schemas.microsoft.com/office/drawing/2014/main" id="{FAF66F0A-14B8-42C1-AE45-E780C91C7E48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2455;p37">
              <a:extLst>
                <a:ext uri="{FF2B5EF4-FFF2-40B4-BE49-F238E27FC236}">
                  <a16:creationId xmlns:a16="http://schemas.microsoft.com/office/drawing/2014/main" id="{238909BB-F02A-49CF-9EF1-1385A237BBD5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2456;p37">
              <a:extLst>
                <a:ext uri="{FF2B5EF4-FFF2-40B4-BE49-F238E27FC236}">
                  <a16:creationId xmlns:a16="http://schemas.microsoft.com/office/drawing/2014/main" id="{D24FA995-2A53-4217-92BC-9651E6AE30B7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2457;p37">
              <a:extLst>
                <a:ext uri="{FF2B5EF4-FFF2-40B4-BE49-F238E27FC236}">
                  <a16:creationId xmlns:a16="http://schemas.microsoft.com/office/drawing/2014/main" id="{9C5B4471-7511-43C4-9EA6-9CFFD0E83D95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2458;p37">
              <a:extLst>
                <a:ext uri="{FF2B5EF4-FFF2-40B4-BE49-F238E27FC236}">
                  <a16:creationId xmlns:a16="http://schemas.microsoft.com/office/drawing/2014/main" id="{01B3E77C-4BDE-4E6D-ACB3-68014E93524F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2459;p37">
              <a:extLst>
                <a:ext uri="{FF2B5EF4-FFF2-40B4-BE49-F238E27FC236}">
                  <a16:creationId xmlns:a16="http://schemas.microsoft.com/office/drawing/2014/main" id="{B0C05302-E43D-481B-92E2-F7D2F51A861D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2460;p37">
              <a:extLst>
                <a:ext uri="{FF2B5EF4-FFF2-40B4-BE49-F238E27FC236}">
                  <a16:creationId xmlns:a16="http://schemas.microsoft.com/office/drawing/2014/main" id="{8B6F9AF5-8BA2-4232-93C6-E52298F5C948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2461;p37">
              <a:extLst>
                <a:ext uri="{FF2B5EF4-FFF2-40B4-BE49-F238E27FC236}">
                  <a16:creationId xmlns:a16="http://schemas.microsoft.com/office/drawing/2014/main" id="{C3D26458-AB5B-48BA-B84C-AEB14A99764D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2462;p37">
              <a:extLst>
                <a:ext uri="{FF2B5EF4-FFF2-40B4-BE49-F238E27FC236}">
                  <a16:creationId xmlns:a16="http://schemas.microsoft.com/office/drawing/2014/main" id="{DF5B5D4E-FD80-452E-A1FC-67A4304C6386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2463;p37">
              <a:extLst>
                <a:ext uri="{FF2B5EF4-FFF2-40B4-BE49-F238E27FC236}">
                  <a16:creationId xmlns:a16="http://schemas.microsoft.com/office/drawing/2014/main" id="{0A70C84F-7B98-457A-99D6-A31AC15A7841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2464;p37">
              <a:extLst>
                <a:ext uri="{FF2B5EF4-FFF2-40B4-BE49-F238E27FC236}">
                  <a16:creationId xmlns:a16="http://schemas.microsoft.com/office/drawing/2014/main" id="{7A5A915C-312F-475D-9324-1C202AA5675B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2465;p37">
              <a:extLst>
                <a:ext uri="{FF2B5EF4-FFF2-40B4-BE49-F238E27FC236}">
                  <a16:creationId xmlns:a16="http://schemas.microsoft.com/office/drawing/2014/main" id="{5ED2BCA0-B65E-4E1F-81FC-BF14C0CF2617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2466;p37">
              <a:extLst>
                <a:ext uri="{FF2B5EF4-FFF2-40B4-BE49-F238E27FC236}">
                  <a16:creationId xmlns:a16="http://schemas.microsoft.com/office/drawing/2014/main" id="{D38566DC-CB4E-452C-BC85-E5A0B2EF898C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2467;p37">
              <a:extLst>
                <a:ext uri="{FF2B5EF4-FFF2-40B4-BE49-F238E27FC236}">
                  <a16:creationId xmlns:a16="http://schemas.microsoft.com/office/drawing/2014/main" id="{9E11F2AB-59BA-4503-A954-B7D56A5BBC35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2468;p37">
              <a:extLst>
                <a:ext uri="{FF2B5EF4-FFF2-40B4-BE49-F238E27FC236}">
                  <a16:creationId xmlns:a16="http://schemas.microsoft.com/office/drawing/2014/main" id="{94B99E1A-DB4B-4958-B798-DE3B7AEB6E48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7" name="Google Shape;2469;p37">
              <a:extLst>
                <a:ext uri="{FF2B5EF4-FFF2-40B4-BE49-F238E27FC236}">
                  <a16:creationId xmlns:a16="http://schemas.microsoft.com/office/drawing/2014/main" id="{84264DD2-2BB1-4927-B04D-1BF00274BD14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680" name="Google Shape;2470;p37">
                <a:extLst>
                  <a:ext uri="{FF2B5EF4-FFF2-40B4-BE49-F238E27FC236}">
                    <a16:creationId xmlns:a16="http://schemas.microsoft.com/office/drawing/2014/main" id="{F6C469DD-FE04-425E-AF3E-82C69C5B76B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2471;p37">
                <a:extLst>
                  <a:ext uri="{FF2B5EF4-FFF2-40B4-BE49-F238E27FC236}">
                    <a16:creationId xmlns:a16="http://schemas.microsoft.com/office/drawing/2014/main" id="{3CA45FF6-52A4-417D-A475-7FA772B66E3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2472;p37">
                <a:extLst>
                  <a:ext uri="{FF2B5EF4-FFF2-40B4-BE49-F238E27FC236}">
                    <a16:creationId xmlns:a16="http://schemas.microsoft.com/office/drawing/2014/main" id="{161B9CD2-DD25-4BDF-8325-3510555F3245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2473;p37">
                <a:extLst>
                  <a:ext uri="{FF2B5EF4-FFF2-40B4-BE49-F238E27FC236}">
                    <a16:creationId xmlns:a16="http://schemas.microsoft.com/office/drawing/2014/main" id="{DA88CE33-6CBF-4D31-9492-A06B39459D2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2474;p37">
                <a:extLst>
                  <a:ext uri="{FF2B5EF4-FFF2-40B4-BE49-F238E27FC236}">
                    <a16:creationId xmlns:a16="http://schemas.microsoft.com/office/drawing/2014/main" id="{82100888-4728-42C6-A930-BF6925C9C933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8" name="Google Shape;2475;p37">
              <a:extLst>
                <a:ext uri="{FF2B5EF4-FFF2-40B4-BE49-F238E27FC236}">
                  <a16:creationId xmlns:a16="http://schemas.microsoft.com/office/drawing/2014/main" id="{147A7E39-1858-4656-A07F-274008B86984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2476;p37">
              <a:extLst>
                <a:ext uri="{FF2B5EF4-FFF2-40B4-BE49-F238E27FC236}">
                  <a16:creationId xmlns:a16="http://schemas.microsoft.com/office/drawing/2014/main" id="{92E31AC1-E1E1-4B9F-A4A4-94266283EC19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Shorebreak</a:t>
            </a:r>
            <a:br>
              <a:rPr lang="en" sz="3600" dirty="0"/>
            </a:br>
            <a:r>
              <a:rPr lang="en" sz="3600" dirty="0"/>
              <a:t>Security 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pic>
        <p:nvPicPr>
          <p:cNvPr id="2050" name="Picture 2" descr="Shorebreak Security | F6S">
            <a:extLst>
              <a:ext uri="{FF2B5EF4-FFF2-40B4-BE49-F238E27FC236}">
                <a16:creationId xmlns:a16="http://schemas.microsoft.com/office/drawing/2014/main" id="{B6831B5A-0D02-4703-A2D7-E49F1CF8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52" y="681800"/>
            <a:ext cx="4641353" cy="35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57;p19">
            <a:extLst>
              <a:ext uri="{FF2B5EF4-FFF2-40B4-BE49-F238E27FC236}">
                <a16:creationId xmlns:a16="http://schemas.microsoft.com/office/drawing/2014/main" id="{5124086A-99AA-42CC-924F-7652DD438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6995" y="182241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" sz="3200" b="1" dirty="0">
                <a:solidFill>
                  <a:schemeClr val="bg1">
                    <a:lumMod val="75000"/>
                  </a:schemeClr>
                </a:solidFill>
              </a:rPr>
              <a:t>No-fail Test</a:t>
            </a:r>
          </a:p>
        </p:txBody>
      </p:sp>
    </p:spTree>
    <p:extLst>
      <p:ext uri="{BB962C8B-B14F-4D97-AF65-F5344CB8AC3E}">
        <p14:creationId xmlns:p14="http://schemas.microsoft.com/office/powerpoint/2010/main" val="13110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Shorebreak</a:t>
            </a:r>
            <a:br>
              <a:rPr lang="en" sz="3600" dirty="0"/>
            </a:br>
            <a:r>
              <a:rPr lang="en" sz="3600" dirty="0"/>
              <a:t>Security 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pic>
        <p:nvPicPr>
          <p:cNvPr id="2050" name="Picture 2" descr="Shorebreak Security | F6S">
            <a:extLst>
              <a:ext uri="{FF2B5EF4-FFF2-40B4-BE49-F238E27FC236}">
                <a16:creationId xmlns:a16="http://schemas.microsoft.com/office/drawing/2014/main" id="{B6831B5A-0D02-4703-A2D7-E49F1CF8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52" y="681800"/>
            <a:ext cx="4641353" cy="359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57;p19">
            <a:extLst>
              <a:ext uri="{FF2B5EF4-FFF2-40B4-BE49-F238E27FC236}">
                <a16:creationId xmlns:a16="http://schemas.microsoft.com/office/drawing/2014/main" id="{5124086A-99AA-42CC-924F-7652DD438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6995" y="182241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" sz="3200" dirty="0">
                <a:solidFill>
                  <a:schemeClr val="bg1">
                    <a:lumMod val="50000"/>
                  </a:schemeClr>
                </a:solidFill>
              </a:rPr>
              <a:t>No-fail Test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" sz="3200" b="1" dirty="0">
                <a:solidFill>
                  <a:schemeClr val="bg1">
                    <a:lumMod val="75000"/>
                  </a:schemeClr>
                </a:solidFill>
              </a:rPr>
              <a:t>Domain Test</a:t>
            </a:r>
          </a:p>
        </p:txBody>
      </p:sp>
    </p:spTree>
    <p:extLst>
      <p:ext uri="{BB962C8B-B14F-4D97-AF65-F5344CB8AC3E}">
        <p14:creationId xmlns:p14="http://schemas.microsoft.com/office/powerpoint/2010/main" val="323671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br>
              <a:rPr lang="en" dirty="0"/>
            </a:br>
            <a:r>
              <a:rPr lang="en" dirty="0"/>
              <a:t>Social Engineering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What is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 and why is it important?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ther concepts </a:t>
            </a:r>
            <a:br>
              <a:rPr lang="en-US" dirty="0"/>
            </a:b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2469407"/>
            <a:ext cx="2051418" cy="933307"/>
            <a:chOff x="1083025" y="2306625"/>
            <a:chExt cx="1834900" cy="834800"/>
          </a:xfrm>
        </p:grpSpPr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0786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Quid Pro Quo</a:t>
              </a:r>
              <a:endParaRPr sz="18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  </a:t>
              </a:r>
              <a:endParaRPr dirty="0"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ther concepts </a:t>
            </a:r>
            <a:br>
              <a:rPr lang="en-US" dirty="0"/>
            </a:b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grpSp>
        <p:nvGrpSpPr>
          <p:cNvPr id="1709" name="Google Shape;1709;p28"/>
          <p:cNvGrpSpPr/>
          <p:nvPr/>
        </p:nvGrpSpPr>
        <p:grpSpPr>
          <a:xfrm>
            <a:off x="2392663" y="2475926"/>
            <a:ext cx="2051418" cy="933307"/>
            <a:chOff x="1083025" y="2306625"/>
            <a:chExt cx="1834900" cy="834800"/>
          </a:xfrm>
        </p:grpSpPr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Tailga</a:t>
              </a:r>
              <a:r>
                <a:rPr lang="en-US" sz="18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ting</a:t>
              </a:r>
              <a:endParaRPr sz="18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16;p28">
            <a:extLst>
              <a:ext uri="{FF2B5EF4-FFF2-40B4-BE49-F238E27FC236}">
                <a16:creationId xmlns:a16="http://schemas.microsoft.com/office/drawing/2014/main" id="{8DD8B94E-45FB-47C0-BCE0-861E1B22053F}"/>
              </a:ext>
            </a:extLst>
          </p:cNvPr>
          <p:cNvGrpSpPr/>
          <p:nvPr/>
        </p:nvGrpSpPr>
        <p:grpSpPr>
          <a:xfrm>
            <a:off x="464581" y="2468612"/>
            <a:ext cx="2051418" cy="940621"/>
            <a:chOff x="1083025" y="2306625"/>
            <a:chExt cx="1834900" cy="841342"/>
          </a:xfrm>
        </p:grpSpPr>
        <p:sp>
          <p:nvSpPr>
            <p:cNvPr id="21" name="Google Shape;1718;p28">
              <a:extLst>
                <a:ext uri="{FF2B5EF4-FFF2-40B4-BE49-F238E27FC236}">
                  <a16:creationId xmlns:a16="http://schemas.microsoft.com/office/drawing/2014/main" id="{F1CB41F8-531F-4190-9362-B8598C150582}"/>
                </a:ext>
              </a:extLst>
            </p:cNvPr>
            <p:cNvSpPr txBox="1"/>
            <p:nvPr/>
          </p:nvSpPr>
          <p:spPr>
            <a:xfrm>
              <a:off x="1106664" y="2701567"/>
              <a:ext cx="176484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Quid Pro Quo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" name="Google Shape;1721;p28">
              <a:extLst>
                <a:ext uri="{FF2B5EF4-FFF2-40B4-BE49-F238E27FC236}">
                  <a16:creationId xmlns:a16="http://schemas.microsoft.com/office/drawing/2014/main" id="{9532C64F-4442-4E2F-8DDA-F4C76FC916A5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" name="Google Shape;1722;p28">
              <a:extLst>
                <a:ext uri="{FF2B5EF4-FFF2-40B4-BE49-F238E27FC236}">
                  <a16:creationId xmlns:a16="http://schemas.microsoft.com/office/drawing/2014/main" id="{2C381703-492B-409D-BE11-1590B5F7D5E7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08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ther concepts </a:t>
            </a:r>
            <a:br>
              <a:rPr lang="en-US" dirty="0"/>
            </a:b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grpSp>
        <p:nvGrpSpPr>
          <p:cNvPr id="1709" name="Google Shape;1709;p28"/>
          <p:cNvGrpSpPr/>
          <p:nvPr/>
        </p:nvGrpSpPr>
        <p:grpSpPr>
          <a:xfrm>
            <a:off x="4338429" y="2475926"/>
            <a:ext cx="2051418" cy="933307"/>
            <a:chOff x="1083025" y="2306625"/>
            <a:chExt cx="1834900" cy="834800"/>
          </a:xfrm>
        </p:grpSpPr>
        <p:sp>
          <p:nvSpPr>
            <p:cNvPr id="1711" name="Google Shape;1711;p28"/>
            <p:cNvSpPr txBox="1"/>
            <p:nvPr/>
          </p:nvSpPr>
          <p:spPr>
            <a:xfrm>
              <a:off x="1139063" y="2695025"/>
              <a:ext cx="1682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Dumpster Diving</a:t>
              </a:r>
              <a:endParaRPr sz="18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50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2401561" y="2468612"/>
            <a:ext cx="2051418" cy="940621"/>
            <a:chOff x="1083025" y="2306625"/>
            <a:chExt cx="1834900" cy="841342"/>
          </a:xfrm>
        </p:grpSpPr>
        <p:sp>
          <p:nvSpPr>
            <p:cNvPr id="1718" name="Google Shape;1718;p28"/>
            <p:cNvSpPr txBox="1"/>
            <p:nvPr/>
          </p:nvSpPr>
          <p:spPr>
            <a:xfrm>
              <a:off x="1106664" y="2701567"/>
              <a:ext cx="176484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Tailgating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16;p28">
            <a:extLst>
              <a:ext uri="{FF2B5EF4-FFF2-40B4-BE49-F238E27FC236}">
                <a16:creationId xmlns:a16="http://schemas.microsoft.com/office/drawing/2014/main" id="{217C44E6-8EDD-4C26-84FE-74B30D2D4418}"/>
              </a:ext>
            </a:extLst>
          </p:cNvPr>
          <p:cNvGrpSpPr/>
          <p:nvPr/>
        </p:nvGrpSpPr>
        <p:grpSpPr>
          <a:xfrm>
            <a:off x="464581" y="2468612"/>
            <a:ext cx="2051418" cy="940621"/>
            <a:chOff x="1083025" y="2306625"/>
            <a:chExt cx="1834900" cy="841342"/>
          </a:xfrm>
        </p:grpSpPr>
        <p:sp>
          <p:nvSpPr>
            <p:cNvPr id="21" name="Google Shape;1718;p28">
              <a:extLst>
                <a:ext uri="{FF2B5EF4-FFF2-40B4-BE49-F238E27FC236}">
                  <a16:creationId xmlns:a16="http://schemas.microsoft.com/office/drawing/2014/main" id="{82738E4F-09B1-430D-AFB3-9FCFA2CA3C57}"/>
                </a:ext>
              </a:extLst>
            </p:cNvPr>
            <p:cNvSpPr txBox="1"/>
            <p:nvPr/>
          </p:nvSpPr>
          <p:spPr>
            <a:xfrm>
              <a:off x="1106664" y="2701567"/>
              <a:ext cx="176484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Quid Pro Quo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" name="Google Shape;1721;p28">
              <a:extLst>
                <a:ext uri="{FF2B5EF4-FFF2-40B4-BE49-F238E27FC236}">
                  <a16:creationId xmlns:a16="http://schemas.microsoft.com/office/drawing/2014/main" id="{063157A7-5CF8-4A5D-B30F-60E25107FC6F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" name="Google Shape;1722;p28">
              <a:extLst>
                <a:ext uri="{FF2B5EF4-FFF2-40B4-BE49-F238E27FC236}">
                  <a16:creationId xmlns:a16="http://schemas.microsoft.com/office/drawing/2014/main" id="{4AF47B87-92E2-4539-9D01-CB7AD15621B9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500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-US" dirty="0"/>
              <a:t>ther concepts </a:t>
            </a:r>
            <a:br>
              <a:rPr lang="en-US" dirty="0"/>
            </a:br>
            <a:endParaRPr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grpSp>
        <p:nvGrpSpPr>
          <p:cNvPr id="1709" name="Google Shape;1709;p28"/>
          <p:cNvGrpSpPr/>
          <p:nvPr/>
        </p:nvGrpSpPr>
        <p:grpSpPr>
          <a:xfrm>
            <a:off x="6257902" y="2468612"/>
            <a:ext cx="2051418" cy="933307"/>
            <a:chOff x="1083025" y="2306625"/>
            <a:chExt cx="1834900" cy="834800"/>
          </a:xfrm>
        </p:grpSpPr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Spear Phishing</a:t>
              </a:r>
              <a:endParaRPr sz="1800" b="1" dirty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32412" y="2468612"/>
            <a:ext cx="2051418" cy="940621"/>
            <a:chOff x="1083025" y="2306625"/>
            <a:chExt cx="1834900" cy="841342"/>
          </a:xfrm>
        </p:grpSpPr>
        <p:sp>
          <p:nvSpPr>
            <p:cNvPr id="1718" name="Google Shape;1718;p28"/>
            <p:cNvSpPr txBox="1"/>
            <p:nvPr/>
          </p:nvSpPr>
          <p:spPr>
            <a:xfrm>
              <a:off x="1106664" y="2701567"/>
              <a:ext cx="176484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Dumpster Diving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2390071" y="2468612"/>
            <a:ext cx="2051418" cy="940621"/>
            <a:chOff x="1083025" y="2306625"/>
            <a:chExt cx="1834900" cy="841342"/>
          </a:xfrm>
        </p:grpSpPr>
        <p:sp>
          <p:nvSpPr>
            <p:cNvPr id="1725" name="Google Shape;1725;p28"/>
            <p:cNvSpPr txBox="1"/>
            <p:nvPr/>
          </p:nvSpPr>
          <p:spPr>
            <a:xfrm>
              <a:off x="1247875" y="270156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Tailgating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16;p28">
            <a:extLst>
              <a:ext uri="{FF2B5EF4-FFF2-40B4-BE49-F238E27FC236}">
                <a16:creationId xmlns:a16="http://schemas.microsoft.com/office/drawing/2014/main" id="{91D283AF-985C-49ED-AC68-0C70F6445AB8}"/>
              </a:ext>
            </a:extLst>
          </p:cNvPr>
          <p:cNvGrpSpPr/>
          <p:nvPr/>
        </p:nvGrpSpPr>
        <p:grpSpPr>
          <a:xfrm>
            <a:off x="464581" y="2468612"/>
            <a:ext cx="2051418" cy="940621"/>
            <a:chOff x="1083025" y="2306625"/>
            <a:chExt cx="1834900" cy="841342"/>
          </a:xfrm>
        </p:grpSpPr>
        <p:sp>
          <p:nvSpPr>
            <p:cNvPr id="21" name="Google Shape;1718;p28">
              <a:extLst>
                <a:ext uri="{FF2B5EF4-FFF2-40B4-BE49-F238E27FC236}">
                  <a16:creationId xmlns:a16="http://schemas.microsoft.com/office/drawing/2014/main" id="{19A70B0B-5898-44D2-897B-E21D50E45E63}"/>
                </a:ext>
              </a:extLst>
            </p:cNvPr>
            <p:cNvSpPr txBox="1"/>
            <p:nvPr/>
          </p:nvSpPr>
          <p:spPr>
            <a:xfrm>
              <a:off x="1106664" y="2701567"/>
              <a:ext cx="176484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Quid Pro Quo</a:t>
              </a:r>
              <a:endParaRPr sz="1800" b="1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" name="Google Shape;1721;p28">
              <a:extLst>
                <a:ext uri="{FF2B5EF4-FFF2-40B4-BE49-F238E27FC236}">
                  <a16:creationId xmlns:a16="http://schemas.microsoft.com/office/drawing/2014/main" id="{A586488A-5695-49DA-936F-48A17B7A40DA}"/>
                </a:ext>
              </a:extLst>
            </p:cNvPr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" name="Google Shape;1722;p28">
              <a:extLst>
                <a:ext uri="{FF2B5EF4-FFF2-40B4-BE49-F238E27FC236}">
                  <a16:creationId xmlns:a16="http://schemas.microsoft.com/office/drawing/2014/main" id="{23550AC0-8BC2-44D1-A8DF-09537B69A0EC}"/>
                </a:ext>
              </a:extLst>
            </p:cNvPr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763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Effec</a:t>
            </a:r>
            <a:r>
              <a:rPr lang="en-US" dirty="0"/>
              <a:t>tiveness of </a:t>
            </a:r>
            <a:br>
              <a:rPr lang="en-US" dirty="0"/>
            </a:br>
            <a:r>
              <a:rPr lang="en-US" dirty="0"/>
              <a:t>Spear Phishing</a:t>
            </a:r>
            <a:endParaRPr dirty="0"/>
          </a:p>
        </p:txBody>
      </p:sp>
      <p:graphicFrame>
        <p:nvGraphicFramePr>
          <p:cNvPr id="1045" name="Google Shape;1045;p24"/>
          <p:cNvGraphicFramePr/>
          <p:nvPr>
            <p:extLst>
              <p:ext uri="{D42A27DB-BD31-4B8C-83A1-F6EECF244321}">
                <p14:modId xmlns:p14="http://schemas.microsoft.com/office/powerpoint/2010/main" val="1887305218"/>
              </p:ext>
            </p:extLst>
          </p:nvPr>
        </p:nvGraphicFramePr>
        <p:xfrm>
          <a:off x="457200" y="2402681"/>
          <a:ext cx="3969417" cy="1897707"/>
        </p:xfrm>
        <a:graphic>
          <a:graphicData uri="http://schemas.openxmlformats.org/drawingml/2006/table">
            <a:tbl>
              <a:tblPr>
                <a:noFill/>
                <a:tableStyleId>{5BC4CB94-6069-42F1-AB7E-0AAFD226D53F}</a:tableStyleId>
              </a:tblPr>
              <a:tblGrid>
                <a:gridCol w="132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5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Phishing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Spea</a:t>
                      </a: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 Phishing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5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Opening Email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3%</a:t>
                      </a:r>
                      <a:endParaRPr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70%</a:t>
                      </a:r>
                      <a:endParaRPr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5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Successful At</a:t>
                      </a:r>
                      <a:r>
                        <a:rPr lang="en-US" sz="1100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tack</a:t>
                      </a:r>
                      <a:endParaRPr sz="1100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5%</a:t>
                      </a:r>
                      <a:endParaRPr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50%</a:t>
                      </a:r>
                      <a:endParaRPr b="0" dirty="0">
                        <a:solidFill>
                          <a:schemeClr val="bg1">
                            <a:lumMod val="75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</a:t>
            </a:r>
            <a:endParaRPr dirty="0"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TestArmy</a:t>
            </a:r>
            <a:br>
              <a:rPr lang="en" sz="3600" dirty="0"/>
            </a:br>
            <a:r>
              <a:rPr lang="en" sz="3600" dirty="0"/>
              <a:t>CyberForces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11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9B1BE7-C90A-4529-A79D-3AC0517C5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00" y="527925"/>
            <a:ext cx="4692605" cy="39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08828" y="71369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Prevention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23373" y="2398867"/>
            <a:ext cx="4077265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Looking at prevention on a corporate and individual level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-119855" y="1866682"/>
            <a:ext cx="786525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12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2322;p37">
            <a:extLst>
              <a:ext uri="{FF2B5EF4-FFF2-40B4-BE49-F238E27FC236}">
                <a16:creationId xmlns:a16="http://schemas.microsoft.com/office/drawing/2014/main" id="{55C2E5F1-DEFE-450B-A4EF-EB63B840376C}"/>
              </a:ext>
            </a:extLst>
          </p:cNvPr>
          <p:cNvGrpSpPr/>
          <p:nvPr/>
        </p:nvGrpSpPr>
        <p:grpSpPr>
          <a:xfrm>
            <a:off x="5443539" y="1050714"/>
            <a:ext cx="2846488" cy="3042071"/>
            <a:chOff x="1926580" y="602477"/>
            <a:chExt cx="4456273" cy="4762466"/>
          </a:xfrm>
        </p:grpSpPr>
        <p:sp>
          <p:nvSpPr>
            <p:cNvPr id="112" name="Google Shape;2323;p37">
              <a:extLst>
                <a:ext uri="{FF2B5EF4-FFF2-40B4-BE49-F238E27FC236}">
                  <a16:creationId xmlns:a16="http://schemas.microsoft.com/office/drawing/2014/main" id="{37974540-733B-4CED-8F7E-9F2DF3A75D6D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324;p37">
              <a:extLst>
                <a:ext uri="{FF2B5EF4-FFF2-40B4-BE49-F238E27FC236}">
                  <a16:creationId xmlns:a16="http://schemas.microsoft.com/office/drawing/2014/main" id="{968739B5-A6FE-4FE2-85B3-FAE5BA964D1D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325;p37">
              <a:extLst>
                <a:ext uri="{FF2B5EF4-FFF2-40B4-BE49-F238E27FC236}">
                  <a16:creationId xmlns:a16="http://schemas.microsoft.com/office/drawing/2014/main" id="{64FF0745-8D9E-49BF-9026-9488CCCDABBB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326;p37">
              <a:extLst>
                <a:ext uri="{FF2B5EF4-FFF2-40B4-BE49-F238E27FC236}">
                  <a16:creationId xmlns:a16="http://schemas.microsoft.com/office/drawing/2014/main" id="{0E87809B-A1BE-4D56-9487-517068C65C72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327;p37">
              <a:extLst>
                <a:ext uri="{FF2B5EF4-FFF2-40B4-BE49-F238E27FC236}">
                  <a16:creationId xmlns:a16="http://schemas.microsoft.com/office/drawing/2014/main" id="{3129732B-2EA5-4BC5-B3E0-0DFBB264AFAD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328;p37">
              <a:extLst>
                <a:ext uri="{FF2B5EF4-FFF2-40B4-BE49-F238E27FC236}">
                  <a16:creationId xmlns:a16="http://schemas.microsoft.com/office/drawing/2014/main" id="{9755CDEC-34E2-4ADC-B4C5-DD1EAE819A6A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329;p37">
              <a:extLst>
                <a:ext uri="{FF2B5EF4-FFF2-40B4-BE49-F238E27FC236}">
                  <a16:creationId xmlns:a16="http://schemas.microsoft.com/office/drawing/2014/main" id="{CB451EC6-31FB-45A9-939F-C6834D8FDF09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330;p37">
              <a:extLst>
                <a:ext uri="{FF2B5EF4-FFF2-40B4-BE49-F238E27FC236}">
                  <a16:creationId xmlns:a16="http://schemas.microsoft.com/office/drawing/2014/main" id="{6122F620-BFF6-410B-ACD8-02DF6CED5CD3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331;p37">
              <a:extLst>
                <a:ext uri="{FF2B5EF4-FFF2-40B4-BE49-F238E27FC236}">
                  <a16:creationId xmlns:a16="http://schemas.microsoft.com/office/drawing/2014/main" id="{DF3C1F01-95CC-49CA-8362-B57A0C4D554A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332;p37">
              <a:extLst>
                <a:ext uri="{FF2B5EF4-FFF2-40B4-BE49-F238E27FC236}">
                  <a16:creationId xmlns:a16="http://schemas.microsoft.com/office/drawing/2014/main" id="{C8BED3FA-718F-452F-A4D1-92785061D717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333;p37">
              <a:extLst>
                <a:ext uri="{FF2B5EF4-FFF2-40B4-BE49-F238E27FC236}">
                  <a16:creationId xmlns:a16="http://schemas.microsoft.com/office/drawing/2014/main" id="{26D23572-B5D1-4BE9-A795-D39687AAF217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334;p37">
              <a:extLst>
                <a:ext uri="{FF2B5EF4-FFF2-40B4-BE49-F238E27FC236}">
                  <a16:creationId xmlns:a16="http://schemas.microsoft.com/office/drawing/2014/main" id="{A657DF0A-E182-4EBB-A1C3-8EA72274D26D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335;p37">
              <a:extLst>
                <a:ext uri="{FF2B5EF4-FFF2-40B4-BE49-F238E27FC236}">
                  <a16:creationId xmlns:a16="http://schemas.microsoft.com/office/drawing/2014/main" id="{4B3ABBC6-E15C-4AF3-AEF7-931794882AA7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336;p37">
              <a:extLst>
                <a:ext uri="{FF2B5EF4-FFF2-40B4-BE49-F238E27FC236}">
                  <a16:creationId xmlns:a16="http://schemas.microsoft.com/office/drawing/2014/main" id="{7F79A3BF-78BC-4F1F-92CB-ABFCEDAB4FF9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337;p37">
              <a:extLst>
                <a:ext uri="{FF2B5EF4-FFF2-40B4-BE49-F238E27FC236}">
                  <a16:creationId xmlns:a16="http://schemas.microsoft.com/office/drawing/2014/main" id="{A4D3302B-BCAC-4E35-B954-661651FD9A3B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338;p37">
              <a:extLst>
                <a:ext uri="{FF2B5EF4-FFF2-40B4-BE49-F238E27FC236}">
                  <a16:creationId xmlns:a16="http://schemas.microsoft.com/office/drawing/2014/main" id="{620CD184-6278-41AA-B0E9-A8E0B21CF4BD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339;p37">
              <a:extLst>
                <a:ext uri="{FF2B5EF4-FFF2-40B4-BE49-F238E27FC236}">
                  <a16:creationId xmlns:a16="http://schemas.microsoft.com/office/drawing/2014/main" id="{C10E814C-8A60-41A7-BEE6-4526B6818D9A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340;p37">
              <a:extLst>
                <a:ext uri="{FF2B5EF4-FFF2-40B4-BE49-F238E27FC236}">
                  <a16:creationId xmlns:a16="http://schemas.microsoft.com/office/drawing/2014/main" id="{7B62B882-61A4-4326-A05F-4CABC7E8A86B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341;p37">
              <a:extLst>
                <a:ext uri="{FF2B5EF4-FFF2-40B4-BE49-F238E27FC236}">
                  <a16:creationId xmlns:a16="http://schemas.microsoft.com/office/drawing/2014/main" id="{C7921F7E-64ED-4A2A-B947-6BA700CAA2B7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342;p37">
              <a:extLst>
                <a:ext uri="{FF2B5EF4-FFF2-40B4-BE49-F238E27FC236}">
                  <a16:creationId xmlns:a16="http://schemas.microsoft.com/office/drawing/2014/main" id="{3E3DEA41-37E0-43BB-938B-CB6AB2C0EA60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343;p37">
              <a:extLst>
                <a:ext uri="{FF2B5EF4-FFF2-40B4-BE49-F238E27FC236}">
                  <a16:creationId xmlns:a16="http://schemas.microsoft.com/office/drawing/2014/main" id="{7B763B8C-A6D5-4BE1-9B86-782F2BEE7360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344;p37">
              <a:extLst>
                <a:ext uri="{FF2B5EF4-FFF2-40B4-BE49-F238E27FC236}">
                  <a16:creationId xmlns:a16="http://schemas.microsoft.com/office/drawing/2014/main" id="{CABB4D0C-DE27-4350-B4B3-810303792472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345;p37">
              <a:extLst>
                <a:ext uri="{FF2B5EF4-FFF2-40B4-BE49-F238E27FC236}">
                  <a16:creationId xmlns:a16="http://schemas.microsoft.com/office/drawing/2014/main" id="{0FB66212-DADA-4065-8044-2347D4415DCF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346;p37">
              <a:extLst>
                <a:ext uri="{FF2B5EF4-FFF2-40B4-BE49-F238E27FC236}">
                  <a16:creationId xmlns:a16="http://schemas.microsoft.com/office/drawing/2014/main" id="{11DD4C78-9DE7-4BEE-9C45-8FA065A3DFF8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347;p37">
              <a:extLst>
                <a:ext uri="{FF2B5EF4-FFF2-40B4-BE49-F238E27FC236}">
                  <a16:creationId xmlns:a16="http://schemas.microsoft.com/office/drawing/2014/main" id="{68BE9A18-302A-4EB1-B8DA-922948E0725D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348;p37">
              <a:extLst>
                <a:ext uri="{FF2B5EF4-FFF2-40B4-BE49-F238E27FC236}">
                  <a16:creationId xmlns:a16="http://schemas.microsoft.com/office/drawing/2014/main" id="{3911CD5A-F8CF-4697-AB5F-373A11FD01F0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349;p37">
              <a:extLst>
                <a:ext uri="{FF2B5EF4-FFF2-40B4-BE49-F238E27FC236}">
                  <a16:creationId xmlns:a16="http://schemas.microsoft.com/office/drawing/2014/main" id="{127A1EEC-048E-41B9-84F6-1829B374B455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350;p37">
              <a:extLst>
                <a:ext uri="{FF2B5EF4-FFF2-40B4-BE49-F238E27FC236}">
                  <a16:creationId xmlns:a16="http://schemas.microsoft.com/office/drawing/2014/main" id="{372994E9-7025-4A5F-9ACC-0EAA79F7BAB4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351;p37">
              <a:extLst>
                <a:ext uri="{FF2B5EF4-FFF2-40B4-BE49-F238E27FC236}">
                  <a16:creationId xmlns:a16="http://schemas.microsoft.com/office/drawing/2014/main" id="{950C4E56-E280-4D06-906B-336BF826F8D3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352;p37">
              <a:extLst>
                <a:ext uri="{FF2B5EF4-FFF2-40B4-BE49-F238E27FC236}">
                  <a16:creationId xmlns:a16="http://schemas.microsoft.com/office/drawing/2014/main" id="{EC59840F-0CC0-414F-9EDF-E8CCA511B4FD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353;p37">
              <a:extLst>
                <a:ext uri="{FF2B5EF4-FFF2-40B4-BE49-F238E27FC236}">
                  <a16:creationId xmlns:a16="http://schemas.microsoft.com/office/drawing/2014/main" id="{CE34C395-079A-4876-9757-C0B1D5A674A2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354;p37">
              <a:extLst>
                <a:ext uri="{FF2B5EF4-FFF2-40B4-BE49-F238E27FC236}">
                  <a16:creationId xmlns:a16="http://schemas.microsoft.com/office/drawing/2014/main" id="{51A53F2F-9C5A-498E-846A-2D7E491A3F58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355;p37">
              <a:extLst>
                <a:ext uri="{FF2B5EF4-FFF2-40B4-BE49-F238E27FC236}">
                  <a16:creationId xmlns:a16="http://schemas.microsoft.com/office/drawing/2014/main" id="{756C0285-B035-490B-878F-3780ABBB26D1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356;p37">
              <a:extLst>
                <a:ext uri="{FF2B5EF4-FFF2-40B4-BE49-F238E27FC236}">
                  <a16:creationId xmlns:a16="http://schemas.microsoft.com/office/drawing/2014/main" id="{E4877A17-0877-45AD-A15A-3AB0210A82FE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357;p37">
              <a:extLst>
                <a:ext uri="{FF2B5EF4-FFF2-40B4-BE49-F238E27FC236}">
                  <a16:creationId xmlns:a16="http://schemas.microsoft.com/office/drawing/2014/main" id="{A9ED84E9-BD84-4E17-95CD-4E4A54E9D89D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58;p37">
              <a:extLst>
                <a:ext uri="{FF2B5EF4-FFF2-40B4-BE49-F238E27FC236}">
                  <a16:creationId xmlns:a16="http://schemas.microsoft.com/office/drawing/2014/main" id="{0E188D68-2A72-4F2C-8D20-B6DA358CDDD1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59;p37">
              <a:extLst>
                <a:ext uri="{FF2B5EF4-FFF2-40B4-BE49-F238E27FC236}">
                  <a16:creationId xmlns:a16="http://schemas.microsoft.com/office/drawing/2014/main" id="{DA630682-7C82-4623-A05B-12A26181C63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60;p37">
              <a:extLst>
                <a:ext uri="{FF2B5EF4-FFF2-40B4-BE49-F238E27FC236}">
                  <a16:creationId xmlns:a16="http://schemas.microsoft.com/office/drawing/2014/main" id="{EAB8FE18-53B5-49FB-BB97-241189886FB3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61;p37">
              <a:extLst>
                <a:ext uri="{FF2B5EF4-FFF2-40B4-BE49-F238E27FC236}">
                  <a16:creationId xmlns:a16="http://schemas.microsoft.com/office/drawing/2014/main" id="{86BBDE38-8048-48D6-80B9-007352244341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62;p37">
              <a:extLst>
                <a:ext uri="{FF2B5EF4-FFF2-40B4-BE49-F238E27FC236}">
                  <a16:creationId xmlns:a16="http://schemas.microsoft.com/office/drawing/2014/main" id="{7C241EF8-9B9D-45C4-87D1-EE39EEAB5FBE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363;p37">
              <a:extLst>
                <a:ext uri="{FF2B5EF4-FFF2-40B4-BE49-F238E27FC236}">
                  <a16:creationId xmlns:a16="http://schemas.microsoft.com/office/drawing/2014/main" id="{5F5B064A-537E-40C4-A57A-A1D0F236DF7C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364;p37">
              <a:extLst>
                <a:ext uri="{FF2B5EF4-FFF2-40B4-BE49-F238E27FC236}">
                  <a16:creationId xmlns:a16="http://schemas.microsoft.com/office/drawing/2014/main" id="{A24B209E-F4D0-466C-B237-118331F0AE9E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365;p37">
              <a:extLst>
                <a:ext uri="{FF2B5EF4-FFF2-40B4-BE49-F238E27FC236}">
                  <a16:creationId xmlns:a16="http://schemas.microsoft.com/office/drawing/2014/main" id="{FE8B67ED-6E30-4423-97C7-9FB47F5796EC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366;p37">
              <a:extLst>
                <a:ext uri="{FF2B5EF4-FFF2-40B4-BE49-F238E27FC236}">
                  <a16:creationId xmlns:a16="http://schemas.microsoft.com/office/drawing/2014/main" id="{FAE23BD4-128C-41F3-846B-D2059A5F79E1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367;p37">
              <a:extLst>
                <a:ext uri="{FF2B5EF4-FFF2-40B4-BE49-F238E27FC236}">
                  <a16:creationId xmlns:a16="http://schemas.microsoft.com/office/drawing/2014/main" id="{84A6A521-DF4D-408B-9218-9D746E5C951F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368;p37">
              <a:extLst>
                <a:ext uri="{FF2B5EF4-FFF2-40B4-BE49-F238E27FC236}">
                  <a16:creationId xmlns:a16="http://schemas.microsoft.com/office/drawing/2014/main" id="{DB0C7C45-77E1-4800-BA0F-2A20915AF995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369;p37">
              <a:extLst>
                <a:ext uri="{FF2B5EF4-FFF2-40B4-BE49-F238E27FC236}">
                  <a16:creationId xmlns:a16="http://schemas.microsoft.com/office/drawing/2014/main" id="{3DA504FD-12B9-4199-8DED-0E5ADCEC239E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370;p37">
              <a:extLst>
                <a:ext uri="{FF2B5EF4-FFF2-40B4-BE49-F238E27FC236}">
                  <a16:creationId xmlns:a16="http://schemas.microsoft.com/office/drawing/2014/main" id="{B47EEBD2-3D75-4429-9763-0B549E5B840F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371;p37">
              <a:extLst>
                <a:ext uri="{FF2B5EF4-FFF2-40B4-BE49-F238E27FC236}">
                  <a16:creationId xmlns:a16="http://schemas.microsoft.com/office/drawing/2014/main" id="{E658700D-F0D3-46AC-9C1B-19A4B54709EA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372;p37">
              <a:extLst>
                <a:ext uri="{FF2B5EF4-FFF2-40B4-BE49-F238E27FC236}">
                  <a16:creationId xmlns:a16="http://schemas.microsoft.com/office/drawing/2014/main" id="{0C12D386-F6A3-4747-9EFF-69749520F7FF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373;p37">
              <a:extLst>
                <a:ext uri="{FF2B5EF4-FFF2-40B4-BE49-F238E27FC236}">
                  <a16:creationId xmlns:a16="http://schemas.microsoft.com/office/drawing/2014/main" id="{B7BFE344-2AFC-4332-9C77-E2EA95469709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374;p37">
              <a:extLst>
                <a:ext uri="{FF2B5EF4-FFF2-40B4-BE49-F238E27FC236}">
                  <a16:creationId xmlns:a16="http://schemas.microsoft.com/office/drawing/2014/main" id="{F29BA6B9-D6BF-4384-8F30-71FB2B13B5BB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375;p37">
              <a:extLst>
                <a:ext uri="{FF2B5EF4-FFF2-40B4-BE49-F238E27FC236}">
                  <a16:creationId xmlns:a16="http://schemas.microsoft.com/office/drawing/2014/main" id="{28E2DC03-C6DE-40BD-8FEF-39EFD0E053B1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376;p37">
              <a:extLst>
                <a:ext uri="{FF2B5EF4-FFF2-40B4-BE49-F238E27FC236}">
                  <a16:creationId xmlns:a16="http://schemas.microsoft.com/office/drawing/2014/main" id="{49AFEA98-EAE3-47C7-B22D-6CD6B37BE144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377;p37">
              <a:extLst>
                <a:ext uri="{FF2B5EF4-FFF2-40B4-BE49-F238E27FC236}">
                  <a16:creationId xmlns:a16="http://schemas.microsoft.com/office/drawing/2014/main" id="{31EB2BC6-3F42-4C51-80E2-333A3F4B083D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378;p37">
              <a:extLst>
                <a:ext uri="{FF2B5EF4-FFF2-40B4-BE49-F238E27FC236}">
                  <a16:creationId xmlns:a16="http://schemas.microsoft.com/office/drawing/2014/main" id="{2B4F4DCA-A6DF-493A-9C6A-ADEF50DCD39B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379;p37">
              <a:extLst>
                <a:ext uri="{FF2B5EF4-FFF2-40B4-BE49-F238E27FC236}">
                  <a16:creationId xmlns:a16="http://schemas.microsoft.com/office/drawing/2014/main" id="{92787A8C-E4B7-4C6C-9200-B685C66AFC9E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380;p37">
              <a:extLst>
                <a:ext uri="{FF2B5EF4-FFF2-40B4-BE49-F238E27FC236}">
                  <a16:creationId xmlns:a16="http://schemas.microsoft.com/office/drawing/2014/main" id="{C3349F5E-A5A7-41B8-9FA6-AA06E303BCCB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381;p37">
              <a:extLst>
                <a:ext uri="{FF2B5EF4-FFF2-40B4-BE49-F238E27FC236}">
                  <a16:creationId xmlns:a16="http://schemas.microsoft.com/office/drawing/2014/main" id="{6076FA83-FFD9-4261-9BCA-D036EB16B189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382;p37">
              <a:extLst>
                <a:ext uri="{FF2B5EF4-FFF2-40B4-BE49-F238E27FC236}">
                  <a16:creationId xmlns:a16="http://schemas.microsoft.com/office/drawing/2014/main" id="{57B8F9D8-C704-4B70-B29B-02B06394856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383;p37">
              <a:extLst>
                <a:ext uri="{FF2B5EF4-FFF2-40B4-BE49-F238E27FC236}">
                  <a16:creationId xmlns:a16="http://schemas.microsoft.com/office/drawing/2014/main" id="{55BD6FE8-79E7-4A18-AEB4-55C3C265743E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384;p37">
              <a:extLst>
                <a:ext uri="{FF2B5EF4-FFF2-40B4-BE49-F238E27FC236}">
                  <a16:creationId xmlns:a16="http://schemas.microsoft.com/office/drawing/2014/main" id="{3C521F94-536C-4D00-9802-703B0A0EA8A2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385;p37">
              <a:extLst>
                <a:ext uri="{FF2B5EF4-FFF2-40B4-BE49-F238E27FC236}">
                  <a16:creationId xmlns:a16="http://schemas.microsoft.com/office/drawing/2014/main" id="{5EF97402-1FE0-4BAD-9086-EBE9348EB367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386;p37">
              <a:extLst>
                <a:ext uri="{FF2B5EF4-FFF2-40B4-BE49-F238E27FC236}">
                  <a16:creationId xmlns:a16="http://schemas.microsoft.com/office/drawing/2014/main" id="{0A2C7F98-3A72-412E-A0C6-A67C181E9F96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387;p37">
              <a:extLst>
                <a:ext uri="{FF2B5EF4-FFF2-40B4-BE49-F238E27FC236}">
                  <a16:creationId xmlns:a16="http://schemas.microsoft.com/office/drawing/2014/main" id="{0F9BC6BC-BA14-4A1D-8CD5-87782E3C9509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388;p37">
              <a:extLst>
                <a:ext uri="{FF2B5EF4-FFF2-40B4-BE49-F238E27FC236}">
                  <a16:creationId xmlns:a16="http://schemas.microsoft.com/office/drawing/2014/main" id="{E05CBA31-56FD-4E14-AF2B-845C076ABDDC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389;p37">
              <a:extLst>
                <a:ext uri="{FF2B5EF4-FFF2-40B4-BE49-F238E27FC236}">
                  <a16:creationId xmlns:a16="http://schemas.microsoft.com/office/drawing/2014/main" id="{B2FB9E46-C3D1-4890-AF22-3E26E5B25071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390;p37">
              <a:extLst>
                <a:ext uri="{FF2B5EF4-FFF2-40B4-BE49-F238E27FC236}">
                  <a16:creationId xmlns:a16="http://schemas.microsoft.com/office/drawing/2014/main" id="{5BCCC803-91FF-45ED-A0A9-6CE05DC5AD06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391;p37">
              <a:extLst>
                <a:ext uri="{FF2B5EF4-FFF2-40B4-BE49-F238E27FC236}">
                  <a16:creationId xmlns:a16="http://schemas.microsoft.com/office/drawing/2014/main" id="{38BC9E5B-7B9E-4320-9707-4C4F15ECC214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392;p37">
              <a:extLst>
                <a:ext uri="{FF2B5EF4-FFF2-40B4-BE49-F238E27FC236}">
                  <a16:creationId xmlns:a16="http://schemas.microsoft.com/office/drawing/2014/main" id="{5985FD8A-CC49-4987-8B4B-29F30D09EDF2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393;p37">
              <a:extLst>
                <a:ext uri="{FF2B5EF4-FFF2-40B4-BE49-F238E27FC236}">
                  <a16:creationId xmlns:a16="http://schemas.microsoft.com/office/drawing/2014/main" id="{8A7BA652-E240-404B-BC82-0DCB3C46502E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394;p37">
              <a:extLst>
                <a:ext uri="{FF2B5EF4-FFF2-40B4-BE49-F238E27FC236}">
                  <a16:creationId xmlns:a16="http://schemas.microsoft.com/office/drawing/2014/main" id="{2CEFB4FE-313F-40A5-9035-A406EBE62EAF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395;p37">
              <a:extLst>
                <a:ext uri="{FF2B5EF4-FFF2-40B4-BE49-F238E27FC236}">
                  <a16:creationId xmlns:a16="http://schemas.microsoft.com/office/drawing/2014/main" id="{AB259CEE-435D-4BD5-BF38-3BAE9B35F106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396;p37">
              <a:extLst>
                <a:ext uri="{FF2B5EF4-FFF2-40B4-BE49-F238E27FC236}">
                  <a16:creationId xmlns:a16="http://schemas.microsoft.com/office/drawing/2014/main" id="{E84D8339-F67B-4AC5-B97B-5CC33D332152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397;p37">
              <a:extLst>
                <a:ext uri="{FF2B5EF4-FFF2-40B4-BE49-F238E27FC236}">
                  <a16:creationId xmlns:a16="http://schemas.microsoft.com/office/drawing/2014/main" id="{12152599-DE7C-4876-86B4-270065210C0C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398;p37">
              <a:extLst>
                <a:ext uri="{FF2B5EF4-FFF2-40B4-BE49-F238E27FC236}">
                  <a16:creationId xmlns:a16="http://schemas.microsoft.com/office/drawing/2014/main" id="{F83B6E9D-292C-424A-A3CC-468DCD97E36D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399;p37">
              <a:extLst>
                <a:ext uri="{FF2B5EF4-FFF2-40B4-BE49-F238E27FC236}">
                  <a16:creationId xmlns:a16="http://schemas.microsoft.com/office/drawing/2014/main" id="{75003410-9E07-4488-9F85-393F7697804F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400;p37">
              <a:extLst>
                <a:ext uri="{FF2B5EF4-FFF2-40B4-BE49-F238E27FC236}">
                  <a16:creationId xmlns:a16="http://schemas.microsoft.com/office/drawing/2014/main" id="{D123D39B-C327-4A3B-827F-84A8673FA20A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401;p37">
              <a:extLst>
                <a:ext uri="{FF2B5EF4-FFF2-40B4-BE49-F238E27FC236}">
                  <a16:creationId xmlns:a16="http://schemas.microsoft.com/office/drawing/2014/main" id="{B1D05C96-94C8-4C7B-804F-5DA26F883DF5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402;p37">
              <a:extLst>
                <a:ext uri="{FF2B5EF4-FFF2-40B4-BE49-F238E27FC236}">
                  <a16:creationId xmlns:a16="http://schemas.microsoft.com/office/drawing/2014/main" id="{8876AB6A-F73F-463F-AC46-6235828E1414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403;p37">
              <a:extLst>
                <a:ext uri="{FF2B5EF4-FFF2-40B4-BE49-F238E27FC236}">
                  <a16:creationId xmlns:a16="http://schemas.microsoft.com/office/drawing/2014/main" id="{429E4F46-CFCA-4DFA-BBD6-C5B008E5C11C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404;p37">
              <a:extLst>
                <a:ext uri="{FF2B5EF4-FFF2-40B4-BE49-F238E27FC236}">
                  <a16:creationId xmlns:a16="http://schemas.microsoft.com/office/drawing/2014/main" id="{A337D13B-85A9-4A30-AB9D-DF3A95F0B696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405;p37">
              <a:extLst>
                <a:ext uri="{FF2B5EF4-FFF2-40B4-BE49-F238E27FC236}">
                  <a16:creationId xmlns:a16="http://schemas.microsoft.com/office/drawing/2014/main" id="{4A66A85D-34EA-46DE-AF8D-B26E435C035C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406;p37">
              <a:extLst>
                <a:ext uri="{FF2B5EF4-FFF2-40B4-BE49-F238E27FC236}">
                  <a16:creationId xmlns:a16="http://schemas.microsoft.com/office/drawing/2014/main" id="{80647D7C-ECCB-49A0-BE2B-CF9000D089B4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407;p37">
              <a:extLst>
                <a:ext uri="{FF2B5EF4-FFF2-40B4-BE49-F238E27FC236}">
                  <a16:creationId xmlns:a16="http://schemas.microsoft.com/office/drawing/2014/main" id="{5D63E24F-3329-453A-9F2A-6282FC4D3134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408;p37">
              <a:extLst>
                <a:ext uri="{FF2B5EF4-FFF2-40B4-BE49-F238E27FC236}">
                  <a16:creationId xmlns:a16="http://schemas.microsoft.com/office/drawing/2014/main" id="{CA1538FC-2FE6-4F21-9254-81564F48F443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409;p37">
              <a:extLst>
                <a:ext uri="{FF2B5EF4-FFF2-40B4-BE49-F238E27FC236}">
                  <a16:creationId xmlns:a16="http://schemas.microsoft.com/office/drawing/2014/main" id="{27B6C39D-4398-450D-B3B3-A5CAB0C27347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410;p37">
              <a:extLst>
                <a:ext uri="{FF2B5EF4-FFF2-40B4-BE49-F238E27FC236}">
                  <a16:creationId xmlns:a16="http://schemas.microsoft.com/office/drawing/2014/main" id="{46F041B4-1843-4BEA-909C-E00E88EAA278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411;p37">
              <a:extLst>
                <a:ext uri="{FF2B5EF4-FFF2-40B4-BE49-F238E27FC236}">
                  <a16:creationId xmlns:a16="http://schemas.microsoft.com/office/drawing/2014/main" id="{116FF50C-5CE8-4EA2-898D-3203F91C6AD6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412;p37">
              <a:extLst>
                <a:ext uri="{FF2B5EF4-FFF2-40B4-BE49-F238E27FC236}">
                  <a16:creationId xmlns:a16="http://schemas.microsoft.com/office/drawing/2014/main" id="{7972E683-B89A-40EB-AED6-D068BF5AC02A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413;p37">
              <a:extLst>
                <a:ext uri="{FF2B5EF4-FFF2-40B4-BE49-F238E27FC236}">
                  <a16:creationId xmlns:a16="http://schemas.microsoft.com/office/drawing/2014/main" id="{D285AF1E-1C47-465D-B137-00FABBDCEA5E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414;p37">
              <a:extLst>
                <a:ext uri="{FF2B5EF4-FFF2-40B4-BE49-F238E27FC236}">
                  <a16:creationId xmlns:a16="http://schemas.microsoft.com/office/drawing/2014/main" id="{AA3A3493-4554-4F3B-809F-7E6EDD715D85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415;p37">
              <a:extLst>
                <a:ext uri="{FF2B5EF4-FFF2-40B4-BE49-F238E27FC236}">
                  <a16:creationId xmlns:a16="http://schemas.microsoft.com/office/drawing/2014/main" id="{BF14405B-C09B-448C-B156-30D721577763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416;p37">
              <a:extLst>
                <a:ext uri="{FF2B5EF4-FFF2-40B4-BE49-F238E27FC236}">
                  <a16:creationId xmlns:a16="http://schemas.microsoft.com/office/drawing/2014/main" id="{1507BFFF-47E9-4E66-B6F7-F330B5ED4D90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417;p37">
              <a:extLst>
                <a:ext uri="{FF2B5EF4-FFF2-40B4-BE49-F238E27FC236}">
                  <a16:creationId xmlns:a16="http://schemas.microsoft.com/office/drawing/2014/main" id="{A3A44444-67A4-4A5D-9A4A-338D00A30FBF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418;p37">
              <a:extLst>
                <a:ext uri="{FF2B5EF4-FFF2-40B4-BE49-F238E27FC236}">
                  <a16:creationId xmlns:a16="http://schemas.microsoft.com/office/drawing/2014/main" id="{9C8F11D4-3CAB-49AE-AF18-EE20FBD25652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419;p37">
              <a:extLst>
                <a:ext uri="{FF2B5EF4-FFF2-40B4-BE49-F238E27FC236}">
                  <a16:creationId xmlns:a16="http://schemas.microsoft.com/office/drawing/2014/main" id="{6F6EF468-9335-4044-BB7C-B229E93BCEA0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420;p37">
              <a:extLst>
                <a:ext uri="{FF2B5EF4-FFF2-40B4-BE49-F238E27FC236}">
                  <a16:creationId xmlns:a16="http://schemas.microsoft.com/office/drawing/2014/main" id="{82BCEB3C-61DC-46BE-A62A-BE8D04F730A9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421;p37">
              <a:extLst>
                <a:ext uri="{FF2B5EF4-FFF2-40B4-BE49-F238E27FC236}">
                  <a16:creationId xmlns:a16="http://schemas.microsoft.com/office/drawing/2014/main" id="{938F724B-AB8E-453A-ADBE-DF6506B0134C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422;p37">
              <a:extLst>
                <a:ext uri="{FF2B5EF4-FFF2-40B4-BE49-F238E27FC236}">
                  <a16:creationId xmlns:a16="http://schemas.microsoft.com/office/drawing/2014/main" id="{A91D8867-3918-400A-9CCC-58D3362DDBA3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423;p37">
              <a:extLst>
                <a:ext uri="{FF2B5EF4-FFF2-40B4-BE49-F238E27FC236}">
                  <a16:creationId xmlns:a16="http://schemas.microsoft.com/office/drawing/2014/main" id="{5E98289F-D3E1-43C8-A9CF-97F528A39DA4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424;p37">
              <a:extLst>
                <a:ext uri="{FF2B5EF4-FFF2-40B4-BE49-F238E27FC236}">
                  <a16:creationId xmlns:a16="http://schemas.microsoft.com/office/drawing/2014/main" id="{F739320F-3275-423C-86DF-3F7B3AA65B6E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425;p37">
              <a:extLst>
                <a:ext uri="{FF2B5EF4-FFF2-40B4-BE49-F238E27FC236}">
                  <a16:creationId xmlns:a16="http://schemas.microsoft.com/office/drawing/2014/main" id="{2696E785-F45F-40E6-AEC0-EFB4D80EC45C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426;p37">
              <a:extLst>
                <a:ext uri="{FF2B5EF4-FFF2-40B4-BE49-F238E27FC236}">
                  <a16:creationId xmlns:a16="http://schemas.microsoft.com/office/drawing/2014/main" id="{6E8DC3E7-748F-4B7E-BB75-C67368C6330B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427;p37">
              <a:extLst>
                <a:ext uri="{FF2B5EF4-FFF2-40B4-BE49-F238E27FC236}">
                  <a16:creationId xmlns:a16="http://schemas.microsoft.com/office/drawing/2014/main" id="{F2E6E3EF-D1B9-461A-B2C1-71D8ED42C25B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428;p37">
              <a:extLst>
                <a:ext uri="{FF2B5EF4-FFF2-40B4-BE49-F238E27FC236}">
                  <a16:creationId xmlns:a16="http://schemas.microsoft.com/office/drawing/2014/main" id="{F61439B6-DC62-4BAC-AF6E-67E6219FA0E1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429;p37">
              <a:extLst>
                <a:ext uri="{FF2B5EF4-FFF2-40B4-BE49-F238E27FC236}">
                  <a16:creationId xmlns:a16="http://schemas.microsoft.com/office/drawing/2014/main" id="{AB651645-53EF-41AE-BD79-A9A5679C57AA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430;p37">
              <a:extLst>
                <a:ext uri="{FF2B5EF4-FFF2-40B4-BE49-F238E27FC236}">
                  <a16:creationId xmlns:a16="http://schemas.microsoft.com/office/drawing/2014/main" id="{4A4EA791-C99D-474C-BD00-95D552F00444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431;p37">
              <a:extLst>
                <a:ext uri="{FF2B5EF4-FFF2-40B4-BE49-F238E27FC236}">
                  <a16:creationId xmlns:a16="http://schemas.microsoft.com/office/drawing/2014/main" id="{A975B1DE-E68C-4243-856C-2649C4AE83A4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432;p37">
              <a:extLst>
                <a:ext uri="{FF2B5EF4-FFF2-40B4-BE49-F238E27FC236}">
                  <a16:creationId xmlns:a16="http://schemas.microsoft.com/office/drawing/2014/main" id="{67438C57-60E5-46FF-A12F-54B8E918219E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433;p37">
              <a:extLst>
                <a:ext uri="{FF2B5EF4-FFF2-40B4-BE49-F238E27FC236}">
                  <a16:creationId xmlns:a16="http://schemas.microsoft.com/office/drawing/2014/main" id="{D18CCE7F-977E-461C-983C-3842C91DB6DE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434;p37">
              <a:extLst>
                <a:ext uri="{FF2B5EF4-FFF2-40B4-BE49-F238E27FC236}">
                  <a16:creationId xmlns:a16="http://schemas.microsoft.com/office/drawing/2014/main" id="{F5F1A19B-BCF9-46BC-812D-F9A81EEC37F3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435;p37">
              <a:extLst>
                <a:ext uri="{FF2B5EF4-FFF2-40B4-BE49-F238E27FC236}">
                  <a16:creationId xmlns:a16="http://schemas.microsoft.com/office/drawing/2014/main" id="{9A4ED9F1-ADEF-4AE9-9D86-AF066E6B4D1A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436;p37">
              <a:extLst>
                <a:ext uri="{FF2B5EF4-FFF2-40B4-BE49-F238E27FC236}">
                  <a16:creationId xmlns:a16="http://schemas.microsoft.com/office/drawing/2014/main" id="{2C654FD7-C6EF-431B-B08A-8D8D23039F4B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437;p37">
              <a:extLst>
                <a:ext uri="{FF2B5EF4-FFF2-40B4-BE49-F238E27FC236}">
                  <a16:creationId xmlns:a16="http://schemas.microsoft.com/office/drawing/2014/main" id="{F0CFCC08-40EA-4FBF-91D3-5E2BBEDEAB93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438;p37">
              <a:extLst>
                <a:ext uri="{FF2B5EF4-FFF2-40B4-BE49-F238E27FC236}">
                  <a16:creationId xmlns:a16="http://schemas.microsoft.com/office/drawing/2014/main" id="{37C5224C-E707-49BE-9267-A9EB17C07F14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439;p37">
              <a:extLst>
                <a:ext uri="{FF2B5EF4-FFF2-40B4-BE49-F238E27FC236}">
                  <a16:creationId xmlns:a16="http://schemas.microsoft.com/office/drawing/2014/main" id="{6567E921-0254-45A3-A60D-C7992529EF67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440;p37">
              <a:extLst>
                <a:ext uri="{FF2B5EF4-FFF2-40B4-BE49-F238E27FC236}">
                  <a16:creationId xmlns:a16="http://schemas.microsoft.com/office/drawing/2014/main" id="{EAD82384-258F-475B-938E-111CC5C587E6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441;p37">
              <a:extLst>
                <a:ext uri="{FF2B5EF4-FFF2-40B4-BE49-F238E27FC236}">
                  <a16:creationId xmlns:a16="http://schemas.microsoft.com/office/drawing/2014/main" id="{911E7E4E-468A-4268-8CB7-CB1EAAA7431E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442;p37">
              <a:extLst>
                <a:ext uri="{FF2B5EF4-FFF2-40B4-BE49-F238E27FC236}">
                  <a16:creationId xmlns:a16="http://schemas.microsoft.com/office/drawing/2014/main" id="{50390C92-D78D-405C-A10E-AF42EC1EBEF6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443;p37">
              <a:extLst>
                <a:ext uri="{FF2B5EF4-FFF2-40B4-BE49-F238E27FC236}">
                  <a16:creationId xmlns:a16="http://schemas.microsoft.com/office/drawing/2014/main" id="{BCD643F5-4D6D-4345-ADC2-C263271C9B73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444;p37">
              <a:extLst>
                <a:ext uri="{FF2B5EF4-FFF2-40B4-BE49-F238E27FC236}">
                  <a16:creationId xmlns:a16="http://schemas.microsoft.com/office/drawing/2014/main" id="{D78E4D87-3D3A-4DFD-8885-503BAD6D2932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445;p37">
              <a:extLst>
                <a:ext uri="{FF2B5EF4-FFF2-40B4-BE49-F238E27FC236}">
                  <a16:creationId xmlns:a16="http://schemas.microsoft.com/office/drawing/2014/main" id="{255800F6-B0EB-4A55-943E-47A53E753D5C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446;p37">
              <a:extLst>
                <a:ext uri="{FF2B5EF4-FFF2-40B4-BE49-F238E27FC236}">
                  <a16:creationId xmlns:a16="http://schemas.microsoft.com/office/drawing/2014/main" id="{17E1C655-191D-43E1-ACD7-EB4AB2133C16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447;p37">
              <a:extLst>
                <a:ext uri="{FF2B5EF4-FFF2-40B4-BE49-F238E27FC236}">
                  <a16:creationId xmlns:a16="http://schemas.microsoft.com/office/drawing/2014/main" id="{6A273679-4D6E-4E11-9D16-29DCD95BCF16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448;p37">
              <a:extLst>
                <a:ext uri="{FF2B5EF4-FFF2-40B4-BE49-F238E27FC236}">
                  <a16:creationId xmlns:a16="http://schemas.microsoft.com/office/drawing/2014/main" id="{69B0C533-0F24-45A3-AB63-A84A621A16D2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449;p37">
              <a:extLst>
                <a:ext uri="{FF2B5EF4-FFF2-40B4-BE49-F238E27FC236}">
                  <a16:creationId xmlns:a16="http://schemas.microsoft.com/office/drawing/2014/main" id="{162817D8-FB88-4017-A6FB-8D135CD189E3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450;p37">
              <a:extLst>
                <a:ext uri="{FF2B5EF4-FFF2-40B4-BE49-F238E27FC236}">
                  <a16:creationId xmlns:a16="http://schemas.microsoft.com/office/drawing/2014/main" id="{73477EAB-ECDC-4B03-9BE6-9101B3EAE455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51;p37">
              <a:extLst>
                <a:ext uri="{FF2B5EF4-FFF2-40B4-BE49-F238E27FC236}">
                  <a16:creationId xmlns:a16="http://schemas.microsoft.com/office/drawing/2014/main" id="{E1511400-8034-4B3C-BBA2-3099266F4841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52;p37">
              <a:extLst>
                <a:ext uri="{FF2B5EF4-FFF2-40B4-BE49-F238E27FC236}">
                  <a16:creationId xmlns:a16="http://schemas.microsoft.com/office/drawing/2014/main" id="{4B44687B-5A33-4A9A-A352-158AB4C36473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53;p37">
              <a:extLst>
                <a:ext uri="{FF2B5EF4-FFF2-40B4-BE49-F238E27FC236}">
                  <a16:creationId xmlns:a16="http://schemas.microsoft.com/office/drawing/2014/main" id="{1079AEED-7ABD-4202-AE4D-268213BA8A3A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54;p37">
              <a:extLst>
                <a:ext uri="{FF2B5EF4-FFF2-40B4-BE49-F238E27FC236}">
                  <a16:creationId xmlns:a16="http://schemas.microsoft.com/office/drawing/2014/main" id="{598213BB-A839-4BB8-8AB0-5E8927B25FDD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55;p37">
              <a:extLst>
                <a:ext uri="{FF2B5EF4-FFF2-40B4-BE49-F238E27FC236}">
                  <a16:creationId xmlns:a16="http://schemas.microsoft.com/office/drawing/2014/main" id="{E7087AF8-54A9-409D-9230-4C1D2D356F28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6;p37">
              <a:extLst>
                <a:ext uri="{FF2B5EF4-FFF2-40B4-BE49-F238E27FC236}">
                  <a16:creationId xmlns:a16="http://schemas.microsoft.com/office/drawing/2014/main" id="{89B386AD-C36E-43FD-BA99-4E89E60DE181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57;p37">
              <a:extLst>
                <a:ext uri="{FF2B5EF4-FFF2-40B4-BE49-F238E27FC236}">
                  <a16:creationId xmlns:a16="http://schemas.microsoft.com/office/drawing/2014/main" id="{9EE46D38-2863-4C43-9C97-FED04933F94F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58;p37">
              <a:extLst>
                <a:ext uri="{FF2B5EF4-FFF2-40B4-BE49-F238E27FC236}">
                  <a16:creationId xmlns:a16="http://schemas.microsoft.com/office/drawing/2014/main" id="{B3FBD91B-F9CC-49AB-8CC6-415411FE0111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59;p37">
              <a:extLst>
                <a:ext uri="{FF2B5EF4-FFF2-40B4-BE49-F238E27FC236}">
                  <a16:creationId xmlns:a16="http://schemas.microsoft.com/office/drawing/2014/main" id="{B019B0B0-E33A-461B-92B2-3109D32C123B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60;p37">
              <a:extLst>
                <a:ext uri="{FF2B5EF4-FFF2-40B4-BE49-F238E27FC236}">
                  <a16:creationId xmlns:a16="http://schemas.microsoft.com/office/drawing/2014/main" id="{F760CFA0-4711-46F5-9A10-6258D79F563A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461;p37">
              <a:extLst>
                <a:ext uri="{FF2B5EF4-FFF2-40B4-BE49-F238E27FC236}">
                  <a16:creationId xmlns:a16="http://schemas.microsoft.com/office/drawing/2014/main" id="{39BB8A0A-8307-48D1-B7F6-1A6F50B3D669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462;p37">
              <a:extLst>
                <a:ext uri="{FF2B5EF4-FFF2-40B4-BE49-F238E27FC236}">
                  <a16:creationId xmlns:a16="http://schemas.microsoft.com/office/drawing/2014/main" id="{F40D3999-9CFB-42B2-9445-AC89B0BB28F4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463;p37">
              <a:extLst>
                <a:ext uri="{FF2B5EF4-FFF2-40B4-BE49-F238E27FC236}">
                  <a16:creationId xmlns:a16="http://schemas.microsoft.com/office/drawing/2014/main" id="{DFD767E7-9993-42F6-9989-6BD6890AD062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464;p37">
              <a:extLst>
                <a:ext uri="{FF2B5EF4-FFF2-40B4-BE49-F238E27FC236}">
                  <a16:creationId xmlns:a16="http://schemas.microsoft.com/office/drawing/2014/main" id="{E7EF6D64-92C0-4039-B126-155AB46EDB3C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465;p37">
              <a:extLst>
                <a:ext uri="{FF2B5EF4-FFF2-40B4-BE49-F238E27FC236}">
                  <a16:creationId xmlns:a16="http://schemas.microsoft.com/office/drawing/2014/main" id="{8CFAB14A-9AF9-4EEE-B7EF-C265E7364A71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466;p37">
              <a:extLst>
                <a:ext uri="{FF2B5EF4-FFF2-40B4-BE49-F238E27FC236}">
                  <a16:creationId xmlns:a16="http://schemas.microsoft.com/office/drawing/2014/main" id="{264F8A0F-0C28-470F-89AD-DCFC1B6E8536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467;p37">
              <a:extLst>
                <a:ext uri="{FF2B5EF4-FFF2-40B4-BE49-F238E27FC236}">
                  <a16:creationId xmlns:a16="http://schemas.microsoft.com/office/drawing/2014/main" id="{528CC9BB-FA6F-475D-A16B-6701BF3D445C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468;p37">
              <a:extLst>
                <a:ext uri="{FF2B5EF4-FFF2-40B4-BE49-F238E27FC236}">
                  <a16:creationId xmlns:a16="http://schemas.microsoft.com/office/drawing/2014/main" id="{5E5102C7-7014-47A2-8F66-1B2D0DD8F157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" name="Google Shape;2469;p37">
              <a:extLst>
                <a:ext uri="{FF2B5EF4-FFF2-40B4-BE49-F238E27FC236}">
                  <a16:creationId xmlns:a16="http://schemas.microsoft.com/office/drawing/2014/main" id="{C3030AD6-9A31-4047-96EB-EB6483AF96A0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61" name="Google Shape;2470;p37">
                <a:extLst>
                  <a:ext uri="{FF2B5EF4-FFF2-40B4-BE49-F238E27FC236}">
                    <a16:creationId xmlns:a16="http://schemas.microsoft.com/office/drawing/2014/main" id="{846743EA-D988-4ECB-8D9F-AB035FA7BC1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471;p37">
                <a:extLst>
                  <a:ext uri="{FF2B5EF4-FFF2-40B4-BE49-F238E27FC236}">
                    <a16:creationId xmlns:a16="http://schemas.microsoft.com/office/drawing/2014/main" id="{74E4E46F-805D-4CD8-A393-597E26B89D5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472;p37">
                <a:extLst>
                  <a:ext uri="{FF2B5EF4-FFF2-40B4-BE49-F238E27FC236}">
                    <a16:creationId xmlns:a16="http://schemas.microsoft.com/office/drawing/2014/main" id="{A8B8DDBA-9DE0-4F93-BF07-218CDB0729E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473;p37">
                <a:extLst>
                  <a:ext uri="{FF2B5EF4-FFF2-40B4-BE49-F238E27FC236}">
                    <a16:creationId xmlns:a16="http://schemas.microsoft.com/office/drawing/2014/main" id="{3FFB6795-E905-4317-961F-9BC2762C69E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474;p37">
                <a:extLst>
                  <a:ext uri="{FF2B5EF4-FFF2-40B4-BE49-F238E27FC236}">
                    <a16:creationId xmlns:a16="http://schemas.microsoft.com/office/drawing/2014/main" id="{1F7F606C-C0C1-48F0-9D41-02BD4C8BB29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" name="Google Shape;2475;p37">
              <a:extLst>
                <a:ext uri="{FF2B5EF4-FFF2-40B4-BE49-F238E27FC236}">
                  <a16:creationId xmlns:a16="http://schemas.microsoft.com/office/drawing/2014/main" id="{F264F59E-8933-4566-A9CD-84BB222CED03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476;p37">
              <a:extLst>
                <a:ext uri="{FF2B5EF4-FFF2-40B4-BE49-F238E27FC236}">
                  <a16:creationId xmlns:a16="http://schemas.microsoft.com/office/drawing/2014/main" id="{6CA092D1-3359-4B39-B0B7-A1F5D09A580D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01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F03B9-3924-4EE6-BE87-1AF5CEB4D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27" b="37097"/>
          <a:stretch/>
        </p:blipFill>
        <p:spPr>
          <a:xfrm>
            <a:off x="2993230" y="278607"/>
            <a:ext cx="3335428" cy="4450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73BBE3-5FA7-4D1A-9B27-37E5436F4246}"/>
              </a:ext>
            </a:extLst>
          </p:cNvPr>
          <p:cNvSpPr/>
          <p:nvPr/>
        </p:nvSpPr>
        <p:spPr>
          <a:xfrm>
            <a:off x="3050381" y="1100138"/>
            <a:ext cx="3221832" cy="51435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3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Corporate Level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Training Employees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14" name="Google Shape;3616;p38">
            <a:extLst>
              <a:ext uri="{FF2B5EF4-FFF2-40B4-BE49-F238E27FC236}">
                <a16:creationId xmlns:a16="http://schemas.microsoft.com/office/drawing/2014/main" id="{8004B5A8-D1DE-440E-8A7C-6175B7594933}"/>
              </a:ext>
            </a:extLst>
          </p:cNvPr>
          <p:cNvGrpSpPr/>
          <p:nvPr/>
        </p:nvGrpSpPr>
        <p:grpSpPr>
          <a:xfrm>
            <a:off x="5486402" y="845839"/>
            <a:ext cx="3043236" cy="3306757"/>
            <a:chOff x="2244025" y="145922"/>
            <a:chExt cx="4382832" cy="4762352"/>
          </a:xfrm>
        </p:grpSpPr>
        <p:grpSp>
          <p:nvGrpSpPr>
            <p:cNvPr id="115" name="Google Shape;3617;p38">
              <a:extLst>
                <a:ext uri="{FF2B5EF4-FFF2-40B4-BE49-F238E27FC236}">
                  <a16:creationId xmlns:a16="http://schemas.microsoft.com/office/drawing/2014/main" id="{C9474DBE-7ADD-400D-B028-0C8F6A9CAB7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72" name="Google Shape;3618;p38">
                <a:extLst>
                  <a:ext uri="{FF2B5EF4-FFF2-40B4-BE49-F238E27FC236}">
                    <a16:creationId xmlns:a16="http://schemas.microsoft.com/office/drawing/2014/main" id="{2025A0CE-78B2-4FB3-8DC2-510EC929C207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619;p38">
                <a:extLst>
                  <a:ext uri="{FF2B5EF4-FFF2-40B4-BE49-F238E27FC236}">
                    <a16:creationId xmlns:a16="http://schemas.microsoft.com/office/drawing/2014/main" id="{4814626B-82DA-4814-9471-DCEEB74296B3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620;p38">
                <a:extLst>
                  <a:ext uri="{FF2B5EF4-FFF2-40B4-BE49-F238E27FC236}">
                    <a16:creationId xmlns:a16="http://schemas.microsoft.com/office/drawing/2014/main" id="{9CA33CAA-81AF-4AAE-A808-3605D96DC6D5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621;p38">
                <a:extLst>
                  <a:ext uri="{FF2B5EF4-FFF2-40B4-BE49-F238E27FC236}">
                    <a16:creationId xmlns:a16="http://schemas.microsoft.com/office/drawing/2014/main" id="{CABE080E-0348-4E46-AFF6-542346A2427A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622;p38">
                <a:extLst>
                  <a:ext uri="{FF2B5EF4-FFF2-40B4-BE49-F238E27FC236}">
                    <a16:creationId xmlns:a16="http://schemas.microsoft.com/office/drawing/2014/main" id="{26572AB1-862C-4822-863B-E768470B775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623;p38">
                <a:extLst>
                  <a:ext uri="{FF2B5EF4-FFF2-40B4-BE49-F238E27FC236}">
                    <a16:creationId xmlns:a16="http://schemas.microsoft.com/office/drawing/2014/main" id="{AAAC64F2-9D0C-4E31-9F59-3EA193436C3E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624;p38">
                <a:extLst>
                  <a:ext uri="{FF2B5EF4-FFF2-40B4-BE49-F238E27FC236}">
                    <a16:creationId xmlns:a16="http://schemas.microsoft.com/office/drawing/2014/main" id="{58C9E875-ECC4-4B05-8730-07A2BE597C6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625;p38">
                <a:extLst>
                  <a:ext uri="{FF2B5EF4-FFF2-40B4-BE49-F238E27FC236}">
                    <a16:creationId xmlns:a16="http://schemas.microsoft.com/office/drawing/2014/main" id="{086059BA-1567-4635-A988-5D492F7FAF68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626;p38">
                <a:extLst>
                  <a:ext uri="{FF2B5EF4-FFF2-40B4-BE49-F238E27FC236}">
                    <a16:creationId xmlns:a16="http://schemas.microsoft.com/office/drawing/2014/main" id="{D67EFB32-E3F9-479F-9410-5D2D9FB5D0B4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627;p38">
                <a:extLst>
                  <a:ext uri="{FF2B5EF4-FFF2-40B4-BE49-F238E27FC236}">
                    <a16:creationId xmlns:a16="http://schemas.microsoft.com/office/drawing/2014/main" id="{1D8794A3-394A-4CD8-99F4-E838B41F0D7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628;p38">
                <a:extLst>
                  <a:ext uri="{FF2B5EF4-FFF2-40B4-BE49-F238E27FC236}">
                    <a16:creationId xmlns:a16="http://schemas.microsoft.com/office/drawing/2014/main" id="{03E765F1-8256-4668-9CC9-A96B0437342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629;p38">
                <a:extLst>
                  <a:ext uri="{FF2B5EF4-FFF2-40B4-BE49-F238E27FC236}">
                    <a16:creationId xmlns:a16="http://schemas.microsoft.com/office/drawing/2014/main" id="{9F2D8FA9-0DB8-444B-B5C6-97273D8BEF60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630;p38">
                <a:extLst>
                  <a:ext uri="{FF2B5EF4-FFF2-40B4-BE49-F238E27FC236}">
                    <a16:creationId xmlns:a16="http://schemas.microsoft.com/office/drawing/2014/main" id="{612996A9-6983-4D6D-A6E5-5986288AABE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631;p38">
                <a:extLst>
                  <a:ext uri="{FF2B5EF4-FFF2-40B4-BE49-F238E27FC236}">
                    <a16:creationId xmlns:a16="http://schemas.microsoft.com/office/drawing/2014/main" id="{D9B24E43-3F5C-4329-BA21-58D4F2B94CB8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632;p38">
                <a:extLst>
                  <a:ext uri="{FF2B5EF4-FFF2-40B4-BE49-F238E27FC236}">
                    <a16:creationId xmlns:a16="http://schemas.microsoft.com/office/drawing/2014/main" id="{2A01F636-89D3-48F3-B16A-620AF599BE6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633;p38">
                <a:extLst>
                  <a:ext uri="{FF2B5EF4-FFF2-40B4-BE49-F238E27FC236}">
                    <a16:creationId xmlns:a16="http://schemas.microsoft.com/office/drawing/2014/main" id="{B99FAC72-FD7C-4208-A066-94CA58F028D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634;p38">
                <a:extLst>
                  <a:ext uri="{FF2B5EF4-FFF2-40B4-BE49-F238E27FC236}">
                    <a16:creationId xmlns:a16="http://schemas.microsoft.com/office/drawing/2014/main" id="{F561C8DF-AD2E-44EC-9425-46998CFC7E5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635;p38">
                <a:extLst>
                  <a:ext uri="{FF2B5EF4-FFF2-40B4-BE49-F238E27FC236}">
                    <a16:creationId xmlns:a16="http://schemas.microsoft.com/office/drawing/2014/main" id="{7399E366-41F5-4F6D-8A93-B6E0603AF9D8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36;p38">
                <a:extLst>
                  <a:ext uri="{FF2B5EF4-FFF2-40B4-BE49-F238E27FC236}">
                    <a16:creationId xmlns:a16="http://schemas.microsoft.com/office/drawing/2014/main" id="{8EEAEEEA-3289-41FE-AFF1-77A6971AC0D9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37;p38">
                <a:extLst>
                  <a:ext uri="{FF2B5EF4-FFF2-40B4-BE49-F238E27FC236}">
                    <a16:creationId xmlns:a16="http://schemas.microsoft.com/office/drawing/2014/main" id="{1CC83F16-ECB6-4499-8B0D-D59DF3ED7FD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38;p38">
                <a:extLst>
                  <a:ext uri="{FF2B5EF4-FFF2-40B4-BE49-F238E27FC236}">
                    <a16:creationId xmlns:a16="http://schemas.microsoft.com/office/drawing/2014/main" id="{382DBDF5-9C1A-4E37-8F1B-523227DC6817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39;p38">
                <a:extLst>
                  <a:ext uri="{FF2B5EF4-FFF2-40B4-BE49-F238E27FC236}">
                    <a16:creationId xmlns:a16="http://schemas.microsoft.com/office/drawing/2014/main" id="{845ECCBC-CBE8-4C64-BBF5-10C6BAD4160D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640;p38">
                <a:extLst>
                  <a:ext uri="{FF2B5EF4-FFF2-40B4-BE49-F238E27FC236}">
                    <a16:creationId xmlns:a16="http://schemas.microsoft.com/office/drawing/2014/main" id="{F6E41C71-A006-44E0-BE81-636BA386E448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41;p38">
                <a:extLst>
                  <a:ext uri="{FF2B5EF4-FFF2-40B4-BE49-F238E27FC236}">
                    <a16:creationId xmlns:a16="http://schemas.microsoft.com/office/drawing/2014/main" id="{DA7300D3-DF5D-41A1-95D5-4C603BA7CBFE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42;p38">
                <a:extLst>
                  <a:ext uri="{FF2B5EF4-FFF2-40B4-BE49-F238E27FC236}">
                    <a16:creationId xmlns:a16="http://schemas.microsoft.com/office/drawing/2014/main" id="{440587DE-988D-42F8-A6BE-81AAAE0C5011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43;p38">
                <a:extLst>
                  <a:ext uri="{FF2B5EF4-FFF2-40B4-BE49-F238E27FC236}">
                    <a16:creationId xmlns:a16="http://schemas.microsoft.com/office/drawing/2014/main" id="{814D8654-FE43-4640-A878-17FB09BDB926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44;p38">
                <a:extLst>
                  <a:ext uri="{FF2B5EF4-FFF2-40B4-BE49-F238E27FC236}">
                    <a16:creationId xmlns:a16="http://schemas.microsoft.com/office/drawing/2014/main" id="{BBF1844D-522C-4105-BF2C-D1EC43F3CDFE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645;p38">
                <a:extLst>
                  <a:ext uri="{FF2B5EF4-FFF2-40B4-BE49-F238E27FC236}">
                    <a16:creationId xmlns:a16="http://schemas.microsoft.com/office/drawing/2014/main" id="{8F06B1DB-1FA7-4501-9CE9-B656B8FE8542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646;p38">
                <a:extLst>
                  <a:ext uri="{FF2B5EF4-FFF2-40B4-BE49-F238E27FC236}">
                    <a16:creationId xmlns:a16="http://schemas.microsoft.com/office/drawing/2014/main" id="{8021A0EB-B21B-4621-A418-CF92843FD614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647;p38">
                <a:extLst>
                  <a:ext uri="{FF2B5EF4-FFF2-40B4-BE49-F238E27FC236}">
                    <a16:creationId xmlns:a16="http://schemas.microsoft.com/office/drawing/2014/main" id="{EE5C7CDF-1410-4473-8885-3FD0613CBF88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648;p38">
                <a:extLst>
                  <a:ext uri="{FF2B5EF4-FFF2-40B4-BE49-F238E27FC236}">
                    <a16:creationId xmlns:a16="http://schemas.microsoft.com/office/drawing/2014/main" id="{A83DC615-ADD5-475E-AD9C-CC6C58AD9F8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649;p38">
                <a:extLst>
                  <a:ext uri="{FF2B5EF4-FFF2-40B4-BE49-F238E27FC236}">
                    <a16:creationId xmlns:a16="http://schemas.microsoft.com/office/drawing/2014/main" id="{68CBBD11-32E2-4DAD-8776-61291C2022FE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650;p38">
                <a:extLst>
                  <a:ext uri="{FF2B5EF4-FFF2-40B4-BE49-F238E27FC236}">
                    <a16:creationId xmlns:a16="http://schemas.microsoft.com/office/drawing/2014/main" id="{B71A4DF5-A9F3-4C92-96EC-30D2373DB55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651;p38">
                <a:extLst>
                  <a:ext uri="{FF2B5EF4-FFF2-40B4-BE49-F238E27FC236}">
                    <a16:creationId xmlns:a16="http://schemas.microsoft.com/office/drawing/2014/main" id="{B4A1617D-4141-433A-81BD-2433155AEE1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652;p38">
                <a:extLst>
                  <a:ext uri="{FF2B5EF4-FFF2-40B4-BE49-F238E27FC236}">
                    <a16:creationId xmlns:a16="http://schemas.microsoft.com/office/drawing/2014/main" id="{2AEC5024-963C-4205-A517-42F9340E83E4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653;p38">
                <a:extLst>
                  <a:ext uri="{FF2B5EF4-FFF2-40B4-BE49-F238E27FC236}">
                    <a16:creationId xmlns:a16="http://schemas.microsoft.com/office/drawing/2014/main" id="{940DA849-9A5D-44D4-8BAD-F448AD12A9DB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654;p38">
                <a:extLst>
                  <a:ext uri="{FF2B5EF4-FFF2-40B4-BE49-F238E27FC236}">
                    <a16:creationId xmlns:a16="http://schemas.microsoft.com/office/drawing/2014/main" id="{F87713C1-1ACE-43EF-8500-5CA26F1D0DD9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3655;p38">
              <a:extLst>
                <a:ext uri="{FF2B5EF4-FFF2-40B4-BE49-F238E27FC236}">
                  <a16:creationId xmlns:a16="http://schemas.microsoft.com/office/drawing/2014/main" id="{FB53127A-F721-4B32-A020-834F23E2D2E4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56;p38">
              <a:extLst>
                <a:ext uri="{FF2B5EF4-FFF2-40B4-BE49-F238E27FC236}">
                  <a16:creationId xmlns:a16="http://schemas.microsoft.com/office/drawing/2014/main" id="{C079C57A-065E-4CA6-8BFA-979CB3A98106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57;p38">
              <a:extLst>
                <a:ext uri="{FF2B5EF4-FFF2-40B4-BE49-F238E27FC236}">
                  <a16:creationId xmlns:a16="http://schemas.microsoft.com/office/drawing/2014/main" id="{8B218CB4-D9A1-4D0C-BEF6-1775BCF175C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58;p38">
              <a:extLst>
                <a:ext uri="{FF2B5EF4-FFF2-40B4-BE49-F238E27FC236}">
                  <a16:creationId xmlns:a16="http://schemas.microsoft.com/office/drawing/2014/main" id="{CF8833A9-F1FD-4BF2-92DD-67B53974F599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59;p38">
              <a:extLst>
                <a:ext uri="{FF2B5EF4-FFF2-40B4-BE49-F238E27FC236}">
                  <a16:creationId xmlns:a16="http://schemas.microsoft.com/office/drawing/2014/main" id="{226DCB79-FF86-49D6-9314-22A698DB22B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0;p38">
              <a:extLst>
                <a:ext uri="{FF2B5EF4-FFF2-40B4-BE49-F238E27FC236}">
                  <a16:creationId xmlns:a16="http://schemas.microsoft.com/office/drawing/2014/main" id="{15514E7B-00DD-4677-95E9-4EC9A807A204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1;p38">
              <a:extLst>
                <a:ext uri="{FF2B5EF4-FFF2-40B4-BE49-F238E27FC236}">
                  <a16:creationId xmlns:a16="http://schemas.microsoft.com/office/drawing/2014/main" id="{73A97409-6131-4BF6-A4DE-3BD192CFA035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62;p38">
              <a:extLst>
                <a:ext uri="{FF2B5EF4-FFF2-40B4-BE49-F238E27FC236}">
                  <a16:creationId xmlns:a16="http://schemas.microsoft.com/office/drawing/2014/main" id="{2E6876ED-69A1-4656-B9FF-39E786DD6254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63;p38">
              <a:extLst>
                <a:ext uri="{FF2B5EF4-FFF2-40B4-BE49-F238E27FC236}">
                  <a16:creationId xmlns:a16="http://schemas.microsoft.com/office/drawing/2014/main" id="{4F1654D7-A547-4128-B0AF-E5CD363BE8B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64;p38">
              <a:extLst>
                <a:ext uri="{FF2B5EF4-FFF2-40B4-BE49-F238E27FC236}">
                  <a16:creationId xmlns:a16="http://schemas.microsoft.com/office/drawing/2014/main" id="{95D501C5-1620-464E-9EE6-97BDB8F78DA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65;p38">
              <a:extLst>
                <a:ext uri="{FF2B5EF4-FFF2-40B4-BE49-F238E27FC236}">
                  <a16:creationId xmlns:a16="http://schemas.microsoft.com/office/drawing/2014/main" id="{AC409242-6CDE-4540-883E-9A356452281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3666;p38">
              <a:extLst>
                <a:ext uri="{FF2B5EF4-FFF2-40B4-BE49-F238E27FC236}">
                  <a16:creationId xmlns:a16="http://schemas.microsoft.com/office/drawing/2014/main" id="{C29C9C2F-0919-4DB0-8149-F7C05154516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55" name="Google Shape;3667;p38">
                <a:extLst>
                  <a:ext uri="{FF2B5EF4-FFF2-40B4-BE49-F238E27FC236}">
                    <a16:creationId xmlns:a16="http://schemas.microsoft.com/office/drawing/2014/main" id="{9C3AC5A3-C5CA-4196-B985-24CBC461E7FE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668;p38">
                <a:extLst>
                  <a:ext uri="{FF2B5EF4-FFF2-40B4-BE49-F238E27FC236}">
                    <a16:creationId xmlns:a16="http://schemas.microsoft.com/office/drawing/2014/main" id="{99032EC3-9E4A-4DD7-A526-657451D46FDC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669;p38">
                <a:extLst>
                  <a:ext uri="{FF2B5EF4-FFF2-40B4-BE49-F238E27FC236}">
                    <a16:creationId xmlns:a16="http://schemas.microsoft.com/office/drawing/2014/main" id="{EAEE600A-16B6-497E-990C-C8199CFA10EF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670;p38">
                <a:extLst>
                  <a:ext uri="{FF2B5EF4-FFF2-40B4-BE49-F238E27FC236}">
                    <a16:creationId xmlns:a16="http://schemas.microsoft.com/office/drawing/2014/main" id="{B445EFFA-093A-47FC-92F4-1B4D47BCC3A0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671;p38">
                <a:extLst>
                  <a:ext uri="{FF2B5EF4-FFF2-40B4-BE49-F238E27FC236}">
                    <a16:creationId xmlns:a16="http://schemas.microsoft.com/office/drawing/2014/main" id="{F55C2A02-BEDC-4AD7-BD72-CD8F777C4113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72;p38">
                <a:extLst>
                  <a:ext uri="{FF2B5EF4-FFF2-40B4-BE49-F238E27FC236}">
                    <a16:creationId xmlns:a16="http://schemas.microsoft.com/office/drawing/2014/main" id="{FF0540A0-40B0-4FCF-A273-94CB9CBBB8C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73;p38">
                <a:extLst>
                  <a:ext uri="{FF2B5EF4-FFF2-40B4-BE49-F238E27FC236}">
                    <a16:creationId xmlns:a16="http://schemas.microsoft.com/office/drawing/2014/main" id="{8092075F-1DC9-435B-8092-278238029B59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74;p38">
                <a:extLst>
                  <a:ext uri="{FF2B5EF4-FFF2-40B4-BE49-F238E27FC236}">
                    <a16:creationId xmlns:a16="http://schemas.microsoft.com/office/drawing/2014/main" id="{4ABAED5E-7935-49DC-BE49-AFEDEBB4B597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75;p38">
                <a:extLst>
                  <a:ext uri="{FF2B5EF4-FFF2-40B4-BE49-F238E27FC236}">
                    <a16:creationId xmlns:a16="http://schemas.microsoft.com/office/drawing/2014/main" id="{7B468F82-C7D2-414C-9016-03AE332D9640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76;p38">
                <a:extLst>
                  <a:ext uri="{FF2B5EF4-FFF2-40B4-BE49-F238E27FC236}">
                    <a16:creationId xmlns:a16="http://schemas.microsoft.com/office/drawing/2014/main" id="{1B6F97FD-3E2C-4D3C-9931-9859C7CC06A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77;p38">
                <a:extLst>
                  <a:ext uri="{FF2B5EF4-FFF2-40B4-BE49-F238E27FC236}">
                    <a16:creationId xmlns:a16="http://schemas.microsoft.com/office/drawing/2014/main" id="{DB8D0D4F-9053-43EE-98D1-A922E447C861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78;p38">
                <a:extLst>
                  <a:ext uri="{FF2B5EF4-FFF2-40B4-BE49-F238E27FC236}">
                    <a16:creationId xmlns:a16="http://schemas.microsoft.com/office/drawing/2014/main" id="{2C02F093-81A5-43C6-8245-00EAD693CD1D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9;p38">
                <a:extLst>
                  <a:ext uri="{FF2B5EF4-FFF2-40B4-BE49-F238E27FC236}">
                    <a16:creationId xmlns:a16="http://schemas.microsoft.com/office/drawing/2014/main" id="{0262AA12-B393-4663-AF05-41655D5F574F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0;p38">
                <a:extLst>
                  <a:ext uri="{FF2B5EF4-FFF2-40B4-BE49-F238E27FC236}">
                    <a16:creationId xmlns:a16="http://schemas.microsoft.com/office/drawing/2014/main" id="{1F6F80ED-1988-4A77-8AEF-DACC6BC74B2C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81;p38">
                <a:extLst>
                  <a:ext uri="{FF2B5EF4-FFF2-40B4-BE49-F238E27FC236}">
                    <a16:creationId xmlns:a16="http://schemas.microsoft.com/office/drawing/2014/main" id="{E90C4D6A-2B1F-4395-A606-7298D2D4F02F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682;p38">
                <a:extLst>
                  <a:ext uri="{FF2B5EF4-FFF2-40B4-BE49-F238E27FC236}">
                    <a16:creationId xmlns:a16="http://schemas.microsoft.com/office/drawing/2014/main" id="{64C18128-C9A8-4E80-9C0E-57496A048D54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683;p38">
                <a:extLst>
                  <a:ext uri="{FF2B5EF4-FFF2-40B4-BE49-F238E27FC236}">
                    <a16:creationId xmlns:a16="http://schemas.microsoft.com/office/drawing/2014/main" id="{9789FED8-6686-4F9F-8082-7A5CD7AE9286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3684;p38">
              <a:extLst>
                <a:ext uri="{FF2B5EF4-FFF2-40B4-BE49-F238E27FC236}">
                  <a16:creationId xmlns:a16="http://schemas.microsoft.com/office/drawing/2014/main" id="{7B0EAF21-B2F6-4687-BEA9-50C8A2F8219E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39" name="Google Shape;3685;p38">
                <a:extLst>
                  <a:ext uri="{FF2B5EF4-FFF2-40B4-BE49-F238E27FC236}">
                    <a16:creationId xmlns:a16="http://schemas.microsoft.com/office/drawing/2014/main" id="{B130B349-FEBD-487D-B0A9-8D996553C99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686;p38">
                <a:extLst>
                  <a:ext uri="{FF2B5EF4-FFF2-40B4-BE49-F238E27FC236}">
                    <a16:creationId xmlns:a16="http://schemas.microsoft.com/office/drawing/2014/main" id="{334890EC-805F-45C9-8E15-A5A1281516B7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687;p38">
                <a:extLst>
                  <a:ext uri="{FF2B5EF4-FFF2-40B4-BE49-F238E27FC236}">
                    <a16:creationId xmlns:a16="http://schemas.microsoft.com/office/drawing/2014/main" id="{D82B13C9-1838-4D55-831B-49CD57A07300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688;p38">
                <a:extLst>
                  <a:ext uri="{FF2B5EF4-FFF2-40B4-BE49-F238E27FC236}">
                    <a16:creationId xmlns:a16="http://schemas.microsoft.com/office/drawing/2014/main" id="{4D3B4849-52E3-40AB-BC41-CC235EFFFA5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689;p38">
                <a:extLst>
                  <a:ext uri="{FF2B5EF4-FFF2-40B4-BE49-F238E27FC236}">
                    <a16:creationId xmlns:a16="http://schemas.microsoft.com/office/drawing/2014/main" id="{79960BAE-9174-40F5-B463-B283B4776BE7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690;p38">
                <a:extLst>
                  <a:ext uri="{FF2B5EF4-FFF2-40B4-BE49-F238E27FC236}">
                    <a16:creationId xmlns:a16="http://schemas.microsoft.com/office/drawing/2014/main" id="{2B31EC82-884D-4AB1-81D3-84DB63E862DE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691;p38">
                <a:extLst>
                  <a:ext uri="{FF2B5EF4-FFF2-40B4-BE49-F238E27FC236}">
                    <a16:creationId xmlns:a16="http://schemas.microsoft.com/office/drawing/2014/main" id="{17B364BE-ECA9-4947-AD09-9D24BECEA370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692;p38">
                <a:extLst>
                  <a:ext uri="{FF2B5EF4-FFF2-40B4-BE49-F238E27FC236}">
                    <a16:creationId xmlns:a16="http://schemas.microsoft.com/office/drawing/2014/main" id="{F172B91B-EA19-45CF-9F78-43AC4F4092A3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693;p38">
                <a:extLst>
                  <a:ext uri="{FF2B5EF4-FFF2-40B4-BE49-F238E27FC236}">
                    <a16:creationId xmlns:a16="http://schemas.microsoft.com/office/drawing/2014/main" id="{8AB1FEC5-F812-4D2D-972E-254F3063ACED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694;p38">
                <a:extLst>
                  <a:ext uri="{FF2B5EF4-FFF2-40B4-BE49-F238E27FC236}">
                    <a16:creationId xmlns:a16="http://schemas.microsoft.com/office/drawing/2014/main" id="{5D162F9D-242A-4205-B952-AA51B344EA2A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695;p38">
                <a:extLst>
                  <a:ext uri="{FF2B5EF4-FFF2-40B4-BE49-F238E27FC236}">
                    <a16:creationId xmlns:a16="http://schemas.microsoft.com/office/drawing/2014/main" id="{941066D9-F289-4A3C-BB5F-5D7ADA251EA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696;p38">
                <a:extLst>
                  <a:ext uri="{FF2B5EF4-FFF2-40B4-BE49-F238E27FC236}">
                    <a16:creationId xmlns:a16="http://schemas.microsoft.com/office/drawing/2014/main" id="{8440957B-0A51-447E-A957-4CD940CBFA9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697;p38">
                <a:extLst>
                  <a:ext uri="{FF2B5EF4-FFF2-40B4-BE49-F238E27FC236}">
                    <a16:creationId xmlns:a16="http://schemas.microsoft.com/office/drawing/2014/main" id="{0F46BA27-5A67-44E9-9A92-EA03E59D168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698;p38">
                <a:extLst>
                  <a:ext uri="{FF2B5EF4-FFF2-40B4-BE49-F238E27FC236}">
                    <a16:creationId xmlns:a16="http://schemas.microsoft.com/office/drawing/2014/main" id="{0A3F5B1E-8922-4E03-9659-91F7E959239D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699;p38">
                <a:extLst>
                  <a:ext uri="{FF2B5EF4-FFF2-40B4-BE49-F238E27FC236}">
                    <a16:creationId xmlns:a16="http://schemas.microsoft.com/office/drawing/2014/main" id="{80D55792-5BDB-48AF-87EC-4DBF4F9F0A6B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700;p38">
                <a:extLst>
                  <a:ext uri="{FF2B5EF4-FFF2-40B4-BE49-F238E27FC236}">
                    <a16:creationId xmlns:a16="http://schemas.microsoft.com/office/drawing/2014/main" id="{7641B826-B60D-4B63-BB61-CD99EB0A5C6C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3701;p38">
              <a:extLst>
                <a:ext uri="{FF2B5EF4-FFF2-40B4-BE49-F238E27FC236}">
                  <a16:creationId xmlns:a16="http://schemas.microsoft.com/office/drawing/2014/main" id="{DCDCDBC3-75F9-413B-A0D5-6E5A70A88972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3" name="Google Shape;3702;p38">
                <a:extLst>
                  <a:ext uri="{FF2B5EF4-FFF2-40B4-BE49-F238E27FC236}">
                    <a16:creationId xmlns:a16="http://schemas.microsoft.com/office/drawing/2014/main" id="{C1EBBE3C-385C-4FCC-9EE7-51404CB9F7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703;p38">
                <a:extLst>
                  <a:ext uri="{FF2B5EF4-FFF2-40B4-BE49-F238E27FC236}">
                    <a16:creationId xmlns:a16="http://schemas.microsoft.com/office/drawing/2014/main" id="{83E3304A-AD8F-4590-B063-8EBDAF1EA76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704;p38">
                <a:extLst>
                  <a:ext uri="{FF2B5EF4-FFF2-40B4-BE49-F238E27FC236}">
                    <a16:creationId xmlns:a16="http://schemas.microsoft.com/office/drawing/2014/main" id="{848AC933-973B-446B-AB9F-70625AAE094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705;p38">
                <a:extLst>
                  <a:ext uri="{FF2B5EF4-FFF2-40B4-BE49-F238E27FC236}">
                    <a16:creationId xmlns:a16="http://schemas.microsoft.com/office/drawing/2014/main" id="{49051194-ECA2-456E-8DB0-AC3856D29F5B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706;p38">
                <a:extLst>
                  <a:ext uri="{FF2B5EF4-FFF2-40B4-BE49-F238E27FC236}">
                    <a16:creationId xmlns:a16="http://schemas.microsoft.com/office/drawing/2014/main" id="{5FD054CF-E81C-4EAA-9A40-2C859C14EECD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707;p38">
                <a:extLst>
                  <a:ext uri="{FF2B5EF4-FFF2-40B4-BE49-F238E27FC236}">
                    <a16:creationId xmlns:a16="http://schemas.microsoft.com/office/drawing/2014/main" id="{AA974BD7-C8DA-4D9C-BFA6-762C8160367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708;p38">
                <a:extLst>
                  <a:ext uri="{FF2B5EF4-FFF2-40B4-BE49-F238E27FC236}">
                    <a16:creationId xmlns:a16="http://schemas.microsoft.com/office/drawing/2014/main" id="{4EE2956B-BCED-478D-AAEA-C738AD7DBF48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709;p38">
                <a:extLst>
                  <a:ext uri="{FF2B5EF4-FFF2-40B4-BE49-F238E27FC236}">
                    <a16:creationId xmlns:a16="http://schemas.microsoft.com/office/drawing/2014/main" id="{077326FE-4D70-46B0-A498-8D94CDB966B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710;p38">
                <a:extLst>
                  <a:ext uri="{FF2B5EF4-FFF2-40B4-BE49-F238E27FC236}">
                    <a16:creationId xmlns:a16="http://schemas.microsoft.com/office/drawing/2014/main" id="{046C255F-19F9-491B-BFDD-817E00F1FBAD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711;p38">
                <a:extLst>
                  <a:ext uri="{FF2B5EF4-FFF2-40B4-BE49-F238E27FC236}">
                    <a16:creationId xmlns:a16="http://schemas.microsoft.com/office/drawing/2014/main" id="{1E78C6EE-9C8A-4423-B324-99D0A60CF244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712;p38">
                <a:extLst>
                  <a:ext uri="{FF2B5EF4-FFF2-40B4-BE49-F238E27FC236}">
                    <a16:creationId xmlns:a16="http://schemas.microsoft.com/office/drawing/2014/main" id="{2E808D35-AEBF-4E0E-BDC5-0606DD235BB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713;p38">
                <a:extLst>
                  <a:ext uri="{FF2B5EF4-FFF2-40B4-BE49-F238E27FC236}">
                    <a16:creationId xmlns:a16="http://schemas.microsoft.com/office/drawing/2014/main" id="{4194EBA7-11BA-4327-A0C1-4309F7676F38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714;p38">
                <a:extLst>
                  <a:ext uri="{FF2B5EF4-FFF2-40B4-BE49-F238E27FC236}">
                    <a16:creationId xmlns:a16="http://schemas.microsoft.com/office/drawing/2014/main" id="{DA7B81F7-1237-41B1-8677-81BE53D51423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715;p38">
                <a:extLst>
                  <a:ext uri="{FF2B5EF4-FFF2-40B4-BE49-F238E27FC236}">
                    <a16:creationId xmlns:a16="http://schemas.microsoft.com/office/drawing/2014/main" id="{75DB779C-772E-4049-BD05-05C3D7EF002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716;p38">
                <a:extLst>
                  <a:ext uri="{FF2B5EF4-FFF2-40B4-BE49-F238E27FC236}">
                    <a16:creationId xmlns:a16="http://schemas.microsoft.com/office/drawing/2014/main" id="{0650A3EB-09CA-46EA-91D2-AC9049465025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717;p38">
                <a:extLst>
                  <a:ext uri="{FF2B5EF4-FFF2-40B4-BE49-F238E27FC236}">
                    <a16:creationId xmlns:a16="http://schemas.microsoft.com/office/drawing/2014/main" id="{CBA12387-3EDC-4481-9B5F-C14A2271445A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3718;p38">
              <a:extLst>
                <a:ext uri="{FF2B5EF4-FFF2-40B4-BE49-F238E27FC236}">
                  <a16:creationId xmlns:a16="http://schemas.microsoft.com/office/drawing/2014/main" id="{E0E2526D-F625-496F-8B2C-704684F25A38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19;p38">
              <a:extLst>
                <a:ext uri="{FF2B5EF4-FFF2-40B4-BE49-F238E27FC236}">
                  <a16:creationId xmlns:a16="http://schemas.microsoft.com/office/drawing/2014/main" id="{E1884DD6-E77B-4AC2-B6CC-B5E350F5806C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0;p38">
              <a:extLst>
                <a:ext uri="{FF2B5EF4-FFF2-40B4-BE49-F238E27FC236}">
                  <a16:creationId xmlns:a16="http://schemas.microsoft.com/office/drawing/2014/main" id="{081D6342-9BAB-4290-AD10-DA85BD216EEA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1;p38">
              <a:extLst>
                <a:ext uri="{FF2B5EF4-FFF2-40B4-BE49-F238E27FC236}">
                  <a16:creationId xmlns:a16="http://schemas.microsoft.com/office/drawing/2014/main" id="{A85F8A89-ACD6-420C-9CD6-010CDFC64D99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2;p38">
              <a:extLst>
                <a:ext uri="{FF2B5EF4-FFF2-40B4-BE49-F238E27FC236}">
                  <a16:creationId xmlns:a16="http://schemas.microsoft.com/office/drawing/2014/main" id="{BF3CC043-8F61-420F-861C-018249C72199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3;p38">
              <a:extLst>
                <a:ext uri="{FF2B5EF4-FFF2-40B4-BE49-F238E27FC236}">
                  <a16:creationId xmlns:a16="http://schemas.microsoft.com/office/drawing/2014/main" id="{F10ECBC2-5207-4FD4-B88D-A1A30A063194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4;p38">
              <a:extLst>
                <a:ext uri="{FF2B5EF4-FFF2-40B4-BE49-F238E27FC236}">
                  <a16:creationId xmlns:a16="http://schemas.microsoft.com/office/drawing/2014/main" id="{048874BF-8C1C-4FE0-B4E1-82A36D99E25D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5;p38">
              <a:extLst>
                <a:ext uri="{FF2B5EF4-FFF2-40B4-BE49-F238E27FC236}">
                  <a16:creationId xmlns:a16="http://schemas.microsoft.com/office/drawing/2014/main" id="{DDE89BFE-C728-460A-9584-37117C136940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26;p38">
              <a:extLst>
                <a:ext uri="{FF2B5EF4-FFF2-40B4-BE49-F238E27FC236}">
                  <a16:creationId xmlns:a16="http://schemas.microsoft.com/office/drawing/2014/main" id="{6DC77882-CB59-4613-8E30-1DDA839FFE85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27;p38">
              <a:extLst>
                <a:ext uri="{FF2B5EF4-FFF2-40B4-BE49-F238E27FC236}">
                  <a16:creationId xmlns:a16="http://schemas.microsoft.com/office/drawing/2014/main" id="{3CF68684-D71F-4CE9-B68F-B33967CD5E6C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28;p38">
              <a:extLst>
                <a:ext uri="{FF2B5EF4-FFF2-40B4-BE49-F238E27FC236}">
                  <a16:creationId xmlns:a16="http://schemas.microsoft.com/office/drawing/2014/main" id="{AFA1F5C9-0146-430C-A36D-80B2BD0B0653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29;p38">
              <a:extLst>
                <a:ext uri="{FF2B5EF4-FFF2-40B4-BE49-F238E27FC236}">
                  <a16:creationId xmlns:a16="http://schemas.microsoft.com/office/drawing/2014/main" id="{4615C6A0-24D6-46F1-8355-0F6BBCF8AFF3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0;p38">
              <a:extLst>
                <a:ext uri="{FF2B5EF4-FFF2-40B4-BE49-F238E27FC236}">
                  <a16:creationId xmlns:a16="http://schemas.microsoft.com/office/drawing/2014/main" id="{5215FD6E-ECB7-4321-9449-FB1D9192EF03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1;p38">
              <a:extLst>
                <a:ext uri="{FF2B5EF4-FFF2-40B4-BE49-F238E27FC236}">
                  <a16:creationId xmlns:a16="http://schemas.microsoft.com/office/drawing/2014/main" id="{9F7199E1-7E28-40D3-9448-12998A83D68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2;p38">
              <a:extLst>
                <a:ext uri="{FF2B5EF4-FFF2-40B4-BE49-F238E27FC236}">
                  <a16:creationId xmlns:a16="http://schemas.microsoft.com/office/drawing/2014/main" id="{CD6BA49B-0134-49CA-805F-EE61031CC9D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733;p38">
              <a:extLst>
                <a:ext uri="{FF2B5EF4-FFF2-40B4-BE49-F238E27FC236}">
                  <a16:creationId xmlns:a16="http://schemas.microsoft.com/office/drawing/2014/main" id="{E4A0431E-C992-427E-A837-3D33B3A88DBB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734;p38">
              <a:extLst>
                <a:ext uri="{FF2B5EF4-FFF2-40B4-BE49-F238E27FC236}">
                  <a16:creationId xmlns:a16="http://schemas.microsoft.com/office/drawing/2014/main" id="{926B65C0-C6EC-4049-914D-FE48881BF247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735;p38">
              <a:extLst>
                <a:ext uri="{FF2B5EF4-FFF2-40B4-BE49-F238E27FC236}">
                  <a16:creationId xmlns:a16="http://schemas.microsoft.com/office/drawing/2014/main" id="{BFA3AD0D-6B78-4488-8B66-280F55D1F80B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736;p38">
              <a:extLst>
                <a:ext uri="{FF2B5EF4-FFF2-40B4-BE49-F238E27FC236}">
                  <a16:creationId xmlns:a16="http://schemas.microsoft.com/office/drawing/2014/main" id="{BB9DE9A1-3B09-4403-9D99-C125C6B1181E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737;p38">
              <a:extLst>
                <a:ext uri="{FF2B5EF4-FFF2-40B4-BE49-F238E27FC236}">
                  <a16:creationId xmlns:a16="http://schemas.microsoft.com/office/drawing/2014/main" id="{398BF54B-9852-4EB9-953E-37A89D64D16A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738;p38">
              <a:extLst>
                <a:ext uri="{FF2B5EF4-FFF2-40B4-BE49-F238E27FC236}">
                  <a16:creationId xmlns:a16="http://schemas.microsoft.com/office/drawing/2014/main" id="{EC0A33C4-1C26-4028-9D16-293F23C289E6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739;p38">
              <a:extLst>
                <a:ext uri="{FF2B5EF4-FFF2-40B4-BE49-F238E27FC236}">
                  <a16:creationId xmlns:a16="http://schemas.microsoft.com/office/drawing/2014/main" id="{F7E2813D-3C4E-4EE1-A9BE-414CC4B35BD5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740;p38">
              <a:extLst>
                <a:ext uri="{FF2B5EF4-FFF2-40B4-BE49-F238E27FC236}">
                  <a16:creationId xmlns:a16="http://schemas.microsoft.com/office/drawing/2014/main" id="{2A9F2899-068A-4333-B658-1EB92D30EC75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741;p38">
              <a:extLst>
                <a:ext uri="{FF2B5EF4-FFF2-40B4-BE49-F238E27FC236}">
                  <a16:creationId xmlns:a16="http://schemas.microsoft.com/office/drawing/2014/main" id="{A493B3C2-B59D-4884-86BB-017DADAB0C94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742;p38">
              <a:extLst>
                <a:ext uri="{FF2B5EF4-FFF2-40B4-BE49-F238E27FC236}">
                  <a16:creationId xmlns:a16="http://schemas.microsoft.com/office/drawing/2014/main" id="{C56B7F51-683B-47B3-A844-563263C28A56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743;p38">
              <a:extLst>
                <a:ext uri="{FF2B5EF4-FFF2-40B4-BE49-F238E27FC236}">
                  <a16:creationId xmlns:a16="http://schemas.microsoft.com/office/drawing/2014/main" id="{83A7DDB3-9D8D-485F-95B1-47B2F68EE576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744;p38">
              <a:extLst>
                <a:ext uri="{FF2B5EF4-FFF2-40B4-BE49-F238E27FC236}">
                  <a16:creationId xmlns:a16="http://schemas.microsoft.com/office/drawing/2014/main" id="{75FF94D6-06ED-4285-8CF9-C58C63DDE7CA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745;p38">
              <a:extLst>
                <a:ext uri="{FF2B5EF4-FFF2-40B4-BE49-F238E27FC236}">
                  <a16:creationId xmlns:a16="http://schemas.microsoft.com/office/drawing/2014/main" id="{1829D667-2A6D-4F3E-AEF5-1417A6B5EDE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746;p38">
              <a:extLst>
                <a:ext uri="{FF2B5EF4-FFF2-40B4-BE49-F238E27FC236}">
                  <a16:creationId xmlns:a16="http://schemas.microsoft.com/office/drawing/2014/main" id="{D7D012A5-B49A-4B1F-B8E9-7C878CDF4A64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747;p38">
              <a:extLst>
                <a:ext uri="{FF2B5EF4-FFF2-40B4-BE49-F238E27FC236}">
                  <a16:creationId xmlns:a16="http://schemas.microsoft.com/office/drawing/2014/main" id="{BF044F84-7FE2-451A-BADA-FC37A1A5B286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748;p38">
              <a:extLst>
                <a:ext uri="{FF2B5EF4-FFF2-40B4-BE49-F238E27FC236}">
                  <a16:creationId xmlns:a16="http://schemas.microsoft.com/office/drawing/2014/main" id="{DDA7D9D8-5983-42D3-BBE2-393A87D90D91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749;p38">
              <a:extLst>
                <a:ext uri="{FF2B5EF4-FFF2-40B4-BE49-F238E27FC236}">
                  <a16:creationId xmlns:a16="http://schemas.microsoft.com/office/drawing/2014/main" id="{8B03CD9E-404A-4EAE-A929-014B199AF1DD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750;p38">
              <a:extLst>
                <a:ext uri="{FF2B5EF4-FFF2-40B4-BE49-F238E27FC236}">
                  <a16:creationId xmlns:a16="http://schemas.microsoft.com/office/drawing/2014/main" id="{3C110963-0CB9-43E5-ABD4-CBD91E1CF5B0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751;p38">
              <a:extLst>
                <a:ext uri="{FF2B5EF4-FFF2-40B4-BE49-F238E27FC236}">
                  <a16:creationId xmlns:a16="http://schemas.microsoft.com/office/drawing/2014/main" id="{0F2DFD4E-F7CF-41DB-9BD3-D8DD33CD66F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752;p38">
              <a:extLst>
                <a:ext uri="{FF2B5EF4-FFF2-40B4-BE49-F238E27FC236}">
                  <a16:creationId xmlns:a16="http://schemas.microsoft.com/office/drawing/2014/main" id="{2ACE18E3-6483-4A86-97B9-EFF3A2815769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753;p38">
              <a:extLst>
                <a:ext uri="{FF2B5EF4-FFF2-40B4-BE49-F238E27FC236}">
                  <a16:creationId xmlns:a16="http://schemas.microsoft.com/office/drawing/2014/main" id="{FC87DE75-5B27-4900-AF1A-F71BCABB133F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754;p38">
              <a:extLst>
                <a:ext uri="{FF2B5EF4-FFF2-40B4-BE49-F238E27FC236}">
                  <a16:creationId xmlns:a16="http://schemas.microsoft.com/office/drawing/2014/main" id="{6E916E6B-FBE5-49DA-9D73-792005724FF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755;p38">
              <a:extLst>
                <a:ext uri="{FF2B5EF4-FFF2-40B4-BE49-F238E27FC236}">
                  <a16:creationId xmlns:a16="http://schemas.microsoft.com/office/drawing/2014/main" id="{A2C6A19F-7D73-425B-9C1E-8D26D282C78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756;p38">
              <a:extLst>
                <a:ext uri="{FF2B5EF4-FFF2-40B4-BE49-F238E27FC236}">
                  <a16:creationId xmlns:a16="http://schemas.microsoft.com/office/drawing/2014/main" id="{7B0DBF8E-6363-4924-AD22-E9C8B35B619E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757;p38">
              <a:extLst>
                <a:ext uri="{FF2B5EF4-FFF2-40B4-BE49-F238E27FC236}">
                  <a16:creationId xmlns:a16="http://schemas.microsoft.com/office/drawing/2014/main" id="{7AAD3876-E722-4537-B505-7287329CC94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758;p38">
              <a:extLst>
                <a:ext uri="{FF2B5EF4-FFF2-40B4-BE49-F238E27FC236}">
                  <a16:creationId xmlns:a16="http://schemas.microsoft.com/office/drawing/2014/main" id="{40834FFB-5791-41FF-8D56-3249D0D8ED5F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759;p38">
              <a:extLst>
                <a:ext uri="{FF2B5EF4-FFF2-40B4-BE49-F238E27FC236}">
                  <a16:creationId xmlns:a16="http://schemas.microsoft.com/office/drawing/2014/main" id="{74D150D3-A329-4E82-9164-7232C0488BA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760;p38">
              <a:extLst>
                <a:ext uri="{FF2B5EF4-FFF2-40B4-BE49-F238E27FC236}">
                  <a16:creationId xmlns:a16="http://schemas.microsoft.com/office/drawing/2014/main" id="{44EF6D54-DB34-45D8-B4FD-23C20AD036E8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761;p38">
              <a:extLst>
                <a:ext uri="{FF2B5EF4-FFF2-40B4-BE49-F238E27FC236}">
                  <a16:creationId xmlns:a16="http://schemas.microsoft.com/office/drawing/2014/main" id="{0B97F2A9-758F-4BFE-8356-7EF184CAC1D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762;p38">
              <a:extLst>
                <a:ext uri="{FF2B5EF4-FFF2-40B4-BE49-F238E27FC236}">
                  <a16:creationId xmlns:a16="http://schemas.microsoft.com/office/drawing/2014/main" id="{428A32FA-D3B1-4BD8-BF68-6BC6070B93D5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763;p38">
              <a:extLst>
                <a:ext uri="{FF2B5EF4-FFF2-40B4-BE49-F238E27FC236}">
                  <a16:creationId xmlns:a16="http://schemas.microsoft.com/office/drawing/2014/main" id="{B5A101C4-7159-4850-A8BF-030B6A1D64CD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64;p38">
              <a:extLst>
                <a:ext uri="{FF2B5EF4-FFF2-40B4-BE49-F238E27FC236}">
                  <a16:creationId xmlns:a16="http://schemas.microsoft.com/office/drawing/2014/main" id="{868522A2-47D3-4230-9C23-C2F5D224C0E1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65;p38">
              <a:extLst>
                <a:ext uri="{FF2B5EF4-FFF2-40B4-BE49-F238E27FC236}">
                  <a16:creationId xmlns:a16="http://schemas.microsoft.com/office/drawing/2014/main" id="{486EC616-1DD5-4BC3-B04D-A73BC657AA11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766;p38">
              <a:extLst>
                <a:ext uri="{FF2B5EF4-FFF2-40B4-BE49-F238E27FC236}">
                  <a16:creationId xmlns:a16="http://schemas.microsoft.com/office/drawing/2014/main" id="{4668E25C-D2D6-41C3-84D0-8B60FF5306D0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767;p38">
              <a:extLst>
                <a:ext uri="{FF2B5EF4-FFF2-40B4-BE49-F238E27FC236}">
                  <a16:creationId xmlns:a16="http://schemas.microsoft.com/office/drawing/2014/main" id="{B2780565-E8BC-4E9D-94C7-7D6FD57985A7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768;p38">
              <a:extLst>
                <a:ext uri="{FF2B5EF4-FFF2-40B4-BE49-F238E27FC236}">
                  <a16:creationId xmlns:a16="http://schemas.microsoft.com/office/drawing/2014/main" id="{8F8DB3F8-DFE6-4A40-A2DD-7C5B23F7C6C9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769;p38">
              <a:extLst>
                <a:ext uri="{FF2B5EF4-FFF2-40B4-BE49-F238E27FC236}">
                  <a16:creationId xmlns:a16="http://schemas.microsoft.com/office/drawing/2014/main" id="{C9AB9543-5821-446E-958B-47C874C4EC9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770;p38">
              <a:extLst>
                <a:ext uri="{FF2B5EF4-FFF2-40B4-BE49-F238E27FC236}">
                  <a16:creationId xmlns:a16="http://schemas.microsoft.com/office/drawing/2014/main" id="{6C74C8B8-E999-42B0-8970-3CF834343439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771;p38">
              <a:extLst>
                <a:ext uri="{FF2B5EF4-FFF2-40B4-BE49-F238E27FC236}">
                  <a16:creationId xmlns:a16="http://schemas.microsoft.com/office/drawing/2014/main" id="{CE4B9756-350A-4E86-8C39-43990B0A68C6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772;p38">
              <a:extLst>
                <a:ext uri="{FF2B5EF4-FFF2-40B4-BE49-F238E27FC236}">
                  <a16:creationId xmlns:a16="http://schemas.microsoft.com/office/drawing/2014/main" id="{4ED62DED-1F87-4EFD-8202-71C00B14B4E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773;p38">
              <a:extLst>
                <a:ext uri="{FF2B5EF4-FFF2-40B4-BE49-F238E27FC236}">
                  <a16:creationId xmlns:a16="http://schemas.microsoft.com/office/drawing/2014/main" id="{90B83DA7-D8F2-48EE-8605-3A9C6B95C7BD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774;p38">
              <a:extLst>
                <a:ext uri="{FF2B5EF4-FFF2-40B4-BE49-F238E27FC236}">
                  <a16:creationId xmlns:a16="http://schemas.microsoft.com/office/drawing/2014/main" id="{C2AD9B12-4CDA-4EA5-8157-7F22DEA9EACD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775;p38">
              <a:extLst>
                <a:ext uri="{FF2B5EF4-FFF2-40B4-BE49-F238E27FC236}">
                  <a16:creationId xmlns:a16="http://schemas.microsoft.com/office/drawing/2014/main" id="{F884AC69-333C-48F4-AEBD-A65D5DB7585F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776;p38">
              <a:extLst>
                <a:ext uri="{FF2B5EF4-FFF2-40B4-BE49-F238E27FC236}">
                  <a16:creationId xmlns:a16="http://schemas.microsoft.com/office/drawing/2014/main" id="{3487DAF9-F51B-4832-BEDC-FAA849CC5AE9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777;p38">
              <a:extLst>
                <a:ext uri="{FF2B5EF4-FFF2-40B4-BE49-F238E27FC236}">
                  <a16:creationId xmlns:a16="http://schemas.microsoft.com/office/drawing/2014/main" id="{8EE36129-7830-4498-871A-03BC34EF0E61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778;p38">
              <a:extLst>
                <a:ext uri="{FF2B5EF4-FFF2-40B4-BE49-F238E27FC236}">
                  <a16:creationId xmlns:a16="http://schemas.microsoft.com/office/drawing/2014/main" id="{D62AB01C-AAD3-4DCB-8F7D-6A4CA442BF51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779;p38">
              <a:extLst>
                <a:ext uri="{FF2B5EF4-FFF2-40B4-BE49-F238E27FC236}">
                  <a16:creationId xmlns:a16="http://schemas.microsoft.com/office/drawing/2014/main" id="{5F2A85D1-7DBC-4040-9CBA-3EF7A76C170D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780;p38">
              <a:extLst>
                <a:ext uri="{FF2B5EF4-FFF2-40B4-BE49-F238E27FC236}">
                  <a16:creationId xmlns:a16="http://schemas.microsoft.com/office/drawing/2014/main" id="{5C048910-20CB-4BCE-894A-E6CA488D72B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781;p38">
              <a:extLst>
                <a:ext uri="{FF2B5EF4-FFF2-40B4-BE49-F238E27FC236}">
                  <a16:creationId xmlns:a16="http://schemas.microsoft.com/office/drawing/2014/main" id="{5CBAD93B-DEAC-412E-9DCF-765C3C984D09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782;p38">
              <a:extLst>
                <a:ext uri="{FF2B5EF4-FFF2-40B4-BE49-F238E27FC236}">
                  <a16:creationId xmlns:a16="http://schemas.microsoft.com/office/drawing/2014/main" id="{1C9EC286-B2F2-4DF4-ADDE-07924F890ED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783;p38">
              <a:extLst>
                <a:ext uri="{FF2B5EF4-FFF2-40B4-BE49-F238E27FC236}">
                  <a16:creationId xmlns:a16="http://schemas.microsoft.com/office/drawing/2014/main" id="{2B7DD5CB-62C9-4F5D-B7C5-8AA7722618B4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784;p38">
              <a:extLst>
                <a:ext uri="{FF2B5EF4-FFF2-40B4-BE49-F238E27FC236}">
                  <a16:creationId xmlns:a16="http://schemas.microsoft.com/office/drawing/2014/main" id="{7112C78F-0E45-4B7C-988D-7CCAD34F63E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785;p38">
              <a:extLst>
                <a:ext uri="{FF2B5EF4-FFF2-40B4-BE49-F238E27FC236}">
                  <a16:creationId xmlns:a16="http://schemas.microsoft.com/office/drawing/2014/main" id="{A4BDF295-D283-477B-B6E4-BCC9C19E908D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786;p38">
              <a:extLst>
                <a:ext uri="{FF2B5EF4-FFF2-40B4-BE49-F238E27FC236}">
                  <a16:creationId xmlns:a16="http://schemas.microsoft.com/office/drawing/2014/main" id="{28F7AA50-1750-4673-B5F1-E8B6784162CF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787;p38">
              <a:extLst>
                <a:ext uri="{FF2B5EF4-FFF2-40B4-BE49-F238E27FC236}">
                  <a16:creationId xmlns:a16="http://schemas.microsoft.com/office/drawing/2014/main" id="{8CF5DCF3-98D6-4F39-B915-615A8E261281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788;p38">
              <a:extLst>
                <a:ext uri="{FF2B5EF4-FFF2-40B4-BE49-F238E27FC236}">
                  <a16:creationId xmlns:a16="http://schemas.microsoft.com/office/drawing/2014/main" id="{89B2EB90-BAC1-4674-9534-4A580E19621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18" name="Google Shape;3789;p38">
                <a:extLst>
                  <a:ext uri="{FF2B5EF4-FFF2-40B4-BE49-F238E27FC236}">
                    <a16:creationId xmlns:a16="http://schemas.microsoft.com/office/drawing/2014/main" id="{3353A670-60E7-4BDE-8199-898F83DABFE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790;p38">
                <a:extLst>
                  <a:ext uri="{FF2B5EF4-FFF2-40B4-BE49-F238E27FC236}">
                    <a16:creationId xmlns:a16="http://schemas.microsoft.com/office/drawing/2014/main" id="{94A92DD6-56CA-4C0F-8A80-2D075BE181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791;p38">
                <a:extLst>
                  <a:ext uri="{FF2B5EF4-FFF2-40B4-BE49-F238E27FC236}">
                    <a16:creationId xmlns:a16="http://schemas.microsoft.com/office/drawing/2014/main" id="{E477E233-3180-4530-8D2E-927A0D6D7D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792;p38">
                <a:extLst>
                  <a:ext uri="{FF2B5EF4-FFF2-40B4-BE49-F238E27FC236}">
                    <a16:creationId xmlns:a16="http://schemas.microsoft.com/office/drawing/2014/main" id="{03AE49F2-B130-4F6A-B42F-F79A112FB58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793;p38">
                <a:extLst>
                  <a:ext uri="{FF2B5EF4-FFF2-40B4-BE49-F238E27FC236}">
                    <a16:creationId xmlns:a16="http://schemas.microsoft.com/office/drawing/2014/main" id="{93FCC1B5-A73B-4669-A0AD-53E9B847C2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794;p38">
              <a:extLst>
                <a:ext uri="{FF2B5EF4-FFF2-40B4-BE49-F238E27FC236}">
                  <a16:creationId xmlns:a16="http://schemas.microsoft.com/office/drawing/2014/main" id="{ED380D45-9D5C-4E03-88FA-7EB64F145A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795;p38">
              <a:extLst>
                <a:ext uri="{FF2B5EF4-FFF2-40B4-BE49-F238E27FC236}">
                  <a16:creationId xmlns:a16="http://schemas.microsoft.com/office/drawing/2014/main" id="{67B134A0-228C-4AF7-B1CD-7195F38AAAB0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796;p38">
              <a:extLst>
                <a:ext uri="{FF2B5EF4-FFF2-40B4-BE49-F238E27FC236}">
                  <a16:creationId xmlns:a16="http://schemas.microsoft.com/office/drawing/2014/main" id="{14FAE116-6010-43DF-A41E-F540B5DB47C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13" name="Google Shape;3797;p38">
                <a:extLst>
                  <a:ext uri="{FF2B5EF4-FFF2-40B4-BE49-F238E27FC236}">
                    <a16:creationId xmlns:a16="http://schemas.microsoft.com/office/drawing/2014/main" id="{1E591DDF-97BC-42E7-9F09-D406E9E40B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798;p38">
                <a:extLst>
                  <a:ext uri="{FF2B5EF4-FFF2-40B4-BE49-F238E27FC236}">
                    <a16:creationId xmlns:a16="http://schemas.microsoft.com/office/drawing/2014/main" id="{DCFB89F4-898A-41EB-97DC-BF0F4167F0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799;p38">
                <a:extLst>
                  <a:ext uri="{FF2B5EF4-FFF2-40B4-BE49-F238E27FC236}">
                    <a16:creationId xmlns:a16="http://schemas.microsoft.com/office/drawing/2014/main" id="{BA66DA16-F64C-4D2E-A373-9D951B3D5F1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800;p38">
                <a:extLst>
                  <a:ext uri="{FF2B5EF4-FFF2-40B4-BE49-F238E27FC236}">
                    <a16:creationId xmlns:a16="http://schemas.microsoft.com/office/drawing/2014/main" id="{6D45312D-72B0-4F7E-A844-8D1C69B3AAD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801;p38">
                <a:extLst>
                  <a:ext uri="{FF2B5EF4-FFF2-40B4-BE49-F238E27FC236}">
                    <a16:creationId xmlns:a16="http://schemas.microsoft.com/office/drawing/2014/main" id="{3533FA52-A17F-4723-BD85-F5093290874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23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Corporate Level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Employees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Establishing Frameworks of Trust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14" name="Google Shape;3616;p38">
            <a:extLst>
              <a:ext uri="{FF2B5EF4-FFF2-40B4-BE49-F238E27FC236}">
                <a16:creationId xmlns:a16="http://schemas.microsoft.com/office/drawing/2014/main" id="{8004B5A8-D1DE-440E-8A7C-6175B7594933}"/>
              </a:ext>
            </a:extLst>
          </p:cNvPr>
          <p:cNvGrpSpPr/>
          <p:nvPr/>
        </p:nvGrpSpPr>
        <p:grpSpPr>
          <a:xfrm>
            <a:off x="5486402" y="845839"/>
            <a:ext cx="3043236" cy="3306757"/>
            <a:chOff x="2244025" y="145922"/>
            <a:chExt cx="4382832" cy="4762352"/>
          </a:xfrm>
        </p:grpSpPr>
        <p:grpSp>
          <p:nvGrpSpPr>
            <p:cNvPr id="115" name="Google Shape;3617;p38">
              <a:extLst>
                <a:ext uri="{FF2B5EF4-FFF2-40B4-BE49-F238E27FC236}">
                  <a16:creationId xmlns:a16="http://schemas.microsoft.com/office/drawing/2014/main" id="{C9474DBE-7ADD-400D-B028-0C8F6A9CAB7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72" name="Google Shape;3618;p38">
                <a:extLst>
                  <a:ext uri="{FF2B5EF4-FFF2-40B4-BE49-F238E27FC236}">
                    <a16:creationId xmlns:a16="http://schemas.microsoft.com/office/drawing/2014/main" id="{2025A0CE-78B2-4FB3-8DC2-510EC929C207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619;p38">
                <a:extLst>
                  <a:ext uri="{FF2B5EF4-FFF2-40B4-BE49-F238E27FC236}">
                    <a16:creationId xmlns:a16="http://schemas.microsoft.com/office/drawing/2014/main" id="{4814626B-82DA-4814-9471-DCEEB74296B3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620;p38">
                <a:extLst>
                  <a:ext uri="{FF2B5EF4-FFF2-40B4-BE49-F238E27FC236}">
                    <a16:creationId xmlns:a16="http://schemas.microsoft.com/office/drawing/2014/main" id="{9CA33CAA-81AF-4AAE-A808-3605D96DC6D5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621;p38">
                <a:extLst>
                  <a:ext uri="{FF2B5EF4-FFF2-40B4-BE49-F238E27FC236}">
                    <a16:creationId xmlns:a16="http://schemas.microsoft.com/office/drawing/2014/main" id="{CABE080E-0348-4E46-AFF6-542346A2427A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622;p38">
                <a:extLst>
                  <a:ext uri="{FF2B5EF4-FFF2-40B4-BE49-F238E27FC236}">
                    <a16:creationId xmlns:a16="http://schemas.microsoft.com/office/drawing/2014/main" id="{26572AB1-862C-4822-863B-E768470B775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623;p38">
                <a:extLst>
                  <a:ext uri="{FF2B5EF4-FFF2-40B4-BE49-F238E27FC236}">
                    <a16:creationId xmlns:a16="http://schemas.microsoft.com/office/drawing/2014/main" id="{AAAC64F2-9D0C-4E31-9F59-3EA193436C3E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624;p38">
                <a:extLst>
                  <a:ext uri="{FF2B5EF4-FFF2-40B4-BE49-F238E27FC236}">
                    <a16:creationId xmlns:a16="http://schemas.microsoft.com/office/drawing/2014/main" id="{58C9E875-ECC4-4B05-8730-07A2BE597C6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625;p38">
                <a:extLst>
                  <a:ext uri="{FF2B5EF4-FFF2-40B4-BE49-F238E27FC236}">
                    <a16:creationId xmlns:a16="http://schemas.microsoft.com/office/drawing/2014/main" id="{086059BA-1567-4635-A988-5D492F7FAF68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626;p38">
                <a:extLst>
                  <a:ext uri="{FF2B5EF4-FFF2-40B4-BE49-F238E27FC236}">
                    <a16:creationId xmlns:a16="http://schemas.microsoft.com/office/drawing/2014/main" id="{D67EFB32-E3F9-479F-9410-5D2D9FB5D0B4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627;p38">
                <a:extLst>
                  <a:ext uri="{FF2B5EF4-FFF2-40B4-BE49-F238E27FC236}">
                    <a16:creationId xmlns:a16="http://schemas.microsoft.com/office/drawing/2014/main" id="{1D8794A3-394A-4CD8-99F4-E838B41F0D7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628;p38">
                <a:extLst>
                  <a:ext uri="{FF2B5EF4-FFF2-40B4-BE49-F238E27FC236}">
                    <a16:creationId xmlns:a16="http://schemas.microsoft.com/office/drawing/2014/main" id="{03E765F1-8256-4668-9CC9-A96B0437342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629;p38">
                <a:extLst>
                  <a:ext uri="{FF2B5EF4-FFF2-40B4-BE49-F238E27FC236}">
                    <a16:creationId xmlns:a16="http://schemas.microsoft.com/office/drawing/2014/main" id="{9F2D8FA9-0DB8-444B-B5C6-97273D8BEF60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630;p38">
                <a:extLst>
                  <a:ext uri="{FF2B5EF4-FFF2-40B4-BE49-F238E27FC236}">
                    <a16:creationId xmlns:a16="http://schemas.microsoft.com/office/drawing/2014/main" id="{612996A9-6983-4D6D-A6E5-5986288AABE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631;p38">
                <a:extLst>
                  <a:ext uri="{FF2B5EF4-FFF2-40B4-BE49-F238E27FC236}">
                    <a16:creationId xmlns:a16="http://schemas.microsoft.com/office/drawing/2014/main" id="{D9B24E43-3F5C-4329-BA21-58D4F2B94CB8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632;p38">
                <a:extLst>
                  <a:ext uri="{FF2B5EF4-FFF2-40B4-BE49-F238E27FC236}">
                    <a16:creationId xmlns:a16="http://schemas.microsoft.com/office/drawing/2014/main" id="{2A01F636-89D3-48F3-B16A-620AF599BE6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633;p38">
                <a:extLst>
                  <a:ext uri="{FF2B5EF4-FFF2-40B4-BE49-F238E27FC236}">
                    <a16:creationId xmlns:a16="http://schemas.microsoft.com/office/drawing/2014/main" id="{B99FAC72-FD7C-4208-A066-94CA58F028D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634;p38">
                <a:extLst>
                  <a:ext uri="{FF2B5EF4-FFF2-40B4-BE49-F238E27FC236}">
                    <a16:creationId xmlns:a16="http://schemas.microsoft.com/office/drawing/2014/main" id="{F561C8DF-AD2E-44EC-9425-46998CFC7E5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635;p38">
                <a:extLst>
                  <a:ext uri="{FF2B5EF4-FFF2-40B4-BE49-F238E27FC236}">
                    <a16:creationId xmlns:a16="http://schemas.microsoft.com/office/drawing/2014/main" id="{7399E366-41F5-4F6D-8A93-B6E0603AF9D8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36;p38">
                <a:extLst>
                  <a:ext uri="{FF2B5EF4-FFF2-40B4-BE49-F238E27FC236}">
                    <a16:creationId xmlns:a16="http://schemas.microsoft.com/office/drawing/2014/main" id="{8EEAEEEA-3289-41FE-AFF1-77A6971AC0D9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37;p38">
                <a:extLst>
                  <a:ext uri="{FF2B5EF4-FFF2-40B4-BE49-F238E27FC236}">
                    <a16:creationId xmlns:a16="http://schemas.microsoft.com/office/drawing/2014/main" id="{1CC83F16-ECB6-4499-8B0D-D59DF3ED7FD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38;p38">
                <a:extLst>
                  <a:ext uri="{FF2B5EF4-FFF2-40B4-BE49-F238E27FC236}">
                    <a16:creationId xmlns:a16="http://schemas.microsoft.com/office/drawing/2014/main" id="{382DBDF5-9C1A-4E37-8F1B-523227DC6817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39;p38">
                <a:extLst>
                  <a:ext uri="{FF2B5EF4-FFF2-40B4-BE49-F238E27FC236}">
                    <a16:creationId xmlns:a16="http://schemas.microsoft.com/office/drawing/2014/main" id="{845ECCBC-CBE8-4C64-BBF5-10C6BAD4160D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640;p38">
                <a:extLst>
                  <a:ext uri="{FF2B5EF4-FFF2-40B4-BE49-F238E27FC236}">
                    <a16:creationId xmlns:a16="http://schemas.microsoft.com/office/drawing/2014/main" id="{F6E41C71-A006-44E0-BE81-636BA386E448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41;p38">
                <a:extLst>
                  <a:ext uri="{FF2B5EF4-FFF2-40B4-BE49-F238E27FC236}">
                    <a16:creationId xmlns:a16="http://schemas.microsoft.com/office/drawing/2014/main" id="{DA7300D3-DF5D-41A1-95D5-4C603BA7CBFE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42;p38">
                <a:extLst>
                  <a:ext uri="{FF2B5EF4-FFF2-40B4-BE49-F238E27FC236}">
                    <a16:creationId xmlns:a16="http://schemas.microsoft.com/office/drawing/2014/main" id="{440587DE-988D-42F8-A6BE-81AAAE0C5011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43;p38">
                <a:extLst>
                  <a:ext uri="{FF2B5EF4-FFF2-40B4-BE49-F238E27FC236}">
                    <a16:creationId xmlns:a16="http://schemas.microsoft.com/office/drawing/2014/main" id="{814D8654-FE43-4640-A878-17FB09BDB926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44;p38">
                <a:extLst>
                  <a:ext uri="{FF2B5EF4-FFF2-40B4-BE49-F238E27FC236}">
                    <a16:creationId xmlns:a16="http://schemas.microsoft.com/office/drawing/2014/main" id="{BBF1844D-522C-4105-BF2C-D1EC43F3CDFE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645;p38">
                <a:extLst>
                  <a:ext uri="{FF2B5EF4-FFF2-40B4-BE49-F238E27FC236}">
                    <a16:creationId xmlns:a16="http://schemas.microsoft.com/office/drawing/2014/main" id="{8F06B1DB-1FA7-4501-9CE9-B656B8FE8542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646;p38">
                <a:extLst>
                  <a:ext uri="{FF2B5EF4-FFF2-40B4-BE49-F238E27FC236}">
                    <a16:creationId xmlns:a16="http://schemas.microsoft.com/office/drawing/2014/main" id="{8021A0EB-B21B-4621-A418-CF92843FD614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647;p38">
                <a:extLst>
                  <a:ext uri="{FF2B5EF4-FFF2-40B4-BE49-F238E27FC236}">
                    <a16:creationId xmlns:a16="http://schemas.microsoft.com/office/drawing/2014/main" id="{EE5C7CDF-1410-4473-8885-3FD0613CBF88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648;p38">
                <a:extLst>
                  <a:ext uri="{FF2B5EF4-FFF2-40B4-BE49-F238E27FC236}">
                    <a16:creationId xmlns:a16="http://schemas.microsoft.com/office/drawing/2014/main" id="{A83DC615-ADD5-475E-AD9C-CC6C58AD9F8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649;p38">
                <a:extLst>
                  <a:ext uri="{FF2B5EF4-FFF2-40B4-BE49-F238E27FC236}">
                    <a16:creationId xmlns:a16="http://schemas.microsoft.com/office/drawing/2014/main" id="{68CBBD11-32E2-4DAD-8776-61291C2022FE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650;p38">
                <a:extLst>
                  <a:ext uri="{FF2B5EF4-FFF2-40B4-BE49-F238E27FC236}">
                    <a16:creationId xmlns:a16="http://schemas.microsoft.com/office/drawing/2014/main" id="{B71A4DF5-A9F3-4C92-96EC-30D2373DB55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651;p38">
                <a:extLst>
                  <a:ext uri="{FF2B5EF4-FFF2-40B4-BE49-F238E27FC236}">
                    <a16:creationId xmlns:a16="http://schemas.microsoft.com/office/drawing/2014/main" id="{B4A1617D-4141-433A-81BD-2433155AEE1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652;p38">
                <a:extLst>
                  <a:ext uri="{FF2B5EF4-FFF2-40B4-BE49-F238E27FC236}">
                    <a16:creationId xmlns:a16="http://schemas.microsoft.com/office/drawing/2014/main" id="{2AEC5024-963C-4205-A517-42F9340E83E4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653;p38">
                <a:extLst>
                  <a:ext uri="{FF2B5EF4-FFF2-40B4-BE49-F238E27FC236}">
                    <a16:creationId xmlns:a16="http://schemas.microsoft.com/office/drawing/2014/main" id="{940DA849-9A5D-44D4-8BAD-F448AD12A9DB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654;p38">
                <a:extLst>
                  <a:ext uri="{FF2B5EF4-FFF2-40B4-BE49-F238E27FC236}">
                    <a16:creationId xmlns:a16="http://schemas.microsoft.com/office/drawing/2014/main" id="{F87713C1-1ACE-43EF-8500-5CA26F1D0DD9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3655;p38">
              <a:extLst>
                <a:ext uri="{FF2B5EF4-FFF2-40B4-BE49-F238E27FC236}">
                  <a16:creationId xmlns:a16="http://schemas.microsoft.com/office/drawing/2014/main" id="{FB53127A-F721-4B32-A020-834F23E2D2E4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56;p38">
              <a:extLst>
                <a:ext uri="{FF2B5EF4-FFF2-40B4-BE49-F238E27FC236}">
                  <a16:creationId xmlns:a16="http://schemas.microsoft.com/office/drawing/2014/main" id="{C079C57A-065E-4CA6-8BFA-979CB3A98106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57;p38">
              <a:extLst>
                <a:ext uri="{FF2B5EF4-FFF2-40B4-BE49-F238E27FC236}">
                  <a16:creationId xmlns:a16="http://schemas.microsoft.com/office/drawing/2014/main" id="{8B218CB4-D9A1-4D0C-BEF6-1775BCF175C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58;p38">
              <a:extLst>
                <a:ext uri="{FF2B5EF4-FFF2-40B4-BE49-F238E27FC236}">
                  <a16:creationId xmlns:a16="http://schemas.microsoft.com/office/drawing/2014/main" id="{CF8833A9-F1FD-4BF2-92DD-67B53974F599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59;p38">
              <a:extLst>
                <a:ext uri="{FF2B5EF4-FFF2-40B4-BE49-F238E27FC236}">
                  <a16:creationId xmlns:a16="http://schemas.microsoft.com/office/drawing/2014/main" id="{226DCB79-FF86-49D6-9314-22A698DB22B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0;p38">
              <a:extLst>
                <a:ext uri="{FF2B5EF4-FFF2-40B4-BE49-F238E27FC236}">
                  <a16:creationId xmlns:a16="http://schemas.microsoft.com/office/drawing/2014/main" id="{15514E7B-00DD-4677-95E9-4EC9A807A204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1;p38">
              <a:extLst>
                <a:ext uri="{FF2B5EF4-FFF2-40B4-BE49-F238E27FC236}">
                  <a16:creationId xmlns:a16="http://schemas.microsoft.com/office/drawing/2014/main" id="{73A97409-6131-4BF6-A4DE-3BD192CFA035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62;p38">
              <a:extLst>
                <a:ext uri="{FF2B5EF4-FFF2-40B4-BE49-F238E27FC236}">
                  <a16:creationId xmlns:a16="http://schemas.microsoft.com/office/drawing/2014/main" id="{2E6876ED-69A1-4656-B9FF-39E786DD6254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63;p38">
              <a:extLst>
                <a:ext uri="{FF2B5EF4-FFF2-40B4-BE49-F238E27FC236}">
                  <a16:creationId xmlns:a16="http://schemas.microsoft.com/office/drawing/2014/main" id="{4F1654D7-A547-4128-B0AF-E5CD363BE8B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64;p38">
              <a:extLst>
                <a:ext uri="{FF2B5EF4-FFF2-40B4-BE49-F238E27FC236}">
                  <a16:creationId xmlns:a16="http://schemas.microsoft.com/office/drawing/2014/main" id="{95D501C5-1620-464E-9EE6-97BDB8F78DA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65;p38">
              <a:extLst>
                <a:ext uri="{FF2B5EF4-FFF2-40B4-BE49-F238E27FC236}">
                  <a16:creationId xmlns:a16="http://schemas.microsoft.com/office/drawing/2014/main" id="{AC409242-6CDE-4540-883E-9A356452281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3666;p38">
              <a:extLst>
                <a:ext uri="{FF2B5EF4-FFF2-40B4-BE49-F238E27FC236}">
                  <a16:creationId xmlns:a16="http://schemas.microsoft.com/office/drawing/2014/main" id="{C29C9C2F-0919-4DB0-8149-F7C05154516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55" name="Google Shape;3667;p38">
                <a:extLst>
                  <a:ext uri="{FF2B5EF4-FFF2-40B4-BE49-F238E27FC236}">
                    <a16:creationId xmlns:a16="http://schemas.microsoft.com/office/drawing/2014/main" id="{9C3AC5A3-C5CA-4196-B985-24CBC461E7FE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668;p38">
                <a:extLst>
                  <a:ext uri="{FF2B5EF4-FFF2-40B4-BE49-F238E27FC236}">
                    <a16:creationId xmlns:a16="http://schemas.microsoft.com/office/drawing/2014/main" id="{99032EC3-9E4A-4DD7-A526-657451D46FDC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669;p38">
                <a:extLst>
                  <a:ext uri="{FF2B5EF4-FFF2-40B4-BE49-F238E27FC236}">
                    <a16:creationId xmlns:a16="http://schemas.microsoft.com/office/drawing/2014/main" id="{EAEE600A-16B6-497E-990C-C8199CFA10EF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670;p38">
                <a:extLst>
                  <a:ext uri="{FF2B5EF4-FFF2-40B4-BE49-F238E27FC236}">
                    <a16:creationId xmlns:a16="http://schemas.microsoft.com/office/drawing/2014/main" id="{B445EFFA-093A-47FC-92F4-1B4D47BCC3A0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671;p38">
                <a:extLst>
                  <a:ext uri="{FF2B5EF4-FFF2-40B4-BE49-F238E27FC236}">
                    <a16:creationId xmlns:a16="http://schemas.microsoft.com/office/drawing/2014/main" id="{F55C2A02-BEDC-4AD7-BD72-CD8F777C4113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72;p38">
                <a:extLst>
                  <a:ext uri="{FF2B5EF4-FFF2-40B4-BE49-F238E27FC236}">
                    <a16:creationId xmlns:a16="http://schemas.microsoft.com/office/drawing/2014/main" id="{FF0540A0-40B0-4FCF-A273-94CB9CBBB8C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73;p38">
                <a:extLst>
                  <a:ext uri="{FF2B5EF4-FFF2-40B4-BE49-F238E27FC236}">
                    <a16:creationId xmlns:a16="http://schemas.microsoft.com/office/drawing/2014/main" id="{8092075F-1DC9-435B-8092-278238029B59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74;p38">
                <a:extLst>
                  <a:ext uri="{FF2B5EF4-FFF2-40B4-BE49-F238E27FC236}">
                    <a16:creationId xmlns:a16="http://schemas.microsoft.com/office/drawing/2014/main" id="{4ABAED5E-7935-49DC-BE49-AFEDEBB4B597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75;p38">
                <a:extLst>
                  <a:ext uri="{FF2B5EF4-FFF2-40B4-BE49-F238E27FC236}">
                    <a16:creationId xmlns:a16="http://schemas.microsoft.com/office/drawing/2014/main" id="{7B468F82-C7D2-414C-9016-03AE332D9640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76;p38">
                <a:extLst>
                  <a:ext uri="{FF2B5EF4-FFF2-40B4-BE49-F238E27FC236}">
                    <a16:creationId xmlns:a16="http://schemas.microsoft.com/office/drawing/2014/main" id="{1B6F97FD-3E2C-4D3C-9931-9859C7CC06A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77;p38">
                <a:extLst>
                  <a:ext uri="{FF2B5EF4-FFF2-40B4-BE49-F238E27FC236}">
                    <a16:creationId xmlns:a16="http://schemas.microsoft.com/office/drawing/2014/main" id="{DB8D0D4F-9053-43EE-98D1-A922E447C861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78;p38">
                <a:extLst>
                  <a:ext uri="{FF2B5EF4-FFF2-40B4-BE49-F238E27FC236}">
                    <a16:creationId xmlns:a16="http://schemas.microsoft.com/office/drawing/2014/main" id="{2C02F093-81A5-43C6-8245-00EAD693CD1D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9;p38">
                <a:extLst>
                  <a:ext uri="{FF2B5EF4-FFF2-40B4-BE49-F238E27FC236}">
                    <a16:creationId xmlns:a16="http://schemas.microsoft.com/office/drawing/2014/main" id="{0262AA12-B393-4663-AF05-41655D5F574F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0;p38">
                <a:extLst>
                  <a:ext uri="{FF2B5EF4-FFF2-40B4-BE49-F238E27FC236}">
                    <a16:creationId xmlns:a16="http://schemas.microsoft.com/office/drawing/2014/main" id="{1F6F80ED-1988-4A77-8AEF-DACC6BC74B2C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81;p38">
                <a:extLst>
                  <a:ext uri="{FF2B5EF4-FFF2-40B4-BE49-F238E27FC236}">
                    <a16:creationId xmlns:a16="http://schemas.microsoft.com/office/drawing/2014/main" id="{E90C4D6A-2B1F-4395-A606-7298D2D4F02F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682;p38">
                <a:extLst>
                  <a:ext uri="{FF2B5EF4-FFF2-40B4-BE49-F238E27FC236}">
                    <a16:creationId xmlns:a16="http://schemas.microsoft.com/office/drawing/2014/main" id="{64C18128-C9A8-4E80-9C0E-57496A048D54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683;p38">
                <a:extLst>
                  <a:ext uri="{FF2B5EF4-FFF2-40B4-BE49-F238E27FC236}">
                    <a16:creationId xmlns:a16="http://schemas.microsoft.com/office/drawing/2014/main" id="{9789FED8-6686-4F9F-8082-7A5CD7AE9286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3684;p38">
              <a:extLst>
                <a:ext uri="{FF2B5EF4-FFF2-40B4-BE49-F238E27FC236}">
                  <a16:creationId xmlns:a16="http://schemas.microsoft.com/office/drawing/2014/main" id="{7B0EAF21-B2F6-4687-BEA9-50C8A2F8219E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39" name="Google Shape;3685;p38">
                <a:extLst>
                  <a:ext uri="{FF2B5EF4-FFF2-40B4-BE49-F238E27FC236}">
                    <a16:creationId xmlns:a16="http://schemas.microsoft.com/office/drawing/2014/main" id="{B130B349-FEBD-487D-B0A9-8D996553C99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686;p38">
                <a:extLst>
                  <a:ext uri="{FF2B5EF4-FFF2-40B4-BE49-F238E27FC236}">
                    <a16:creationId xmlns:a16="http://schemas.microsoft.com/office/drawing/2014/main" id="{334890EC-805F-45C9-8E15-A5A1281516B7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687;p38">
                <a:extLst>
                  <a:ext uri="{FF2B5EF4-FFF2-40B4-BE49-F238E27FC236}">
                    <a16:creationId xmlns:a16="http://schemas.microsoft.com/office/drawing/2014/main" id="{D82B13C9-1838-4D55-831B-49CD57A07300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688;p38">
                <a:extLst>
                  <a:ext uri="{FF2B5EF4-FFF2-40B4-BE49-F238E27FC236}">
                    <a16:creationId xmlns:a16="http://schemas.microsoft.com/office/drawing/2014/main" id="{4D3B4849-52E3-40AB-BC41-CC235EFFFA5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689;p38">
                <a:extLst>
                  <a:ext uri="{FF2B5EF4-FFF2-40B4-BE49-F238E27FC236}">
                    <a16:creationId xmlns:a16="http://schemas.microsoft.com/office/drawing/2014/main" id="{79960BAE-9174-40F5-B463-B283B4776BE7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690;p38">
                <a:extLst>
                  <a:ext uri="{FF2B5EF4-FFF2-40B4-BE49-F238E27FC236}">
                    <a16:creationId xmlns:a16="http://schemas.microsoft.com/office/drawing/2014/main" id="{2B31EC82-884D-4AB1-81D3-84DB63E862DE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691;p38">
                <a:extLst>
                  <a:ext uri="{FF2B5EF4-FFF2-40B4-BE49-F238E27FC236}">
                    <a16:creationId xmlns:a16="http://schemas.microsoft.com/office/drawing/2014/main" id="{17B364BE-ECA9-4947-AD09-9D24BECEA370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692;p38">
                <a:extLst>
                  <a:ext uri="{FF2B5EF4-FFF2-40B4-BE49-F238E27FC236}">
                    <a16:creationId xmlns:a16="http://schemas.microsoft.com/office/drawing/2014/main" id="{F172B91B-EA19-45CF-9F78-43AC4F4092A3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693;p38">
                <a:extLst>
                  <a:ext uri="{FF2B5EF4-FFF2-40B4-BE49-F238E27FC236}">
                    <a16:creationId xmlns:a16="http://schemas.microsoft.com/office/drawing/2014/main" id="{8AB1FEC5-F812-4D2D-972E-254F3063ACED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694;p38">
                <a:extLst>
                  <a:ext uri="{FF2B5EF4-FFF2-40B4-BE49-F238E27FC236}">
                    <a16:creationId xmlns:a16="http://schemas.microsoft.com/office/drawing/2014/main" id="{5D162F9D-242A-4205-B952-AA51B344EA2A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695;p38">
                <a:extLst>
                  <a:ext uri="{FF2B5EF4-FFF2-40B4-BE49-F238E27FC236}">
                    <a16:creationId xmlns:a16="http://schemas.microsoft.com/office/drawing/2014/main" id="{941066D9-F289-4A3C-BB5F-5D7ADA251EA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696;p38">
                <a:extLst>
                  <a:ext uri="{FF2B5EF4-FFF2-40B4-BE49-F238E27FC236}">
                    <a16:creationId xmlns:a16="http://schemas.microsoft.com/office/drawing/2014/main" id="{8440957B-0A51-447E-A957-4CD940CBFA9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697;p38">
                <a:extLst>
                  <a:ext uri="{FF2B5EF4-FFF2-40B4-BE49-F238E27FC236}">
                    <a16:creationId xmlns:a16="http://schemas.microsoft.com/office/drawing/2014/main" id="{0F46BA27-5A67-44E9-9A92-EA03E59D168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698;p38">
                <a:extLst>
                  <a:ext uri="{FF2B5EF4-FFF2-40B4-BE49-F238E27FC236}">
                    <a16:creationId xmlns:a16="http://schemas.microsoft.com/office/drawing/2014/main" id="{0A3F5B1E-8922-4E03-9659-91F7E959239D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699;p38">
                <a:extLst>
                  <a:ext uri="{FF2B5EF4-FFF2-40B4-BE49-F238E27FC236}">
                    <a16:creationId xmlns:a16="http://schemas.microsoft.com/office/drawing/2014/main" id="{80D55792-5BDB-48AF-87EC-4DBF4F9F0A6B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700;p38">
                <a:extLst>
                  <a:ext uri="{FF2B5EF4-FFF2-40B4-BE49-F238E27FC236}">
                    <a16:creationId xmlns:a16="http://schemas.microsoft.com/office/drawing/2014/main" id="{7641B826-B60D-4B63-BB61-CD99EB0A5C6C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3701;p38">
              <a:extLst>
                <a:ext uri="{FF2B5EF4-FFF2-40B4-BE49-F238E27FC236}">
                  <a16:creationId xmlns:a16="http://schemas.microsoft.com/office/drawing/2014/main" id="{DCDCDBC3-75F9-413B-A0D5-6E5A70A88972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3" name="Google Shape;3702;p38">
                <a:extLst>
                  <a:ext uri="{FF2B5EF4-FFF2-40B4-BE49-F238E27FC236}">
                    <a16:creationId xmlns:a16="http://schemas.microsoft.com/office/drawing/2014/main" id="{C1EBBE3C-385C-4FCC-9EE7-51404CB9F7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703;p38">
                <a:extLst>
                  <a:ext uri="{FF2B5EF4-FFF2-40B4-BE49-F238E27FC236}">
                    <a16:creationId xmlns:a16="http://schemas.microsoft.com/office/drawing/2014/main" id="{83E3304A-AD8F-4590-B063-8EBDAF1EA76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704;p38">
                <a:extLst>
                  <a:ext uri="{FF2B5EF4-FFF2-40B4-BE49-F238E27FC236}">
                    <a16:creationId xmlns:a16="http://schemas.microsoft.com/office/drawing/2014/main" id="{848AC933-973B-446B-AB9F-70625AAE094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705;p38">
                <a:extLst>
                  <a:ext uri="{FF2B5EF4-FFF2-40B4-BE49-F238E27FC236}">
                    <a16:creationId xmlns:a16="http://schemas.microsoft.com/office/drawing/2014/main" id="{49051194-ECA2-456E-8DB0-AC3856D29F5B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706;p38">
                <a:extLst>
                  <a:ext uri="{FF2B5EF4-FFF2-40B4-BE49-F238E27FC236}">
                    <a16:creationId xmlns:a16="http://schemas.microsoft.com/office/drawing/2014/main" id="{5FD054CF-E81C-4EAA-9A40-2C859C14EECD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707;p38">
                <a:extLst>
                  <a:ext uri="{FF2B5EF4-FFF2-40B4-BE49-F238E27FC236}">
                    <a16:creationId xmlns:a16="http://schemas.microsoft.com/office/drawing/2014/main" id="{AA974BD7-C8DA-4D9C-BFA6-762C8160367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708;p38">
                <a:extLst>
                  <a:ext uri="{FF2B5EF4-FFF2-40B4-BE49-F238E27FC236}">
                    <a16:creationId xmlns:a16="http://schemas.microsoft.com/office/drawing/2014/main" id="{4EE2956B-BCED-478D-AAEA-C738AD7DBF48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709;p38">
                <a:extLst>
                  <a:ext uri="{FF2B5EF4-FFF2-40B4-BE49-F238E27FC236}">
                    <a16:creationId xmlns:a16="http://schemas.microsoft.com/office/drawing/2014/main" id="{077326FE-4D70-46B0-A498-8D94CDB966B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710;p38">
                <a:extLst>
                  <a:ext uri="{FF2B5EF4-FFF2-40B4-BE49-F238E27FC236}">
                    <a16:creationId xmlns:a16="http://schemas.microsoft.com/office/drawing/2014/main" id="{046C255F-19F9-491B-BFDD-817E00F1FBAD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711;p38">
                <a:extLst>
                  <a:ext uri="{FF2B5EF4-FFF2-40B4-BE49-F238E27FC236}">
                    <a16:creationId xmlns:a16="http://schemas.microsoft.com/office/drawing/2014/main" id="{1E78C6EE-9C8A-4423-B324-99D0A60CF244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712;p38">
                <a:extLst>
                  <a:ext uri="{FF2B5EF4-FFF2-40B4-BE49-F238E27FC236}">
                    <a16:creationId xmlns:a16="http://schemas.microsoft.com/office/drawing/2014/main" id="{2E808D35-AEBF-4E0E-BDC5-0606DD235BB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713;p38">
                <a:extLst>
                  <a:ext uri="{FF2B5EF4-FFF2-40B4-BE49-F238E27FC236}">
                    <a16:creationId xmlns:a16="http://schemas.microsoft.com/office/drawing/2014/main" id="{4194EBA7-11BA-4327-A0C1-4309F7676F38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714;p38">
                <a:extLst>
                  <a:ext uri="{FF2B5EF4-FFF2-40B4-BE49-F238E27FC236}">
                    <a16:creationId xmlns:a16="http://schemas.microsoft.com/office/drawing/2014/main" id="{DA7B81F7-1237-41B1-8677-81BE53D51423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715;p38">
                <a:extLst>
                  <a:ext uri="{FF2B5EF4-FFF2-40B4-BE49-F238E27FC236}">
                    <a16:creationId xmlns:a16="http://schemas.microsoft.com/office/drawing/2014/main" id="{75DB779C-772E-4049-BD05-05C3D7EF002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716;p38">
                <a:extLst>
                  <a:ext uri="{FF2B5EF4-FFF2-40B4-BE49-F238E27FC236}">
                    <a16:creationId xmlns:a16="http://schemas.microsoft.com/office/drawing/2014/main" id="{0650A3EB-09CA-46EA-91D2-AC9049465025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717;p38">
                <a:extLst>
                  <a:ext uri="{FF2B5EF4-FFF2-40B4-BE49-F238E27FC236}">
                    <a16:creationId xmlns:a16="http://schemas.microsoft.com/office/drawing/2014/main" id="{CBA12387-3EDC-4481-9B5F-C14A2271445A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3718;p38">
              <a:extLst>
                <a:ext uri="{FF2B5EF4-FFF2-40B4-BE49-F238E27FC236}">
                  <a16:creationId xmlns:a16="http://schemas.microsoft.com/office/drawing/2014/main" id="{E0E2526D-F625-496F-8B2C-704684F25A38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19;p38">
              <a:extLst>
                <a:ext uri="{FF2B5EF4-FFF2-40B4-BE49-F238E27FC236}">
                  <a16:creationId xmlns:a16="http://schemas.microsoft.com/office/drawing/2014/main" id="{E1884DD6-E77B-4AC2-B6CC-B5E350F5806C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0;p38">
              <a:extLst>
                <a:ext uri="{FF2B5EF4-FFF2-40B4-BE49-F238E27FC236}">
                  <a16:creationId xmlns:a16="http://schemas.microsoft.com/office/drawing/2014/main" id="{081D6342-9BAB-4290-AD10-DA85BD216EEA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1;p38">
              <a:extLst>
                <a:ext uri="{FF2B5EF4-FFF2-40B4-BE49-F238E27FC236}">
                  <a16:creationId xmlns:a16="http://schemas.microsoft.com/office/drawing/2014/main" id="{A85F8A89-ACD6-420C-9CD6-010CDFC64D99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2;p38">
              <a:extLst>
                <a:ext uri="{FF2B5EF4-FFF2-40B4-BE49-F238E27FC236}">
                  <a16:creationId xmlns:a16="http://schemas.microsoft.com/office/drawing/2014/main" id="{BF3CC043-8F61-420F-861C-018249C72199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3;p38">
              <a:extLst>
                <a:ext uri="{FF2B5EF4-FFF2-40B4-BE49-F238E27FC236}">
                  <a16:creationId xmlns:a16="http://schemas.microsoft.com/office/drawing/2014/main" id="{F10ECBC2-5207-4FD4-B88D-A1A30A063194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4;p38">
              <a:extLst>
                <a:ext uri="{FF2B5EF4-FFF2-40B4-BE49-F238E27FC236}">
                  <a16:creationId xmlns:a16="http://schemas.microsoft.com/office/drawing/2014/main" id="{048874BF-8C1C-4FE0-B4E1-82A36D99E25D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5;p38">
              <a:extLst>
                <a:ext uri="{FF2B5EF4-FFF2-40B4-BE49-F238E27FC236}">
                  <a16:creationId xmlns:a16="http://schemas.microsoft.com/office/drawing/2014/main" id="{DDE89BFE-C728-460A-9584-37117C136940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26;p38">
              <a:extLst>
                <a:ext uri="{FF2B5EF4-FFF2-40B4-BE49-F238E27FC236}">
                  <a16:creationId xmlns:a16="http://schemas.microsoft.com/office/drawing/2014/main" id="{6DC77882-CB59-4613-8E30-1DDA839FFE85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27;p38">
              <a:extLst>
                <a:ext uri="{FF2B5EF4-FFF2-40B4-BE49-F238E27FC236}">
                  <a16:creationId xmlns:a16="http://schemas.microsoft.com/office/drawing/2014/main" id="{3CF68684-D71F-4CE9-B68F-B33967CD5E6C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28;p38">
              <a:extLst>
                <a:ext uri="{FF2B5EF4-FFF2-40B4-BE49-F238E27FC236}">
                  <a16:creationId xmlns:a16="http://schemas.microsoft.com/office/drawing/2014/main" id="{AFA1F5C9-0146-430C-A36D-80B2BD0B0653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29;p38">
              <a:extLst>
                <a:ext uri="{FF2B5EF4-FFF2-40B4-BE49-F238E27FC236}">
                  <a16:creationId xmlns:a16="http://schemas.microsoft.com/office/drawing/2014/main" id="{4615C6A0-24D6-46F1-8355-0F6BBCF8AFF3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0;p38">
              <a:extLst>
                <a:ext uri="{FF2B5EF4-FFF2-40B4-BE49-F238E27FC236}">
                  <a16:creationId xmlns:a16="http://schemas.microsoft.com/office/drawing/2014/main" id="{5215FD6E-ECB7-4321-9449-FB1D9192EF03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1;p38">
              <a:extLst>
                <a:ext uri="{FF2B5EF4-FFF2-40B4-BE49-F238E27FC236}">
                  <a16:creationId xmlns:a16="http://schemas.microsoft.com/office/drawing/2014/main" id="{9F7199E1-7E28-40D3-9448-12998A83D68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2;p38">
              <a:extLst>
                <a:ext uri="{FF2B5EF4-FFF2-40B4-BE49-F238E27FC236}">
                  <a16:creationId xmlns:a16="http://schemas.microsoft.com/office/drawing/2014/main" id="{CD6BA49B-0134-49CA-805F-EE61031CC9D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733;p38">
              <a:extLst>
                <a:ext uri="{FF2B5EF4-FFF2-40B4-BE49-F238E27FC236}">
                  <a16:creationId xmlns:a16="http://schemas.microsoft.com/office/drawing/2014/main" id="{E4A0431E-C992-427E-A837-3D33B3A88DBB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734;p38">
              <a:extLst>
                <a:ext uri="{FF2B5EF4-FFF2-40B4-BE49-F238E27FC236}">
                  <a16:creationId xmlns:a16="http://schemas.microsoft.com/office/drawing/2014/main" id="{926B65C0-C6EC-4049-914D-FE48881BF247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735;p38">
              <a:extLst>
                <a:ext uri="{FF2B5EF4-FFF2-40B4-BE49-F238E27FC236}">
                  <a16:creationId xmlns:a16="http://schemas.microsoft.com/office/drawing/2014/main" id="{BFA3AD0D-6B78-4488-8B66-280F55D1F80B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736;p38">
              <a:extLst>
                <a:ext uri="{FF2B5EF4-FFF2-40B4-BE49-F238E27FC236}">
                  <a16:creationId xmlns:a16="http://schemas.microsoft.com/office/drawing/2014/main" id="{BB9DE9A1-3B09-4403-9D99-C125C6B1181E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737;p38">
              <a:extLst>
                <a:ext uri="{FF2B5EF4-FFF2-40B4-BE49-F238E27FC236}">
                  <a16:creationId xmlns:a16="http://schemas.microsoft.com/office/drawing/2014/main" id="{398BF54B-9852-4EB9-953E-37A89D64D16A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738;p38">
              <a:extLst>
                <a:ext uri="{FF2B5EF4-FFF2-40B4-BE49-F238E27FC236}">
                  <a16:creationId xmlns:a16="http://schemas.microsoft.com/office/drawing/2014/main" id="{EC0A33C4-1C26-4028-9D16-293F23C289E6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739;p38">
              <a:extLst>
                <a:ext uri="{FF2B5EF4-FFF2-40B4-BE49-F238E27FC236}">
                  <a16:creationId xmlns:a16="http://schemas.microsoft.com/office/drawing/2014/main" id="{F7E2813D-3C4E-4EE1-A9BE-414CC4B35BD5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740;p38">
              <a:extLst>
                <a:ext uri="{FF2B5EF4-FFF2-40B4-BE49-F238E27FC236}">
                  <a16:creationId xmlns:a16="http://schemas.microsoft.com/office/drawing/2014/main" id="{2A9F2899-068A-4333-B658-1EB92D30EC75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741;p38">
              <a:extLst>
                <a:ext uri="{FF2B5EF4-FFF2-40B4-BE49-F238E27FC236}">
                  <a16:creationId xmlns:a16="http://schemas.microsoft.com/office/drawing/2014/main" id="{A493B3C2-B59D-4884-86BB-017DADAB0C94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742;p38">
              <a:extLst>
                <a:ext uri="{FF2B5EF4-FFF2-40B4-BE49-F238E27FC236}">
                  <a16:creationId xmlns:a16="http://schemas.microsoft.com/office/drawing/2014/main" id="{C56B7F51-683B-47B3-A844-563263C28A56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743;p38">
              <a:extLst>
                <a:ext uri="{FF2B5EF4-FFF2-40B4-BE49-F238E27FC236}">
                  <a16:creationId xmlns:a16="http://schemas.microsoft.com/office/drawing/2014/main" id="{83A7DDB3-9D8D-485F-95B1-47B2F68EE576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744;p38">
              <a:extLst>
                <a:ext uri="{FF2B5EF4-FFF2-40B4-BE49-F238E27FC236}">
                  <a16:creationId xmlns:a16="http://schemas.microsoft.com/office/drawing/2014/main" id="{75FF94D6-06ED-4285-8CF9-C58C63DDE7CA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745;p38">
              <a:extLst>
                <a:ext uri="{FF2B5EF4-FFF2-40B4-BE49-F238E27FC236}">
                  <a16:creationId xmlns:a16="http://schemas.microsoft.com/office/drawing/2014/main" id="{1829D667-2A6D-4F3E-AEF5-1417A6B5EDE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746;p38">
              <a:extLst>
                <a:ext uri="{FF2B5EF4-FFF2-40B4-BE49-F238E27FC236}">
                  <a16:creationId xmlns:a16="http://schemas.microsoft.com/office/drawing/2014/main" id="{D7D012A5-B49A-4B1F-B8E9-7C878CDF4A64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747;p38">
              <a:extLst>
                <a:ext uri="{FF2B5EF4-FFF2-40B4-BE49-F238E27FC236}">
                  <a16:creationId xmlns:a16="http://schemas.microsoft.com/office/drawing/2014/main" id="{BF044F84-7FE2-451A-BADA-FC37A1A5B286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748;p38">
              <a:extLst>
                <a:ext uri="{FF2B5EF4-FFF2-40B4-BE49-F238E27FC236}">
                  <a16:creationId xmlns:a16="http://schemas.microsoft.com/office/drawing/2014/main" id="{DDA7D9D8-5983-42D3-BBE2-393A87D90D91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749;p38">
              <a:extLst>
                <a:ext uri="{FF2B5EF4-FFF2-40B4-BE49-F238E27FC236}">
                  <a16:creationId xmlns:a16="http://schemas.microsoft.com/office/drawing/2014/main" id="{8B03CD9E-404A-4EAE-A929-014B199AF1DD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750;p38">
              <a:extLst>
                <a:ext uri="{FF2B5EF4-FFF2-40B4-BE49-F238E27FC236}">
                  <a16:creationId xmlns:a16="http://schemas.microsoft.com/office/drawing/2014/main" id="{3C110963-0CB9-43E5-ABD4-CBD91E1CF5B0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751;p38">
              <a:extLst>
                <a:ext uri="{FF2B5EF4-FFF2-40B4-BE49-F238E27FC236}">
                  <a16:creationId xmlns:a16="http://schemas.microsoft.com/office/drawing/2014/main" id="{0F2DFD4E-F7CF-41DB-9BD3-D8DD33CD66F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752;p38">
              <a:extLst>
                <a:ext uri="{FF2B5EF4-FFF2-40B4-BE49-F238E27FC236}">
                  <a16:creationId xmlns:a16="http://schemas.microsoft.com/office/drawing/2014/main" id="{2ACE18E3-6483-4A86-97B9-EFF3A2815769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753;p38">
              <a:extLst>
                <a:ext uri="{FF2B5EF4-FFF2-40B4-BE49-F238E27FC236}">
                  <a16:creationId xmlns:a16="http://schemas.microsoft.com/office/drawing/2014/main" id="{FC87DE75-5B27-4900-AF1A-F71BCABB133F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754;p38">
              <a:extLst>
                <a:ext uri="{FF2B5EF4-FFF2-40B4-BE49-F238E27FC236}">
                  <a16:creationId xmlns:a16="http://schemas.microsoft.com/office/drawing/2014/main" id="{6E916E6B-FBE5-49DA-9D73-792005724FF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755;p38">
              <a:extLst>
                <a:ext uri="{FF2B5EF4-FFF2-40B4-BE49-F238E27FC236}">
                  <a16:creationId xmlns:a16="http://schemas.microsoft.com/office/drawing/2014/main" id="{A2C6A19F-7D73-425B-9C1E-8D26D282C78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756;p38">
              <a:extLst>
                <a:ext uri="{FF2B5EF4-FFF2-40B4-BE49-F238E27FC236}">
                  <a16:creationId xmlns:a16="http://schemas.microsoft.com/office/drawing/2014/main" id="{7B0DBF8E-6363-4924-AD22-E9C8B35B619E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757;p38">
              <a:extLst>
                <a:ext uri="{FF2B5EF4-FFF2-40B4-BE49-F238E27FC236}">
                  <a16:creationId xmlns:a16="http://schemas.microsoft.com/office/drawing/2014/main" id="{7AAD3876-E722-4537-B505-7287329CC94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758;p38">
              <a:extLst>
                <a:ext uri="{FF2B5EF4-FFF2-40B4-BE49-F238E27FC236}">
                  <a16:creationId xmlns:a16="http://schemas.microsoft.com/office/drawing/2014/main" id="{40834FFB-5791-41FF-8D56-3249D0D8ED5F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759;p38">
              <a:extLst>
                <a:ext uri="{FF2B5EF4-FFF2-40B4-BE49-F238E27FC236}">
                  <a16:creationId xmlns:a16="http://schemas.microsoft.com/office/drawing/2014/main" id="{74D150D3-A329-4E82-9164-7232C0488BA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760;p38">
              <a:extLst>
                <a:ext uri="{FF2B5EF4-FFF2-40B4-BE49-F238E27FC236}">
                  <a16:creationId xmlns:a16="http://schemas.microsoft.com/office/drawing/2014/main" id="{44EF6D54-DB34-45D8-B4FD-23C20AD036E8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761;p38">
              <a:extLst>
                <a:ext uri="{FF2B5EF4-FFF2-40B4-BE49-F238E27FC236}">
                  <a16:creationId xmlns:a16="http://schemas.microsoft.com/office/drawing/2014/main" id="{0B97F2A9-758F-4BFE-8356-7EF184CAC1D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762;p38">
              <a:extLst>
                <a:ext uri="{FF2B5EF4-FFF2-40B4-BE49-F238E27FC236}">
                  <a16:creationId xmlns:a16="http://schemas.microsoft.com/office/drawing/2014/main" id="{428A32FA-D3B1-4BD8-BF68-6BC6070B93D5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763;p38">
              <a:extLst>
                <a:ext uri="{FF2B5EF4-FFF2-40B4-BE49-F238E27FC236}">
                  <a16:creationId xmlns:a16="http://schemas.microsoft.com/office/drawing/2014/main" id="{B5A101C4-7159-4850-A8BF-030B6A1D64CD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64;p38">
              <a:extLst>
                <a:ext uri="{FF2B5EF4-FFF2-40B4-BE49-F238E27FC236}">
                  <a16:creationId xmlns:a16="http://schemas.microsoft.com/office/drawing/2014/main" id="{868522A2-47D3-4230-9C23-C2F5D224C0E1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65;p38">
              <a:extLst>
                <a:ext uri="{FF2B5EF4-FFF2-40B4-BE49-F238E27FC236}">
                  <a16:creationId xmlns:a16="http://schemas.microsoft.com/office/drawing/2014/main" id="{486EC616-1DD5-4BC3-B04D-A73BC657AA11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766;p38">
              <a:extLst>
                <a:ext uri="{FF2B5EF4-FFF2-40B4-BE49-F238E27FC236}">
                  <a16:creationId xmlns:a16="http://schemas.microsoft.com/office/drawing/2014/main" id="{4668E25C-D2D6-41C3-84D0-8B60FF5306D0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767;p38">
              <a:extLst>
                <a:ext uri="{FF2B5EF4-FFF2-40B4-BE49-F238E27FC236}">
                  <a16:creationId xmlns:a16="http://schemas.microsoft.com/office/drawing/2014/main" id="{B2780565-E8BC-4E9D-94C7-7D6FD57985A7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768;p38">
              <a:extLst>
                <a:ext uri="{FF2B5EF4-FFF2-40B4-BE49-F238E27FC236}">
                  <a16:creationId xmlns:a16="http://schemas.microsoft.com/office/drawing/2014/main" id="{8F8DB3F8-DFE6-4A40-A2DD-7C5B23F7C6C9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769;p38">
              <a:extLst>
                <a:ext uri="{FF2B5EF4-FFF2-40B4-BE49-F238E27FC236}">
                  <a16:creationId xmlns:a16="http://schemas.microsoft.com/office/drawing/2014/main" id="{C9AB9543-5821-446E-958B-47C874C4EC9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770;p38">
              <a:extLst>
                <a:ext uri="{FF2B5EF4-FFF2-40B4-BE49-F238E27FC236}">
                  <a16:creationId xmlns:a16="http://schemas.microsoft.com/office/drawing/2014/main" id="{6C74C8B8-E999-42B0-8970-3CF834343439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771;p38">
              <a:extLst>
                <a:ext uri="{FF2B5EF4-FFF2-40B4-BE49-F238E27FC236}">
                  <a16:creationId xmlns:a16="http://schemas.microsoft.com/office/drawing/2014/main" id="{CE4B9756-350A-4E86-8C39-43990B0A68C6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772;p38">
              <a:extLst>
                <a:ext uri="{FF2B5EF4-FFF2-40B4-BE49-F238E27FC236}">
                  <a16:creationId xmlns:a16="http://schemas.microsoft.com/office/drawing/2014/main" id="{4ED62DED-1F87-4EFD-8202-71C00B14B4E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773;p38">
              <a:extLst>
                <a:ext uri="{FF2B5EF4-FFF2-40B4-BE49-F238E27FC236}">
                  <a16:creationId xmlns:a16="http://schemas.microsoft.com/office/drawing/2014/main" id="{90B83DA7-D8F2-48EE-8605-3A9C6B95C7BD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774;p38">
              <a:extLst>
                <a:ext uri="{FF2B5EF4-FFF2-40B4-BE49-F238E27FC236}">
                  <a16:creationId xmlns:a16="http://schemas.microsoft.com/office/drawing/2014/main" id="{C2AD9B12-4CDA-4EA5-8157-7F22DEA9EACD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775;p38">
              <a:extLst>
                <a:ext uri="{FF2B5EF4-FFF2-40B4-BE49-F238E27FC236}">
                  <a16:creationId xmlns:a16="http://schemas.microsoft.com/office/drawing/2014/main" id="{F884AC69-333C-48F4-AEBD-A65D5DB7585F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776;p38">
              <a:extLst>
                <a:ext uri="{FF2B5EF4-FFF2-40B4-BE49-F238E27FC236}">
                  <a16:creationId xmlns:a16="http://schemas.microsoft.com/office/drawing/2014/main" id="{3487DAF9-F51B-4832-BEDC-FAA849CC5AE9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777;p38">
              <a:extLst>
                <a:ext uri="{FF2B5EF4-FFF2-40B4-BE49-F238E27FC236}">
                  <a16:creationId xmlns:a16="http://schemas.microsoft.com/office/drawing/2014/main" id="{8EE36129-7830-4498-871A-03BC34EF0E61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778;p38">
              <a:extLst>
                <a:ext uri="{FF2B5EF4-FFF2-40B4-BE49-F238E27FC236}">
                  <a16:creationId xmlns:a16="http://schemas.microsoft.com/office/drawing/2014/main" id="{D62AB01C-AAD3-4DCB-8F7D-6A4CA442BF51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779;p38">
              <a:extLst>
                <a:ext uri="{FF2B5EF4-FFF2-40B4-BE49-F238E27FC236}">
                  <a16:creationId xmlns:a16="http://schemas.microsoft.com/office/drawing/2014/main" id="{5F2A85D1-7DBC-4040-9CBA-3EF7A76C170D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780;p38">
              <a:extLst>
                <a:ext uri="{FF2B5EF4-FFF2-40B4-BE49-F238E27FC236}">
                  <a16:creationId xmlns:a16="http://schemas.microsoft.com/office/drawing/2014/main" id="{5C048910-20CB-4BCE-894A-E6CA488D72B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781;p38">
              <a:extLst>
                <a:ext uri="{FF2B5EF4-FFF2-40B4-BE49-F238E27FC236}">
                  <a16:creationId xmlns:a16="http://schemas.microsoft.com/office/drawing/2014/main" id="{5CBAD93B-DEAC-412E-9DCF-765C3C984D09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782;p38">
              <a:extLst>
                <a:ext uri="{FF2B5EF4-FFF2-40B4-BE49-F238E27FC236}">
                  <a16:creationId xmlns:a16="http://schemas.microsoft.com/office/drawing/2014/main" id="{1C9EC286-B2F2-4DF4-ADDE-07924F890ED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783;p38">
              <a:extLst>
                <a:ext uri="{FF2B5EF4-FFF2-40B4-BE49-F238E27FC236}">
                  <a16:creationId xmlns:a16="http://schemas.microsoft.com/office/drawing/2014/main" id="{2B7DD5CB-62C9-4F5D-B7C5-8AA7722618B4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784;p38">
              <a:extLst>
                <a:ext uri="{FF2B5EF4-FFF2-40B4-BE49-F238E27FC236}">
                  <a16:creationId xmlns:a16="http://schemas.microsoft.com/office/drawing/2014/main" id="{7112C78F-0E45-4B7C-988D-7CCAD34F63E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785;p38">
              <a:extLst>
                <a:ext uri="{FF2B5EF4-FFF2-40B4-BE49-F238E27FC236}">
                  <a16:creationId xmlns:a16="http://schemas.microsoft.com/office/drawing/2014/main" id="{A4BDF295-D283-477B-B6E4-BCC9C19E908D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786;p38">
              <a:extLst>
                <a:ext uri="{FF2B5EF4-FFF2-40B4-BE49-F238E27FC236}">
                  <a16:creationId xmlns:a16="http://schemas.microsoft.com/office/drawing/2014/main" id="{28F7AA50-1750-4673-B5F1-E8B6784162CF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787;p38">
              <a:extLst>
                <a:ext uri="{FF2B5EF4-FFF2-40B4-BE49-F238E27FC236}">
                  <a16:creationId xmlns:a16="http://schemas.microsoft.com/office/drawing/2014/main" id="{8CF5DCF3-98D6-4F39-B915-615A8E261281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788;p38">
              <a:extLst>
                <a:ext uri="{FF2B5EF4-FFF2-40B4-BE49-F238E27FC236}">
                  <a16:creationId xmlns:a16="http://schemas.microsoft.com/office/drawing/2014/main" id="{89B2EB90-BAC1-4674-9534-4A580E19621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18" name="Google Shape;3789;p38">
                <a:extLst>
                  <a:ext uri="{FF2B5EF4-FFF2-40B4-BE49-F238E27FC236}">
                    <a16:creationId xmlns:a16="http://schemas.microsoft.com/office/drawing/2014/main" id="{3353A670-60E7-4BDE-8199-898F83DABFE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790;p38">
                <a:extLst>
                  <a:ext uri="{FF2B5EF4-FFF2-40B4-BE49-F238E27FC236}">
                    <a16:creationId xmlns:a16="http://schemas.microsoft.com/office/drawing/2014/main" id="{94A92DD6-56CA-4C0F-8A80-2D075BE181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791;p38">
                <a:extLst>
                  <a:ext uri="{FF2B5EF4-FFF2-40B4-BE49-F238E27FC236}">
                    <a16:creationId xmlns:a16="http://schemas.microsoft.com/office/drawing/2014/main" id="{E477E233-3180-4530-8D2E-927A0D6D7D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792;p38">
                <a:extLst>
                  <a:ext uri="{FF2B5EF4-FFF2-40B4-BE49-F238E27FC236}">
                    <a16:creationId xmlns:a16="http://schemas.microsoft.com/office/drawing/2014/main" id="{03AE49F2-B130-4F6A-B42F-F79A112FB58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793;p38">
                <a:extLst>
                  <a:ext uri="{FF2B5EF4-FFF2-40B4-BE49-F238E27FC236}">
                    <a16:creationId xmlns:a16="http://schemas.microsoft.com/office/drawing/2014/main" id="{93FCC1B5-A73B-4669-A0AD-53E9B847C2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794;p38">
              <a:extLst>
                <a:ext uri="{FF2B5EF4-FFF2-40B4-BE49-F238E27FC236}">
                  <a16:creationId xmlns:a16="http://schemas.microsoft.com/office/drawing/2014/main" id="{ED380D45-9D5C-4E03-88FA-7EB64F145A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795;p38">
              <a:extLst>
                <a:ext uri="{FF2B5EF4-FFF2-40B4-BE49-F238E27FC236}">
                  <a16:creationId xmlns:a16="http://schemas.microsoft.com/office/drawing/2014/main" id="{67B134A0-228C-4AF7-B1CD-7195F38AAAB0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796;p38">
              <a:extLst>
                <a:ext uri="{FF2B5EF4-FFF2-40B4-BE49-F238E27FC236}">
                  <a16:creationId xmlns:a16="http://schemas.microsoft.com/office/drawing/2014/main" id="{14FAE116-6010-43DF-A41E-F540B5DB47C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13" name="Google Shape;3797;p38">
                <a:extLst>
                  <a:ext uri="{FF2B5EF4-FFF2-40B4-BE49-F238E27FC236}">
                    <a16:creationId xmlns:a16="http://schemas.microsoft.com/office/drawing/2014/main" id="{1E591DDF-97BC-42E7-9F09-D406E9E40B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798;p38">
                <a:extLst>
                  <a:ext uri="{FF2B5EF4-FFF2-40B4-BE49-F238E27FC236}">
                    <a16:creationId xmlns:a16="http://schemas.microsoft.com/office/drawing/2014/main" id="{DCFB89F4-898A-41EB-97DC-BF0F4167F0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799;p38">
                <a:extLst>
                  <a:ext uri="{FF2B5EF4-FFF2-40B4-BE49-F238E27FC236}">
                    <a16:creationId xmlns:a16="http://schemas.microsoft.com/office/drawing/2014/main" id="{BA66DA16-F64C-4D2E-A373-9D951B3D5F1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800;p38">
                <a:extLst>
                  <a:ext uri="{FF2B5EF4-FFF2-40B4-BE49-F238E27FC236}">
                    <a16:creationId xmlns:a16="http://schemas.microsoft.com/office/drawing/2014/main" id="{6D45312D-72B0-4F7E-A844-8D1C69B3AAD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801;p38">
                <a:extLst>
                  <a:ext uri="{FF2B5EF4-FFF2-40B4-BE49-F238E27FC236}">
                    <a16:creationId xmlns:a16="http://schemas.microsoft.com/office/drawing/2014/main" id="{3533FA52-A17F-4723-BD85-F5093290874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7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psychology behind an atta</a:t>
            </a:r>
            <a:r>
              <a:rPr lang="en-US" dirty="0"/>
              <a:t>ck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Reciprocity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F6669E4-49D2-4F46-8ED5-712703373BD4}"/>
              </a:ext>
            </a:extLst>
          </p:cNvPr>
          <p:cNvGrpSpPr/>
          <p:nvPr/>
        </p:nvGrpSpPr>
        <p:grpSpPr>
          <a:xfrm>
            <a:off x="5909201" y="670084"/>
            <a:ext cx="2968274" cy="3292316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58C5A6FB-4A85-4EF8-8D13-0C702C06043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5381581-E6E7-4CBB-8C35-4DED587152F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7FEFA681-102C-43B3-B819-C3AEC930F4A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1659DA8D-69D7-4DA9-BDD7-A2D25B184682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79C1309B-AE5E-44D1-AAAF-4303910C715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A6071887-7AF5-48D0-9F4A-F5C58892180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424020FD-1A45-4F54-894A-6B997AB5EBF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61EA9F-3BB8-4EE9-AABB-881D5637215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3E8A86E9-E2D8-4FE6-8F16-55C631327A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AB5CF3FC-0E8B-44A6-A762-B074989F195E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3AD8127-A440-428A-8F4F-B093477DD81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251FA30A-4216-4248-AF38-2A432C8EBDE0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3A21FBDE-D0D0-453C-84FF-A231F311822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ED45AB53-BD9C-4A2B-BB47-B0625DAC62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68F13B29-CC99-4B90-8AB9-0176427B5DB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3A715AB9-30F1-4210-B2B8-4960C2B325B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DD600174-ABAF-4F3C-A4F9-9E935B32B01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164BD099-CD86-4472-A849-B9D797E7003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0FF17DDE-5F9F-4AF7-B971-202614C24106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E752D957-0DE4-4144-BFFA-39DEE381C3D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E9559DA9-C23B-41A2-A016-7058B04948D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14E7BEDF-60DD-4F1B-B78F-31110D89DA6A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BAEC37B0-01D6-4F6B-B0A4-F73287F0978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85EA36C6-BACE-407D-B6FB-AC55A0954DB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B0C91068-CC44-4235-8850-30C10A2157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35DCE53E-2FDA-494F-9C5F-4567321A2B3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584CCEAE-FA27-43F8-9BC1-4058E757108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67AFBA0-3355-4A95-A665-5B3066020A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32A9FE5C-AF51-4EDE-A3B1-EF4B0354F4B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C23E5DA9-94D2-4038-ADBA-0FECC73F14F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C5CBEA84-47C3-440F-ADB4-C383B07821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226012C-2D95-4EEB-B44F-D997A7A42B2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601ADAE-D557-4A4F-8EA8-3CC5C1559CC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21BEDA59-6FA1-4F15-8BA9-2953A8033C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B0D6E551-60DE-48D7-B427-F5C8E70E76F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58AB2CB6-4797-4427-A726-0A388BCD94E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33F76E89-3BE7-49EF-BEA1-B014D824D82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13D01E5-BF9B-4AE5-8EA7-BBD25AFD717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05CD92EA-9063-43D7-B29D-D421DEA84C8D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18B5457A-C22E-49A2-9A89-5138A86206E1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8A569323-E25D-4748-AA72-A53ED792139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C248FD01-BF35-4197-821A-DFCC1A79961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D67D077D-969E-4B03-989E-A691699F52F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F74669A2-53A8-40D5-9A76-151FABC9A2D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6CB31D6B-E74E-4FCC-8E4B-BA79E3FBA24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62B5142B-5AE0-4B73-87A8-3904C60DCD2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A1F72BFE-6572-42B0-B1ED-32DDA0AC59D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D7B01C1B-8464-472E-9413-BD58868AAA8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3166F02F-400C-4065-9BA0-547DD707C07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FB136844-1EB1-42ED-8DF9-039A9F1FDED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86EC50FD-04B2-431D-8C29-59A100E2345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E4016AB7-4A54-4267-826E-AB78FEA4ADB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187FC1A-C25E-4FA5-AA2E-50416212999E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9FF1484-A7B9-436A-94DC-01D86CFFFA3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972BD4B0-DCCE-4153-9246-55BF2930F0F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08F6880-5A8D-436E-88C8-C084215BC7D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446224C8-CECE-48F8-9CE6-F1E21F2876B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EACE1044-4268-41C1-A379-0BB1FEDF3432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28D47CA9-BE7D-40DC-9F10-E3C75C647D9D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4CC52851-38F8-409A-8647-70B2AC80A50F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279CD5B0-5D36-41F3-A6A7-C6DE83E2093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9EC094CE-C7F5-42EB-8CD8-C9124D8D7EB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70B3C661-182B-4BF9-86FB-83FAF637A9B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587CE15-BD38-49DB-9E65-86B6D67BA21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878CE1FB-1917-4DFA-AD81-7D4866136EC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336DEED1-CD16-406A-9EB5-F378D81E9695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3B61C0B3-C8A8-4767-A6BA-F5C87D78EF3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BF3864E5-E705-440B-9C3A-6675D96669F8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C9672051-2E6E-4197-9B1E-A780CE62BABB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E238E953-836D-410A-85A7-949CA848D66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9B41D254-644A-426F-BE2F-C0695A5C0E1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A738173B-E8BF-4DD1-BCE2-3DABE1E22AB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39748D18-013B-442E-A4CA-B8B3376F3218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FE63ACC-4B18-4C1C-B47D-A69639FE58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B2F11C7-C559-42E6-B224-B7A4DC4E3CC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FB301CBE-3E6D-4F09-8138-94AB478ED0C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59F9AC5-927A-4914-B8C0-B0266ED2073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31339C30-DFEF-4033-A75D-F5E6593245C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E092063F-444E-4B72-9987-BA9B81BBD6C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2FA45BD4-F2C2-44ED-AC2A-C34BE95593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875E3395-0FCC-4C59-B50A-2A23BF974B0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CAF20504-F424-4860-B867-E8B8FCF67FF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3C137B-157B-40DA-8E38-6D5074C9248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2354108C-2901-4688-A216-C07166AF954F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9D9318C3-06BF-483D-B00E-29B4A26A726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4D8AB244-CC1B-4D2C-B888-F10FFB3E5F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A402381E-2377-4B06-8F9E-C1D6B0E7C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8ED73E00-0684-4BCD-984D-D6B30368D3F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32DCC0FE-30B2-49B1-880D-80CC2C095E3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0BAD534E-9DE3-48F8-B14F-68BFBF2125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EB7A3BA1-8AD2-4738-91AF-5E71A0E081B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5E36D53E-5D0D-437A-828D-B7EDA1942A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5694A7BB-6C9A-4A3A-B7C7-4AED11E7661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421B3AF-6B14-47AC-8BD7-5BB699A8E17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47F858E8-519A-43B1-B688-7EE92E6AE69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6D02A612-8E54-4D2A-81CF-34885C1431E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B1E5BA59-A036-4910-B02B-C3AC864E782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893B122-CB84-4E71-8483-0CC88BF2F5B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08C59ED-306C-4295-B400-DD303BAB2B4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561486B0-1EDA-4EA8-B61A-329C8E9E1EA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870B20B0-F9E8-4F4C-B764-B95828338D29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82232E4-8B43-4E00-9532-1BB7B3F9ACF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8B57D558-7E94-4624-8DBD-9FE144D755F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90C26BDD-9C43-438A-B6B5-EE7432A8D25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02BA03EC-5429-484A-9315-0614D7338F2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BF4FA385-9247-4075-AC87-89DE1C247B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0C4A2423-AE59-4A78-942E-1A05051EA54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40582940-E395-41AC-AD13-3B05BFA8A8A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Corporate Level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Employees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Establishing Frameworks of Trust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Scrutinizing Information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14" name="Google Shape;3616;p38">
            <a:extLst>
              <a:ext uri="{FF2B5EF4-FFF2-40B4-BE49-F238E27FC236}">
                <a16:creationId xmlns:a16="http://schemas.microsoft.com/office/drawing/2014/main" id="{8004B5A8-D1DE-440E-8A7C-6175B7594933}"/>
              </a:ext>
            </a:extLst>
          </p:cNvPr>
          <p:cNvGrpSpPr/>
          <p:nvPr/>
        </p:nvGrpSpPr>
        <p:grpSpPr>
          <a:xfrm>
            <a:off x="5486402" y="845839"/>
            <a:ext cx="3043236" cy="3306757"/>
            <a:chOff x="2244025" y="145922"/>
            <a:chExt cx="4382832" cy="4762352"/>
          </a:xfrm>
        </p:grpSpPr>
        <p:grpSp>
          <p:nvGrpSpPr>
            <p:cNvPr id="115" name="Google Shape;3617;p38">
              <a:extLst>
                <a:ext uri="{FF2B5EF4-FFF2-40B4-BE49-F238E27FC236}">
                  <a16:creationId xmlns:a16="http://schemas.microsoft.com/office/drawing/2014/main" id="{C9474DBE-7ADD-400D-B028-0C8F6A9CAB7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72" name="Google Shape;3618;p38">
                <a:extLst>
                  <a:ext uri="{FF2B5EF4-FFF2-40B4-BE49-F238E27FC236}">
                    <a16:creationId xmlns:a16="http://schemas.microsoft.com/office/drawing/2014/main" id="{2025A0CE-78B2-4FB3-8DC2-510EC929C207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619;p38">
                <a:extLst>
                  <a:ext uri="{FF2B5EF4-FFF2-40B4-BE49-F238E27FC236}">
                    <a16:creationId xmlns:a16="http://schemas.microsoft.com/office/drawing/2014/main" id="{4814626B-82DA-4814-9471-DCEEB74296B3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620;p38">
                <a:extLst>
                  <a:ext uri="{FF2B5EF4-FFF2-40B4-BE49-F238E27FC236}">
                    <a16:creationId xmlns:a16="http://schemas.microsoft.com/office/drawing/2014/main" id="{9CA33CAA-81AF-4AAE-A808-3605D96DC6D5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621;p38">
                <a:extLst>
                  <a:ext uri="{FF2B5EF4-FFF2-40B4-BE49-F238E27FC236}">
                    <a16:creationId xmlns:a16="http://schemas.microsoft.com/office/drawing/2014/main" id="{CABE080E-0348-4E46-AFF6-542346A2427A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622;p38">
                <a:extLst>
                  <a:ext uri="{FF2B5EF4-FFF2-40B4-BE49-F238E27FC236}">
                    <a16:creationId xmlns:a16="http://schemas.microsoft.com/office/drawing/2014/main" id="{26572AB1-862C-4822-863B-E768470B775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623;p38">
                <a:extLst>
                  <a:ext uri="{FF2B5EF4-FFF2-40B4-BE49-F238E27FC236}">
                    <a16:creationId xmlns:a16="http://schemas.microsoft.com/office/drawing/2014/main" id="{AAAC64F2-9D0C-4E31-9F59-3EA193436C3E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624;p38">
                <a:extLst>
                  <a:ext uri="{FF2B5EF4-FFF2-40B4-BE49-F238E27FC236}">
                    <a16:creationId xmlns:a16="http://schemas.microsoft.com/office/drawing/2014/main" id="{58C9E875-ECC4-4B05-8730-07A2BE597C6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625;p38">
                <a:extLst>
                  <a:ext uri="{FF2B5EF4-FFF2-40B4-BE49-F238E27FC236}">
                    <a16:creationId xmlns:a16="http://schemas.microsoft.com/office/drawing/2014/main" id="{086059BA-1567-4635-A988-5D492F7FAF68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626;p38">
                <a:extLst>
                  <a:ext uri="{FF2B5EF4-FFF2-40B4-BE49-F238E27FC236}">
                    <a16:creationId xmlns:a16="http://schemas.microsoft.com/office/drawing/2014/main" id="{D67EFB32-E3F9-479F-9410-5D2D9FB5D0B4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627;p38">
                <a:extLst>
                  <a:ext uri="{FF2B5EF4-FFF2-40B4-BE49-F238E27FC236}">
                    <a16:creationId xmlns:a16="http://schemas.microsoft.com/office/drawing/2014/main" id="{1D8794A3-394A-4CD8-99F4-E838B41F0D7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628;p38">
                <a:extLst>
                  <a:ext uri="{FF2B5EF4-FFF2-40B4-BE49-F238E27FC236}">
                    <a16:creationId xmlns:a16="http://schemas.microsoft.com/office/drawing/2014/main" id="{03E765F1-8256-4668-9CC9-A96B0437342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629;p38">
                <a:extLst>
                  <a:ext uri="{FF2B5EF4-FFF2-40B4-BE49-F238E27FC236}">
                    <a16:creationId xmlns:a16="http://schemas.microsoft.com/office/drawing/2014/main" id="{9F2D8FA9-0DB8-444B-B5C6-97273D8BEF60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630;p38">
                <a:extLst>
                  <a:ext uri="{FF2B5EF4-FFF2-40B4-BE49-F238E27FC236}">
                    <a16:creationId xmlns:a16="http://schemas.microsoft.com/office/drawing/2014/main" id="{612996A9-6983-4D6D-A6E5-5986288AABE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631;p38">
                <a:extLst>
                  <a:ext uri="{FF2B5EF4-FFF2-40B4-BE49-F238E27FC236}">
                    <a16:creationId xmlns:a16="http://schemas.microsoft.com/office/drawing/2014/main" id="{D9B24E43-3F5C-4329-BA21-58D4F2B94CB8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632;p38">
                <a:extLst>
                  <a:ext uri="{FF2B5EF4-FFF2-40B4-BE49-F238E27FC236}">
                    <a16:creationId xmlns:a16="http://schemas.microsoft.com/office/drawing/2014/main" id="{2A01F636-89D3-48F3-B16A-620AF599BE6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633;p38">
                <a:extLst>
                  <a:ext uri="{FF2B5EF4-FFF2-40B4-BE49-F238E27FC236}">
                    <a16:creationId xmlns:a16="http://schemas.microsoft.com/office/drawing/2014/main" id="{B99FAC72-FD7C-4208-A066-94CA58F028D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634;p38">
                <a:extLst>
                  <a:ext uri="{FF2B5EF4-FFF2-40B4-BE49-F238E27FC236}">
                    <a16:creationId xmlns:a16="http://schemas.microsoft.com/office/drawing/2014/main" id="{F561C8DF-AD2E-44EC-9425-46998CFC7E5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635;p38">
                <a:extLst>
                  <a:ext uri="{FF2B5EF4-FFF2-40B4-BE49-F238E27FC236}">
                    <a16:creationId xmlns:a16="http://schemas.microsoft.com/office/drawing/2014/main" id="{7399E366-41F5-4F6D-8A93-B6E0603AF9D8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36;p38">
                <a:extLst>
                  <a:ext uri="{FF2B5EF4-FFF2-40B4-BE49-F238E27FC236}">
                    <a16:creationId xmlns:a16="http://schemas.microsoft.com/office/drawing/2014/main" id="{8EEAEEEA-3289-41FE-AFF1-77A6971AC0D9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37;p38">
                <a:extLst>
                  <a:ext uri="{FF2B5EF4-FFF2-40B4-BE49-F238E27FC236}">
                    <a16:creationId xmlns:a16="http://schemas.microsoft.com/office/drawing/2014/main" id="{1CC83F16-ECB6-4499-8B0D-D59DF3ED7FD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38;p38">
                <a:extLst>
                  <a:ext uri="{FF2B5EF4-FFF2-40B4-BE49-F238E27FC236}">
                    <a16:creationId xmlns:a16="http://schemas.microsoft.com/office/drawing/2014/main" id="{382DBDF5-9C1A-4E37-8F1B-523227DC6817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39;p38">
                <a:extLst>
                  <a:ext uri="{FF2B5EF4-FFF2-40B4-BE49-F238E27FC236}">
                    <a16:creationId xmlns:a16="http://schemas.microsoft.com/office/drawing/2014/main" id="{845ECCBC-CBE8-4C64-BBF5-10C6BAD4160D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640;p38">
                <a:extLst>
                  <a:ext uri="{FF2B5EF4-FFF2-40B4-BE49-F238E27FC236}">
                    <a16:creationId xmlns:a16="http://schemas.microsoft.com/office/drawing/2014/main" id="{F6E41C71-A006-44E0-BE81-636BA386E448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41;p38">
                <a:extLst>
                  <a:ext uri="{FF2B5EF4-FFF2-40B4-BE49-F238E27FC236}">
                    <a16:creationId xmlns:a16="http://schemas.microsoft.com/office/drawing/2014/main" id="{DA7300D3-DF5D-41A1-95D5-4C603BA7CBFE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42;p38">
                <a:extLst>
                  <a:ext uri="{FF2B5EF4-FFF2-40B4-BE49-F238E27FC236}">
                    <a16:creationId xmlns:a16="http://schemas.microsoft.com/office/drawing/2014/main" id="{440587DE-988D-42F8-A6BE-81AAAE0C5011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43;p38">
                <a:extLst>
                  <a:ext uri="{FF2B5EF4-FFF2-40B4-BE49-F238E27FC236}">
                    <a16:creationId xmlns:a16="http://schemas.microsoft.com/office/drawing/2014/main" id="{814D8654-FE43-4640-A878-17FB09BDB926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44;p38">
                <a:extLst>
                  <a:ext uri="{FF2B5EF4-FFF2-40B4-BE49-F238E27FC236}">
                    <a16:creationId xmlns:a16="http://schemas.microsoft.com/office/drawing/2014/main" id="{BBF1844D-522C-4105-BF2C-D1EC43F3CDFE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645;p38">
                <a:extLst>
                  <a:ext uri="{FF2B5EF4-FFF2-40B4-BE49-F238E27FC236}">
                    <a16:creationId xmlns:a16="http://schemas.microsoft.com/office/drawing/2014/main" id="{8F06B1DB-1FA7-4501-9CE9-B656B8FE8542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646;p38">
                <a:extLst>
                  <a:ext uri="{FF2B5EF4-FFF2-40B4-BE49-F238E27FC236}">
                    <a16:creationId xmlns:a16="http://schemas.microsoft.com/office/drawing/2014/main" id="{8021A0EB-B21B-4621-A418-CF92843FD614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647;p38">
                <a:extLst>
                  <a:ext uri="{FF2B5EF4-FFF2-40B4-BE49-F238E27FC236}">
                    <a16:creationId xmlns:a16="http://schemas.microsoft.com/office/drawing/2014/main" id="{EE5C7CDF-1410-4473-8885-3FD0613CBF88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648;p38">
                <a:extLst>
                  <a:ext uri="{FF2B5EF4-FFF2-40B4-BE49-F238E27FC236}">
                    <a16:creationId xmlns:a16="http://schemas.microsoft.com/office/drawing/2014/main" id="{A83DC615-ADD5-475E-AD9C-CC6C58AD9F8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649;p38">
                <a:extLst>
                  <a:ext uri="{FF2B5EF4-FFF2-40B4-BE49-F238E27FC236}">
                    <a16:creationId xmlns:a16="http://schemas.microsoft.com/office/drawing/2014/main" id="{68CBBD11-32E2-4DAD-8776-61291C2022FE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650;p38">
                <a:extLst>
                  <a:ext uri="{FF2B5EF4-FFF2-40B4-BE49-F238E27FC236}">
                    <a16:creationId xmlns:a16="http://schemas.microsoft.com/office/drawing/2014/main" id="{B71A4DF5-A9F3-4C92-96EC-30D2373DB55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651;p38">
                <a:extLst>
                  <a:ext uri="{FF2B5EF4-FFF2-40B4-BE49-F238E27FC236}">
                    <a16:creationId xmlns:a16="http://schemas.microsoft.com/office/drawing/2014/main" id="{B4A1617D-4141-433A-81BD-2433155AEE1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652;p38">
                <a:extLst>
                  <a:ext uri="{FF2B5EF4-FFF2-40B4-BE49-F238E27FC236}">
                    <a16:creationId xmlns:a16="http://schemas.microsoft.com/office/drawing/2014/main" id="{2AEC5024-963C-4205-A517-42F9340E83E4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653;p38">
                <a:extLst>
                  <a:ext uri="{FF2B5EF4-FFF2-40B4-BE49-F238E27FC236}">
                    <a16:creationId xmlns:a16="http://schemas.microsoft.com/office/drawing/2014/main" id="{940DA849-9A5D-44D4-8BAD-F448AD12A9DB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654;p38">
                <a:extLst>
                  <a:ext uri="{FF2B5EF4-FFF2-40B4-BE49-F238E27FC236}">
                    <a16:creationId xmlns:a16="http://schemas.microsoft.com/office/drawing/2014/main" id="{F87713C1-1ACE-43EF-8500-5CA26F1D0DD9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3655;p38">
              <a:extLst>
                <a:ext uri="{FF2B5EF4-FFF2-40B4-BE49-F238E27FC236}">
                  <a16:creationId xmlns:a16="http://schemas.microsoft.com/office/drawing/2014/main" id="{FB53127A-F721-4B32-A020-834F23E2D2E4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56;p38">
              <a:extLst>
                <a:ext uri="{FF2B5EF4-FFF2-40B4-BE49-F238E27FC236}">
                  <a16:creationId xmlns:a16="http://schemas.microsoft.com/office/drawing/2014/main" id="{C079C57A-065E-4CA6-8BFA-979CB3A98106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57;p38">
              <a:extLst>
                <a:ext uri="{FF2B5EF4-FFF2-40B4-BE49-F238E27FC236}">
                  <a16:creationId xmlns:a16="http://schemas.microsoft.com/office/drawing/2014/main" id="{8B218CB4-D9A1-4D0C-BEF6-1775BCF175C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58;p38">
              <a:extLst>
                <a:ext uri="{FF2B5EF4-FFF2-40B4-BE49-F238E27FC236}">
                  <a16:creationId xmlns:a16="http://schemas.microsoft.com/office/drawing/2014/main" id="{CF8833A9-F1FD-4BF2-92DD-67B53974F599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59;p38">
              <a:extLst>
                <a:ext uri="{FF2B5EF4-FFF2-40B4-BE49-F238E27FC236}">
                  <a16:creationId xmlns:a16="http://schemas.microsoft.com/office/drawing/2014/main" id="{226DCB79-FF86-49D6-9314-22A698DB22B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0;p38">
              <a:extLst>
                <a:ext uri="{FF2B5EF4-FFF2-40B4-BE49-F238E27FC236}">
                  <a16:creationId xmlns:a16="http://schemas.microsoft.com/office/drawing/2014/main" id="{15514E7B-00DD-4677-95E9-4EC9A807A204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1;p38">
              <a:extLst>
                <a:ext uri="{FF2B5EF4-FFF2-40B4-BE49-F238E27FC236}">
                  <a16:creationId xmlns:a16="http://schemas.microsoft.com/office/drawing/2014/main" id="{73A97409-6131-4BF6-A4DE-3BD192CFA035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62;p38">
              <a:extLst>
                <a:ext uri="{FF2B5EF4-FFF2-40B4-BE49-F238E27FC236}">
                  <a16:creationId xmlns:a16="http://schemas.microsoft.com/office/drawing/2014/main" id="{2E6876ED-69A1-4656-B9FF-39E786DD6254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63;p38">
              <a:extLst>
                <a:ext uri="{FF2B5EF4-FFF2-40B4-BE49-F238E27FC236}">
                  <a16:creationId xmlns:a16="http://schemas.microsoft.com/office/drawing/2014/main" id="{4F1654D7-A547-4128-B0AF-E5CD363BE8B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64;p38">
              <a:extLst>
                <a:ext uri="{FF2B5EF4-FFF2-40B4-BE49-F238E27FC236}">
                  <a16:creationId xmlns:a16="http://schemas.microsoft.com/office/drawing/2014/main" id="{95D501C5-1620-464E-9EE6-97BDB8F78DA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65;p38">
              <a:extLst>
                <a:ext uri="{FF2B5EF4-FFF2-40B4-BE49-F238E27FC236}">
                  <a16:creationId xmlns:a16="http://schemas.microsoft.com/office/drawing/2014/main" id="{AC409242-6CDE-4540-883E-9A356452281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3666;p38">
              <a:extLst>
                <a:ext uri="{FF2B5EF4-FFF2-40B4-BE49-F238E27FC236}">
                  <a16:creationId xmlns:a16="http://schemas.microsoft.com/office/drawing/2014/main" id="{C29C9C2F-0919-4DB0-8149-F7C05154516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55" name="Google Shape;3667;p38">
                <a:extLst>
                  <a:ext uri="{FF2B5EF4-FFF2-40B4-BE49-F238E27FC236}">
                    <a16:creationId xmlns:a16="http://schemas.microsoft.com/office/drawing/2014/main" id="{9C3AC5A3-C5CA-4196-B985-24CBC461E7FE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668;p38">
                <a:extLst>
                  <a:ext uri="{FF2B5EF4-FFF2-40B4-BE49-F238E27FC236}">
                    <a16:creationId xmlns:a16="http://schemas.microsoft.com/office/drawing/2014/main" id="{99032EC3-9E4A-4DD7-A526-657451D46FDC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669;p38">
                <a:extLst>
                  <a:ext uri="{FF2B5EF4-FFF2-40B4-BE49-F238E27FC236}">
                    <a16:creationId xmlns:a16="http://schemas.microsoft.com/office/drawing/2014/main" id="{EAEE600A-16B6-497E-990C-C8199CFA10EF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670;p38">
                <a:extLst>
                  <a:ext uri="{FF2B5EF4-FFF2-40B4-BE49-F238E27FC236}">
                    <a16:creationId xmlns:a16="http://schemas.microsoft.com/office/drawing/2014/main" id="{B445EFFA-093A-47FC-92F4-1B4D47BCC3A0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671;p38">
                <a:extLst>
                  <a:ext uri="{FF2B5EF4-FFF2-40B4-BE49-F238E27FC236}">
                    <a16:creationId xmlns:a16="http://schemas.microsoft.com/office/drawing/2014/main" id="{F55C2A02-BEDC-4AD7-BD72-CD8F777C4113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72;p38">
                <a:extLst>
                  <a:ext uri="{FF2B5EF4-FFF2-40B4-BE49-F238E27FC236}">
                    <a16:creationId xmlns:a16="http://schemas.microsoft.com/office/drawing/2014/main" id="{FF0540A0-40B0-4FCF-A273-94CB9CBBB8C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73;p38">
                <a:extLst>
                  <a:ext uri="{FF2B5EF4-FFF2-40B4-BE49-F238E27FC236}">
                    <a16:creationId xmlns:a16="http://schemas.microsoft.com/office/drawing/2014/main" id="{8092075F-1DC9-435B-8092-278238029B59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74;p38">
                <a:extLst>
                  <a:ext uri="{FF2B5EF4-FFF2-40B4-BE49-F238E27FC236}">
                    <a16:creationId xmlns:a16="http://schemas.microsoft.com/office/drawing/2014/main" id="{4ABAED5E-7935-49DC-BE49-AFEDEBB4B597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75;p38">
                <a:extLst>
                  <a:ext uri="{FF2B5EF4-FFF2-40B4-BE49-F238E27FC236}">
                    <a16:creationId xmlns:a16="http://schemas.microsoft.com/office/drawing/2014/main" id="{7B468F82-C7D2-414C-9016-03AE332D9640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76;p38">
                <a:extLst>
                  <a:ext uri="{FF2B5EF4-FFF2-40B4-BE49-F238E27FC236}">
                    <a16:creationId xmlns:a16="http://schemas.microsoft.com/office/drawing/2014/main" id="{1B6F97FD-3E2C-4D3C-9931-9859C7CC06A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77;p38">
                <a:extLst>
                  <a:ext uri="{FF2B5EF4-FFF2-40B4-BE49-F238E27FC236}">
                    <a16:creationId xmlns:a16="http://schemas.microsoft.com/office/drawing/2014/main" id="{DB8D0D4F-9053-43EE-98D1-A922E447C861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78;p38">
                <a:extLst>
                  <a:ext uri="{FF2B5EF4-FFF2-40B4-BE49-F238E27FC236}">
                    <a16:creationId xmlns:a16="http://schemas.microsoft.com/office/drawing/2014/main" id="{2C02F093-81A5-43C6-8245-00EAD693CD1D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9;p38">
                <a:extLst>
                  <a:ext uri="{FF2B5EF4-FFF2-40B4-BE49-F238E27FC236}">
                    <a16:creationId xmlns:a16="http://schemas.microsoft.com/office/drawing/2014/main" id="{0262AA12-B393-4663-AF05-41655D5F574F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0;p38">
                <a:extLst>
                  <a:ext uri="{FF2B5EF4-FFF2-40B4-BE49-F238E27FC236}">
                    <a16:creationId xmlns:a16="http://schemas.microsoft.com/office/drawing/2014/main" id="{1F6F80ED-1988-4A77-8AEF-DACC6BC74B2C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81;p38">
                <a:extLst>
                  <a:ext uri="{FF2B5EF4-FFF2-40B4-BE49-F238E27FC236}">
                    <a16:creationId xmlns:a16="http://schemas.microsoft.com/office/drawing/2014/main" id="{E90C4D6A-2B1F-4395-A606-7298D2D4F02F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682;p38">
                <a:extLst>
                  <a:ext uri="{FF2B5EF4-FFF2-40B4-BE49-F238E27FC236}">
                    <a16:creationId xmlns:a16="http://schemas.microsoft.com/office/drawing/2014/main" id="{64C18128-C9A8-4E80-9C0E-57496A048D54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683;p38">
                <a:extLst>
                  <a:ext uri="{FF2B5EF4-FFF2-40B4-BE49-F238E27FC236}">
                    <a16:creationId xmlns:a16="http://schemas.microsoft.com/office/drawing/2014/main" id="{9789FED8-6686-4F9F-8082-7A5CD7AE9286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3684;p38">
              <a:extLst>
                <a:ext uri="{FF2B5EF4-FFF2-40B4-BE49-F238E27FC236}">
                  <a16:creationId xmlns:a16="http://schemas.microsoft.com/office/drawing/2014/main" id="{7B0EAF21-B2F6-4687-BEA9-50C8A2F8219E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39" name="Google Shape;3685;p38">
                <a:extLst>
                  <a:ext uri="{FF2B5EF4-FFF2-40B4-BE49-F238E27FC236}">
                    <a16:creationId xmlns:a16="http://schemas.microsoft.com/office/drawing/2014/main" id="{B130B349-FEBD-487D-B0A9-8D996553C99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686;p38">
                <a:extLst>
                  <a:ext uri="{FF2B5EF4-FFF2-40B4-BE49-F238E27FC236}">
                    <a16:creationId xmlns:a16="http://schemas.microsoft.com/office/drawing/2014/main" id="{334890EC-805F-45C9-8E15-A5A1281516B7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687;p38">
                <a:extLst>
                  <a:ext uri="{FF2B5EF4-FFF2-40B4-BE49-F238E27FC236}">
                    <a16:creationId xmlns:a16="http://schemas.microsoft.com/office/drawing/2014/main" id="{D82B13C9-1838-4D55-831B-49CD57A07300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688;p38">
                <a:extLst>
                  <a:ext uri="{FF2B5EF4-FFF2-40B4-BE49-F238E27FC236}">
                    <a16:creationId xmlns:a16="http://schemas.microsoft.com/office/drawing/2014/main" id="{4D3B4849-52E3-40AB-BC41-CC235EFFFA5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689;p38">
                <a:extLst>
                  <a:ext uri="{FF2B5EF4-FFF2-40B4-BE49-F238E27FC236}">
                    <a16:creationId xmlns:a16="http://schemas.microsoft.com/office/drawing/2014/main" id="{79960BAE-9174-40F5-B463-B283B4776BE7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690;p38">
                <a:extLst>
                  <a:ext uri="{FF2B5EF4-FFF2-40B4-BE49-F238E27FC236}">
                    <a16:creationId xmlns:a16="http://schemas.microsoft.com/office/drawing/2014/main" id="{2B31EC82-884D-4AB1-81D3-84DB63E862DE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691;p38">
                <a:extLst>
                  <a:ext uri="{FF2B5EF4-FFF2-40B4-BE49-F238E27FC236}">
                    <a16:creationId xmlns:a16="http://schemas.microsoft.com/office/drawing/2014/main" id="{17B364BE-ECA9-4947-AD09-9D24BECEA370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692;p38">
                <a:extLst>
                  <a:ext uri="{FF2B5EF4-FFF2-40B4-BE49-F238E27FC236}">
                    <a16:creationId xmlns:a16="http://schemas.microsoft.com/office/drawing/2014/main" id="{F172B91B-EA19-45CF-9F78-43AC4F4092A3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693;p38">
                <a:extLst>
                  <a:ext uri="{FF2B5EF4-FFF2-40B4-BE49-F238E27FC236}">
                    <a16:creationId xmlns:a16="http://schemas.microsoft.com/office/drawing/2014/main" id="{8AB1FEC5-F812-4D2D-972E-254F3063ACED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694;p38">
                <a:extLst>
                  <a:ext uri="{FF2B5EF4-FFF2-40B4-BE49-F238E27FC236}">
                    <a16:creationId xmlns:a16="http://schemas.microsoft.com/office/drawing/2014/main" id="{5D162F9D-242A-4205-B952-AA51B344EA2A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695;p38">
                <a:extLst>
                  <a:ext uri="{FF2B5EF4-FFF2-40B4-BE49-F238E27FC236}">
                    <a16:creationId xmlns:a16="http://schemas.microsoft.com/office/drawing/2014/main" id="{941066D9-F289-4A3C-BB5F-5D7ADA251EA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696;p38">
                <a:extLst>
                  <a:ext uri="{FF2B5EF4-FFF2-40B4-BE49-F238E27FC236}">
                    <a16:creationId xmlns:a16="http://schemas.microsoft.com/office/drawing/2014/main" id="{8440957B-0A51-447E-A957-4CD940CBFA9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697;p38">
                <a:extLst>
                  <a:ext uri="{FF2B5EF4-FFF2-40B4-BE49-F238E27FC236}">
                    <a16:creationId xmlns:a16="http://schemas.microsoft.com/office/drawing/2014/main" id="{0F46BA27-5A67-44E9-9A92-EA03E59D168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698;p38">
                <a:extLst>
                  <a:ext uri="{FF2B5EF4-FFF2-40B4-BE49-F238E27FC236}">
                    <a16:creationId xmlns:a16="http://schemas.microsoft.com/office/drawing/2014/main" id="{0A3F5B1E-8922-4E03-9659-91F7E959239D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699;p38">
                <a:extLst>
                  <a:ext uri="{FF2B5EF4-FFF2-40B4-BE49-F238E27FC236}">
                    <a16:creationId xmlns:a16="http://schemas.microsoft.com/office/drawing/2014/main" id="{80D55792-5BDB-48AF-87EC-4DBF4F9F0A6B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700;p38">
                <a:extLst>
                  <a:ext uri="{FF2B5EF4-FFF2-40B4-BE49-F238E27FC236}">
                    <a16:creationId xmlns:a16="http://schemas.microsoft.com/office/drawing/2014/main" id="{7641B826-B60D-4B63-BB61-CD99EB0A5C6C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3701;p38">
              <a:extLst>
                <a:ext uri="{FF2B5EF4-FFF2-40B4-BE49-F238E27FC236}">
                  <a16:creationId xmlns:a16="http://schemas.microsoft.com/office/drawing/2014/main" id="{DCDCDBC3-75F9-413B-A0D5-6E5A70A88972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3" name="Google Shape;3702;p38">
                <a:extLst>
                  <a:ext uri="{FF2B5EF4-FFF2-40B4-BE49-F238E27FC236}">
                    <a16:creationId xmlns:a16="http://schemas.microsoft.com/office/drawing/2014/main" id="{C1EBBE3C-385C-4FCC-9EE7-51404CB9F7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703;p38">
                <a:extLst>
                  <a:ext uri="{FF2B5EF4-FFF2-40B4-BE49-F238E27FC236}">
                    <a16:creationId xmlns:a16="http://schemas.microsoft.com/office/drawing/2014/main" id="{83E3304A-AD8F-4590-B063-8EBDAF1EA76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704;p38">
                <a:extLst>
                  <a:ext uri="{FF2B5EF4-FFF2-40B4-BE49-F238E27FC236}">
                    <a16:creationId xmlns:a16="http://schemas.microsoft.com/office/drawing/2014/main" id="{848AC933-973B-446B-AB9F-70625AAE094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705;p38">
                <a:extLst>
                  <a:ext uri="{FF2B5EF4-FFF2-40B4-BE49-F238E27FC236}">
                    <a16:creationId xmlns:a16="http://schemas.microsoft.com/office/drawing/2014/main" id="{49051194-ECA2-456E-8DB0-AC3856D29F5B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706;p38">
                <a:extLst>
                  <a:ext uri="{FF2B5EF4-FFF2-40B4-BE49-F238E27FC236}">
                    <a16:creationId xmlns:a16="http://schemas.microsoft.com/office/drawing/2014/main" id="{5FD054CF-E81C-4EAA-9A40-2C859C14EECD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707;p38">
                <a:extLst>
                  <a:ext uri="{FF2B5EF4-FFF2-40B4-BE49-F238E27FC236}">
                    <a16:creationId xmlns:a16="http://schemas.microsoft.com/office/drawing/2014/main" id="{AA974BD7-C8DA-4D9C-BFA6-762C8160367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708;p38">
                <a:extLst>
                  <a:ext uri="{FF2B5EF4-FFF2-40B4-BE49-F238E27FC236}">
                    <a16:creationId xmlns:a16="http://schemas.microsoft.com/office/drawing/2014/main" id="{4EE2956B-BCED-478D-AAEA-C738AD7DBF48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709;p38">
                <a:extLst>
                  <a:ext uri="{FF2B5EF4-FFF2-40B4-BE49-F238E27FC236}">
                    <a16:creationId xmlns:a16="http://schemas.microsoft.com/office/drawing/2014/main" id="{077326FE-4D70-46B0-A498-8D94CDB966B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710;p38">
                <a:extLst>
                  <a:ext uri="{FF2B5EF4-FFF2-40B4-BE49-F238E27FC236}">
                    <a16:creationId xmlns:a16="http://schemas.microsoft.com/office/drawing/2014/main" id="{046C255F-19F9-491B-BFDD-817E00F1FBAD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711;p38">
                <a:extLst>
                  <a:ext uri="{FF2B5EF4-FFF2-40B4-BE49-F238E27FC236}">
                    <a16:creationId xmlns:a16="http://schemas.microsoft.com/office/drawing/2014/main" id="{1E78C6EE-9C8A-4423-B324-99D0A60CF244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712;p38">
                <a:extLst>
                  <a:ext uri="{FF2B5EF4-FFF2-40B4-BE49-F238E27FC236}">
                    <a16:creationId xmlns:a16="http://schemas.microsoft.com/office/drawing/2014/main" id="{2E808D35-AEBF-4E0E-BDC5-0606DD235BB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713;p38">
                <a:extLst>
                  <a:ext uri="{FF2B5EF4-FFF2-40B4-BE49-F238E27FC236}">
                    <a16:creationId xmlns:a16="http://schemas.microsoft.com/office/drawing/2014/main" id="{4194EBA7-11BA-4327-A0C1-4309F7676F38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714;p38">
                <a:extLst>
                  <a:ext uri="{FF2B5EF4-FFF2-40B4-BE49-F238E27FC236}">
                    <a16:creationId xmlns:a16="http://schemas.microsoft.com/office/drawing/2014/main" id="{DA7B81F7-1237-41B1-8677-81BE53D51423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715;p38">
                <a:extLst>
                  <a:ext uri="{FF2B5EF4-FFF2-40B4-BE49-F238E27FC236}">
                    <a16:creationId xmlns:a16="http://schemas.microsoft.com/office/drawing/2014/main" id="{75DB779C-772E-4049-BD05-05C3D7EF002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716;p38">
                <a:extLst>
                  <a:ext uri="{FF2B5EF4-FFF2-40B4-BE49-F238E27FC236}">
                    <a16:creationId xmlns:a16="http://schemas.microsoft.com/office/drawing/2014/main" id="{0650A3EB-09CA-46EA-91D2-AC9049465025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717;p38">
                <a:extLst>
                  <a:ext uri="{FF2B5EF4-FFF2-40B4-BE49-F238E27FC236}">
                    <a16:creationId xmlns:a16="http://schemas.microsoft.com/office/drawing/2014/main" id="{CBA12387-3EDC-4481-9B5F-C14A2271445A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3718;p38">
              <a:extLst>
                <a:ext uri="{FF2B5EF4-FFF2-40B4-BE49-F238E27FC236}">
                  <a16:creationId xmlns:a16="http://schemas.microsoft.com/office/drawing/2014/main" id="{E0E2526D-F625-496F-8B2C-704684F25A38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19;p38">
              <a:extLst>
                <a:ext uri="{FF2B5EF4-FFF2-40B4-BE49-F238E27FC236}">
                  <a16:creationId xmlns:a16="http://schemas.microsoft.com/office/drawing/2014/main" id="{E1884DD6-E77B-4AC2-B6CC-B5E350F5806C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0;p38">
              <a:extLst>
                <a:ext uri="{FF2B5EF4-FFF2-40B4-BE49-F238E27FC236}">
                  <a16:creationId xmlns:a16="http://schemas.microsoft.com/office/drawing/2014/main" id="{081D6342-9BAB-4290-AD10-DA85BD216EEA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1;p38">
              <a:extLst>
                <a:ext uri="{FF2B5EF4-FFF2-40B4-BE49-F238E27FC236}">
                  <a16:creationId xmlns:a16="http://schemas.microsoft.com/office/drawing/2014/main" id="{A85F8A89-ACD6-420C-9CD6-010CDFC64D99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2;p38">
              <a:extLst>
                <a:ext uri="{FF2B5EF4-FFF2-40B4-BE49-F238E27FC236}">
                  <a16:creationId xmlns:a16="http://schemas.microsoft.com/office/drawing/2014/main" id="{BF3CC043-8F61-420F-861C-018249C72199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3;p38">
              <a:extLst>
                <a:ext uri="{FF2B5EF4-FFF2-40B4-BE49-F238E27FC236}">
                  <a16:creationId xmlns:a16="http://schemas.microsoft.com/office/drawing/2014/main" id="{F10ECBC2-5207-4FD4-B88D-A1A30A063194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4;p38">
              <a:extLst>
                <a:ext uri="{FF2B5EF4-FFF2-40B4-BE49-F238E27FC236}">
                  <a16:creationId xmlns:a16="http://schemas.microsoft.com/office/drawing/2014/main" id="{048874BF-8C1C-4FE0-B4E1-82A36D99E25D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5;p38">
              <a:extLst>
                <a:ext uri="{FF2B5EF4-FFF2-40B4-BE49-F238E27FC236}">
                  <a16:creationId xmlns:a16="http://schemas.microsoft.com/office/drawing/2014/main" id="{DDE89BFE-C728-460A-9584-37117C136940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26;p38">
              <a:extLst>
                <a:ext uri="{FF2B5EF4-FFF2-40B4-BE49-F238E27FC236}">
                  <a16:creationId xmlns:a16="http://schemas.microsoft.com/office/drawing/2014/main" id="{6DC77882-CB59-4613-8E30-1DDA839FFE85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27;p38">
              <a:extLst>
                <a:ext uri="{FF2B5EF4-FFF2-40B4-BE49-F238E27FC236}">
                  <a16:creationId xmlns:a16="http://schemas.microsoft.com/office/drawing/2014/main" id="{3CF68684-D71F-4CE9-B68F-B33967CD5E6C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28;p38">
              <a:extLst>
                <a:ext uri="{FF2B5EF4-FFF2-40B4-BE49-F238E27FC236}">
                  <a16:creationId xmlns:a16="http://schemas.microsoft.com/office/drawing/2014/main" id="{AFA1F5C9-0146-430C-A36D-80B2BD0B0653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29;p38">
              <a:extLst>
                <a:ext uri="{FF2B5EF4-FFF2-40B4-BE49-F238E27FC236}">
                  <a16:creationId xmlns:a16="http://schemas.microsoft.com/office/drawing/2014/main" id="{4615C6A0-24D6-46F1-8355-0F6BBCF8AFF3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0;p38">
              <a:extLst>
                <a:ext uri="{FF2B5EF4-FFF2-40B4-BE49-F238E27FC236}">
                  <a16:creationId xmlns:a16="http://schemas.microsoft.com/office/drawing/2014/main" id="{5215FD6E-ECB7-4321-9449-FB1D9192EF03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1;p38">
              <a:extLst>
                <a:ext uri="{FF2B5EF4-FFF2-40B4-BE49-F238E27FC236}">
                  <a16:creationId xmlns:a16="http://schemas.microsoft.com/office/drawing/2014/main" id="{9F7199E1-7E28-40D3-9448-12998A83D68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2;p38">
              <a:extLst>
                <a:ext uri="{FF2B5EF4-FFF2-40B4-BE49-F238E27FC236}">
                  <a16:creationId xmlns:a16="http://schemas.microsoft.com/office/drawing/2014/main" id="{CD6BA49B-0134-49CA-805F-EE61031CC9D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733;p38">
              <a:extLst>
                <a:ext uri="{FF2B5EF4-FFF2-40B4-BE49-F238E27FC236}">
                  <a16:creationId xmlns:a16="http://schemas.microsoft.com/office/drawing/2014/main" id="{E4A0431E-C992-427E-A837-3D33B3A88DBB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734;p38">
              <a:extLst>
                <a:ext uri="{FF2B5EF4-FFF2-40B4-BE49-F238E27FC236}">
                  <a16:creationId xmlns:a16="http://schemas.microsoft.com/office/drawing/2014/main" id="{926B65C0-C6EC-4049-914D-FE48881BF247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735;p38">
              <a:extLst>
                <a:ext uri="{FF2B5EF4-FFF2-40B4-BE49-F238E27FC236}">
                  <a16:creationId xmlns:a16="http://schemas.microsoft.com/office/drawing/2014/main" id="{BFA3AD0D-6B78-4488-8B66-280F55D1F80B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736;p38">
              <a:extLst>
                <a:ext uri="{FF2B5EF4-FFF2-40B4-BE49-F238E27FC236}">
                  <a16:creationId xmlns:a16="http://schemas.microsoft.com/office/drawing/2014/main" id="{BB9DE9A1-3B09-4403-9D99-C125C6B1181E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737;p38">
              <a:extLst>
                <a:ext uri="{FF2B5EF4-FFF2-40B4-BE49-F238E27FC236}">
                  <a16:creationId xmlns:a16="http://schemas.microsoft.com/office/drawing/2014/main" id="{398BF54B-9852-4EB9-953E-37A89D64D16A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738;p38">
              <a:extLst>
                <a:ext uri="{FF2B5EF4-FFF2-40B4-BE49-F238E27FC236}">
                  <a16:creationId xmlns:a16="http://schemas.microsoft.com/office/drawing/2014/main" id="{EC0A33C4-1C26-4028-9D16-293F23C289E6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739;p38">
              <a:extLst>
                <a:ext uri="{FF2B5EF4-FFF2-40B4-BE49-F238E27FC236}">
                  <a16:creationId xmlns:a16="http://schemas.microsoft.com/office/drawing/2014/main" id="{F7E2813D-3C4E-4EE1-A9BE-414CC4B35BD5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740;p38">
              <a:extLst>
                <a:ext uri="{FF2B5EF4-FFF2-40B4-BE49-F238E27FC236}">
                  <a16:creationId xmlns:a16="http://schemas.microsoft.com/office/drawing/2014/main" id="{2A9F2899-068A-4333-B658-1EB92D30EC75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741;p38">
              <a:extLst>
                <a:ext uri="{FF2B5EF4-FFF2-40B4-BE49-F238E27FC236}">
                  <a16:creationId xmlns:a16="http://schemas.microsoft.com/office/drawing/2014/main" id="{A493B3C2-B59D-4884-86BB-017DADAB0C94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742;p38">
              <a:extLst>
                <a:ext uri="{FF2B5EF4-FFF2-40B4-BE49-F238E27FC236}">
                  <a16:creationId xmlns:a16="http://schemas.microsoft.com/office/drawing/2014/main" id="{C56B7F51-683B-47B3-A844-563263C28A56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743;p38">
              <a:extLst>
                <a:ext uri="{FF2B5EF4-FFF2-40B4-BE49-F238E27FC236}">
                  <a16:creationId xmlns:a16="http://schemas.microsoft.com/office/drawing/2014/main" id="{83A7DDB3-9D8D-485F-95B1-47B2F68EE576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744;p38">
              <a:extLst>
                <a:ext uri="{FF2B5EF4-FFF2-40B4-BE49-F238E27FC236}">
                  <a16:creationId xmlns:a16="http://schemas.microsoft.com/office/drawing/2014/main" id="{75FF94D6-06ED-4285-8CF9-C58C63DDE7CA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745;p38">
              <a:extLst>
                <a:ext uri="{FF2B5EF4-FFF2-40B4-BE49-F238E27FC236}">
                  <a16:creationId xmlns:a16="http://schemas.microsoft.com/office/drawing/2014/main" id="{1829D667-2A6D-4F3E-AEF5-1417A6B5EDE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746;p38">
              <a:extLst>
                <a:ext uri="{FF2B5EF4-FFF2-40B4-BE49-F238E27FC236}">
                  <a16:creationId xmlns:a16="http://schemas.microsoft.com/office/drawing/2014/main" id="{D7D012A5-B49A-4B1F-B8E9-7C878CDF4A64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747;p38">
              <a:extLst>
                <a:ext uri="{FF2B5EF4-FFF2-40B4-BE49-F238E27FC236}">
                  <a16:creationId xmlns:a16="http://schemas.microsoft.com/office/drawing/2014/main" id="{BF044F84-7FE2-451A-BADA-FC37A1A5B286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748;p38">
              <a:extLst>
                <a:ext uri="{FF2B5EF4-FFF2-40B4-BE49-F238E27FC236}">
                  <a16:creationId xmlns:a16="http://schemas.microsoft.com/office/drawing/2014/main" id="{DDA7D9D8-5983-42D3-BBE2-393A87D90D91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749;p38">
              <a:extLst>
                <a:ext uri="{FF2B5EF4-FFF2-40B4-BE49-F238E27FC236}">
                  <a16:creationId xmlns:a16="http://schemas.microsoft.com/office/drawing/2014/main" id="{8B03CD9E-404A-4EAE-A929-014B199AF1DD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750;p38">
              <a:extLst>
                <a:ext uri="{FF2B5EF4-FFF2-40B4-BE49-F238E27FC236}">
                  <a16:creationId xmlns:a16="http://schemas.microsoft.com/office/drawing/2014/main" id="{3C110963-0CB9-43E5-ABD4-CBD91E1CF5B0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751;p38">
              <a:extLst>
                <a:ext uri="{FF2B5EF4-FFF2-40B4-BE49-F238E27FC236}">
                  <a16:creationId xmlns:a16="http://schemas.microsoft.com/office/drawing/2014/main" id="{0F2DFD4E-F7CF-41DB-9BD3-D8DD33CD66F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752;p38">
              <a:extLst>
                <a:ext uri="{FF2B5EF4-FFF2-40B4-BE49-F238E27FC236}">
                  <a16:creationId xmlns:a16="http://schemas.microsoft.com/office/drawing/2014/main" id="{2ACE18E3-6483-4A86-97B9-EFF3A2815769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753;p38">
              <a:extLst>
                <a:ext uri="{FF2B5EF4-FFF2-40B4-BE49-F238E27FC236}">
                  <a16:creationId xmlns:a16="http://schemas.microsoft.com/office/drawing/2014/main" id="{FC87DE75-5B27-4900-AF1A-F71BCABB133F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754;p38">
              <a:extLst>
                <a:ext uri="{FF2B5EF4-FFF2-40B4-BE49-F238E27FC236}">
                  <a16:creationId xmlns:a16="http://schemas.microsoft.com/office/drawing/2014/main" id="{6E916E6B-FBE5-49DA-9D73-792005724FF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755;p38">
              <a:extLst>
                <a:ext uri="{FF2B5EF4-FFF2-40B4-BE49-F238E27FC236}">
                  <a16:creationId xmlns:a16="http://schemas.microsoft.com/office/drawing/2014/main" id="{A2C6A19F-7D73-425B-9C1E-8D26D282C78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756;p38">
              <a:extLst>
                <a:ext uri="{FF2B5EF4-FFF2-40B4-BE49-F238E27FC236}">
                  <a16:creationId xmlns:a16="http://schemas.microsoft.com/office/drawing/2014/main" id="{7B0DBF8E-6363-4924-AD22-E9C8B35B619E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757;p38">
              <a:extLst>
                <a:ext uri="{FF2B5EF4-FFF2-40B4-BE49-F238E27FC236}">
                  <a16:creationId xmlns:a16="http://schemas.microsoft.com/office/drawing/2014/main" id="{7AAD3876-E722-4537-B505-7287329CC94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758;p38">
              <a:extLst>
                <a:ext uri="{FF2B5EF4-FFF2-40B4-BE49-F238E27FC236}">
                  <a16:creationId xmlns:a16="http://schemas.microsoft.com/office/drawing/2014/main" id="{40834FFB-5791-41FF-8D56-3249D0D8ED5F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759;p38">
              <a:extLst>
                <a:ext uri="{FF2B5EF4-FFF2-40B4-BE49-F238E27FC236}">
                  <a16:creationId xmlns:a16="http://schemas.microsoft.com/office/drawing/2014/main" id="{74D150D3-A329-4E82-9164-7232C0488BA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760;p38">
              <a:extLst>
                <a:ext uri="{FF2B5EF4-FFF2-40B4-BE49-F238E27FC236}">
                  <a16:creationId xmlns:a16="http://schemas.microsoft.com/office/drawing/2014/main" id="{44EF6D54-DB34-45D8-B4FD-23C20AD036E8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761;p38">
              <a:extLst>
                <a:ext uri="{FF2B5EF4-FFF2-40B4-BE49-F238E27FC236}">
                  <a16:creationId xmlns:a16="http://schemas.microsoft.com/office/drawing/2014/main" id="{0B97F2A9-758F-4BFE-8356-7EF184CAC1D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762;p38">
              <a:extLst>
                <a:ext uri="{FF2B5EF4-FFF2-40B4-BE49-F238E27FC236}">
                  <a16:creationId xmlns:a16="http://schemas.microsoft.com/office/drawing/2014/main" id="{428A32FA-D3B1-4BD8-BF68-6BC6070B93D5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763;p38">
              <a:extLst>
                <a:ext uri="{FF2B5EF4-FFF2-40B4-BE49-F238E27FC236}">
                  <a16:creationId xmlns:a16="http://schemas.microsoft.com/office/drawing/2014/main" id="{B5A101C4-7159-4850-A8BF-030B6A1D64CD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64;p38">
              <a:extLst>
                <a:ext uri="{FF2B5EF4-FFF2-40B4-BE49-F238E27FC236}">
                  <a16:creationId xmlns:a16="http://schemas.microsoft.com/office/drawing/2014/main" id="{868522A2-47D3-4230-9C23-C2F5D224C0E1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65;p38">
              <a:extLst>
                <a:ext uri="{FF2B5EF4-FFF2-40B4-BE49-F238E27FC236}">
                  <a16:creationId xmlns:a16="http://schemas.microsoft.com/office/drawing/2014/main" id="{486EC616-1DD5-4BC3-B04D-A73BC657AA11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766;p38">
              <a:extLst>
                <a:ext uri="{FF2B5EF4-FFF2-40B4-BE49-F238E27FC236}">
                  <a16:creationId xmlns:a16="http://schemas.microsoft.com/office/drawing/2014/main" id="{4668E25C-D2D6-41C3-84D0-8B60FF5306D0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767;p38">
              <a:extLst>
                <a:ext uri="{FF2B5EF4-FFF2-40B4-BE49-F238E27FC236}">
                  <a16:creationId xmlns:a16="http://schemas.microsoft.com/office/drawing/2014/main" id="{B2780565-E8BC-4E9D-94C7-7D6FD57985A7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768;p38">
              <a:extLst>
                <a:ext uri="{FF2B5EF4-FFF2-40B4-BE49-F238E27FC236}">
                  <a16:creationId xmlns:a16="http://schemas.microsoft.com/office/drawing/2014/main" id="{8F8DB3F8-DFE6-4A40-A2DD-7C5B23F7C6C9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769;p38">
              <a:extLst>
                <a:ext uri="{FF2B5EF4-FFF2-40B4-BE49-F238E27FC236}">
                  <a16:creationId xmlns:a16="http://schemas.microsoft.com/office/drawing/2014/main" id="{C9AB9543-5821-446E-958B-47C874C4EC9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770;p38">
              <a:extLst>
                <a:ext uri="{FF2B5EF4-FFF2-40B4-BE49-F238E27FC236}">
                  <a16:creationId xmlns:a16="http://schemas.microsoft.com/office/drawing/2014/main" id="{6C74C8B8-E999-42B0-8970-3CF834343439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771;p38">
              <a:extLst>
                <a:ext uri="{FF2B5EF4-FFF2-40B4-BE49-F238E27FC236}">
                  <a16:creationId xmlns:a16="http://schemas.microsoft.com/office/drawing/2014/main" id="{CE4B9756-350A-4E86-8C39-43990B0A68C6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772;p38">
              <a:extLst>
                <a:ext uri="{FF2B5EF4-FFF2-40B4-BE49-F238E27FC236}">
                  <a16:creationId xmlns:a16="http://schemas.microsoft.com/office/drawing/2014/main" id="{4ED62DED-1F87-4EFD-8202-71C00B14B4E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773;p38">
              <a:extLst>
                <a:ext uri="{FF2B5EF4-FFF2-40B4-BE49-F238E27FC236}">
                  <a16:creationId xmlns:a16="http://schemas.microsoft.com/office/drawing/2014/main" id="{90B83DA7-D8F2-48EE-8605-3A9C6B95C7BD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774;p38">
              <a:extLst>
                <a:ext uri="{FF2B5EF4-FFF2-40B4-BE49-F238E27FC236}">
                  <a16:creationId xmlns:a16="http://schemas.microsoft.com/office/drawing/2014/main" id="{C2AD9B12-4CDA-4EA5-8157-7F22DEA9EACD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775;p38">
              <a:extLst>
                <a:ext uri="{FF2B5EF4-FFF2-40B4-BE49-F238E27FC236}">
                  <a16:creationId xmlns:a16="http://schemas.microsoft.com/office/drawing/2014/main" id="{F884AC69-333C-48F4-AEBD-A65D5DB7585F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776;p38">
              <a:extLst>
                <a:ext uri="{FF2B5EF4-FFF2-40B4-BE49-F238E27FC236}">
                  <a16:creationId xmlns:a16="http://schemas.microsoft.com/office/drawing/2014/main" id="{3487DAF9-F51B-4832-BEDC-FAA849CC5AE9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777;p38">
              <a:extLst>
                <a:ext uri="{FF2B5EF4-FFF2-40B4-BE49-F238E27FC236}">
                  <a16:creationId xmlns:a16="http://schemas.microsoft.com/office/drawing/2014/main" id="{8EE36129-7830-4498-871A-03BC34EF0E61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778;p38">
              <a:extLst>
                <a:ext uri="{FF2B5EF4-FFF2-40B4-BE49-F238E27FC236}">
                  <a16:creationId xmlns:a16="http://schemas.microsoft.com/office/drawing/2014/main" id="{D62AB01C-AAD3-4DCB-8F7D-6A4CA442BF51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779;p38">
              <a:extLst>
                <a:ext uri="{FF2B5EF4-FFF2-40B4-BE49-F238E27FC236}">
                  <a16:creationId xmlns:a16="http://schemas.microsoft.com/office/drawing/2014/main" id="{5F2A85D1-7DBC-4040-9CBA-3EF7A76C170D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780;p38">
              <a:extLst>
                <a:ext uri="{FF2B5EF4-FFF2-40B4-BE49-F238E27FC236}">
                  <a16:creationId xmlns:a16="http://schemas.microsoft.com/office/drawing/2014/main" id="{5C048910-20CB-4BCE-894A-E6CA488D72B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781;p38">
              <a:extLst>
                <a:ext uri="{FF2B5EF4-FFF2-40B4-BE49-F238E27FC236}">
                  <a16:creationId xmlns:a16="http://schemas.microsoft.com/office/drawing/2014/main" id="{5CBAD93B-DEAC-412E-9DCF-765C3C984D09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782;p38">
              <a:extLst>
                <a:ext uri="{FF2B5EF4-FFF2-40B4-BE49-F238E27FC236}">
                  <a16:creationId xmlns:a16="http://schemas.microsoft.com/office/drawing/2014/main" id="{1C9EC286-B2F2-4DF4-ADDE-07924F890ED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783;p38">
              <a:extLst>
                <a:ext uri="{FF2B5EF4-FFF2-40B4-BE49-F238E27FC236}">
                  <a16:creationId xmlns:a16="http://schemas.microsoft.com/office/drawing/2014/main" id="{2B7DD5CB-62C9-4F5D-B7C5-8AA7722618B4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784;p38">
              <a:extLst>
                <a:ext uri="{FF2B5EF4-FFF2-40B4-BE49-F238E27FC236}">
                  <a16:creationId xmlns:a16="http://schemas.microsoft.com/office/drawing/2014/main" id="{7112C78F-0E45-4B7C-988D-7CCAD34F63E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785;p38">
              <a:extLst>
                <a:ext uri="{FF2B5EF4-FFF2-40B4-BE49-F238E27FC236}">
                  <a16:creationId xmlns:a16="http://schemas.microsoft.com/office/drawing/2014/main" id="{A4BDF295-D283-477B-B6E4-BCC9C19E908D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786;p38">
              <a:extLst>
                <a:ext uri="{FF2B5EF4-FFF2-40B4-BE49-F238E27FC236}">
                  <a16:creationId xmlns:a16="http://schemas.microsoft.com/office/drawing/2014/main" id="{28F7AA50-1750-4673-B5F1-E8B6784162CF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787;p38">
              <a:extLst>
                <a:ext uri="{FF2B5EF4-FFF2-40B4-BE49-F238E27FC236}">
                  <a16:creationId xmlns:a16="http://schemas.microsoft.com/office/drawing/2014/main" id="{8CF5DCF3-98D6-4F39-B915-615A8E261281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788;p38">
              <a:extLst>
                <a:ext uri="{FF2B5EF4-FFF2-40B4-BE49-F238E27FC236}">
                  <a16:creationId xmlns:a16="http://schemas.microsoft.com/office/drawing/2014/main" id="{89B2EB90-BAC1-4674-9534-4A580E19621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18" name="Google Shape;3789;p38">
                <a:extLst>
                  <a:ext uri="{FF2B5EF4-FFF2-40B4-BE49-F238E27FC236}">
                    <a16:creationId xmlns:a16="http://schemas.microsoft.com/office/drawing/2014/main" id="{3353A670-60E7-4BDE-8199-898F83DABFE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790;p38">
                <a:extLst>
                  <a:ext uri="{FF2B5EF4-FFF2-40B4-BE49-F238E27FC236}">
                    <a16:creationId xmlns:a16="http://schemas.microsoft.com/office/drawing/2014/main" id="{94A92DD6-56CA-4C0F-8A80-2D075BE181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791;p38">
                <a:extLst>
                  <a:ext uri="{FF2B5EF4-FFF2-40B4-BE49-F238E27FC236}">
                    <a16:creationId xmlns:a16="http://schemas.microsoft.com/office/drawing/2014/main" id="{E477E233-3180-4530-8D2E-927A0D6D7D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792;p38">
                <a:extLst>
                  <a:ext uri="{FF2B5EF4-FFF2-40B4-BE49-F238E27FC236}">
                    <a16:creationId xmlns:a16="http://schemas.microsoft.com/office/drawing/2014/main" id="{03AE49F2-B130-4F6A-B42F-F79A112FB58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793;p38">
                <a:extLst>
                  <a:ext uri="{FF2B5EF4-FFF2-40B4-BE49-F238E27FC236}">
                    <a16:creationId xmlns:a16="http://schemas.microsoft.com/office/drawing/2014/main" id="{93FCC1B5-A73B-4669-A0AD-53E9B847C2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794;p38">
              <a:extLst>
                <a:ext uri="{FF2B5EF4-FFF2-40B4-BE49-F238E27FC236}">
                  <a16:creationId xmlns:a16="http://schemas.microsoft.com/office/drawing/2014/main" id="{ED380D45-9D5C-4E03-88FA-7EB64F145A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795;p38">
              <a:extLst>
                <a:ext uri="{FF2B5EF4-FFF2-40B4-BE49-F238E27FC236}">
                  <a16:creationId xmlns:a16="http://schemas.microsoft.com/office/drawing/2014/main" id="{67B134A0-228C-4AF7-B1CD-7195F38AAAB0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796;p38">
              <a:extLst>
                <a:ext uri="{FF2B5EF4-FFF2-40B4-BE49-F238E27FC236}">
                  <a16:creationId xmlns:a16="http://schemas.microsoft.com/office/drawing/2014/main" id="{14FAE116-6010-43DF-A41E-F540B5DB47C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13" name="Google Shape;3797;p38">
                <a:extLst>
                  <a:ext uri="{FF2B5EF4-FFF2-40B4-BE49-F238E27FC236}">
                    <a16:creationId xmlns:a16="http://schemas.microsoft.com/office/drawing/2014/main" id="{1E591DDF-97BC-42E7-9F09-D406E9E40B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798;p38">
                <a:extLst>
                  <a:ext uri="{FF2B5EF4-FFF2-40B4-BE49-F238E27FC236}">
                    <a16:creationId xmlns:a16="http://schemas.microsoft.com/office/drawing/2014/main" id="{DCFB89F4-898A-41EB-97DC-BF0F4167F0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799;p38">
                <a:extLst>
                  <a:ext uri="{FF2B5EF4-FFF2-40B4-BE49-F238E27FC236}">
                    <a16:creationId xmlns:a16="http://schemas.microsoft.com/office/drawing/2014/main" id="{BA66DA16-F64C-4D2E-A373-9D951B3D5F1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800;p38">
                <a:extLst>
                  <a:ext uri="{FF2B5EF4-FFF2-40B4-BE49-F238E27FC236}">
                    <a16:creationId xmlns:a16="http://schemas.microsoft.com/office/drawing/2014/main" id="{6D45312D-72B0-4F7E-A844-8D1C69B3AAD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801;p38">
                <a:extLst>
                  <a:ext uri="{FF2B5EF4-FFF2-40B4-BE49-F238E27FC236}">
                    <a16:creationId xmlns:a16="http://schemas.microsoft.com/office/drawing/2014/main" id="{3533FA52-A17F-4723-BD85-F5093290874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96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Corporate Level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Employees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Establishing Frameworks of Trust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Scrutinizing Information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Testing &amp; Reviewing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14" name="Google Shape;3616;p38">
            <a:extLst>
              <a:ext uri="{FF2B5EF4-FFF2-40B4-BE49-F238E27FC236}">
                <a16:creationId xmlns:a16="http://schemas.microsoft.com/office/drawing/2014/main" id="{8004B5A8-D1DE-440E-8A7C-6175B7594933}"/>
              </a:ext>
            </a:extLst>
          </p:cNvPr>
          <p:cNvGrpSpPr/>
          <p:nvPr/>
        </p:nvGrpSpPr>
        <p:grpSpPr>
          <a:xfrm>
            <a:off x="5486402" y="845839"/>
            <a:ext cx="3043236" cy="3306757"/>
            <a:chOff x="2244025" y="145922"/>
            <a:chExt cx="4382832" cy="4762352"/>
          </a:xfrm>
        </p:grpSpPr>
        <p:grpSp>
          <p:nvGrpSpPr>
            <p:cNvPr id="115" name="Google Shape;3617;p38">
              <a:extLst>
                <a:ext uri="{FF2B5EF4-FFF2-40B4-BE49-F238E27FC236}">
                  <a16:creationId xmlns:a16="http://schemas.microsoft.com/office/drawing/2014/main" id="{C9474DBE-7ADD-400D-B028-0C8F6A9CAB7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72" name="Google Shape;3618;p38">
                <a:extLst>
                  <a:ext uri="{FF2B5EF4-FFF2-40B4-BE49-F238E27FC236}">
                    <a16:creationId xmlns:a16="http://schemas.microsoft.com/office/drawing/2014/main" id="{2025A0CE-78B2-4FB3-8DC2-510EC929C207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619;p38">
                <a:extLst>
                  <a:ext uri="{FF2B5EF4-FFF2-40B4-BE49-F238E27FC236}">
                    <a16:creationId xmlns:a16="http://schemas.microsoft.com/office/drawing/2014/main" id="{4814626B-82DA-4814-9471-DCEEB74296B3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620;p38">
                <a:extLst>
                  <a:ext uri="{FF2B5EF4-FFF2-40B4-BE49-F238E27FC236}">
                    <a16:creationId xmlns:a16="http://schemas.microsoft.com/office/drawing/2014/main" id="{9CA33CAA-81AF-4AAE-A808-3605D96DC6D5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621;p38">
                <a:extLst>
                  <a:ext uri="{FF2B5EF4-FFF2-40B4-BE49-F238E27FC236}">
                    <a16:creationId xmlns:a16="http://schemas.microsoft.com/office/drawing/2014/main" id="{CABE080E-0348-4E46-AFF6-542346A2427A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622;p38">
                <a:extLst>
                  <a:ext uri="{FF2B5EF4-FFF2-40B4-BE49-F238E27FC236}">
                    <a16:creationId xmlns:a16="http://schemas.microsoft.com/office/drawing/2014/main" id="{26572AB1-862C-4822-863B-E768470B775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623;p38">
                <a:extLst>
                  <a:ext uri="{FF2B5EF4-FFF2-40B4-BE49-F238E27FC236}">
                    <a16:creationId xmlns:a16="http://schemas.microsoft.com/office/drawing/2014/main" id="{AAAC64F2-9D0C-4E31-9F59-3EA193436C3E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624;p38">
                <a:extLst>
                  <a:ext uri="{FF2B5EF4-FFF2-40B4-BE49-F238E27FC236}">
                    <a16:creationId xmlns:a16="http://schemas.microsoft.com/office/drawing/2014/main" id="{58C9E875-ECC4-4B05-8730-07A2BE597C6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625;p38">
                <a:extLst>
                  <a:ext uri="{FF2B5EF4-FFF2-40B4-BE49-F238E27FC236}">
                    <a16:creationId xmlns:a16="http://schemas.microsoft.com/office/drawing/2014/main" id="{086059BA-1567-4635-A988-5D492F7FAF68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626;p38">
                <a:extLst>
                  <a:ext uri="{FF2B5EF4-FFF2-40B4-BE49-F238E27FC236}">
                    <a16:creationId xmlns:a16="http://schemas.microsoft.com/office/drawing/2014/main" id="{D67EFB32-E3F9-479F-9410-5D2D9FB5D0B4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627;p38">
                <a:extLst>
                  <a:ext uri="{FF2B5EF4-FFF2-40B4-BE49-F238E27FC236}">
                    <a16:creationId xmlns:a16="http://schemas.microsoft.com/office/drawing/2014/main" id="{1D8794A3-394A-4CD8-99F4-E838B41F0D7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628;p38">
                <a:extLst>
                  <a:ext uri="{FF2B5EF4-FFF2-40B4-BE49-F238E27FC236}">
                    <a16:creationId xmlns:a16="http://schemas.microsoft.com/office/drawing/2014/main" id="{03E765F1-8256-4668-9CC9-A96B0437342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629;p38">
                <a:extLst>
                  <a:ext uri="{FF2B5EF4-FFF2-40B4-BE49-F238E27FC236}">
                    <a16:creationId xmlns:a16="http://schemas.microsoft.com/office/drawing/2014/main" id="{9F2D8FA9-0DB8-444B-B5C6-97273D8BEF60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630;p38">
                <a:extLst>
                  <a:ext uri="{FF2B5EF4-FFF2-40B4-BE49-F238E27FC236}">
                    <a16:creationId xmlns:a16="http://schemas.microsoft.com/office/drawing/2014/main" id="{612996A9-6983-4D6D-A6E5-5986288AABE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631;p38">
                <a:extLst>
                  <a:ext uri="{FF2B5EF4-FFF2-40B4-BE49-F238E27FC236}">
                    <a16:creationId xmlns:a16="http://schemas.microsoft.com/office/drawing/2014/main" id="{D9B24E43-3F5C-4329-BA21-58D4F2B94CB8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632;p38">
                <a:extLst>
                  <a:ext uri="{FF2B5EF4-FFF2-40B4-BE49-F238E27FC236}">
                    <a16:creationId xmlns:a16="http://schemas.microsoft.com/office/drawing/2014/main" id="{2A01F636-89D3-48F3-B16A-620AF599BE6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633;p38">
                <a:extLst>
                  <a:ext uri="{FF2B5EF4-FFF2-40B4-BE49-F238E27FC236}">
                    <a16:creationId xmlns:a16="http://schemas.microsoft.com/office/drawing/2014/main" id="{B99FAC72-FD7C-4208-A066-94CA58F028D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634;p38">
                <a:extLst>
                  <a:ext uri="{FF2B5EF4-FFF2-40B4-BE49-F238E27FC236}">
                    <a16:creationId xmlns:a16="http://schemas.microsoft.com/office/drawing/2014/main" id="{F561C8DF-AD2E-44EC-9425-46998CFC7E5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635;p38">
                <a:extLst>
                  <a:ext uri="{FF2B5EF4-FFF2-40B4-BE49-F238E27FC236}">
                    <a16:creationId xmlns:a16="http://schemas.microsoft.com/office/drawing/2014/main" id="{7399E366-41F5-4F6D-8A93-B6E0603AF9D8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36;p38">
                <a:extLst>
                  <a:ext uri="{FF2B5EF4-FFF2-40B4-BE49-F238E27FC236}">
                    <a16:creationId xmlns:a16="http://schemas.microsoft.com/office/drawing/2014/main" id="{8EEAEEEA-3289-41FE-AFF1-77A6971AC0D9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37;p38">
                <a:extLst>
                  <a:ext uri="{FF2B5EF4-FFF2-40B4-BE49-F238E27FC236}">
                    <a16:creationId xmlns:a16="http://schemas.microsoft.com/office/drawing/2014/main" id="{1CC83F16-ECB6-4499-8B0D-D59DF3ED7FD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38;p38">
                <a:extLst>
                  <a:ext uri="{FF2B5EF4-FFF2-40B4-BE49-F238E27FC236}">
                    <a16:creationId xmlns:a16="http://schemas.microsoft.com/office/drawing/2014/main" id="{382DBDF5-9C1A-4E37-8F1B-523227DC6817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39;p38">
                <a:extLst>
                  <a:ext uri="{FF2B5EF4-FFF2-40B4-BE49-F238E27FC236}">
                    <a16:creationId xmlns:a16="http://schemas.microsoft.com/office/drawing/2014/main" id="{845ECCBC-CBE8-4C64-BBF5-10C6BAD4160D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640;p38">
                <a:extLst>
                  <a:ext uri="{FF2B5EF4-FFF2-40B4-BE49-F238E27FC236}">
                    <a16:creationId xmlns:a16="http://schemas.microsoft.com/office/drawing/2014/main" id="{F6E41C71-A006-44E0-BE81-636BA386E448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41;p38">
                <a:extLst>
                  <a:ext uri="{FF2B5EF4-FFF2-40B4-BE49-F238E27FC236}">
                    <a16:creationId xmlns:a16="http://schemas.microsoft.com/office/drawing/2014/main" id="{DA7300D3-DF5D-41A1-95D5-4C603BA7CBFE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42;p38">
                <a:extLst>
                  <a:ext uri="{FF2B5EF4-FFF2-40B4-BE49-F238E27FC236}">
                    <a16:creationId xmlns:a16="http://schemas.microsoft.com/office/drawing/2014/main" id="{440587DE-988D-42F8-A6BE-81AAAE0C5011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43;p38">
                <a:extLst>
                  <a:ext uri="{FF2B5EF4-FFF2-40B4-BE49-F238E27FC236}">
                    <a16:creationId xmlns:a16="http://schemas.microsoft.com/office/drawing/2014/main" id="{814D8654-FE43-4640-A878-17FB09BDB926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44;p38">
                <a:extLst>
                  <a:ext uri="{FF2B5EF4-FFF2-40B4-BE49-F238E27FC236}">
                    <a16:creationId xmlns:a16="http://schemas.microsoft.com/office/drawing/2014/main" id="{BBF1844D-522C-4105-BF2C-D1EC43F3CDFE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645;p38">
                <a:extLst>
                  <a:ext uri="{FF2B5EF4-FFF2-40B4-BE49-F238E27FC236}">
                    <a16:creationId xmlns:a16="http://schemas.microsoft.com/office/drawing/2014/main" id="{8F06B1DB-1FA7-4501-9CE9-B656B8FE8542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646;p38">
                <a:extLst>
                  <a:ext uri="{FF2B5EF4-FFF2-40B4-BE49-F238E27FC236}">
                    <a16:creationId xmlns:a16="http://schemas.microsoft.com/office/drawing/2014/main" id="{8021A0EB-B21B-4621-A418-CF92843FD614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647;p38">
                <a:extLst>
                  <a:ext uri="{FF2B5EF4-FFF2-40B4-BE49-F238E27FC236}">
                    <a16:creationId xmlns:a16="http://schemas.microsoft.com/office/drawing/2014/main" id="{EE5C7CDF-1410-4473-8885-3FD0613CBF88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648;p38">
                <a:extLst>
                  <a:ext uri="{FF2B5EF4-FFF2-40B4-BE49-F238E27FC236}">
                    <a16:creationId xmlns:a16="http://schemas.microsoft.com/office/drawing/2014/main" id="{A83DC615-ADD5-475E-AD9C-CC6C58AD9F8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649;p38">
                <a:extLst>
                  <a:ext uri="{FF2B5EF4-FFF2-40B4-BE49-F238E27FC236}">
                    <a16:creationId xmlns:a16="http://schemas.microsoft.com/office/drawing/2014/main" id="{68CBBD11-32E2-4DAD-8776-61291C2022FE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650;p38">
                <a:extLst>
                  <a:ext uri="{FF2B5EF4-FFF2-40B4-BE49-F238E27FC236}">
                    <a16:creationId xmlns:a16="http://schemas.microsoft.com/office/drawing/2014/main" id="{B71A4DF5-A9F3-4C92-96EC-30D2373DB55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651;p38">
                <a:extLst>
                  <a:ext uri="{FF2B5EF4-FFF2-40B4-BE49-F238E27FC236}">
                    <a16:creationId xmlns:a16="http://schemas.microsoft.com/office/drawing/2014/main" id="{B4A1617D-4141-433A-81BD-2433155AEE1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652;p38">
                <a:extLst>
                  <a:ext uri="{FF2B5EF4-FFF2-40B4-BE49-F238E27FC236}">
                    <a16:creationId xmlns:a16="http://schemas.microsoft.com/office/drawing/2014/main" id="{2AEC5024-963C-4205-A517-42F9340E83E4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653;p38">
                <a:extLst>
                  <a:ext uri="{FF2B5EF4-FFF2-40B4-BE49-F238E27FC236}">
                    <a16:creationId xmlns:a16="http://schemas.microsoft.com/office/drawing/2014/main" id="{940DA849-9A5D-44D4-8BAD-F448AD12A9DB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654;p38">
                <a:extLst>
                  <a:ext uri="{FF2B5EF4-FFF2-40B4-BE49-F238E27FC236}">
                    <a16:creationId xmlns:a16="http://schemas.microsoft.com/office/drawing/2014/main" id="{F87713C1-1ACE-43EF-8500-5CA26F1D0DD9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3655;p38">
              <a:extLst>
                <a:ext uri="{FF2B5EF4-FFF2-40B4-BE49-F238E27FC236}">
                  <a16:creationId xmlns:a16="http://schemas.microsoft.com/office/drawing/2014/main" id="{FB53127A-F721-4B32-A020-834F23E2D2E4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56;p38">
              <a:extLst>
                <a:ext uri="{FF2B5EF4-FFF2-40B4-BE49-F238E27FC236}">
                  <a16:creationId xmlns:a16="http://schemas.microsoft.com/office/drawing/2014/main" id="{C079C57A-065E-4CA6-8BFA-979CB3A98106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57;p38">
              <a:extLst>
                <a:ext uri="{FF2B5EF4-FFF2-40B4-BE49-F238E27FC236}">
                  <a16:creationId xmlns:a16="http://schemas.microsoft.com/office/drawing/2014/main" id="{8B218CB4-D9A1-4D0C-BEF6-1775BCF175C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58;p38">
              <a:extLst>
                <a:ext uri="{FF2B5EF4-FFF2-40B4-BE49-F238E27FC236}">
                  <a16:creationId xmlns:a16="http://schemas.microsoft.com/office/drawing/2014/main" id="{CF8833A9-F1FD-4BF2-92DD-67B53974F599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59;p38">
              <a:extLst>
                <a:ext uri="{FF2B5EF4-FFF2-40B4-BE49-F238E27FC236}">
                  <a16:creationId xmlns:a16="http://schemas.microsoft.com/office/drawing/2014/main" id="{226DCB79-FF86-49D6-9314-22A698DB22B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0;p38">
              <a:extLst>
                <a:ext uri="{FF2B5EF4-FFF2-40B4-BE49-F238E27FC236}">
                  <a16:creationId xmlns:a16="http://schemas.microsoft.com/office/drawing/2014/main" id="{15514E7B-00DD-4677-95E9-4EC9A807A204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1;p38">
              <a:extLst>
                <a:ext uri="{FF2B5EF4-FFF2-40B4-BE49-F238E27FC236}">
                  <a16:creationId xmlns:a16="http://schemas.microsoft.com/office/drawing/2014/main" id="{73A97409-6131-4BF6-A4DE-3BD192CFA035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62;p38">
              <a:extLst>
                <a:ext uri="{FF2B5EF4-FFF2-40B4-BE49-F238E27FC236}">
                  <a16:creationId xmlns:a16="http://schemas.microsoft.com/office/drawing/2014/main" id="{2E6876ED-69A1-4656-B9FF-39E786DD6254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63;p38">
              <a:extLst>
                <a:ext uri="{FF2B5EF4-FFF2-40B4-BE49-F238E27FC236}">
                  <a16:creationId xmlns:a16="http://schemas.microsoft.com/office/drawing/2014/main" id="{4F1654D7-A547-4128-B0AF-E5CD363BE8B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64;p38">
              <a:extLst>
                <a:ext uri="{FF2B5EF4-FFF2-40B4-BE49-F238E27FC236}">
                  <a16:creationId xmlns:a16="http://schemas.microsoft.com/office/drawing/2014/main" id="{95D501C5-1620-464E-9EE6-97BDB8F78DA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65;p38">
              <a:extLst>
                <a:ext uri="{FF2B5EF4-FFF2-40B4-BE49-F238E27FC236}">
                  <a16:creationId xmlns:a16="http://schemas.microsoft.com/office/drawing/2014/main" id="{AC409242-6CDE-4540-883E-9A356452281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3666;p38">
              <a:extLst>
                <a:ext uri="{FF2B5EF4-FFF2-40B4-BE49-F238E27FC236}">
                  <a16:creationId xmlns:a16="http://schemas.microsoft.com/office/drawing/2014/main" id="{C29C9C2F-0919-4DB0-8149-F7C05154516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55" name="Google Shape;3667;p38">
                <a:extLst>
                  <a:ext uri="{FF2B5EF4-FFF2-40B4-BE49-F238E27FC236}">
                    <a16:creationId xmlns:a16="http://schemas.microsoft.com/office/drawing/2014/main" id="{9C3AC5A3-C5CA-4196-B985-24CBC461E7FE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668;p38">
                <a:extLst>
                  <a:ext uri="{FF2B5EF4-FFF2-40B4-BE49-F238E27FC236}">
                    <a16:creationId xmlns:a16="http://schemas.microsoft.com/office/drawing/2014/main" id="{99032EC3-9E4A-4DD7-A526-657451D46FDC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669;p38">
                <a:extLst>
                  <a:ext uri="{FF2B5EF4-FFF2-40B4-BE49-F238E27FC236}">
                    <a16:creationId xmlns:a16="http://schemas.microsoft.com/office/drawing/2014/main" id="{EAEE600A-16B6-497E-990C-C8199CFA10EF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670;p38">
                <a:extLst>
                  <a:ext uri="{FF2B5EF4-FFF2-40B4-BE49-F238E27FC236}">
                    <a16:creationId xmlns:a16="http://schemas.microsoft.com/office/drawing/2014/main" id="{B445EFFA-093A-47FC-92F4-1B4D47BCC3A0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671;p38">
                <a:extLst>
                  <a:ext uri="{FF2B5EF4-FFF2-40B4-BE49-F238E27FC236}">
                    <a16:creationId xmlns:a16="http://schemas.microsoft.com/office/drawing/2014/main" id="{F55C2A02-BEDC-4AD7-BD72-CD8F777C4113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72;p38">
                <a:extLst>
                  <a:ext uri="{FF2B5EF4-FFF2-40B4-BE49-F238E27FC236}">
                    <a16:creationId xmlns:a16="http://schemas.microsoft.com/office/drawing/2014/main" id="{FF0540A0-40B0-4FCF-A273-94CB9CBBB8C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73;p38">
                <a:extLst>
                  <a:ext uri="{FF2B5EF4-FFF2-40B4-BE49-F238E27FC236}">
                    <a16:creationId xmlns:a16="http://schemas.microsoft.com/office/drawing/2014/main" id="{8092075F-1DC9-435B-8092-278238029B59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74;p38">
                <a:extLst>
                  <a:ext uri="{FF2B5EF4-FFF2-40B4-BE49-F238E27FC236}">
                    <a16:creationId xmlns:a16="http://schemas.microsoft.com/office/drawing/2014/main" id="{4ABAED5E-7935-49DC-BE49-AFEDEBB4B597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75;p38">
                <a:extLst>
                  <a:ext uri="{FF2B5EF4-FFF2-40B4-BE49-F238E27FC236}">
                    <a16:creationId xmlns:a16="http://schemas.microsoft.com/office/drawing/2014/main" id="{7B468F82-C7D2-414C-9016-03AE332D9640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76;p38">
                <a:extLst>
                  <a:ext uri="{FF2B5EF4-FFF2-40B4-BE49-F238E27FC236}">
                    <a16:creationId xmlns:a16="http://schemas.microsoft.com/office/drawing/2014/main" id="{1B6F97FD-3E2C-4D3C-9931-9859C7CC06A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77;p38">
                <a:extLst>
                  <a:ext uri="{FF2B5EF4-FFF2-40B4-BE49-F238E27FC236}">
                    <a16:creationId xmlns:a16="http://schemas.microsoft.com/office/drawing/2014/main" id="{DB8D0D4F-9053-43EE-98D1-A922E447C861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78;p38">
                <a:extLst>
                  <a:ext uri="{FF2B5EF4-FFF2-40B4-BE49-F238E27FC236}">
                    <a16:creationId xmlns:a16="http://schemas.microsoft.com/office/drawing/2014/main" id="{2C02F093-81A5-43C6-8245-00EAD693CD1D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9;p38">
                <a:extLst>
                  <a:ext uri="{FF2B5EF4-FFF2-40B4-BE49-F238E27FC236}">
                    <a16:creationId xmlns:a16="http://schemas.microsoft.com/office/drawing/2014/main" id="{0262AA12-B393-4663-AF05-41655D5F574F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0;p38">
                <a:extLst>
                  <a:ext uri="{FF2B5EF4-FFF2-40B4-BE49-F238E27FC236}">
                    <a16:creationId xmlns:a16="http://schemas.microsoft.com/office/drawing/2014/main" id="{1F6F80ED-1988-4A77-8AEF-DACC6BC74B2C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81;p38">
                <a:extLst>
                  <a:ext uri="{FF2B5EF4-FFF2-40B4-BE49-F238E27FC236}">
                    <a16:creationId xmlns:a16="http://schemas.microsoft.com/office/drawing/2014/main" id="{E90C4D6A-2B1F-4395-A606-7298D2D4F02F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682;p38">
                <a:extLst>
                  <a:ext uri="{FF2B5EF4-FFF2-40B4-BE49-F238E27FC236}">
                    <a16:creationId xmlns:a16="http://schemas.microsoft.com/office/drawing/2014/main" id="{64C18128-C9A8-4E80-9C0E-57496A048D54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683;p38">
                <a:extLst>
                  <a:ext uri="{FF2B5EF4-FFF2-40B4-BE49-F238E27FC236}">
                    <a16:creationId xmlns:a16="http://schemas.microsoft.com/office/drawing/2014/main" id="{9789FED8-6686-4F9F-8082-7A5CD7AE9286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3684;p38">
              <a:extLst>
                <a:ext uri="{FF2B5EF4-FFF2-40B4-BE49-F238E27FC236}">
                  <a16:creationId xmlns:a16="http://schemas.microsoft.com/office/drawing/2014/main" id="{7B0EAF21-B2F6-4687-BEA9-50C8A2F8219E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39" name="Google Shape;3685;p38">
                <a:extLst>
                  <a:ext uri="{FF2B5EF4-FFF2-40B4-BE49-F238E27FC236}">
                    <a16:creationId xmlns:a16="http://schemas.microsoft.com/office/drawing/2014/main" id="{B130B349-FEBD-487D-B0A9-8D996553C99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686;p38">
                <a:extLst>
                  <a:ext uri="{FF2B5EF4-FFF2-40B4-BE49-F238E27FC236}">
                    <a16:creationId xmlns:a16="http://schemas.microsoft.com/office/drawing/2014/main" id="{334890EC-805F-45C9-8E15-A5A1281516B7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687;p38">
                <a:extLst>
                  <a:ext uri="{FF2B5EF4-FFF2-40B4-BE49-F238E27FC236}">
                    <a16:creationId xmlns:a16="http://schemas.microsoft.com/office/drawing/2014/main" id="{D82B13C9-1838-4D55-831B-49CD57A07300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688;p38">
                <a:extLst>
                  <a:ext uri="{FF2B5EF4-FFF2-40B4-BE49-F238E27FC236}">
                    <a16:creationId xmlns:a16="http://schemas.microsoft.com/office/drawing/2014/main" id="{4D3B4849-52E3-40AB-BC41-CC235EFFFA5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689;p38">
                <a:extLst>
                  <a:ext uri="{FF2B5EF4-FFF2-40B4-BE49-F238E27FC236}">
                    <a16:creationId xmlns:a16="http://schemas.microsoft.com/office/drawing/2014/main" id="{79960BAE-9174-40F5-B463-B283B4776BE7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690;p38">
                <a:extLst>
                  <a:ext uri="{FF2B5EF4-FFF2-40B4-BE49-F238E27FC236}">
                    <a16:creationId xmlns:a16="http://schemas.microsoft.com/office/drawing/2014/main" id="{2B31EC82-884D-4AB1-81D3-84DB63E862DE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691;p38">
                <a:extLst>
                  <a:ext uri="{FF2B5EF4-FFF2-40B4-BE49-F238E27FC236}">
                    <a16:creationId xmlns:a16="http://schemas.microsoft.com/office/drawing/2014/main" id="{17B364BE-ECA9-4947-AD09-9D24BECEA370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692;p38">
                <a:extLst>
                  <a:ext uri="{FF2B5EF4-FFF2-40B4-BE49-F238E27FC236}">
                    <a16:creationId xmlns:a16="http://schemas.microsoft.com/office/drawing/2014/main" id="{F172B91B-EA19-45CF-9F78-43AC4F4092A3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693;p38">
                <a:extLst>
                  <a:ext uri="{FF2B5EF4-FFF2-40B4-BE49-F238E27FC236}">
                    <a16:creationId xmlns:a16="http://schemas.microsoft.com/office/drawing/2014/main" id="{8AB1FEC5-F812-4D2D-972E-254F3063ACED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694;p38">
                <a:extLst>
                  <a:ext uri="{FF2B5EF4-FFF2-40B4-BE49-F238E27FC236}">
                    <a16:creationId xmlns:a16="http://schemas.microsoft.com/office/drawing/2014/main" id="{5D162F9D-242A-4205-B952-AA51B344EA2A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695;p38">
                <a:extLst>
                  <a:ext uri="{FF2B5EF4-FFF2-40B4-BE49-F238E27FC236}">
                    <a16:creationId xmlns:a16="http://schemas.microsoft.com/office/drawing/2014/main" id="{941066D9-F289-4A3C-BB5F-5D7ADA251EA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696;p38">
                <a:extLst>
                  <a:ext uri="{FF2B5EF4-FFF2-40B4-BE49-F238E27FC236}">
                    <a16:creationId xmlns:a16="http://schemas.microsoft.com/office/drawing/2014/main" id="{8440957B-0A51-447E-A957-4CD940CBFA9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697;p38">
                <a:extLst>
                  <a:ext uri="{FF2B5EF4-FFF2-40B4-BE49-F238E27FC236}">
                    <a16:creationId xmlns:a16="http://schemas.microsoft.com/office/drawing/2014/main" id="{0F46BA27-5A67-44E9-9A92-EA03E59D168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698;p38">
                <a:extLst>
                  <a:ext uri="{FF2B5EF4-FFF2-40B4-BE49-F238E27FC236}">
                    <a16:creationId xmlns:a16="http://schemas.microsoft.com/office/drawing/2014/main" id="{0A3F5B1E-8922-4E03-9659-91F7E959239D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699;p38">
                <a:extLst>
                  <a:ext uri="{FF2B5EF4-FFF2-40B4-BE49-F238E27FC236}">
                    <a16:creationId xmlns:a16="http://schemas.microsoft.com/office/drawing/2014/main" id="{80D55792-5BDB-48AF-87EC-4DBF4F9F0A6B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700;p38">
                <a:extLst>
                  <a:ext uri="{FF2B5EF4-FFF2-40B4-BE49-F238E27FC236}">
                    <a16:creationId xmlns:a16="http://schemas.microsoft.com/office/drawing/2014/main" id="{7641B826-B60D-4B63-BB61-CD99EB0A5C6C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3701;p38">
              <a:extLst>
                <a:ext uri="{FF2B5EF4-FFF2-40B4-BE49-F238E27FC236}">
                  <a16:creationId xmlns:a16="http://schemas.microsoft.com/office/drawing/2014/main" id="{DCDCDBC3-75F9-413B-A0D5-6E5A70A88972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3" name="Google Shape;3702;p38">
                <a:extLst>
                  <a:ext uri="{FF2B5EF4-FFF2-40B4-BE49-F238E27FC236}">
                    <a16:creationId xmlns:a16="http://schemas.microsoft.com/office/drawing/2014/main" id="{C1EBBE3C-385C-4FCC-9EE7-51404CB9F7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703;p38">
                <a:extLst>
                  <a:ext uri="{FF2B5EF4-FFF2-40B4-BE49-F238E27FC236}">
                    <a16:creationId xmlns:a16="http://schemas.microsoft.com/office/drawing/2014/main" id="{83E3304A-AD8F-4590-B063-8EBDAF1EA76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704;p38">
                <a:extLst>
                  <a:ext uri="{FF2B5EF4-FFF2-40B4-BE49-F238E27FC236}">
                    <a16:creationId xmlns:a16="http://schemas.microsoft.com/office/drawing/2014/main" id="{848AC933-973B-446B-AB9F-70625AAE094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705;p38">
                <a:extLst>
                  <a:ext uri="{FF2B5EF4-FFF2-40B4-BE49-F238E27FC236}">
                    <a16:creationId xmlns:a16="http://schemas.microsoft.com/office/drawing/2014/main" id="{49051194-ECA2-456E-8DB0-AC3856D29F5B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706;p38">
                <a:extLst>
                  <a:ext uri="{FF2B5EF4-FFF2-40B4-BE49-F238E27FC236}">
                    <a16:creationId xmlns:a16="http://schemas.microsoft.com/office/drawing/2014/main" id="{5FD054CF-E81C-4EAA-9A40-2C859C14EECD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707;p38">
                <a:extLst>
                  <a:ext uri="{FF2B5EF4-FFF2-40B4-BE49-F238E27FC236}">
                    <a16:creationId xmlns:a16="http://schemas.microsoft.com/office/drawing/2014/main" id="{AA974BD7-C8DA-4D9C-BFA6-762C8160367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708;p38">
                <a:extLst>
                  <a:ext uri="{FF2B5EF4-FFF2-40B4-BE49-F238E27FC236}">
                    <a16:creationId xmlns:a16="http://schemas.microsoft.com/office/drawing/2014/main" id="{4EE2956B-BCED-478D-AAEA-C738AD7DBF48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709;p38">
                <a:extLst>
                  <a:ext uri="{FF2B5EF4-FFF2-40B4-BE49-F238E27FC236}">
                    <a16:creationId xmlns:a16="http://schemas.microsoft.com/office/drawing/2014/main" id="{077326FE-4D70-46B0-A498-8D94CDB966B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710;p38">
                <a:extLst>
                  <a:ext uri="{FF2B5EF4-FFF2-40B4-BE49-F238E27FC236}">
                    <a16:creationId xmlns:a16="http://schemas.microsoft.com/office/drawing/2014/main" id="{046C255F-19F9-491B-BFDD-817E00F1FBAD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711;p38">
                <a:extLst>
                  <a:ext uri="{FF2B5EF4-FFF2-40B4-BE49-F238E27FC236}">
                    <a16:creationId xmlns:a16="http://schemas.microsoft.com/office/drawing/2014/main" id="{1E78C6EE-9C8A-4423-B324-99D0A60CF244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712;p38">
                <a:extLst>
                  <a:ext uri="{FF2B5EF4-FFF2-40B4-BE49-F238E27FC236}">
                    <a16:creationId xmlns:a16="http://schemas.microsoft.com/office/drawing/2014/main" id="{2E808D35-AEBF-4E0E-BDC5-0606DD235BB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713;p38">
                <a:extLst>
                  <a:ext uri="{FF2B5EF4-FFF2-40B4-BE49-F238E27FC236}">
                    <a16:creationId xmlns:a16="http://schemas.microsoft.com/office/drawing/2014/main" id="{4194EBA7-11BA-4327-A0C1-4309F7676F38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714;p38">
                <a:extLst>
                  <a:ext uri="{FF2B5EF4-FFF2-40B4-BE49-F238E27FC236}">
                    <a16:creationId xmlns:a16="http://schemas.microsoft.com/office/drawing/2014/main" id="{DA7B81F7-1237-41B1-8677-81BE53D51423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715;p38">
                <a:extLst>
                  <a:ext uri="{FF2B5EF4-FFF2-40B4-BE49-F238E27FC236}">
                    <a16:creationId xmlns:a16="http://schemas.microsoft.com/office/drawing/2014/main" id="{75DB779C-772E-4049-BD05-05C3D7EF002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716;p38">
                <a:extLst>
                  <a:ext uri="{FF2B5EF4-FFF2-40B4-BE49-F238E27FC236}">
                    <a16:creationId xmlns:a16="http://schemas.microsoft.com/office/drawing/2014/main" id="{0650A3EB-09CA-46EA-91D2-AC9049465025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717;p38">
                <a:extLst>
                  <a:ext uri="{FF2B5EF4-FFF2-40B4-BE49-F238E27FC236}">
                    <a16:creationId xmlns:a16="http://schemas.microsoft.com/office/drawing/2014/main" id="{CBA12387-3EDC-4481-9B5F-C14A2271445A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3718;p38">
              <a:extLst>
                <a:ext uri="{FF2B5EF4-FFF2-40B4-BE49-F238E27FC236}">
                  <a16:creationId xmlns:a16="http://schemas.microsoft.com/office/drawing/2014/main" id="{E0E2526D-F625-496F-8B2C-704684F25A38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19;p38">
              <a:extLst>
                <a:ext uri="{FF2B5EF4-FFF2-40B4-BE49-F238E27FC236}">
                  <a16:creationId xmlns:a16="http://schemas.microsoft.com/office/drawing/2014/main" id="{E1884DD6-E77B-4AC2-B6CC-B5E350F5806C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0;p38">
              <a:extLst>
                <a:ext uri="{FF2B5EF4-FFF2-40B4-BE49-F238E27FC236}">
                  <a16:creationId xmlns:a16="http://schemas.microsoft.com/office/drawing/2014/main" id="{081D6342-9BAB-4290-AD10-DA85BD216EEA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1;p38">
              <a:extLst>
                <a:ext uri="{FF2B5EF4-FFF2-40B4-BE49-F238E27FC236}">
                  <a16:creationId xmlns:a16="http://schemas.microsoft.com/office/drawing/2014/main" id="{A85F8A89-ACD6-420C-9CD6-010CDFC64D99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2;p38">
              <a:extLst>
                <a:ext uri="{FF2B5EF4-FFF2-40B4-BE49-F238E27FC236}">
                  <a16:creationId xmlns:a16="http://schemas.microsoft.com/office/drawing/2014/main" id="{BF3CC043-8F61-420F-861C-018249C72199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3;p38">
              <a:extLst>
                <a:ext uri="{FF2B5EF4-FFF2-40B4-BE49-F238E27FC236}">
                  <a16:creationId xmlns:a16="http://schemas.microsoft.com/office/drawing/2014/main" id="{F10ECBC2-5207-4FD4-B88D-A1A30A063194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4;p38">
              <a:extLst>
                <a:ext uri="{FF2B5EF4-FFF2-40B4-BE49-F238E27FC236}">
                  <a16:creationId xmlns:a16="http://schemas.microsoft.com/office/drawing/2014/main" id="{048874BF-8C1C-4FE0-B4E1-82A36D99E25D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5;p38">
              <a:extLst>
                <a:ext uri="{FF2B5EF4-FFF2-40B4-BE49-F238E27FC236}">
                  <a16:creationId xmlns:a16="http://schemas.microsoft.com/office/drawing/2014/main" id="{DDE89BFE-C728-460A-9584-37117C136940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26;p38">
              <a:extLst>
                <a:ext uri="{FF2B5EF4-FFF2-40B4-BE49-F238E27FC236}">
                  <a16:creationId xmlns:a16="http://schemas.microsoft.com/office/drawing/2014/main" id="{6DC77882-CB59-4613-8E30-1DDA839FFE85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27;p38">
              <a:extLst>
                <a:ext uri="{FF2B5EF4-FFF2-40B4-BE49-F238E27FC236}">
                  <a16:creationId xmlns:a16="http://schemas.microsoft.com/office/drawing/2014/main" id="{3CF68684-D71F-4CE9-B68F-B33967CD5E6C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28;p38">
              <a:extLst>
                <a:ext uri="{FF2B5EF4-FFF2-40B4-BE49-F238E27FC236}">
                  <a16:creationId xmlns:a16="http://schemas.microsoft.com/office/drawing/2014/main" id="{AFA1F5C9-0146-430C-A36D-80B2BD0B0653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29;p38">
              <a:extLst>
                <a:ext uri="{FF2B5EF4-FFF2-40B4-BE49-F238E27FC236}">
                  <a16:creationId xmlns:a16="http://schemas.microsoft.com/office/drawing/2014/main" id="{4615C6A0-24D6-46F1-8355-0F6BBCF8AFF3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0;p38">
              <a:extLst>
                <a:ext uri="{FF2B5EF4-FFF2-40B4-BE49-F238E27FC236}">
                  <a16:creationId xmlns:a16="http://schemas.microsoft.com/office/drawing/2014/main" id="{5215FD6E-ECB7-4321-9449-FB1D9192EF03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1;p38">
              <a:extLst>
                <a:ext uri="{FF2B5EF4-FFF2-40B4-BE49-F238E27FC236}">
                  <a16:creationId xmlns:a16="http://schemas.microsoft.com/office/drawing/2014/main" id="{9F7199E1-7E28-40D3-9448-12998A83D68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2;p38">
              <a:extLst>
                <a:ext uri="{FF2B5EF4-FFF2-40B4-BE49-F238E27FC236}">
                  <a16:creationId xmlns:a16="http://schemas.microsoft.com/office/drawing/2014/main" id="{CD6BA49B-0134-49CA-805F-EE61031CC9D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733;p38">
              <a:extLst>
                <a:ext uri="{FF2B5EF4-FFF2-40B4-BE49-F238E27FC236}">
                  <a16:creationId xmlns:a16="http://schemas.microsoft.com/office/drawing/2014/main" id="{E4A0431E-C992-427E-A837-3D33B3A88DBB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734;p38">
              <a:extLst>
                <a:ext uri="{FF2B5EF4-FFF2-40B4-BE49-F238E27FC236}">
                  <a16:creationId xmlns:a16="http://schemas.microsoft.com/office/drawing/2014/main" id="{926B65C0-C6EC-4049-914D-FE48881BF247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735;p38">
              <a:extLst>
                <a:ext uri="{FF2B5EF4-FFF2-40B4-BE49-F238E27FC236}">
                  <a16:creationId xmlns:a16="http://schemas.microsoft.com/office/drawing/2014/main" id="{BFA3AD0D-6B78-4488-8B66-280F55D1F80B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736;p38">
              <a:extLst>
                <a:ext uri="{FF2B5EF4-FFF2-40B4-BE49-F238E27FC236}">
                  <a16:creationId xmlns:a16="http://schemas.microsoft.com/office/drawing/2014/main" id="{BB9DE9A1-3B09-4403-9D99-C125C6B1181E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737;p38">
              <a:extLst>
                <a:ext uri="{FF2B5EF4-FFF2-40B4-BE49-F238E27FC236}">
                  <a16:creationId xmlns:a16="http://schemas.microsoft.com/office/drawing/2014/main" id="{398BF54B-9852-4EB9-953E-37A89D64D16A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738;p38">
              <a:extLst>
                <a:ext uri="{FF2B5EF4-FFF2-40B4-BE49-F238E27FC236}">
                  <a16:creationId xmlns:a16="http://schemas.microsoft.com/office/drawing/2014/main" id="{EC0A33C4-1C26-4028-9D16-293F23C289E6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739;p38">
              <a:extLst>
                <a:ext uri="{FF2B5EF4-FFF2-40B4-BE49-F238E27FC236}">
                  <a16:creationId xmlns:a16="http://schemas.microsoft.com/office/drawing/2014/main" id="{F7E2813D-3C4E-4EE1-A9BE-414CC4B35BD5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740;p38">
              <a:extLst>
                <a:ext uri="{FF2B5EF4-FFF2-40B4-BE49-F238E27FC236}">
                  <a16:creationId xmlns:a16="http://schemas.microsoft.com/office/drawing/2014/main" id="{2A9F2899-068A-4333-B658-1EB92D30EC75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741;p38">
              <a:extLst>
                <a:ext uri="{FF2B5EF4-FFF2-40B4-BE49-F238E27FC236}">
                  <a16:creationId xmlns:a16="http://schemas.microsoft.com/office/drawing/2014/main" id="{A493B3C2-B59D-4884-86BB-017DADAB0C94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742;p38">
              <a:extLst>
                <a:ext uri="{FF2B5EF4-FFF2-40B4-BE49-F238E27FC236}">
                  <a16:creationId xmlns:a16="http://schemas.microsoft.com/office/drawing/2014/main" id="{C56B7F51-683B-47B3-A844-563263C28A56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743;p38">
              <a:extLst>
                <a:ext uri="{FF2B5EF4-FFF2-40B4-BE49-F238E27FC236}">
                  <a16:creationId xmlns:a16="http://schemas.microsoft.com/office/drawing/2014/main" id="{83A7DDB3-9D8D-485F-95B1-47B2F68EE576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744;p38">
              <a:extLst>
                <a:ext uri="{FF2B5EF4-FFF2-40B4-BE49-F238E27FC236}">
                  <a16:creationId xmlns:a16="http://schemas.microsoft.com/office/drawing/2014/main" id="{75FF94D6-06ED-4285-8CF9-C58C63DDE7CA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745;p38">
              <a:extLst>
                <a:ext uri="{FF2B5EF4-FFF2-40B4-BE49-F238E27FC236}">
                  <a16:creationId xmlns:a16="http://schemas.microsoft.com/office/drawing/2014/main" id="{1829D667-2A6D-4F3E-AEF5-1417A6B5EDE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746;p38">
              <a:extLst>
                <a:ext uri="{FF2B5EF4-FFF2-40B4-BE49-F238E27FC236}">
                  <a16:creationId xmlns:a16="http://schemas.microsoft.com/office/drawing/2014/main" id="{D7D012A5-B49A-4B1F-B8E9-7C878CDF4A64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747;p38">
              <a:extLst>
                <a:ext uri="{FF2B5EF4-FFF2-40B4-BE49-F238E27FC236}">
                  <a16:creationId xmlns:a16="http://schemas.microsoft.com/office/drawing/2014/main" id="{BF044F84-7FE2-451A-BADA-FC37A1A5B286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748;p38">
              <a:extLst>
                <a:ext uri="{FF2B5EF4-FFF2-40B4-BE49-F238E27FC236}">
                  <a16:creationId xmlns:a16="http://schemas.microsoft.com/office/drawing/2014/main" id="{DDA7D9D8-5983-42D3-BBE2-393A87D90D91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749;p38">
              <a:extLst>
                <a:ext uri="{FF2B5EF4-FFF2-40B4-BE49-F238E27FC236}">
                  <a16:creationId xmlns:a16="http://schemas.microsoft.com/office/drawing/2014/main" id="{8B03CD9E-404A-4EAE-A929-014B199AF1DD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750;p38">
              <a:extLst>
                <a:ext uri="{FF2B5EF4-FFF2-40B4-BE49-F238E27FC236}">
                  <a16:creationId xmlns:a16="http://schemas.microsoft.com/office/drawing/2014/main" id="{3C110963-0CB9-43E5-ABD4-CBD91E1CF5B0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751;p38">
              <a:extLst>
                <a:ext uri="{FF2B5EF4-FFF2-40B4-BE49-F238E27FC236}">
                  <a16:creationId xmlns:a16="http://schemas.microsoft.com/office/drawing/2014/main" id="{0F2DFD4E-F7CF-41DB-9BD3-D8DD33CD66F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752;p38">
              <a:extLst>
                <a:ext uri="{FF2B5EF4-FFF2-40B4-BE49-F238E27FC236}">
                  <a16:creationId xmlns:a16="http://schemas.microsoft.com/office/drawing/2014/main" id="{2ACE18E3-6483-4A86-97B9-EFF3A2815769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753;p38">
              <a:extLst>
                <a:ext uri="{FF2B5EF4-FFF2-40B4-BE49-F238E27FC236}">
                  <a16:creationId xmlns:a16="http://schemas.microsoft.com/office/drawing/2014/main" id="{FC87DE75-5B27-4900-AF1A-F71BCABB133F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754;p38">
              <a:extLst>
                <a:ext uri="{FF2B5EF4-FFF2-40B4-BE49-F238E27FC236}">
                  <a16:creationId xmlns:a16="http://schemas.microsoft.com/office/drawing/2014/main" id="{6E916E6B-FBE5-49DA-9D73-792005724FF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755;p38">
              <a:extLst>
                <a:ext uri="{FF2B5EF4-FFF2-40B4-BE49-F238E27FC236}">
                  <a16:creationId xmlns:a16="http://schemas.microsoft.com/office/drawing/2014/main" id="{A2C6A19F-7D73-425B-9C1E-8D26D282C78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756;p38">
              <a:extLst>
                <a:ext uri="{FF2B5EF4-FFF2-40B4-BE49-F238E27FC236}">
                  <a16:creationId xmlns:a16="http://schemas.microsoft.com/office/drawing/2014/main" id="{7B0DBF8E-6363-4924-AD22-E9C8B35B619E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757;p38">
              <a:extLst>
                <a:ext uri="{FF2B5EF4-FFF2-40B4-BE49-F238E27FC236}">
                  <a16:creationId xmlns:a16="http://schemas.microsoft.com/office/drawing/2014/main" id="{7AAD3876-E722-4537-B505-7287329CC94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758;p38">
              <a:extLst>
                <a:ext uri="{FF2B5EF4-FFF2-40B4-BE49-F238E27FC236}">
                  <a16:creationId xmlns:a16="http://schemas.microsoft.com/office/drawing/2014/main" id="{40834FFB-5791-41FF-8D56-3249D0D8ED5F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759;p38">
              <a:extLst>
                <a:ext uri="{FF2B5EF4-FFF2-40B4-BE49-F238E27FC236}">
                  <a16:creationId xmlns:a16="http://schemas.microsoft.com/office/drawing/2014/main" id="{74D150D3-A329-4E82-9164-7232C0488BA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760;p38">
              <a:extLst>
                <a:ext uri="{FF2B5EF4-FFF2-40B4-BE49-F238E27FC236}">
                  <a16:creationId xmlns:a16="http://schemas.microsoft.com/office/drawing/2014/main" id="{44EF6D54-DB34-45D8-B4FD-23C20AD036E8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761;p38">
              <a:extLst>
                <a:ext uri="{FF2B5EF4-FFF2-40B4-BE49-F238E27FC236}">
                  <a16:creationId xmlns:a16="http://schemas.microsoft.com/office/drawing/2014/main" id="{0B97F2A9-758F-4BFE-8356-7EF184CAC1D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762;p38">
              <a:extLst>
                <a:ext uri="{FF2B5EF4-FFF2-40B4-BE49-F238E27FC236}">
                  <a16:creationId xmlns:a16="http://schemas.microsoft.com/office/drawing/2014/main" id="{428A32FA-D3B1-4BD8-BF68-6BC6070B93D5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763;p38">
              <a:extLst>
                <a:ext uri="{FF2B5EF4-FFF2-40B4-BE49-F238E27FC236}">
                  <a16:creationId xmlns:a16="http://schemas.microsoft.com/office/drawing/2014/main" id="{B5A101C4-7159-4850-A8BF-030B6A1D64CD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64;p38">
              <a:extLst>
                <a:ext uri="{FF2B5EF4-FFF2-40B4-BE49-F238E27FC236}">
                  <a16:creationId xmlns:a16="http://schemas.microsoft.com/office/drawing/2014/main" id="{868522A2-47D3-4230-9C23-C2F5D224C0E1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65;p38">
              <a:extLst>
                <a:ext uri="{FF2B5EF4-FFF2-40B4-BE49-F238E27FC236}">
                  <a16:creationId xmlns:a16="http://schemas.microsoft.com/office/drawing/2014/main" id="{486EC616-1DD5-4BC3-B04D-A73BC657AA11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766;p38">
              <a:extLst>
                <a:ext uri="{FF2B5EF4-FFF2-40B4-BE49-F238E27FC236}">
                  <a16:creationId xmlns:a16="http://schemas.microsoft.com/office/drawing/2014/main" id="{4668E25C-D2D6-41C3-84D0-8B60FF5306D0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767;p38">
              <a:extLst>
                <a:ext uri="{FF2B5EF4-FFF2-40B4-BE49-F238E27FC236}">
                  <a16:creationId xmlns:a16="http://schemas.microsoft.com/office/drawing/2014/main" id="{B2780565-E8BC-4E9D-94C7-7D6FD57985A7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768;p38">
              <a:extLst>
                <a:ext uri="{FF2B5EF4-FFF2-40B4-BE49-F238E27FC236}">
                  <a16:creationId xmlns:a16="http://schemas.microsoft.com/office/drawing/2014/main" id="{8F8DB3F8-DFE6-4A40-A2DD-7C5B23F7C6C9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769;p38">
              <a:extLst>
                <a:ext uri="{FF2B5EF4-FFF2-40B4-BE49-F238E27FC236}">
                  <a16:creationId xmlns:a16="http://schemas.microsoft.com/office/drawing/2014/main" id="{C9AB9543-5821-446E-958B-47C874C4EC9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770;p38">
              <a:extLst>
                <a:ext uri="{FF2B5EF4-FFF2-40B4-BE49-F238E27FC236}">
                  <a16:creationId xmlns:a16="http://schemas.microsoft.com/office/drawing/2014/main" id="{6C74C8B8-E999-42B0-8970-3CF834343439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771;p38">
              <a:extLst>
                <a:ext uri="{FF2B5EF4-FFF2-40B4-BE49-F238E27FC236}">
                  <a16:creationId xmlns:a16="http://schemas.microsoft.com/office/drawing/2014/main" id="{CE4B9756-350A-4E86-8C39-43990B0A68C6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772;p38">
              <a:extLst>
                <a:ext uri="{FF2B5EF4-FFF2-40B4-BE49-F238E27FC236}">
                  <a16:creationId xmlns:a16="http://schemas.microsoft.com/office/drawing/2014/main" id="{4ED62DED-1F87-4EFD-8202-71C00B14B4E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773;p38">
              <a:extLst>
                <a:ext uri="{FF2B5EF4-FFF2-40B4-BE49-F238E27FC236}">
                  <a16:creationId xmlns:a16="http://schemas.microsoft.com/office/drawing/2014/main" id="{90B83DA7-D8F2-48EE-8605-3A9C6B95C7BD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774;p38">
              <a:extLst>
                <a:ext uri="{FF2B5EF4-FFF2-40B4-BE49-F238E27FC236}">
                  <a16:creationId xmlns:a16="http://schemas.microsoft.com/office/drawing/2014/main" id="{C2AD9B12-4CDA-4EA5-8157-7F22DEA9EACD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775;p38">
              <a:extLst>
                <a:ext uri="{FF2B5EF4-FFF2-40B4-BE49-F238E27FC236}">
                  <a16:creationId xmlns:a16="http://schemas.microsoft.com/office/drawing/2014/main" id="{F884AC69-333C-48F4-AEBD-A65D5DB7585F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776;p38">
              <a:extLst>
                <a:ext uri="{FF2B5EF4-FFF2-40B4-BE49-F238E27FC236}">
                  <a16:creationId xmlns:a16="http://schemas.microsoft.com/office/drawing/2014/main" id="{3487DAF9-F51B-4832-BEDC-FAA849CC5AE9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777;p38">
              <a:extLst>
                <a:ext uri="{FF2B5EF4-FFF2-40B4-BE49-F238E27FC236}">
                  <a16:creationId xmlns:a16="http://schemas.microsoft.com/office/drawing/2014/main" id="{8EE36129-7830-4498-871A-03BC34EF0E61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778;p38">
              <a:extLst>
                <a:ext uri="{FF2B5EF4-FFF2-40B4-BE49-F238E27FC236}">
                  <a16:creationId xmlns:a16="http://schemas.microsoft.com/office/drawing/2014/main" id="{D62AB01C-AAD3-4DCB-8F7D-6A4CA442BF51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779;p38">
              <a:extLst>
                <a:ext uri="{FF2B5EF4-FFF2-40B4-BE49-F238E27FC236}">
                  <a16:creationId xmlns:a16="http://schemas.microsoft.com/office/drawing/2014/main" id="{5F2A85D1-7DBC-4040-9CBA-3EF7A76C170D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780;p38">
              <a:extLst>
                <a:ext uri="{FF2B5EF4-FFF2-40B4-BE49-F238E27FC236}">
                  <a16:creationId xmlns:a16="http://schemas.microsoft.com/office/drawing/2014/main" id="{5C048910-20CB-4BCE-894A-E6CA488D72B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781;p38">
              <a:extLst>
                <a:ext uri="{FF2B5EF4-FFF2-40B4-BE49-F238E27FC236}">
                  <a16:creationId xmlns:a16="http://schemas.microsoft.com/office/drawing/2014/main" id="{5CBAD93B-DEAC-412E-9DCF-765C3C984D09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782;p38">
              <a:extLst>
                <a:ext uri="{FF2B5EF4-FFF2-40B4-BE49-F238E27FC236}">
                  <a16:creationId xmlns:a16="http://schemas.microsoft.com/office/drawing/2014/main" id="{1C9EC286-B2F2-4DF4-ADDE-07924F890ED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783;p38">
              <a:extLst>
                <a:ext uri="{FF2B5EF4-FFF2-40B4-BE49-F238E27FC236}">
                  <a16:creationId xmlns:a16="http://schemas.microsoft.com/office/drawing/2014/main" id="{2B7DD5CB-62C9-4F5D-B7C5-8AA7722618B4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784;p38">
              <a:extLst>
                <a:ext uri="{FF2B5EF4-FFF2-40B4-BE49-F238E27FC236}">
                  <a16:creationId xmlns:a16="http://schemas.microsoft.com/office/drawing/2014/main" id="{7112C78F-0E45-4B7C-988D-7CCAD34F63E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785;p38">
              <a:extLst>
                <a:ext uri="{FF2B5EF4-FFF2-40B4-BE49-F238E27FC236}">
                  <a16:creationId xmlns:a16="http://schemas.microsoft.com/office/drawing/2014/main" id="{A4BDF295-D283-477B-B6E4-BCC9C19E908D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786;p38">
              <a:extLst>
                <a:ext uri="{FF2B5EF4-FFF2-40B4-BE49-F238E27FC236}">
                  <a16:creationId xmlns:a16="http://schemas.microsoft.com/office/drawing/2014/main" id="{28F7AA50-1750-4673-B5F1-E8B6784162CF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787;p38">
              <a:extLst>
                <a:ext uri="{FF2B5EF4-FFF2-40B4-BE49-F238E27FC236}">
                  <a16:creationId xmlns:a16="http://schemas.microsoft.com/office/drawing/2014/main" id="{8CF5DCF3-98D6-4F39-B915-615A8E261281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788;p38">
              <a:extLst>
                <a:ext uri="{FF2B5EF4-FFF2-40B4-BE49-F238E27FC236}">
                  <a16:creationId xmlns:a16="http://schemas.microsoft.com/office/drawing/2014/main" id="{89B2EB90-BAC1-4674-9534-4A580E19621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18" name="Google Shape;3789;p38">
                <a:extLst>
                  <a:ext uri="{FF2B5EF4-FFF2-40B4-BE49-F238E27FC236}">
                    <a16:creationId xmlns:a16="http://schemas.microsoft.com/office/drawing/2014/main" id="{3353A670-60E7-4BDE-8199-898F83DABFE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790;p38">
                <a:extLst>
                  <a:ext uri="{FF2B5EF4-FFF2-40B4-BE49-F238E27FC236}">
                    <a16:creationId xmlns:a16="http://schemas.microsoft.com/office/drawing/2014/main" id="{94A92DD6-56CA-4C0F-8A80-2D075BE181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791;p38">
                <a:extLst>
                  <a:ext uri="{FF2B5EF4-FFF2-40B4-BE49-F238E27FC236}">
                    <a16:creationId xmlns:a16="http://schemas.microsoft.com/office/drawing/2014/main" id="{E477E233-3180-4530-8D2E-927A0D6D7D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792;p38">
                <a:extLst>
                  <a:ext uri="{FF2B5EF4-FFF2-40B4-BE49-F238E27FC236}">
                    <a16:creationId xmlns:a16="http://schemas.microsoft.com/office/drawing/2014/main" id="{03AE49F2-B130-4F6A-B42F-F79A112FB58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793;p38">
                <a:extLst>
                  <a:ext uri="{FF2B5EF4-FFF2-40B4-BE49-F238E27FC236}">
                    <a16:creationId xmlns:a16="http://schemas.microsoft.com/office/drawing/2014/main" id="{93FCC1B5-A73B-4669-A0AD-53E9B847C2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794;p38">
              <a:extLst>
                <a:ext uri="{FF2B5EF4-FFF2-40B4-BE49-F238E27FC236}">
                  <a16:creationId xmlns:a16="http://schemas.microsoft.com/office/drawing/2014/main" id="{ED380D45-9D5C-4E03-88FA-7EB64F145A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795;p38">
              <a:extLst>
                <a:ext uri="{FF2B5EF4-FFF2-40B4-BE49-F238E27FC236}">
                  <a16:creationId xmlns:a16="http://schemas.microsoft.com/office/drawing/2014/main" id="{67B134A0-228C-4AF7-B1CD-7195F38AAAB0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796;p38">
              <a:extLst>
                <a:ext uri="{FF2B5EF4-FFF2-40B4-BE49-F238E27FC236}">
                  <a16:creationId xmlns:a16="http://schemas.microsoft.com/office/drawing/2014/main" id="{14FAE116-6010-43DF-A41E-F540B5DB47C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13" name="Google Shape;3797;p38">
                <a:extLst>
                  <a:ext uri="{FF2B5EF4-FFF2-40B4-BE49-F238E27FC236}">
                    <a16:creationId xmlns:a16="http://schemas.microsoft.com/office/drawing/2014/main" id="{1E591DDF-97BC-42E7-9F09-D406E9E40B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798;p38">
                <a:extLst>
                  <a:ext uri="{FF2B5EF4-FFF2-40B4-BE49-F238E27FC236}">
                    <a16:creationId xmlns:a16="http://schemas.microsoft.com/office/drawing/2014/main" id="{DCFB89F4-898A-41EB-97DC-BF0F4167F0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799;p38">
                <a:extLst>
                  <a:ext uri="{FF2B5EF4-FFF2-40B4-BE49-F238E27FC236}">
                    <a16:creationId xmlns:a16="http://schemas.microsoft.com/office/drawing/2014/main" id="{BA66DA16-F64C-4D2E-A373-9D951B3D5F1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800;p38">
                <a:extLst>
                  <a:ext uri="{FF2B5EF4-FFF2-40B4-BE49-F238E27FC236}">
                    <a16:creationId xmlns:a16="http://schemas.microsoft.com/office/drawing/2014/main" id="{6D45312D-72B0-4F7E-A844-8D1C69B3AAD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801;p38">
                <a:extLst>
                  <a:ext uri="{FF2B5EF4-FFF2-40B4-BE49-F238E27FC236}">
                    <a16:creationId xmlns:a16="http://schemas.microsoft.com/office/drawing/2014/main" id="{3533FA52-A17F-4723-BD85-F5093290874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586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Corporate Level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Employees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Establishing Frameworks of Trust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Scrutinizing Information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Testing &amp; Reviewing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Waste Management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14" name="Google Shape;3616;p38">
            <a:extLst>
              <a:ext uri="{FF2B5EF4-FFF2-40B4-BE49-F238E27FC236}">
                <a16:creationId xmlns:a16="http://schemas.microsoft.com/office/drawing/2014/main" id="{8004B5A8-D1DE-440E-8A7C-6175B7594933}"/>
              </a:ext>
            </a:extLst>
          </p:cNvPr>
          <p:cNvGrpSpPr/>
          <p:nvPr/>
        </p:nvGrpSpPr>
        <p:grpSpPr>
          <a:xfrm>
            <a:off x="5486402" y="845839"/>
            <a:ext cx="3043236" cy="3306757"/>
            <a:chOff x="2244025" y="145922"/>
            <a:chExt cx="4382832" cy="4762352"/>
          </a:xfrm>
        </p:grpSpPr>
        <p:grpSp>
          <p:nvGrpSpPr>
            <p:cNvPr id="115" name="Google Shape;3617;p38">
              <a:extLst>
                <a:ext uri="{FF2B5EF4-FFF2-40B4-BE49-F238E27FC236}">
                  <a16:creationId xmlns:a16="http://schemas.microsoft.com/office/drawing/2014/main" id="{C9474DBE-7ADD-400D-B028-0C8F6A9CAB76}"/>
                </a:ext>
              </a:extLst>
            </p:cNvPr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72" name="Google Shape;3618;p38">
                <a:extLst>
                  <a:ext uri="{FF2B5EF4-FFF2-40B4-BE49-F238E27FC236}">
                    <a16:creationId xmlns:a16="http://schemas.microsoft.com/office/drawing/2014/main" id="{2025A0CE-78B2-4FB3-8DC2-510EC929C207}"/>
                  </a:ext>
                </a:extLst>
              </p:cNvPr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619;p38">
                <a:extLst>
                  <a:ext uri="{FF2B5EF4-FFF2-40B4-BE49-F238E27FC236}">
                    <a16:creationId xmlns:a16="http://schemas.microsoft.com/office/drawing/2014/main" id="{4814626B-82DA-4814-9471-DCEEB74296B3}"/>
                  </a:ext>
                </a:extLst>
              </p:cNvPr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620;p38">
                <a:extLst>
                  <a:ext uri="{FF2B5EF4-FFF2-40B4-BE49-F238E27FC236}">
                    <a16:creationId xmlns:a16="http://schemas.microsoft.com/office/drawing/2014/main" id="{9CA33CAA-81AF-4AAE-A808-3605D96DC6D5}"/>
                  </a:ext>
                </a:extLst>
              </p:cNvPr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621;p38">
                <a:extLst>
                  <a:ext uri="{FF2B5EF4-FFF2-40B4-BE49-F238E27FC236}">
                    <a16:creationId xmlns:a16="http://schemas.microsoft.com/office/drawing/2014/main" id="{CABE080E-0348-4E46-AFF6-542346A2427A}"/>
                  </a:ext>
                </a:extLst>
              </p:cNvPr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622;p38">
                <a:extLst>
                  <a:ext uri="{FF2B5EF4-FFF2-40B4-BE49-F238E27FC236}">
                    <a16:creationId xmlns:a16="http://schemas.microsoft.com/office/drawing/2014/main" id="{26572AB1-862C-4822-863B-E768470B775A}"/>
                  </a:ext>
                </a:extLst>
              </p:cNvPr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623;p38">
                <a:extLst>
                  <a:ext uri="{FF2B5EF4-FFF2-40B4-BE49-F238E27FC236}">
                    <a16:creationId xmlns:a16="http://schemas.microsoft.com/office/drawing/2014/main" id="{AAAC64F2-9D0C-4E31-9F59-3EA193436C3E}"/>
                  </a:ext>
                </a:extLst>
              </p:cNvPr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624;p38">
                <a:extLst>
                  <a:ext uri="{FF2B5EF4-FFF2-40B4-BE49-F238E27FC236}">
                    <a16:creationId xmlns:a16="http://schemas.microsoft.com/office/drawing/2014/main" id="{58C9E875-ECC4-4B05-8730-07A2BE597C62}"/>
                  </a:ext>
                </a:extLst>
              </p:cNvPr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625;p38">
                <a:extLst>
                  <a:ext uri="{FF2B5EF4-FFF2-40B4-BE49-F238E27FC236}">
                    <a16:creationId xmlns:a16="http://schemas.microsoft.com/office/drawing/2014/main" id="{086059BA-1567-4635-A988-5D492F7FAF68}"/>
                  </a:ext>
                </a:extLst>
              </p:cNvPr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626;p38">
                <a:extLst>
                  <a:ext uri="{FF2B5EF4-FFF2-40B4-BE49-F238E27FC236}">
                    <a16:creationId xmlns:a16="http://schemas.microsoft.com/office/drawing/2014/main" id="{D67EFB32-E3F9-479F-9410-5D2D9FB5D0B4}"/>
                  </a:ext>
                </a:extLst>
              </p:cNvPr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627;p38">
                <a:extLst>
                  <a:ext uri="{FF2B5EF4-FFF2-40B4-BE49-F238E27FC236}">
                    <a16:creationId xmlns:a16="http://schemas.microsoft.com/office/drawing/2014/main" id="{1D8794A3-394A-4CD8-99F4-E838B41F0D79}"/>
                  </a:ext>
                </a:extLst>
              </p:cNvPr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628;p38">
                <a:extLst>
                  <a:ext uri="{FF2B5EF4-FFF2-40B4-BE49-F238E27FC236}">
                    <a16:creationId xmlns:a16="http://schemas.microsoft.com/office/drawing/2014/main" id="{03E765F1-8256-4668-9CC9-A96B0437342F}"/>
                  </a:ext>
                </a:extLst>
              </p:cNvPr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629;p38">
                <a:extLst>
                  <a:ext uri="{FF2B5EF4-FFF2-40B4-BE49-F238E27FC236}">
                    <a16:creationId xmlns:a16="http://schemas.microsoft.com/office/drawing/2014/main" id="{9F2D8FA9-0DB8-444B-B5C6-97273D8BEF60}"/>
                  </a:ext>
                </a:extLst>
              </p:cNvPr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630;p38">
                <a:extLst>
                  <a:ext uri="{FF2B5EF4-FFF2-40B4-BE49-F238E27FC236}">
                    <a16:creationId xmlns:a16="http://schemas.microsoft.com/office/drawing/2014/main" id="{612996A9-6983-4D6D-A6E5-5986288AABED}"/>
                  </a:ext>
                </a:extLst>
              </p:cNvPr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631;p38">
                <a:extLst>
                  <a:ext uri="{FF2B5EF4-FFF2-40B4-BE49-F238E27FC236}">
                    <a16:creationId xmlns:a16="http://schemas.microsoft.com/office/drawing/2014/main" id="{D9B24E43-3F5C-4329-BA21-58D4F2B94CB8}"/>
                  </a:ext>
                </a:extLst>
              </p:cNvPr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632;p38">
                <a:extLst>
                  <a:ext uri="{FF2B5EF4-FFF2-40B4-BE49-F238E27FC236}">
                    <a16:creationId xmlns:a16="http://schemas.microsoft.com/office/drawing/2014/main" id="{2A01F636-89D3-48F3-B16A-620AF599BE6C}"/>
                  </a:ext>
                </a:extLst>
              </p:cNvPr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633;p38">
                <a:extLst>
                  <a:ext uri="{FF2B5EF4-FFF2-40B4-BE49-F238E27FC236}">
                    <a16:creationId xmlns:a16="http://schemas.microsoft.com/office/drawing/2014/main" id="{B99FAC72-FD7C-4208-A066-94CA58F028DE}"/>
                  </a:ext>
                </a:extLst>
              </p:cNvPr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634;p38">
                <a:extLst>
                  <a:ext uri="{FF2B5EF4-FFF2-40B4-BE49-F238E27FC236}">
                    <a16:creationId xmlns:a16="http://schemas.microsoft.com/office/drawing/2014/main" id="{F561C8DF-AD2E-44EC-9425-46998CFC7E5C}"/>
                  </a:ext>
                </a:extLst>
              </p:cNvPr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635;p38">
                <a:extLst>
                  <a:ext uri="{FF2B5EF4-FFF2-40B4-BE49-F238E27FC236}">
                    <a16:creationId xmlns:a16="http://schemas.microsoft.com/office/drawing/2014/main" id="{7399E366-41F5-4F6D-8A93-B6E0603AF9D8}"/>
                  </a:ext>
                </a:extLst>
              </p:cNvPr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36;p38">
                <a:extLst>
                  <a:ext uri="{FF2B5EF4-FFF2-40B4-BE49-F238E27FC236}">
                    <a16:creationId xmlns:a16="http://schemas.microsoft.com/office/drawing/2014/main" id="{8EEAEEEA-3289-41FE-AFF1-77A6971AC0D9}"/>
                  </a:ext>
                </a:extLst>
              </p:cNvPr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37;p38">
                <a:extLst>
                  <a:ext uri="{FF2B5EF4-FFF2-40B4-BE49-F238E27FC236}">
                    <a16:creationId xmlns:a16="http://schemas.microsoft.com/office/drawing/2014/main" id="{1CC83F16-ECB6-4499-8B0D-D59DF3ED7FD5}"/>
                  </a:ext>
                </a:extLst>
              </p:cNvPr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38;p38">
                <a:extLst>
                  <a:ext uri="{FF2B5EF4-FFF2-40B4-BE49-F238E27FC236}">
                    <a16:creationId xmlns:a16="http://schemas.microsoft.com/office/drawing/2014/main" id="{382DBDF5-9C1A-4E37-8F1B-523227DC6817}"/>
                  </a:ext>
                </a:extLst>
              </p:cNvPr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39;p38">
                <a:extLst>
                  <a:ext uri="{FF2B5EF4-FFF2-40B4-BE49-F238E27FC236}">
                    <a16:creationId xmlns:a16="http://schemas.microsoft.com/office/drawing/2014/main" id="{845ECCBC-CBE8-4C64-BBF5-10C6BAD4160D}"/>
                  </a:ext>
                </a:extLst>
              </p:cNvPr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640;p38">
                <a:extLst>
                  <a:ext uri="{FF2B5EF4-FFF2-40B4-BE49-F238E27FC236}">
                    <a16:creationId xmlns:a16="http://schemas.microsoft.com/office/drawing/2014/main" id="{F6E41C71-A006-44E0-BE81-636BA386E448}"/>
                  </a:ext>
                </a:extLst>
              </p:cNvPr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41;p38">
                <a:extLst>
                  <a:ext uri="{FF2B5EF4-FFF2-40B4-BE49-F238E27FC236}">
                    <a16:creationId xmlns:a16="http://schemas.microsoft.com/office/drawing/2014/main" id="{DA7300D3-DF5D-41A1-95D5-4C603BA7CBFE}"/>
                  </a:ext>
                </a:extLst>
              </p:cNvPr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42;p38">
                <a:extLst>
                  <a:ext uri="{FF2B5EF4-FFF2-40B4-BE49-F238E27FC236}">
                    <a16:creationId xmlns:a16="http://schemas.microsoft.com/office/drawing/2014/main" id="{440587DE-988D-42F8-A6BE-81AAAE0C5011}"/>
                  </a:ext>
                </a:extLst>
              </p:cNvPr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43;p38">
                <a:extLst>
                  <a:ext uri="{FF2B5EF4-FFF2-40B4-BE49-F238E27FC236}">
                    <a16:creationId xmlns:a16="http://schemas.microsoft.com/office/drawing/2014/main" id="{814D8654-FE43-4640-A878-17FB09BDB926}"/>
                  </a:ext>
                </a:extLst>
              </p:cNvPr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44;p38">
                <a:extLst>
                  <a:ext uri="{FF2B5EF4-FFF2-40B4-BE49-F238E27FC236}">
                    <a16:creationId xmlns:a16="http://schemas.microsoft.com/office/drawing/2014/main" id="{BBF1844D-522C-4105-BF2C-D1EC43F3CDFE}"/>
                  </a:ext>
                </a:extLst>
              </p:cNvPr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645;p38">
                <a:extLst>
                  <a:ext uri="{FF2B5EF4-FFF2-40B4-BE49-F238E27FC236}">
                    <a16:creationId xmlns:a16="http://schemas.microsoft.com/office/drawing/2014/main" id="{8F06B1DB-1FA7-4501-9CE9-B656B8FE8542}"/>
                  </a:ext>
                </a:extLst>
              </p:cNvPr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646;p38">
                <a:extLst>
                  <a:ext uri="{FF2B5EF4-FFF2-40B4-BE49-F238E27FC236}">
                    <a16:creationId xmlns:a16="http://schemas.microsoft.com/office/drawing/2014/main" id="{8021A0EB-B21B-4621-A418-CF92843FD614}"/>
                  </a:ext>
                </a:extLst>
              </p:cNvPr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647;p38">
                <a:extLst>
                  <a:ext uri="{FF2B5EF4-FFF2-40B4-BE49-F238E27FC236}">
                    <a16:creationId xmlns:a16="http://schemas.microsoft.com/office/drawing/2014/main" id="{EE5C7CDF-1410-4473-8885-3FD0613CBF88}"/>
                  </a:ext>
                </a:extLst>
              </p:cNvPr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648;p38">
                <a:extLst>
                  <a:ext uri="{FF2B5EF4-FFF2-40B4-BE49-F238E27FC236}">
                    <a16:creationId xmlns:a16="http://schemas.microsoft.com/office/drawing/2014/main" id="{A83DC615-ADD5-475E-AD9C-CC6C58AD9F89}"/>
                  </a:ext>
                </a:extLst>
              </p:cNvPr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649;p38">
                <a:extLst>
                  <a:ext uri="{FF2B5EF4-FFF2-40B4-BE49-F238E27FC236}">
                    <a16:creationId xmlns:a16="http://schemas.microsoft.com/office/drawing/2014/main" id="{68CBBD11-32E2-4DAD-8776-61291C2022FE}"/>
                  </a:ext>
                </a:extLst>
              </p:cNvPr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650;p38">
                <a:extLst>
                  <a:ext uri="{FF2B5EF4-FFF2-40B4-BE49-F238E27FC236}">
                    <a16:creationId xmlns:a16="http://schemas.microsoft.com/office/drawing/2014/main" id="{B71A4DF5-A9F3-4C92-96EC-30D2373DB557}"/>
                  </a:ext>
                </a:extLst>
              </p:cNvPr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651;p38">
                <a:extLst>
                  <a:ext uri="{FF2B5EF4-FFF2-40B4-BE49-F238E27FC236}">
                    <a16:creationId xmlns:a16="http://schemas.microsoft.com/office/drawing/2014/main" id="{B4A1617D-4141-433A-81BD-2433155AEE1C}"/>
                  </a:ext>
                </a:extLst>
              </p:cNvPr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652;p38">
                <a:extLst>
                  <a:ext uri="{FF2B5EF4-FFF2-40B4-BE49-F238E27FC236}">
                    <a16:creationId xmlns:a16="http://schemas.microsoft.com/office/drawing/2014/main" id="{2AEC5024-963C-4205-A517-42F9340E83E4}"/>
                  </a:ext>
                </a:extLst>
              </p:cNvPr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653;p38">
                <a:extLst>
                  <a:ext uri="{FF2B5EF4-FFF2-40B4-BE49-F238E27FC236}">
                    <a16:creationId xmlns:a16="http://schemas.microsoft.com/office/drawing/2014/main" id="{940DA849-9A5D-44D4-8BAD-F448AD12A9DB}"/>
                  </a:ext>
                </a:extLst>
              </p:cNvPr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654;p38">
                <a:extLst>
                  <a:ext uri="{FF2B5EF4-FFF2-40B4-BE49-F238E27FC236}">
                    <a16:creationId xmlns:a16="http://schemas.microsoft.com/office/drawing/2014/main" id="{F87713C1-1ACE-43EF-8500-5CA26F1D0DD9}"/>
                  </a:ext>
                </a:extLst>
              </p:cNvPr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6" name="Google Shape;3655;p38">
              <a:extLst>
                <a:ext uri="{FF2B5EF4-FFF2-40B4-BE49-F238E27FC236}">
                  <a16:creationId xmlns:a16="http://schemas.microsoft.com/office/drawing/2014/main" id="{FB53127A-F721-4B32-A020-834F23E2D2E4}"/>
                </a:ext>
              </a:extLst>
            </p:cNvPr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656;p38">
              <a:extLst>
                <a:ext uri="{FF2B5EF4-FFF2-40B4-BE49-F238E27FC236}">
                  <a16:creationId xmlns:a16="http://schemas.microsoft.com/office/drawing/2014/main" id="{C079C57A-065E-4CA6-8BFA-979CB3A98106}"/>
                </a:ext>
              </a:extLst>
            </p:cNvPr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657;p38">
              <a:extLst>
                <a:ext uri="{FF2B5EF4-FFF2-40B4-BE49-F238E27FC236}">
                  <a16:creationId xmlns:a16="http://schemas.microsoft.com/office/drawing/2014/main" id="{8B218CB4-D9A1-4D0C-BEF6-1775BCF175CA}"/>
                </a:ext>
              </a:extLst>
            </p:cNvPr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658;p38">
              <a:extLst>
                <a:ext uri="{FF2B5EF4-FFF2-40B4-BE49-F238E27FC236}">
                  <a16:creationId xmlns:a16="http://schemas.microsoft.com/office/drawing/2014/main" id="{CF8833A9-F1FD-4BF2-92DD-67B53974F599}"/>
                </a:ext>
              </a:extLst>
            </p:cNvPr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659;p38">
              <a:extLst>
                <a:ext uri="{FF2B5EF4-FFF2-40B4-BE49-F238E27FC236}">
                  <a16:creationId xmlns:a16="http://schemas.microsoft.com/office/drawing/2014/main" id="{226DCB79-FF86-49D6-9314-22A698DB22BB}"/>
                </a:ext>
              </a:extLst>
            </p:cNvPr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660;p38">
              <a:extLst>
                <a:ext uri="{FF2B5EF4-FFF2-40B4-BE49-F238E27FC236}">
                  <a16:creationId xmlns:a16="http://schemas.microsoft.com/office/drawing/2014/main" id="{15514E7B-00DD-4677-95E9-4EC9A807A204}"/>
                </a:ext>
              </a:extLst>
            </p:cNvPr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661;p38">
              <a:extLst>
                <a:ext uri="{FF2B5EF4-FFF2-40B4-BE49-F238E27FC236}">
                  <a16:creationId xmlns:a16="http://schemas.microsoft.com/office/drawing/2014/main" id="{73A97409-6131-4BF6-A4DE-3BD192CFA035}"/>
                </a:ext>
              </a:extLst>
            </p:cNvPr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662;p38">
              <a:extLst>
                <a:ext uri="{FF2B5EF4-FFF2-40B4-BE49-F238E27FC236}">
                  <a16:creationId xmlns:a16="http://schemas.microsoft.com/office/drawing/2014/main" id="{2E6876ED-69A1-4656-B9FF-39E786DD6254}"/>
                </a:ext>
              </a:extLst>
            </p:cNvPr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663;p38">
              <a:extLst>
                <a:ext uri="{FF2B5EF4-FFF2-40B4-BE49-F238E27FC236}">
                  <a16:creationId xmlns:a16="http://schemas.microsoft.com/office/drawing/2014/main" id="{4F1654D7-A547-4128-B0AF-E5CD363BE8B4}"/>
                </a:ext>
              </a:extLst>
            </p:cNvPr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664;p38">
              <a:extLst>
                <a:ext uri="{FF2B5EF4-FFF2-40B4-BE49-F238E27FC236}">
                  <a16:creationId xmlns:a16="http://schemas.microsoft.com/office/drawing/2014/main" id="{95D501C5-1620-464E-9EE6-97BDB8F78DA8}"/>
                </a:ext>
              </a:extLst>
            </p:cNvPr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665;p38">
              <a:extLst>
                <a:ext uri="{FF2B5EF4-FFF2-40B4-BE49-F238E27FC236}">
                  <a16:creationId xmlns:a16="http://schemas.microsoft.com/office/drawing/2014/main" id="{AC409242-6CDE-4540-883E-9A3564522811}"/>
                </a:ext>
              </a:extLst>
            </p:cNvPr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3666;p38">
              <a:extLst>
                <a:ext uri="{FF2B5EF4-FFF2-40B4-BE49-F238E27FC236}">
                  <a16:creationId xmlns:a16="http://schemas.microsoft.com/office/drawing/2014/main" id="{C29C9C2F-0919-4DB0-8149-F7C05154516D}"/>
                </a:ext>
              </a:extLst>
            </p:cNvPr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55" name="Google Shape;3667;p38">
                <a:extLst>
                  <a:ext uri="{FF2B5EF4-FFF2-40B4-BE49-F238E27FC236}">
                    <a16:creationId xmlns:a16="http://schemas.microsoft.com/office/drawing/2014/main" id="{9C3AC5A3-C5CA-4196-B985-24CBC461E7FE}"/>
                  </a:ext>
                </a:extLst>
              </p:cNvPr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668;p38">
                <a:extLst>
                  <a:ext uri="{FF2B5EF4-FFF2-40B4-BE49-F238E27FC236}">
                    <a16:creationId xmlns:a16="http://schemas.microsoft.com/office/drawing/2014/main" id="{99032EC3-9E4A-4DD7-A526-657451D46FDC}"/>
                  </a:ext>
                </a:extLst>
              </p:cNvPr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669;p38">
                <a:extLst>
                  <a:ext uri="{FF2B5EF4-FFF2-40B4-BE49-F238E27FC236}">
                    <a16:creationId xmlns:a16="http://schemas.microsoft.com/office/drawing/2014/main" id="{EAEE600A-16B6-497E-990C-C8199CFA10EF}"/>
                  </a:ext>
                </a:extLst>
              </p:cNvPr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670;p38">
                <a:extLst>
                  <a:ext uri="{FF2B5EF4-FFF2-40B4-BE49-F238E27FC236}">
                    <a16:creationId xmlns:a16="http://schemas.microsoft.com/office/drawing/2014/main" id="{B445EFFA-093A-47FC-92F4-1B4D47BCC3A0}"/>
                  </a:ext>
                </a:extLst>
              </p:cNvPr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671;p38">
                <a:extLst>
                  <a:ext uri="{FF2B5EF4-FFF2-40B4-BE49-F238E27FC236}">
                    <a16:creationId xmlns:a16="http://schemas.microsoft.com/office/drawing/2014/main" id="{F55C2A02-BEDC-4AD7-BD72-CD8F777C4113}"/>
                  </a:ext>
                </a:extLst>
              </p:cNvPr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72;p38">
                <a:extLst>
                  <a:ext uri="{FF2B5EF4-FFF2-40B4-BE49-F238E27FC236}">
                    <a16:creationId xmlns:a16="http://schemas.microsoft.com/office/drawing/2014/main" id="{FF0540A0-40B0-4FCF-A273-94CB9CBBB8CC}"/>
                  </a:ext>
                </a:extLst>
              </p:cNvPr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73;p38">
                <a:extLst>
                  <a:ext uri="{FF2B5EF4-FFF2-40B4-BE49-F238E27FC236}">
                    <a16:creationId xmlns:a16="http://schemas.microsoft.com/office/drawing/2014/main" id="{8092075F-1DC9-435B-8092-278238029B59}"/>
                  </a:ext>
                </a:extLst>
              </p:cNvPr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74;p38">
                <a:extLst>
                  <a:ext uri="{FF2B5EF4-FFF2-40B4-BE49-F238E27FC236}">
                    <a16:creationId xmlns:a16="http://schemas.microsoft.com/office/drawing/2014/main" id="{4ABAED5E-7935-49DC-BE49-AFEDEBB4B597}"/>
                  </a:ext>
                </a:extLst>
              </p:cNvPr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75;p38">
                <a:extLst>
                  <a:ext uri="{FF2B5EF4-FFF2-40B4-BE49-F238E27FC236}">
                    <a16:creationId xmlns:a16="http://schemas.microsoft.com/office/drawing/2014/main" id="{7B468F82-C7D2-414C-9016-03AE332D9640}"/>
                  </a:ext>
                </a:extLst>
              </p:cNvPr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76;p38">
                <a:extLst>
                  <a:ext uri="{FF2B5EF4-FFF2-40B4-BE49-F238E27FC236}">
                    <a16:creationId xmlns:a16="http://schemas.microsoft.com/office/drawing/2014/main" id="{1B6F97FD-3E2C-4D3C-9931-9859C7CC06A8}"/>
                  </a:ext>
                </a:extLst>
              </p:cNvPr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77;p38">
                <a:extLst>
                  <a:ext uri="{FF2B5EF4-FFF2-40B4-BE49-F238E27FC236}">
                    <a16:creationId xmlns:a16="http://schemas.microsoft.com/office/drawing/2014/main" id="{DB8D0D4F-9053-43EE-98D1-A922E447C861}"/>
                  </a:ext>
                </a:extLst>
              </p:cNvPr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78;p38">
                <a:extLst>
                  <a:ext uri="{FF2B5EF4-FFF2-40B4-BE49-F238E27FC236}">
                    <a16:creationId xmlns:a16="http://schemas.microsoft.com/office/drawing/2014/main" id="{2C02F093-81A5-43C6-8245-00EAD693CD1D}"/>
                  </a:ext>
                </a:extLst>
              </p:cNvPr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9;p38">
                <a:extLst>
                  <a:ext uri="{FF2B5EF4-FFF2-40B4-BE49-F238E27FC236}">
                    <a16:creationId xmlns:a16="http://schemas.microsoft.com/office/drawing/2014/main" id="{0262AA12-B393-4663-AF05-41655D5F574F}"/>
                  </a:ext>
                </a:extLst>
              </p:cNvPr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0;p38">
                <a:extLst>
                  <a:ext uri="{FF2B5EF4-FFF2-40B4-BE49-F238E27FC236}">
                    <a16:creationId xmlns:a16="http://schemas.microsoft.com/office/drawing/2014/main" id="{1F6F80ED-1988-4A77-8AEF-DACC6BC74B2C}"/>
                  </a:ext>
                </a:extLst>
              </p:cNvPr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81;p38">
                <a:extLst>
                  <a:ext uri="{FF2B5EF4-FFF2-40B4-BE49-F238E27FC236}">
                    <a16:creationId xmlns:a16="http://schemas.microsoft.com/office/drawing/2014/main" id="{E90C4D6A-2B1F-4395-A606-7298D2D4F02F}"/>
                  </a:ext>
                </a:extLst>
              </p:cNvPr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682;p38">
                <a:extLst>
                  <a:ext uri="{FF2B5EF4-FFF2-40B4-BE49-F238E27FC236}">
                    <a16:creationId xmlns:a16="http://schemas.microsoft.com/office/drawing/2014/main" id="{64C18128-C9A8-4E80-9C0E-57496A048D54}"/>
                  </a:ext>
                </a:extLst>
              </p:cNvPr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683;p38">
                <a:extLst>
                  <a:ext uri="{FF2B5EF4-FFF2-40B4-BE49-F238E27FC236}">
                    <a16:creationId xmlns:a16="http://schemas.microsoft.com/office/drawing/2014/main" id="{9789FED8-6686-4F9F-8082-7A5CD7AE9286}"/>
                  </a:ext>
                </a:extLst>
              </p:cNvPr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3684;p38">
              <a:extLst>
                <a:ext uri="{FF2B5EF4-FFF2-40B4-BE49-F238E27FC236}">
                  <a16:creationId xmlns:a16="http://schemas.microsoft.com/office/drawing/2014/main" id="{7B0EAF21-B2F6-4687-BEA9-50C8A2F8219E}"/>
                </a:ext>
              </a:extLst>
            </p:cNvPr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39" name="Google Shape;3685;p38">
                <a:extLst>
                  <a:ext uri="{FF2B5EF4-FFF2-40B4-BE49-F238E27FC236}">
                    <a16:creationId xmlns:a16="http://schemas.microsoft.com/office/drawing/2014/main" id="{B130B349-FEBD-487D-B0A9-8D996553C992}"/>
                  </a:ext>
                </a:extLst>
              </p:cNvPr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686;p38">
                <a:extLst>
                  <a:ext uri="{FF2B5EF4-FFF2-40B4-BE49-F238E27FC236}">
                    <a16:creationId xmlns:a16="http://schemas.microsoft.com/office/drawing/2014/main" id="{334890EC-805F-45C9-8E15-A5A1281516B7}"/>
                  </a:ext>
                </a:extLst>
              </p:cNvPr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687;p38">
                <a:extLst>
                  <a:ext uri="{FF2B5EF4-FFF2-40B4-BE49-F238E27FC236}">
                    <a16:creationId xmlns:a16="http://schemas.microsoft.com/office/drawing/2014/main" id="{D82B13C9-1838-4D55-831B-49CD57A07300}"/>
                  </a:ext>
                </a:extLst>
              </p:cNvPr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688;p38">
                <a:extLst>
                  <a:ext uri="{FF2B5EF4-FFF2-40B4-BE49-F238E27FC236}">
                    <a16:creationId xmlns:a16="http://schemas.microsoft.com/office/drawing/2014/main" id="{4D3B4849-52E3-40AB-BC41-CC235EFFFA5A}"/>
                  </a:ext>
                </a:extLst>
              </p:cNvPr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689;p38">
                <a:extLst>
                  <a:ext uri="{FF2B5EF4-FFF2-40B4-BE49-F238E27FC236}">
                    <a16:creationId xmlns:a16="http://schemas.microsoft.com/office/drawing/2014/main" id="{79960BAE-9174-40F5-B463-B283B4776BE7}"/>
                  </a:ext>
                </a:extLst>
              </p:cNvPr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690;p38">
                <a:extLst>
                  <a:ext uri="{FF2B5EF4-FFF2-40B4-BE49-F238E27FC236}">
                    <a16:creationId xmlns:a16="http://schemas.microsoft.com/office/drawing/2014/main" id="{2B31EC82-884D-4AB1-81D3-84DB63E862DE}"/>
                  </a:ext>
                </a:extLst>
              </p:cNvPr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691;p38">
                <a:extLst>
                  <a:ext uri="{FF2B5EF4-FFF2-40B4-BE49-F238E27FC236}">
                    <a16:creationId xmlns:a16="http://schemas.microsoft.com/office/drawing/2014/main" id="{17B364BE-ECA9-4947-AD09-9D24BECEA370}"/>
                  </a:ext>
                </a:extLst>
              </p:cNvPr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692;p38">
                <a:extLst>
                  <a:ext uri="{FF2B5EF4-FFF2-40B4-BE49-F238E27FC236}">
                    <a16:creationId xmlns:a16="http://schemas.microsoft.com/office/drawing/2014/main" id="{F172B91B-EA19-45CF-9F78-43AC4F4092A3}"/>
                  </a:ext>
                </a:extLst>
              </p:cNvPr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693;p38">
                <a:extLst>
                  <a:ext uri="{FF2B5EF4-FFF2-40B4-BE49-F238E27FC236}">
                    <a16:creationId xmlns:a16="http://schemas.microsoft.com/office/drawing/2014/main" id="{8AB1FEC5-F812-4D2D-972E-254F3063ACED}"/>
                  </a:ext>
                </a:extLst>
              </p:cNvPr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694;p38">
                <a:extLst>
                  <a:ext uri="{FF2B5EF4-FFF2-40B4-BE49-F238E27FC236}">
                    <a16:creationId xmlns:a16="http://schemas.microsoft.com/office/drawing/2014/main" id="{5D162F9D-242A-4205-B952-AA51B344EA2A}"/>
                  </a:ext>
                </a:extLst>
              </p:cNvPr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695;p38">
                <a:extLst>
                  <a:ext uri="{FF2B5EF4-FFF2-40B4-BE49-F238E27FC236}">
                    <a16:creationId xmlns:a16="http://schemas.microsoft.com/office/drawing/2014/main" id="{941066D9-F289-4A3C-BB5F-5D7ADA251EA9}"/>
                  </a:ext>
                </a:extLst>
              </p:cNvPr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696;p38">
                <a:extLst>
                  <a:ext uri="{FF2B5EF4-FFF2-40B4-BE49-F238E27FC236}">
                    <a16:creationId xmlns:a16="http://schemas.microsoft.com/office/drawing/2014/main" id="{8440957B-0A51-447E-A957-4CD940CBFA9A}"/>
                  </a:ext>
                </a:extLst>
              </p:cNvPr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697;p38">
                <a:extLst>
                  <a:ext uri="{FF2B5EF4-FFF2-40B4-BE49-F238E27FC236}">
                    <a16:creationId xmlns:a16="http://schemas.microsoft.com/office/drawing/2014/main" id="{0F46BA27-5A67-44E9-9A92-EA03E59D168D}"/>
                  </a:ext>
                </a:extLst>
              </p:cNvPr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698;p38">
                <a:extLst>
                  <a:ext uri="{FF2B5EF4-FFF2-40B4-BE49-F238E27FC236}">
                    <a16:creationId xmlns:a16="http://schemas.microsoft.com/office/drawing/2014/main" id="{0A3F5B1E-8922-4E03-9659-91F7E959239D}"/>
                  </a:ext>
                </a:extLst>
              </p:cNvPr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699;p38">
                <a:extLst>
                  <a:ext uri="{FF2B5EF4-FFF2-40B4-BE49-F238E27FC236}">
                    <a16:creationId xmlns:a16="http://schemas.microsoft.com/office/drawing/2014/main" id="{80D55792-5BDB-48AF-87EC-4DBF4F9F0A6B}"/>
                  </a:ext>
                </a:extLst>
              </p:cNvPr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700;p38">
                <a:extLst>
                  <a:ext uri="{FF2B5EF4-FFF2-40B4-BE49-F238E27FC236}">
                    <a16:creationId xmlns:a16="http://schemas.microsoft.com/office/drawing/2014/main" id="{7641B826-B60D-4B63-BB61-CD99EB0A5C6C}"/>
                  </a:ext>
                </a:extLst>
              </p:cNvPr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" name="Google Shape;3701;p38">
              <a:extLst>
                <a:ext uri="{FF2B5EF4-FFF2-40B4-BE49-F238E27FC236}">
                  <a16:creationId xmlns:a16="http://schemas.microsoft.com/office/drawing/2014/main" id="{DCDCDBC3-75F9-413B-A0D5-6E5A70A88972}"/>
                </a:ext>
              </a:extLst>
            </p:cNvPr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23" name="Google Shape;3702;p38">
                <a:extLst>
                  <a:ext uri="{FF2B5EF4-FFF2-40B4-BE49-F238E27FC236}">
                    <a16:creationId xmlns:a16="http://schemas.microsoft.com/office/drawing/2014/main" id="{C1EBBE3C-385C-4FCC-9EE7-51404CB9F7DA}"/>
                  </a:ext>
                </a:extLst>
              </p:cNvPr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703;p38">
                <a:extLst>
                  <a:ext uri="{FF2B5EF4-FFF2-40B4-BE49-F238E27FC236}">
                    <a16:creationId xmlns:a16="http://schemas.microsoft.com/office/drawing/2014/main" id="{83E3304A-AD8F-4590-B063-8EBDAF1EA768}"/>
                  </a:ext>
                </a:extLst>
              </p:cNvPr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704;p38">
                <a:extLst>
                  <a:ext uri="{FF2B5EF4-FFF2-40B4-BE49-F238E27FC236}">
                    <a16:creationId xmlns:a16="http://schemas.microsoft.com/office/drawing/2014/main" id="{848AC933-973B-446B-AB9F-70625AAE0946}"/>
                  </a:ext>
                </a:extLst>
              </p:cNvPr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705;p38">
                <a:extLst>
                  <a:ext uri="{FF2B5EF4-FFF2-40B4-BE49-F238E27FC236}">
                    <a16:creationId xmlns:a16="http://schemas.microsoft.com/office/drawing/2014/main" id="{49051194-ECA2-456E-8DB0-AC3856D29F5B}"/>
                  </a:ext>
                </a:extLst>
              </p:cNvPr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706;p38">
                <a:extLst>
                  <a:ext uri="{FF2B5EF4-FFF2-40B4-BE49-F238E27FC236}">
                    <a16:creationId xmlns:a16="http://schemas.microsoft.com/office/drawing/2014/main" id="{5FD054CF-E81C-4EAA-9A40-2C859C14EECD}"/>
                  </a:ext>
                </a:extLst>
              </p:cNvPr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707;p38">
                <a:extLst>
                  <a:ext uri="{FF2B5EF4-FFF2-40B4-BE49-F238E27FC236}">
                    <a16:creationId xmlns:a16="http://schemas.microsoft.com/office/drawing/2014/main" id="{AA974BD7-C8DA-4D9C-BFA6-762C81603670}"/>
                  </a:ext>
                </a:extLst>
              </p:cNvPr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708;p38">
                <a:extLst>
                  <a:ext uri="{FF2B5EF4-FFF2-40B4-BE49-F238E27FC236}">
                    <a16:creationId xmlns:a16="http://schemas.microsoft.com/office/drawing/2014/main" id="{4EE2956B-BCED-478D-AAEA-C738AD7DBF48}"/>
                  </a:ext>
                </a:extLst>
              </p:cNvPr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709;p38">
                <a:extLst>
                  <a:ext uri="{FF2B5EF4-FFF2-40B4-BE49-F238E27FC236}">
                    <a16:creationId xmlns:a16="http://schemas.microsoft.com/office/drawing/2014/main" id="{077326FE-4D70-46B0-A498-8D94CDB966BD}"/>
                  </a:ext>
                </a:extLst>
              </p:cNvPr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710;p38">
                <a:extLst>
                  <a:ext uri="{FF2B5EF4-FFF2-40B4-BE49-F238E27FC236}">
                    <a16:creationId xmlns:a16="http://schemas.microsoft.com/office/drawing/2014/main" id="{046C255F-19F9-491B-BFDD-817E00F1FBAD}"/>
                  </a:ext>
                </a:extLst>
              </p:cNvPr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711;p38">
                <a:extLst>
                  <a:ext uri="{FF2B5EF4-FFF2-40B4-BE49-F238E27FC236}">
                    <a16:creationId xmlns:a16="http://schemas.microsoft.com/office/drawing/2014/main" id="{1E78C6EE-9C8A-4423-B324-99D0A60CF244}"/>
                  </a:ext>
                </a:extLst>
              </p:cNvPr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712;p38">
                <a:extLst>
                  <a:ext uri="{FF2B5EF4-FFF2-40B4-BE49-F238E27FC236}">
                    <a16:creationId xmlns:a16="http://schemas.microsoft.com/office/drawing/2014/main" id="{2E808D35-AEBF-4E0E-BDC5-0606DD235BBD}"/>
                  </a:ext>
                </a:extLst>
              </p:cNvPr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713;p38">
                <a:extLst>
                  <a:ext uri="{FF2B5EF4-FFF2-40B4-BE49-F238E27FC236}">
                    <a16:creationId xmlns:a16="http://schemas.microsoft.com/office/drawing/2014/main" id="{4194EBA7-11BA-4327-A0C1-4309F7676F38}"/>
                  </a:ext>
                </a:extLst>
              </p:cNvPr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714;p38">
                <a:extLst>
                  <a:ext uri="{FF2B5EF4-FFF2-40B4-BE49-F238E27FC236}">
                    <a16:creationId xmlns:a16="http://schemas.microsoft.com/office/drawing/2014/main" id="{DA7B81F7-1237-41B1-8677-81BE53D51423}"/>
                  </a:ext>
                </a:extLst>
              </p:cNvPr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715;p38">
                <a:extLst>
                  <a:ext uri="{FF2B5EF4-FFF2-40B4-BE49-F238E27FC236}">
                    <a16:creationId xmlns:a16="http://schemas.microsoft.com/office/drawing/2014/main" id="{75DB779C-772E-4049-BD05-05C3D7EF002F}"/>
                  </a:ext>
                </a:extLst>
              </p:cNvPr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716;p38">
                <a:extLst>
                  <a:ext uri="{FF2B5EF4-FFF2-40B4-BE49-F238E27FC236}">
                    <a16:creationId xmlns:a16="http://schemas.microsoft.com/office/drawing/2014/main" id="{0650A3EB-09CA-46EA-91D2-AC9049465025}"/>
                  </a:ext>
                </a:extLst>
              </p:cNvPr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717;p38">
                <a:extLst>
                  <a:ext uri="{FF2B5EF4-FFF2-40B4-BE49-F238E27FC236}">
                    <a16:creationId xmlns:a16="http://schemas.microsoft.com/office/drawing/2014/main" id="{CBA12387-3EDC-4481-9B5F-C14A2271445A}"/>
                  </a:ext>
                </a:extLst>
              </p:cNvPr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3718;p38">
              <a:extLst>
                <a:ext uri="{FF2B5EF4-FFF2-40B4-BE49-F238E27FC236}">
                  <a16:creationId xmlns:a16="http://schemas.microsoft.com/office/drawing/2014/main" id="{E0E2526D-F625-496F-8B2C-704684F25A38}"/>
                </a:ext>
              </a:extLst>
            </p:cNvPr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719;p38">
              <a:extLst>
                <a:ext uri="{FF2B5EF4-FFF2-40B4-BE49-F238E27FC236}">
                  <a16:creationId xmlns:a16="http://schemas.microsoft.com/office/drawing/2014/main" id="{E1884DD6-E77B-4AC2-B6CC-B5E350F5806C}"/>
                </a:ext>
              </a:extLst>
            </p:cNvPr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720;p38">
              <a:extLst>
                <a:ext uri="{FF2B5EF4-FFF2-40B4-BE49-F238E27FC236}">
                  <a16:creationId xmlns:a16="http://schemas.microsoft.com/office/drawing/2014/main" id="{081D6342-9BAB-4290-AD10-DA85BD216EEA}"/>
                </a:ext>
              </a:extLst>
            </p:cNvPr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721;p38">
              <a:extLst>
                <a:ext uri="{FF2B5EF4-FFF2-40B4-BE49-F238E27FC236}">
                  <a16:creationId xmlns:a16="http://schemas.microsoft.com/office/drawing/2014/main" id="{A85F8A89-ACD6-420C-9CD6-010CDFC64D99}"/>
                </a:ext>
              </a:extLst>
            </p:cNvPr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3722;p38">
              <a:extLst>
                <a:ext uri="{FF2B5EF4-FFF2-40B4-BE49-F238E27FC236}">
                  <a16:creationId xmlns:a16="http://schemas.microsoft.com/office/drawing/2014/main" id="{BF3CC043-8F61-420F-861C-018249C72199}"/>
                </a:ext>
              </a:extLst>
            </p:cNvPr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3723;p38">
              <a:extLst>
                <a:ext uri="{FF2B5EF4-FFF2-40B4-BE49-F238E27FC236}">
                  <a16:creationId xmlns:a16="http://schemas.microsoft.com/office/drawing/2014/main" id="{F10ECBC2-5207-4FD4-B88D-A1A30A063194}"/>
                </a:ext>
              </a:extLst>
            </p:cNvPr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3724;p38">
              <a:extLst>
                <a:ext uri="{FF2B5EF4-FFF2-40B4-BE49-F238E27FC236}">
                  <a16:creationId xmlns:a16="http://schemas.microsoft.com/office/drawing/2014/main" id="{048874BF-8C1C-4FE0-B4E1-82A36D99E25D}"/>
                </a:ext>
              </a:extLst>
            </p:cNvPr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3725;p38">
              <a:extLst>
                <a:ext uri="{FF2B5EF4-FFF2-40B4-BE49-F238E27FC236}">
                  <a16:creationId xmlns:a16="http://schemas.microsoft.com/office/drawing/2014/main" id="{DDE89BFE-C728-460A-9584-37117C136940}"/>
                </a:ext>
              </a:extLst>
            </p:cNvPr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3726;p38">
              <a:extLst>
                <a:ext uri="{FF2B5EF4-FFF2-40B4-BE49-F238E27FC236}">
                  <a16:creationId xmlns:a16="http://schemas.microsoft.com/office/drawing/2014/main" id="{6DC77882-CB59-4613-8E30-1DDA839FFE85}"/>
                </a:ext>
              </a:extLst>
            </p:cNvPr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3727;p38">
              <a:extLst>
                <a:ext uri="{FF2B5EF4-FFF2-40B4-BE49-F238E27FC236}">
                  <a16:creationId xmlns:a16="http://schemas.microsoft.com/office/drawing/2014/main" id="{3CF68684-D71F-4CE9-B68F-B33967CD5E6C}"/>
                </a:ext>
              </a:extLst>
            </p:cNvPr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3728;p38">
              <a:extLst>
                <a:ext uri="{FF2B5EF4-FFF2-40B4-BE49-F238E27FC236}">
                  <a16:creationId xmlns:a16="http://schemas.microsoft.com/office/drawing/2014/main" id="{AFA1F5C9-0146-430C-A36D-80B2BD0B0653}"/>
                </a:ext>
              </a:extLst>
            </p:cNvPr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3729;p38">
              <a:extLst>
                <a:ext uri="{FF2B5EF4-FFF2-40B4-BE49-F238E27FC236}">
                  <a16:creationId xmlns:a16="http://schemas.microsoft.com/office/drawing/2014/main" id="{4615C6A0-24D6-46F1-8355-0F6BBCF8AFF3}"/>
                </a:ext>
              </a:extLst>
            </p:cNvPr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3730;p38">
              <a:extLst>
                <a:ext uri="{FF2B5EF4-FFF2-40B4-BE49-F238E27FC236}">
                  <a16:creationId xmlns:a16="http://schemas.microsoft.com/office/drawing/2014/main" id="{5215FD6E-ECB7-4321-9449-FB1D9192EF03}"/>
                </a:ext>
              </a:extLst>
            </p:cNvPr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3731;p38">
              <a:extLst>
                <a:ext uri="{FF2B5EF4-FFF2-40B4-BE49-F238E27FC236}">
                  <a16:creationId xmlns:a16="http://schemas.microsoft.com/office/drawing/2014/main" id="{9F7199E1-7E28-40D3-9448-12998A83D682}"/>
                </a:ext>
              </a:extLst>
            </p:cNvPr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3732;p38">
              <a:extLst>
                <a:ext uri="{FF2B5EF4-FFF2-40B4-BE49-F238E27FC236}">
                  <a16:creationId xmlns:a16="http://schemas.microsoft.com/office/drawing/2014/main" id="{CD6BA49B-0134-49CA-805F-EE61031CC9D3}"/>
                </a:ext>
              </a:extLst>
            </p:cNvPr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733;p38">
              <a:extLst>
                <a:ext uri="{FF2B5EF4-FFF2-40B4-BE49-F238E27FC236}">
                  <a16:creationId xmlns:a16="http://schemas.microsoft.com/office/drawing/2014/main" id="{E4A0431E-C992-427E-A837-3D33B3A88DBB}"/>
                </a:ext>
              </a:extLst>
            </p:cNvPr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734;p38">
              <a:extLst>
                <a:ext uri="{FF2B5EF4-FFF2-40B4-BE49-F238E27FC236}">
                  <a16:creationId xmlns:a16="http://schemas.microsoft.com/office/drawing/2014/main" id="{926B65C0-C6EC-4049-914D-FE48881BF247}"/>
                </a:ext>
              </a:extLst>
            </p:cNvPr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735;p38">
              <a:extLst>
                <a:ext uri="{FF2B5EF4-FFF2-40B4-BE49-F238E27FC236}">
                  <a16:creationId xmlns:a16="http://schemas.microsoft.com/office/drawing/2014/main" id="{BFA3AD0D-6B78-4488-8B66-280F55D1F80B}"/>
                </a:ext>
              </a:extLst>
            </p:cNvPr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736;p38">
              <a:extLst>
                <a:ext uri="{FF2B5EF4-FFF2-40B4-BE49-F238E27FC236}">
                  <a16:creationId xmlns:a16="http://schemas.microsoft.com/office/drawing/2014/main" id="{BB9DE9A1-3B09-4403-9D99-C125C6B1181E}"/>
                </a:ext>
              </a:extLst>
            </p:cNvPr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737;p38">
              <a:extLst>
                <a:ext uri="{FF2B5EF4-FFF2-40B4-BE49-F238E27FC236}">
                  <a16:creationId xmlns:a16="http://schemas.microsoft.com/office/drawing/2014/main" id="{398BF54B-9852-4EB9-953E-37A89D64D16A}"/>
                </a:ext>
              </a:extLst>
            </p:cNvPr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738;p38">
              <a:extLst>
                <a:ext uri="{FF2B5EF4-FFF2-40B4-BE49-F238E27FC236}">
                  <a16:creationId xmlns:a16="http://schemas.microsoft.com/office/drawing/2014/main" id="{EC0A33C4-1C26-4028-9D16-293F23C289E6}"/>
                </a:ext>
              </a:extLst>
            </p:cNvPr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739;p38">
              <a:extLst>
                <a:ext uri="{FF2B5EF4-FFF2-40B4-BE49-F238E27FC236}">
                  <a16:creationId xmlns:a16="http://schemas.microsoft.com/office/drawing/2014/main" id="{F7E2813D-3C4E-4EE1-A9BE-414CC4B35BD5}"/>
                </a:ext>
              </a:extLst>
            </p:cNvPr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740;p38">
              <a:extLst>
                <a:ext uri="{FF2B5EF4-FFF2-40B4-BE49-F238E27FC236}">
                  <a16:creationId xmlns:a16="http://schemas.microsoft.com/office/drawing/2014/main" id="{2A9F2899-068A-4333-B658-1EB92D30EC75}"/>
                </a:ext>
              </a:extLst>
            </p:cNvPr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741;p38">
              <a:extLst>
                <a:ext uri="{FF2B5EF4-FFF2-40B4-BE49-F238E27FC236}">
                  <a16:creationId xmlns:a16="http://schemas.microsoft.com/office/drawing/2014/main" id="{A493B3C2-B59D-4884-86BB-017DADAB0C94}"/>
                </a:ext>
              </a:extLst>
            </p:cNvPr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742;p38">
              <a:extLst>
                <a:ext uri="{FF2B5EF4-FFF2-40B4-BE49-F238E27FC236}">
                  <a16:creationId xmlns:a16="http://schemas.microsoft.com/office/drawing/2014/main" id="{C56B7F51-683B-47B3-A844-563263C28A56}"/>
                </a:ext>
              </a:extLst>
            </p:cNvPr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743;p38">
              <a:extLst>
                <a:ext uri="{FF2B5EF4-FFF2-40B4-BE49-F238E27FC236}">
                  <a16:creationId xmlns:a16="http://schemas.microsoft.com/office/drawing/2014/main" id="{83A7DDB3-9D8D-485F-95B1-47B2F68EE576}"/>
                </a:ext>
              </a:extLst>
            </p:cNvPr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744;p38">
              <a:extLst>
                <a:ext uri="{FF2B5EF4-FFF2-40B4-BE49-F238E27FC236}">
                  <a16:creationId xmlns:a16="http://schemas.microsoft.com/office/drawing/2014/main" id="{75FF94D6-06ED-4285-8CF9-C58C63DDE7CA}"/>
                </a:ext>
              </a:extLst>
            </p:cNvPr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745;p38">
              <a:extLst>
                <a:ext uri="{FF2B5EF4-FFF2-40B4-BE49-F238E27FC236}">
                  <a16:creationId xmlns:a16="http://schemas.microsoft.com/office/drawing/2014/main" id="{1829D667-2A6D-4F3E-AEF5-1417A6B5EDE7}"/>
                </a:ext>
              </a:extLst>
            </p:cNvPr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746;p38">
              <a:extLst>
                <a:ext uri="{FF2B5EF4-FFF2-40B4-BE49-F238E27FC236}">
                  <a16:creationId xmlns:a16="http://schemas.microsoft.com/office/drawing/2014/main" id="{D7D012A5-B49A-4B1F-B8E9-7C878CDF4A64}"/>
                </a:ext>
              </a:extLst>
            </p:cNvPr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747;p38">
              <a:extLst>
                <a:ext uri="{FF2B5EF4-FFF2-40B4-BE49-F238E27FC236}">
                  <a16:creationId xmlns:a16="http://schemas.microsoft.com/office/drawing/2014/main" id="{BF044F84-7FE2-451A-BADA-FC37A1A5B286}"/>
                </a:ext>
              </a:extLst>
            </p:cNvPr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748;p38">
              <a:extLst>
                <a:ext uri="{FF2B5EF4-FFF2-40B4-BE49-F238E27FC236}">
                  <a16:creationId xmlns:a16="http://schemas.microsoft.com/office/drawing/2014/main" id="{DDA7D9D8-5983-42D3-BBE2-393A87D90D91}"/>
                </a:ext>
              </a:extLst>
            </p:cNvPr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749;p38">
              <a:extLst>
                <a:ext uri="{FF2B5EF4-FFF2-40B4-BE49-F238E27FC236}">
                  <a16:creationId xmlns:a16="http://schemas.microsoft.com/office/drawing/2014/main" id="{8B03CD9E-404A-4EAE-A929-014B199AF1DD}"/>
                </a:ext>
              </a:extLst>
            </p:cNvPr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750;p38">
              <a:extLst>
                <a:ext uri="{FF2B5EF4-FFF2-40B4-BE49-F238E27FC236}">
                  <a16:creationId xmlns:a16="http://schemas.microsoft.com/office/drawing/2014/main" id="{3C110963-0CB9-43E5-ABD4-CBD91E1CF5B0}"/>
                </a:ext>
              </a:extLst>
            </p:cNvPr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751;p38">
              <a:extLst>
                <a:ext uri="{FF2B5EF4-FFF2-40B4-BE49-F238E27FC236}">
                  <a16:creationId xmlns:a16="http://schemas.microsoft.com/office/drawing/2014/main" id="{0F2DFD4E-F7CF-41DB-9BD3-D8DD33CD66F6}"/>
                </a:ext>
              </a:extLst>
            </p:cNvPr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752;p38">
              <a:extLst>
                <a:ext uri="{FF2B5EF4-FFF2-40B4-BE49-F238E27FC236}">
                  <a16:creationId xmlns:a16="http://schemas.microsoft.com/office/drawing/2014/main" id="{2ACE18E3-6483-4A86-97B9-EFF3A2815769}"/>
                </a:ext>
              </a:extLst>
            </p:cNvPr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753;p38">
              <a:extLst>
                <a:ext uri="{FF2B5EF4-FFF2-40B4-BE49-F238E27FC236}">
                  <a16:creationId xmlns:a16="http://schemas.microsoft.com/office/drawing/2014/main" id="{FC87DE75-5B27-4900-AF1A-F71BCABB133F}"/>
                </a:ext>
              </a:extLst>
            </p:cNvPr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3754;p38">
              <a:extLst>
                <a:ext uri="{FF2B5EF4-FFF2-40B4-BE49-F238E27FC236}">
                  <a16:creationId xmlns:a16="http://schemas.microsoft.com/office/drawing/2014/main" id="{6E916E6B-FBE5-49DA-9D73-792005724FF0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3755;p38">
              <a:extLst>
                <a:ext uri="{FF2B5EF4-FFF2-40B4-BE49-F238E27FC236}">
                  <a16:creationId xmlns:a16="http://schemas.microsoft.com/office/drawing/2014/main" id="{A2C6A19F-7D73-425B-9C1E-8D26D282C78F}"/>
                </a:ext>
              </a:extLst>
            </p:cNvPr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3756;p38">
              <a:extLst>
                <a:ext uri="{FF2B5EF4-FFF2-40B4-BE49-F238E27FC236}">
                  <a16:creationId xmlns:a16="http://schemas.microsoft.com/office/drawing/2014/main" id="{7B0DBF8E-6363-4924-AD22-E9C8B35B619E}"/>
                </a:ext>
              </a:extLst>
            </p:cNvPr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757;p38">
              <a:extLst>
                <a:ext uri="{FF2B5EF4-FFF2-40B4-BE49-F238E27FC236}">
                  <a16:creationId xmlns:a16="http://schemas.microsoft.com/office/drawing/2014/main" id="{7AAD3876-E722-4537-B505-7287329CC941}"/>
                </a:ext>
              </a:extLst>
            </p:cNvPr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3758;p38">
              <a:extLst>
                <a:ext uri="{FF2B5EF4-FFF2-40B4-BE49-F238E27FC236}">
                  <a16:creationId xmlns:a16="http://schemas.microsoft.com/office/drawing/2014/main" id="{40834FFB-5791-41FF-8D56-3249D0D8ED5F}"/>
                </a:ext>
              </a:extLst>
            </p:cNvPr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3759;p38">
              <a:extLst>
                <a:ext uri="{FF2B5EF4-FFF2-40B4-BE49-F238E27FC236}">
                  <a16:creationId xmlns:a16="http://schemas.microsoft.com/office/drawing/2014/main" id="{74D150D3-A329-4E82-9164-7232C0488BA7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3760;p38">
              <a:extLst>
                <a:ext uri="{FF2B5EF4-FFF2-40B4-BE49-F238E27FC236}">
                  <a16:creationId xmlns:a16="http://schemas.microsoft.com/office/drawing/2014/main" id="{44EF6D54-DB34-45D8-B4FD-23C20AD036E8}"/>
                </a:ext>
              </a:extLst>
            </p:cNvPr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3761;p38">
              <a:extLst>
                <a:ext uri="{FF2B5EF4-FFF2-40B4-BE49-F238E27FC236}">
                  <a16:creationId xmlns:a16="http://schemas.microsoft.com/office/drawing/2014/main" id="{0B97F2A9-758F-4BFE-8356-7EF184CAC1D6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3762;p38">
              <a:extLst>
                <a:ext uri="{FF2B5EF4-FFF2-40B4-BE49-F238E27FC236}">
                  <a16:creationId xmlns:a16="http://schemas.microsoft.com/office/drawing/2014/main" id="{428A32FA-D3B1-4BD8-BF68-6BC6070B93D5}"/>
                </a:ext>
              </a:extLst>
            </p:cNvPr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3763;p38">
              <a:extLst>
                <a:ext uri="{FF2B5EF4-FFF2-40B4-BE49-F238E27FC236}">
                  <a16:creationId xmlns:a16="http://schemas.microsoft.com/office/drawing/2014/main" id="{B5A101C4-7159-4850-A8BF-030B6A1D64CD}"/>
                </a:ext>
              </a:extLst>
            </p:cNvPr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764;p38">
              <a:extLst>
                <a:ext uri="{FF2B5EF4-FFF2-40B4-BE49-F238E27FC236}">
                  <a16:creationId xmlns:a16="http://schemas.microsoft.com/office/drawing/2014/main" id="{868522A2-47D3-4230-9C23-C2F5D224C0E1}"/>
                </a:ext>
              </a:extLst>
            </p:cNvPr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3765;p38">
              <a:extLst>
                <a:ext uri="{FF2B5EF4-FFF2-40B4-BE49-F238E27FC236}">
                  <a16:creationId xmlns:a16="http://schemas.microsoft.com/office/drawing/2014/main" id="{486EC616-1DD5-4BC3-B04D-A73BC657AA11}"/>
                </a:ext>
              </a:extLst>
            </p:cNvPr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3766;p38">
              <a:extLst>
                <a:ext uri="{FF2B5EF4-FFF2-40B4-BE49-F238E27FC236}">
                  <a16:creationId xmlns:a16="http://schemas.microsoft.com/office/drawing/2014/main" id="{4668E25C-D2D6-41C3-84D0-8B60FF5306D0}"/>
                </a:ext>
              </a:extLst>
            </p:cNvPr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767;p38">
              <a:extLst>
                <a:ext uri="{FF2B5EF4-FFF2-40B4-BE49-F238E27FC236}">
                  <a16:creationId xmlns:a16="http://schemas.microsoft.com/office/drawing/2014/main" id="{B2780565-E8BC-4E9D-94C7-7D6FD57985A7}"/>
                </a:ext>
              </a:extLst>
            </p:cNvPr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3768;p38">
              <a:extLst>
                <a:ext uri="{FF2B5EF4-FFF2-40B4-BE49-F238E27FC236}">
                  <a16:creationId xmlns:a16="http://schemas.microsoft.com/office/drawing/2014/main" id="{8F8DB3F8-DFE6-4A40-A2DD-7C5B23F7C6C9}"/>
                </a:ext>
              </a:extLst>
            </p:cNvPr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3769;p38">
              <a:extLst>
                <a:ext uri="{FF2B5EF4-FFF2-40B4-BE49-F238E27FC236}">
                  <a16:creationId xmlns:a16="http://schemas.microsoft.com/office/drawing/2014/main" id="{C9AB9543-5821-446E-958B-47C874C4EC93}"/>
                </a:ext>
              </a:extLst>
            </p:cNvPr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3770;p38">
              <a:extLst>
                <a:ext uri="{FF2B5EF4-FFF2-40B4-BE49-F238E27FC236}">
                  <a16:creationId xmlns:a16="http://schemas.microsoft.com/office/drawing/2014/main" id="{6C74C8B8-E999-42B0-8970-3CF834343439}"/>
                </a:ext>
              </a:extLst>
            </p:cNvPr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3771;p38">
              <a:extLst>
                <a:ext uri="{FF2B5EF4-FFF2-40B4-BE49-F238E27FC236}">
                  <a16:creationId xmlns:a16="http://schemas.microsoft.com/office/drawing/2014/main" id="{CE4B9756-350A-4E86-8C39-43990B0A68C6}"/>
                </a:ext>
              </a:extLst>
            </p:cNvPr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3772;p38">
              <a:extLst>
                <a:ext uri="{FF2B5EF4-FFF2-40B4-BE49-F238E27FC236}">
                  <a16:creationId xmlns:a16="http://schemas.microsoft.com/office/drawing/2014/main" id="{4ED62DED-1F87-4EFD-8202-71C00B14B4E2}"/>
                </a:ext>
              </a:extLst>
            </p:cNvPr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3773;p38">
              <a:extLst>
                <a:ext uri="{FF2B5EF4-FFF2-40B4-BE49-F238E27FC236}">
                  <a16:creationId xmlns:a16="http://schemas.microsoft.com/office/drawing/2014/main" id="{90B83DA7-D8F2-48EE-8605-3A9C6B95C7BD}"/>
                </a:ext>
              </a:extLst>
            </p:cNvPr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3774;p38">
              <a:extLst>
                <a:ext uri="{FF2B5EF4-FFF2-40B4-BE49-F238E27FC236}">
                  <a16:creationId xmlns:a16="http://schemas.microsoft.com/office/drawing/2014/main" id="{C2AD9B12-4CDA-4EA5-8157-7F22DEA9EACD}"/>
                </a:ext>
              </a:extLst>
            </p:cNvPr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3775;p38">
              <a:extLst>
                <a:ext uri="{FF2B5EF4-FFF2-40B4-BE49-F238E27FC236}">
                  <a16:creationId xmlns:a16="http://schemas.microsoft.com/office/drawing/2014/main" id="{F884AC69-333C-48F4-AEBD-A65D5DB7585F}"/>
                </a:ext>
              </a:extLst>
            </p:cNvPr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3776;p38">
              <a:extLst>
                <a:ext uri="{FF2B5EF4-FFF2-40B4-BE49-F238E27FC236}">
                  <a16:creationId xmlns:a16="http://schemas.microsoft.com/office/drawing/2014/main" id="{3487DAF9-F51B-4832-BEDC-FAA849CC5AE9}"/>
                </a:ext>
              </a:extLst>
            </p:cNvPr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3777;p38">
              <a:extLst>
                <a:ext uri="{FF2B5EF4-FFF2-40B4-BE49-F238E27FC236}">
                  <a16:creationId xmlns:a16="http://schemas.microsoft.com/office/drawing/2014/main" id="{8EE36129-7830-4498-871A-03BC34EF0E61}"/>
                </a:ext>
              </a:extLst>
            </p:cNvPr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3778;p38">
              <a:extLst>
                <a:ext uri="{FF2B5EF4-FFF2-40B4-BE49-F238E27FC236}">
                  <a16:creationId xmlns:a16="http://schemas.microsoft.com/office/drawing/2014/main" id="{D62AB01C-AAD3-4DCB-8F7D-6A4CA442BF51}"/>
                </a:ext>
              </a:extLst>
            </p:cNvPr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779;p38">
              <a:extLst>
                <a:ext uri="{FF2B5EF4-FFF2-40B4-BE49-F238E27FC236}">
                  <a16:creationId xmlns:a16="http://schemas.microsoft.com/office/drawing/2014/main" id="{5F2A85D1-7DBC-4040-9CBA-3EF7A76C170D}"/>
                </a:ext>
              </a:extLst>
            </p:cNvPr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780;p38">
              <a:extLst>
                <a:ext uri="{FF2B5EF4-FFF2-40B4-BE49-F238E27FC236}">
                  <a16:creationId xmlns:a16="http://schemas.microsoft.com/office/drawing/2014/main" id="{5C048910-20CB-4BCE-894A-E6CA488D72B0}"/>
                </a:ext>
              </a:extLst>
            </p:cNvPr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781;p38">
              <a:extLst>
                <a:ext uri="{FF2B5EF4-FFF2-40B4-BE49-F238E27FC236}">
                  <a16:creationId xmlns:a16="http://schemas.microsoft.com/office/drawing/2014/main" id="{5CBAD93B-DEAC-412E-9DCF-765C3C984D09}"/>
                </a:ext>
              </a:extLst>
            </p:cNvPr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782;p38">
              <a:extLst>
                <a:ext uri="{FF2B5EF4-FFF2-40B4-BE49-F238E27FC236}">
                  <a16:creationId xmlns:a16="http://schemas.microsoft.com/office/drawing/2014/main" id="{1C9EC286-B2F2-4DF4-ADDE-07924F890ED1}"/>
                </a:ext>
              </a:extLst>
            </p:cNvPr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783;p38">
              <a:extLst>
                <a:ext uri="{FF2B5EF4-FFF2-40B4-BE49-F238E27FC236}">
                  <a16:creationId xmlns:a16="http://schemas.microsoft.com/office/drawing/2014/main" id="{2B7DD5CB-62C9-4F5D-B7C5-8AA7722618B4}"/>
                </a:ext>
              </a:extLst>
            </p:cNvPr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784;p38">
              <a:extLst>
                <a:ext uri="{FF2B5EF4-FFF2-40B4-BE49-F238E27FC236}">
                  <a16:creationId xmlns:a16="http://schemas.microsoft.com/office/drawing/2014/main" id="{7112C78F-0E45-4B7C-988D-7CCAD34F63E4}"/>
                </a:ext>
              </a:extLst>
            </p:cNvPr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785;p38">
              <a:extLst>
                <a:ext uri="{FF2B5EF4-FFF2-40B4-BE49-F238E27FC236}">
                  <a16:creationId xmlns:a16="http://schemas.microsoft.com/office/drawing/2014/main" id="{A4BDF295-D283-477B-B6E4-BCC9C19E908D}"/>
                </a:ext>
              </a:extLst>
            </p:cNvPr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786;p38">
              <a:extLst>
                <a:ext uri="{FF2B5EF4-FFF2-40B4-BE49-F238E27FC236}">
                  <a16:creationId xmlns:a16="http://schemas.microsoft.com/office/drawing/2014/main" id="{28F7AA50-1750-4673-B5F1-E8B6784162CF}"/>
                </a:ext>
              </a:extLst>
            </p:cNvPr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787;p38">
              <a:extLst>
                <a:ext uri="{FF2B5EF4-FFF2-40B4-BE49-F238E27FC236}">
                  <a16:creationId xmlns:a16="http://schemas.microsoft.com/office/drawing/2014/main" id="{8CF5DCF3-98D6-4F39-B915-615A8E261281}"/>
                </a:ext>
              </a:extLst>
            </p:cNvPr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788;p38">
              <a:extLst>
                <a:ext uri="{FF2B5EF4-FFF2-40B4-BE49-F238E27FC236}">
                  <a16:creationId xmlns:a16="http://schemas.microsoft.com/office/drawing/2014/main" id="{89B2EB90-BAC1-4674-9534-4A580E196216}"/>
                </a:ext>
              </a:extLst>
            </p:cNvPr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18" name="Google Shape;3789;p38">
                <a:extLst>
                  <a:ext uri="{FF2B5EF4-FFF2-40B4-BE49-F238E27FC236}">
                    <a16:creationId xmlns:a16="http://schemas.microsoft.com/office/drawing/2014/main" id="{3353A670-60E7-4BDE-8199-898F83DABFE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790;p38">
                <a:extLst>
                  <a:ext uri="{FF2B5EF4-FFF2-40B4-BE49-F238E27FC236}">
                    <a16:creationId xmlns:a16="http://schemas.microsoft.com/office/drawing/2014/main" id="{94A92DD6-56CA-4C0F-8A80-2D075BE181DE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791;p38">
                <a:extLst>
                  <a:ext uri="{FF2B5EF4-FFF2-40B4-BE49-F238E27FC236}">
                    <a16:creationId xmlns:a16="http://schemas.microsoft.com/office/drawing/2014/main" id="{E477E233-3180-4530-8D2E-927A0D6D7DF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792;p38">
                <a:extLst>
                  <a:ext uri="{FF2B5EF4-FFF2-40B4-BE49-F238E27FC236}">
                    <a16:creationId xmlns:a16="http://schemas.microsoft.com/office/drawing/2014/main" id="{03AE49F2-B130-4F6A-B42F-F79A112FB58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793;p38">
                <a:extLst>
                  <a:ext uri="{FF2B5EF4-FFF2-40B4-BE49-F238E27FC236}">
                    <a16:creationId xmlns:a16="http://schemas.microsoft.com/office/drawing/2014/main" id="{93FCC1B5-A73B-4669-A0AD-53E9B847C24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794;p38">
              <a:extLst>
                <a:ext uri="{FF2B5EF4-FFF2-40B4-BE49-F238E27FC236}">
                  <a16:creationId xmlns:a16="http://schemas.microsoft.com/office/drawing/2014/main" id="{ED380D45-9D5C-4E03-88FA-7EB64F145A3C}"/>
                </a:ext>
              </a:extLst>
            </p:cNvPr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795;p38">
              <a:extLst>
                <a:ext uri="{FF2B5EF4-FFF2-40B4-BE49-F238E27FC236}">
                  <a16:creationId xmlns:a16="http://schemas.microsoft.com/office/drawing/2014/main" id="{67B134A0-228C-4AF7-B1CD-7195F38AAAB0}"/>
                </a:ext>
              </a:extLst>
            </p:cNvPr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" name="Google Shape;3796;p38">
              <a:extLst>
                <a:ext uri="{FF2B5EF4-FFF2-40B4-BE49-F238E27FC236}">
                  <a16:creationId xmlns:a16="http://schemas.microsoft.com/office/drawing/2014/main" id="{14FAE116-6010-43DF-A41E-F540B5DB47C6}"/>
                </a:ext>
              </a:extLst>
            </p:cNvPr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13" name="Google Shape;3797;p38">
                <a:extLst>
                  <a:ext uri="{FF2B5EF4-FFF2-40B4-BE49-F238E27FC236}">
                    <a16:creationId xmlns:a16="http://schemas.microsoft.com/office/drawing/2014/main" id="{1E591DDF-97BC-42E7-9F09-D406E9E40B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798;p38">
                <a:extLst>
                  <a:ext uri="{FF2B5EF4-FFF2-40B4-BE49-F238E27FC236}">
                    <a16:creationId xmlns:a16="http://schemas.microsoft.com/office/drawing/2014/main" id="{DCFB89F4-898A-41EB-97DC-BF0F4167F07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799;p38">
                <a:extLst>
                  <a:ext uri="{FF2B5EF4-FFF2-40B4-BE49-F238E27FC236}">
                    <a16:creationId xmlns:a16="http://schemas.microsoft.com/office/drawing/2014/main" id="{BA66DA16-F64C-4D2E-A373-9D951B3D5F1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800;p38">
                <a:extLst>
                  <a:ext uri="{FF2B5EF4-FFF2-40B4-BE49-F238E27FC236}">
                    <a16:creationId xmlns:a16="http://schemas.microsoft.com/office/drawing/2014/main" id="{6D45312D-72B0-4F7E-A844-8D1C69B3AAD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801;p38">
                <a:extLst>
                  <a:ext uri="{FF2B5EF4-FFF2-40B4-BE49-F238E27FC236}">
                    <a16:creationId xmlns:a16="http://schemas.microsoft.com/office/drawing/2014/main" id="{3533FA52-A17F-4723-BD85-F5093290874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21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Avoid emails and attachments from suspicious sources</a:t>
            </a:r>
            <a:endParaRPr lang="en" b="1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Avoid emails and attachments from suspicious sources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365812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Use multifactor authentication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54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Avoid emails and attachments from suspicious sources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365812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multifactor authentication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Be wary of tempting offers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510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Avoid emails and attachments from suspicious sources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365812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multifactor authentication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wary of tempting offers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65033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Keep software updated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93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Avoid emails and attachments from suspicious sources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365812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multifactor authentication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wary of tempting offers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65033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Keep software updated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365812" y="337713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Don’t trust strangers online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08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Individual Level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199" y="1995750"/>
            <a:ext cx="2650331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Avoid emails and attachments from suspicious sources</a:t>
            </a:r>
            <a:endParaRPr lang="en"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365812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multifactor authentication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wary of tempting offers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65033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Keep software updated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365812" y="3377137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Don’t trust strangers online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High spam filters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18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2753579" y="41193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ea typeface="Barlow"/>
                <a:cs typeface="Barlow"/>
                <a:sym typeface="Barlow"/>
              </a:rPr>
              <a:t>15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57" name="Google Shape;3908;p38">
            <a:extLst>
              <a:ext uri="{FF2B5EF4-FFF2-40B4-BE49-F238E27FC236}">
                <a16:creationId xmlns:a16="http://schemas.microsoft.com/office/drawing/2014/main" id="{6732DF8A-F3BB-4DB3-8564-5C020AE07085}"/>
              </a:ext>
            </a:extLst>
          </p:cNvPr>
          <p:cNvGrpSpPr/>
          <p:nvPr/>
        </p:nvGrpSpPr>
        <p:grpSpPr>
          <a:xfrm>
            <a:off x="2925029" y="1508174"/>
            <a:ext cx="2977862" cy="3192413"/>
            <a:chOff x="2183550" y="65875"/>
            <a:chExt cx="4483981" cy="4807045"/>
          </a:xfrm>
        </p:grpSpPr>
        <p:sp>
          <p:nvSpPr>
            <p:cNvPr id="458" name="Google Shape;3909;p38">
              <a:extLst>
                <a:ext uri="{FF2B5EF4-FFF2-40B4-BE49-F238E27FC236}">
                  <a16:creationId xmlns:a16="http://schemas.microsoft.com/office/drawing/2014/main" id="{87F7A2F2-8D21-4F80-B998-D4F610188437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3910;p38">
              <a:extLst>
                <a:ext uri="{FF2B5EF4-FFF2-40B4-BE49-F238E27FC236}">
                  <a16:creationId xmlns:a16="http://schemas.microsoft.com/office/drawing/2014/main" id="{A0D62C81-6A3D-4318-BB0E-12038AE25F00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3911;p38">
              <a:extLst>
                <a:ext uri="{FF2B5EF4-FFF2-40B4-BE49-F238E27FC236}">
                  <a16:creationId xmlns:a16="http://schemas.microsoft.com/office/drawing/2014/main" id="{1D9E4BD3-885A-4500-BB63-FBD02F2852E8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3912;p38">
              <a:extLst>
                <a:ext uri="{FF2B5EF4-FFF2-40B4-BE49-F238E27FC236}">
                  <a16:creationId xmlns:a16="http://schemas.microsoft.com/office/drawing/2014/main" id="{BAA74714-A902-473F-ACDE-2D905E301DAE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3913;p38">
              <a:extLst>
                <a:ext uri="{FF2B5EF4-FFF2-40B4-BE49-F238E27FC236}">
                  <a16:creationId xmlns:a16="http://schemas.microsoft.com/office/drawing/2014/main" id="{0C85B535-6119-45B4-A840-CEFE179949E5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3914;p38">
              <a:extLst>
                <a:ext uri="{FF2B5EF4-FFF2-40B4-BE49-F238E27FC236}">
                  <a16:creationId xmlns:a16="http://schemas.microsoft.com/office/drawing/2014/main" id="{FBB93C14-2B49-4A9D-815C-43B5FCD0CE30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3915;p38">
              <a:extLst>
                <a:ext uri="{FF2B5EF4-FFF2-40B4-BE49-F238E27FC236}">
                  <a16:creationId xmlns:a16="http://schemas.microsoft.com/office/drawing/2014/main" id="{A3B4847D-62F7-4399-A2EE-FBA785F6FDA2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3916;p38">
              <a:extLst>
                <a:ext uri="{FF2B5EF4-FFF2-40B4-BE49-F238E27FC236}">
                  <a16:creationId xmlns:a16="http://schemas.microsoft.com/office/drawing/2014/main" id="{B221AAF9-4819-46F9-A7D8-3A67F152ECB4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3917;p38">
              <a:extLst>
                <a:ext uri="{FF2B5EF4-FFF2-40B4-BE49-F238E27FC236}">
                  <a16:creationId xmlns:a16="http://schemas.microsoft.com/office/drawing/2014/main" id="{75101D1F-6FD6-4100-A923-6005882C37AC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3918;p38">
              <a:extLst>
                <a:ext uri="{FF2B5EF4-FFF2-40B4-BE49-F238E27FC236}">
                  <a16:creationId xmlns:a16="http://schemas.microsoft.com/office/drawing/2014/main" id="{FCB09D01-744D-41C5-8E95-E88529142ABC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3919;p38">
              <a:extLst>
                <a:ext uri="{FF2B5EF4-FFF2-40B4-BE49-F238E27FC236}">
                  <a16:creationId xmlns:a16="http://schemas.microsoft.com/office/drawing/2014/main" id="{C5A19BF5-A405-4D1B-B12E-838795C1A8BA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3920;p38">
              <a:extLst>
                <a:ext uri="{FF2B5EF4-FFF2-40B4-BE49-F238E27FC236}">
                  <a16:creationId xmlns:a16="http://schemas.microsoft.com/office/drawing/2014/main" id="{60497933-1736-47C3-86AC-65267E08EF80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3921;p38">
              <a:extLst>
                <a:ext uri="{FF2B5EF4-FFF2-40B4-BE49-F238E27FC236}">
                  <a16:creationId xmlns:a16="http://schemas.microsoft.com/office/drawing/2014/main" id="{273B0973-4873-4C5B-A27A-E5394A7CDBA8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3922;p38">
              <a:extLst>
                <a:ext uri="{FF2B5EF4-FFF2-40B4-BE49-F238E27FC236}">
                  <a16:creationId xmlns:a16="http://schemas.microsoft.com/office/drawing/2014/main" id="{BBCA74C2-0DC8-4761-9F83-61A29599A87F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3923;p38">
              <a:extLst>
                <a:ext uri="{FF2B5EF4-FFF2-40B4-BE49-F238E27FC236}">
                  <a16:creationId xmlns:a16="http://schemas.microsoft.com/office/drawing/2014/main" id="{8594DA34-EBF3-40AA-A0FC-B4F5392F48E6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3924;p38">
              <a:extLst>
                <a:ext uri="{FF2B5EF4-FFF2-40B4-BE49-F238E27FC236}">
                  <a16:creationId xmlns:a16="http://schemas.microsoft.com/office/drawing/2014/main" id="{C2F09B79-D8B1-47AC-9893-4B47EF78AC29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3925;p38">
              <a:extLst>
                <a:ext uri="{FF2B5EF4-FFF2-40B4-BE49-F238E27FC236}">
                  <a16:creationId xmlns:a16="http://schemas.microsoft.com/office/drawing/2014/main" id="{2C90B72D-4B45-4D52-9673-405BF92B031E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3926;p38">
              <a:extLst>
                <a:ext uri="{FF2B5EF4-FFF2-40B4-BE49-F238E27FC236}">
                  <a16:creationId xmlns:a16="http://schemas.microsoft.com/office/drawing/2014/main" id="{F13BA51B-BC9D-4193-B1A9-D47117D23441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3927;p38">
              <a:extLst>
                <a:ext uri="{FF2B5EF4-FFF2-40B4-BE49-F238E27FC236}">
                  <a16:creationId xmlns:a16="http://schemas.microsoft.com/office/drawing/2014/main" id="{8BF02697-0347-4D5A-8487-E718B25F256C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3928;p38">
              <a:extLst>
                <a:ext uri="{FF2B5EF4-FFF2-40B4-BE49-F238E27FC236}">
                  <a16:creationId xmlns:a16="http://schemas.microsoft.com/office/drawing/2014/main" id="{1A33CCC5-DFE9-40B9-8F40-3017AB50F262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3929;p38">
              <a:extLst>
                <a:ext uri="{FF2B5EF4-FFF2-40B4-BE49-F238E27FC236}">
                  <a16:creationId xmlns:a16="http://schemas.microsoft.com/office/drawing/2014/main" id="{11485F79-BD95-4149-BA44-246D01651AE5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3930;p38">
              <a:extLst>
                <a:ext uri="{FF2B5EF4-FFF2-40B4-BE49-F238E27FC236}">
                  <a16:creationId xmlns:a16="http://schemas.microsoft.com/office/drawing/2014/main" id="{8013D61C-0DC2-4E18-AAAB-8D745AFCACA4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0" name="Google Shape;3931;p38">
              <a:extLst>
                <a:ext uri="{FF2B5EF4-FFF2-40B4-BE49-F238E27FC236}">
                  <a16:creationId xmlns:a16="http://schemas.microsoft.com/office/drawing/2014/main" id="{843D9453-21E8-4912-9030-7A6ACE58F663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516" name="Google Shape;3932;p38">
                <a:extLst>
                  <a:ext uri="{FF2B5EF4-FFF2-40B4-BE49-F238E27FC236}">
                    <a16:creationId xmlns:a16="http://schemas.microsoft.com/office/drawing/2014/main" id="{CAE7F57A-6717-4C5C-95BE-3234A9D86D65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527" name="Google Shape;3933;p38">
                  <a:extLst>
                    <a:ext uri="{FF2B5EF4-FFF2-40B4-BE49-F238E27FC236}">
                      <a16:creationId xmlns:a16="http://schemas.microsoft.com/office/drawing/2014/main" id="{9AEABBC0-B5F0-41D9-94F4-5477D266F6E5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3934;p38">
                  <a:extLst>
                    <a:ext uri="{FF2B5EF4-FFF2-40B4-BE49-F238E27FC236}">
                      <a16:creationId xmlns:a16="http://schemas.microsoft.com/office/drawing/2014/main" id="{2920EA30-3792-46F6-BF70-3C8A27F56EFE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3935;p38">
                  <a:extLst>
                    <a:ext uri="{FF2B5EF4-FFF2-40B4-BE49-F238E27FC236}">
                      <a16:creationId xmlns:a16="http://schemas.microsoft.com/office/drawing/2014/main" id="{F99A93A4-408C-48BF-A2BD-EFBC06CDBFE4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0" name="Google Shape;3936;p38">
                  <a:extLst>
                    <a:ext uri="{FF2B5EF4-FFF2-40B4-BE49-F238E27FC236}">
                      <a16:creationId xmlns:a16="http://schemas.microsoft.com/office/drawing/2014/main" id="{3F4031EF-927B-40CA-816F-7FF8FCDB1F72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595" name="Google Shape;3937;p38">
                    <a:extLst>
                      <a:ext uri="{FF2B5EF4-FFF2-40B4-BE49-F238E27FC236}">
                        <a16:creationId xmlns:a16="http://schemas.microsoft.com/office/drawing/2014/main" id="{13001F02-2BE1-4838-A9F6-1E0EB41130B7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3938;p38">
                    <a:extLst>
                      <a:ext uri="{FF2B5EF4-FFF2-40B4-BE49-F238E27FC236}">
                        <a16:creationId xmlns:a16="http://schemas.microsoft.com/office/drawing/2014/main" id="{F3A54ECB-6F45-435F-9A6B-1EFC46D7CD60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1" name="Google Shape;3939;p38">
                  <a:extLst>
                    <a:ext uri="{FF2B5EF4-FFF2-40B4-BE49-F238E27FC236}">
                      <a16:creationId xmlns:a16="http://schemas.microsoft.com/office/drawing/2014/main" id="{E1FEE59F-2E31-480C-90DB-2E4621B65D91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3940;p38">
                  <a:extLst>
                    <a:ext uri="{FF2B5EF4-FFF2-40B4-BE49-F238E27FC236}">
                      <a16:creationId xmlns:a16="http://schemas.microsoft.com/office/drawing/2014/main" id="{67B640F6-5E69-4FF4-82AB-476DDC8CF7AA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3941;p38">
                  <a:extLst>
                    <a:ext uri="{FF2B5EF4-FFF2-40B4-BE49-F238E27FC236}">
                      <a16:creationId xmlns:a16="http://schemas.microsoft.com/office/drawing/2014/main" id="{75CEDC66-2212-4FE1-A9D4-43207ADDE4B7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3942;p38">
                  <a:extLst>
                    <a:ext uri="{FF2B5EF4-FFF2-40B4-BE49-F238E27FC236}">
                      <a16:creationId xmlns:a16="http://schemas.microsoft.com/office/drawing/2014/main" id="{4E52B943-FE4F-4CE4-90FA-1628215BD594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3943;p38">
                  <a:extLst>
                    <a:ext uri="{FF2B5EF4-FFF2-40B4-BE49-F238E27FC236}">
                      <a16:creationId xmlns:a16="http://schemas.microsoft.com/office/drawing/2014/main" id="{075E6395-4FE3-4EFD-9EFB-356B4043C815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3944;p38">
                  <a:extLst>
                    <a:ext uri="{FF2B5EF4-FFF2-40B4-BE49-F238E27FC236}">
                      <a16:creationId xmlns:a16="http://schemas.microsoft.com/office/drawing/2014/main" id="{0F224BC8-084D-49C1-812F-A6FABA6F2931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3945;p38">
                  <a:extLst>
                    <a:ext uri="{FF2B5EF4-FFF2-40B4-BE49-F238E27FC236}">
                      <a16:creationId xmlns:a16="http://schemas.microsoft.com/office/drawing/2014/main" id="{B004BF2D-7892-4053-8B80-D6529C5F378E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3946;p38">
                  <a:extLst>
                    <a:ext uri="{FF2B5EF4-FFF2-40B4-BE49-F238E27FC236}">
                      <a16:creationId xmlns:a16="http://schemas.microsoft.com/office/drawing/2014/main" id="{E8C0C149-CA74-4606-9788-51B7FD100776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3947;p38">
                  <a:extLst>
                    <a:ext uri="{FF2B5EF4-FFF2-40B4-BE49-F238E27FC236}">
                      <a16:creationId xmlns:a16="http://schemas.microsoft.com/office/drawing/2014/main" id="{CCD1F104-1631-4237-BC03-7980A822E871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3948;p38">
                  <a:extLst>
                    <a:ext uri="{FF2B5EF4-FFF2-40B4-BE49-F238E27FC236}">
                      <a16:creationId xmlns:a16="http://schemas.microsoft.com/office/drawing/2014/main" id="{694850B6-4174-4372-9D17-12C4F751F0DC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3949;p38">
                  <a:extLst>
                    <a:ext uri="{FF2B5EF4-FFF2-40B4-BE49-F238E27FC236}">
                      <a16:creationId xmlns:a16="http://schemas.microsoft.com/office/drawing/2014/main" id="{1427E6D8-B12A-4CCF-82F2-F2C969093AC8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3950;p38">
                  <a:extLst>
                    <a:ext uri="{FF2B5EF4-FFF2-40B4-BE49-F238E27FC236}">
                      <a16:creationId xmlns:a16="http://schemas.microsoft.com/office/drawing/2014/main" id="{AAE8E9CE-790D-4C2C-BC66-D6CB25B0503C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3951;p38">
                  <a:extLst>
                    <a:ext uri="{FF2B5EF4-FFF2-40B4-BE49-F238E27FC236}">
                      <a16:creationId xmlns:a16="http://schemas.microsoft.com/office/drawing/2014/main" id="{4C44F2AA-3156-4C71-A733-66EAC15DDB08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3952;p38">
                  <a:extLst>
                    <a:ext uri="{FF2B5EF4-FFF2-40B4-BE49-F238E27FC236}">
                      <a16:creationId xmlns:a16="http://schemas.microsoft.com/office/drawing/2014/main" id="{31B67F51-5FFE-4E6E-BF79-90FDFFA1FD5A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3953;p38">
                  <a:extLst>
                    <a:ext uri="{FF2B5EF4-FFF2-40B4-BE49-F238E27FC236}">
                      <a16:creationId xmlns:a16="http://schemas.microsoft.com/office/drawing/2014/main" id="{48107CC4-5D71-4F90-A34E-6CC51E2B732A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3954;p38">
                  <a:extLst>
                    <a:ext uri="{FF2B5EF4-FFF2-40B4-BE49-F238E27FC236}">
                      <a16:creationId xmlns:a16="http://schemas.microsoft.com/office/drawing/2014/main" id="{949D88A9-F209-47A7-B18B-7451A64DFA8A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3955;p38">
                  <a:extLst>
                    <a:ext uri="{FF2B5EF4-FFF2-40B4-BE49-F238E27FC236}">
                      <a16:creationId xmlns:a16="http://schemas.microsoft.com/office/drawing/2014/main" id="{74C01241-0491-47E5-AF63-A2AC2C4C8E95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3956;p38">
                  <a:extLst>
                    <a:ext uri="{FF2B5EF4-FFF2-40B4-BE49-F238E27FC236}">
                      <a16:creationId xmlns:a16="http://schemas.microsoft.com/office/drawing/2014/main" id="{FA542452-489A-4901-98EB-07BE5F8DA9EF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3957;p38">
                  <a:extLst>
                    <a:ext uri="{FF2B5EF4-FFF2-40B4-BE49-F238E27FC236}">
                      <a16:creationId xmlns:a16="http://schemas.microsoft.com/office/drawing/2014/main" id="{B193B43A-B697-40D0-B014-52155E47A7F1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3958;p38">
                  <a:extLst>
                    <a:ext uri="{FF2B5EF4-FFF2-40B4-BE49-F238E27FC236}">
                      <a16:creationId xmlns:a16="http://schemas.microsoft.com/office/drawing/2014/main" id="{0FBC9500-895B-42F5-BC8E-DB37CEE5E79C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3959;p38">
                  <a:extLst>
                    <a:ext uri="{FF2B5EF4-FFF2-40B4-BE49-F238E27FC236}">
                      <a16:creationId xmlns:a16="http://schemas.microsoft.com/office/drawing/2014/main" id="{D0B3934E-87E4-4C80-B345-96E6ADC2B4BA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3960;p38">
                  <a:extLst>
                    <a:ext uri="{FF2B5EF4-FFF2-40B4-BE49-F238E27FC236}">
                      <a16:creationId xmlns:a16="http://schemas.microsoft.com/office/drawing/2014/main" id="{3F104036-9511-4FE2-9A52-9EC64D590DC0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3961;p38">
                  <a:extLst>
                    <a:ext uri="{FF2B5EF4-FFF2-40B4-BE49-F238E27FC236}">
                      <a16:creationId xmlns:a16="http://schemas.microsoft.com/office/drawing/2014/main" id="{392767BE-5E91-4634-8E78-8E17492FED26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3962;p38">
                  <a:extLst>
                    <a:ext uri="{FF2B5EF4-FFF2-40B4-BE49-F238E27FC236}">
                      <a16:creationId xmlns:a16="http://schemas.microsoft.com/office/drawing/2014/main" id="{516BABB6-FEB2-4BB7-B229-CF6805772525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3963;p38">
                  <a:extLst>
                    <a:ext uri="{FF2B5EF4-FFF2-40B4-BE49-F238E27FC236}">
                      <a16:creationId xmlns:a16="http://schemas.microsoft.com/office/drawing/2014/main" id="{11ED90F5-68BE-4D9E-BB7F-44D9E9AE2E13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3964;p38">
                  <a:extLst>
                    <a:ext uri="{FF2B5EF4-FFF2-40B4-BE49-F238E27FC236}">
                      <a16:creationId xmlns:a16="http://schemas.microsoft.com/office/drawing/2014/main" id="{42A52944-487F-47C8-AFB1-FBAA2A286B1B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3965;p38">
                  <a:extLst>
                    <a:ext uri="{FF2B5EF4-FFF2-40B4-BE49-F238E27FC236}">
                      <a16:creationId xmlns:a16="http://schemas.microsoft.com/office/drawing/2014/main" id="{CD9A61CD-649A-447C-8E1D-96E2153D67CE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3966;p38">
                  <a:extLst>
                    <a:ext uri="{FF2B5EF4-FFF2-40B4-BE49-F238E27FC236}">
                      <a16:creationId xmlns:a16="http://schemas.microsoft.com/office/drawing/2014/main" id="{F34F2616-D85E-4ED5-ADFA-B38DDDD511CC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3967;p38">
                  <a:extLst>
                    <a:ext uri="{FF2B5EF4-FFF2-40B4-BE49-F238E27FC236}">
                      <a16:creationId xmlns:a16="http://schemas.microsoft.com/office/drawing/2014/main" id="{C81F2AA2-C170-45EF-8D9F-8DB7FECD169A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3968;p38">
                  <a:extLst>
                    <a:ext uri="{FF2B5EF4-FFF2-40B4-BE49-F238E27FC236}">
                      <a16:creationId xmlns:a16="http://schemas.microsoft.com/office/drawing/2014/main" id="{42109531-0B35-4E37-97E7-E6AB16DB8C54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3969;p38">
                  <a:extLst>
                    <a:ext uri="{FF2B5EF4-FFF2-40B4-BE49-F238E27FC236}">
                      <a16:creationId xmlns:a16="http://schemas.microsoft.com/office/drawing/2014/main" id="{6BA22AA5-2659-4ED1-A9FE-4328EB369E01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3970;p38">
                  <a:extLst>
                    <a:ext uri="{FF2B5EF4-FFF2-40B4-BE49-F238E27FC236}">
                      <a16:creationId xmlns:a16="http://schemas.microsoft.com/office/drawing/2014/main" id="{3F54937B-2206-4260-A9A5-4352AF583E63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3971;p38">
                  <a:extLst>
                    <a:ext uri="{FF2B5EF4-FFF2-40B4-BE49-F238E27FC236}">
                      <a16:creationId xmlns:a16="http://schemas.microsoft.com/office/drawing/2014/main" id="{6AA7D0FA-C9E2-4389-9F6F-861E31FDD8D8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3972;p38">
                  <a:extLst>
                    <a:ext uri="{FF2B5EF4-FFF2-40B4-BE49-F238E27FC236}">
                      <a16:creationId xmlns:a16="http://schemas.microsoft.com/office/drawing/2014/main" id="{DEB96DDC-F0C3-4F0B-83B7-1539E95D7CEF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3973;p38">
                  <a:extLst>
                    <a:ext uri="{FF2B5EF4-FFF2-40B4-BE49-F238E27FC236}">
                      <a16:creationId xmlns:a16="http://schemas.microsoft.com/office/drawing/2014/main" id="{45027DA5-B457-4266-8572-C15D8D1F8D4B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3974;p38">
                  <a:extLst>
                    <a:ext uri="{FF2B5EF4-FFF2-40B4-BE49-F238E27FC236}">
                      <a16:creationId xmlns:a16="http://schemas.microsoft.com/office/drawing/2014/main" id="{179E8CF4-DE2D-4E57-BCC5-637F2447108C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3975;p38">
                  <a:extLst>
                    <a:ext uri="{FF2B5EF4-FFF2-40B4-BE49-F238E27FC236}">
                      <a16:creationId xmlns:a16="http://schemas.microsoft.com/office/drawing/2014/main" id="{60A15ED8-EA29-470A-998B-4E494D62ABD8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3976;p38">
                  <a:extLst>
                    <a:ext uri="{FF2B5EF4-FFF2-40B4-BE49-F238E27FC236}">
                      <a16:creationId xmlns:a16="http://schemas.microsoft.com/office/drawing/2014/main" id="{E91A29EF-EF0C-4293-8A75-4A6A1D12E077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3977;p38">
                  <a:extLst>
                    <a:ext uri="{FF2B5EF4-FFF2-40B4-BE49-F238E27FC236}">
                      <a16:creationId xmlns:a16="http://schemas.microsoft.com/office/drawing/2014/main" id="{7FD9A201-8C0B-41B8-8B0B-E91A8779C3EA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3978;p38">
                  <a:extLst>
                    <a:ext uri="{FF2B5EF4-FFF2-40B4-BE49-F238E27FC236}">
                      <a16:creationId xmlns:a16="http://schemas.microsoft.com/office/drawing/2014/main" id="{F4E00426-236B-4E5E-8883-D3E1F76C96E5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3979;p38">
                  <a:extLst>
                    <a:ext uri="{FF2B5EF4-FFF2-40B4-BE49-F238E27FC236}">
                      <a16:creationId xmlns:a16="http://schemas.microsoft.com/office/drawing/2014/main" id="{90D469D1-AA1F-44BD-A81B-B32975AF24E5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3980;p38">
                  <a:extLst>
                    <a:ext uri="{FF2B5EF4-FFF2-40B4-BE49-F238E27FC236}">
                      <a16:creationId xmlns:a16="http://schemas.microsoft.com/office/drawing/2014/main" id="{14B27E9A-FDB7-4C16-A346-CA74B15EA755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3981;p38">
                  <a:extLst>
                    <a:ext uri="{FF2B5EF4-FFF2-40B4-BE49-F238E27FC236}">
                      <a16:creationId xmlns:a16="http://schemas.microsoft.com/office/drawing/2014/main" id="{CF0A8F16-717A-4CC5-9DC1-065A82604274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3982;p38">
                  <a:extLst>
                    <a:ext uri="{FF2B5EF4-FFF2-40B4-BE49-F238E27FC236}">
                      <a16:creationId xmlns:a16="http://schemas.microsoft.com/office/drawing/2014/main" id="{D76F8458-6C8E-4ACC-BE08-05F48311B68A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3983;p38">
                  <a:extLst>
                    <a:ext uri="{FF2B5EF4-FFF2-40B4-BE49-F238E27FC236}">
                      <a16:creationId xmlns:a16="http://schemas.microsoft.com/office/drawing/2014/main" id="{3993975D-4839-45C3-95A3-7CD4E999DC22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3984;p38">
                  <a:extLst>
                    <a:ext uri="{FF2B5EF4-FFF2-40B4-BE49-F238E27FC236}">
                      <a16:creationId xmlns:a16="http://schemas.microsoft.com/office/drawing/2014/main" id="{7CB6C940-F9B8-495D-96EB-6B017469EECA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3985;p38">
                  <a:extLst>
                    <a:ext uri="{FF2B5EF4-FFF2-40B4-BE49-F238E27FC236}">
                      <a16:creationId xmlns:a16="http://schemas.microsoft.com/office/drawing/2014/main" id="{50303A7C-6EA7-4C18-897F-2EE6C1166BA0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3986;p38">
                  <a:extLst>
                    <a:ext uri="{FF2B5EF4-FFF2-40B4-BE49-F238E27FC236}">
                      <a16:creationId xmlns:a16="http://schemas.microsoft.com/office/drawing/2014/main" id="{2F5E008C-8716-428C-8EA1-22C133E9050E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3987;p38">
                  <a:extLst>
                    <a:ext uri="{FF2B5EF4-FFF2-40B4-BE49-F238E27FC236}">
                      <a16:creationId xmlns:a16="http://schemas.microsoft.com/office/drawing/2014/main" id="{1EE45D97-9DFE-4009-9516-35E1640FB9EE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3988;p38">
                  <a:extLst>
                    <a:ext uri="{FF2B5EF4-FFF2-40B4-BE49-F238E27FC236}">
                      <a16:creationId xmlns:a16="http://schemas.microsoft.com/office/drawing/2014/main" id="{3211BFF8-BCC4-4BF9-9911-2CB649B144A4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3989;p38">
                  <a:extLst>
                    <a:ext uri="{FF2B5EF4-FFF2-40B4-BE49-F238E27FC236}">
                      <a16:creationId xmlns:a16="http://schemas.microsoft.com/office/drawing/2014/main" id="{87208B58-5CF7-4B4B-BA37-737F4B2FDCDB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3990;p38">
                  <a:extLst>
                    <a:ext uri="{FF2B5EF4-FFF2-40B4-BE49-F238E27FC236}">
                      <a16:creationId xmlns:a16="http://schemas.microsoft.com/office/drawing/2014/main" id="{98CE7A99-F0AA-430D-9AD2-6996DE216D74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3991;p38">
                  <a:extLst>
                    <a:ext uri="{FF2B5EF4-FFF2-40B4-BE49-F238E27FC236}">
                      <a16:creationId xmlns:a16="http://schemas.microsoft.com/office/drawing/2014/main" id="{C956503E-CA09-4BFF-8421-1E74E543B2C6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3992;p38">
                  <a:extLst>
                    <a:ext uri="{FF2B5EF4-FFF2-40B4-BE49-F238E27FC236}">
                      <a16:creationId xmlns:a16="http://schemas.microsoft.com/office/drawing/2014/main" id="{A815FF03-FAD7-4712-934C-37605CA2A280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3993;p38">
                  <a:extLst>
                    <a:ext uri="{FF2B5EF4-FFF2-40B4-BE49-F238E27FC236}">
                      <a16:creationId xmlns:a16="http://schemas.microsoft.com/office/drawing/2014/main" id="{728F8796-BBB7-4E82-A381-9FECC600E0B4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3994;p38">
                  <a:extLst>
                    <a:ext uri="{FF2B5EF4-FFF2-40B4-BE49-F238E27FC236}">
                      <a16:creationId xmlns:a16="http://schemas.microsoft.com/office/drawing/2014/main" id="{1C9CC80C-8DB4-44EF-9B76-349F07534136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3995;p38">
                  <a:extLst>
                    <a:ext uri="{FF2B5EF4-FFF2-40B4-BE49-F238E27FC236}">
                      <a16:creationId xmlns:a16="http://schemas.microsoft.com/office/drawing/2014/main" id="{33BCA2EF-5B1E-455B-8B90-3ED3E1A5B4FE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3996;p38">
                  <a:extLst>
                    <a:ext uri="{FF2B5EF4-FFF2-40B4-BE49-F238E27FC236}">
                      <a16:creationId xmlns:a16="http://schemas.microsoft.com/office/drawing/2014/main" id="{EAA02ADE-1104-482C-A6A2-0B35291BC5D2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3997;p38">
                  <a:extLst>
                    <a:ext uri="{FF2B5EF4-FFF2-40B4-BE49-F238E27FC236}">
                      <a16:creationId xmlns:a16="http://schemas.microsoft.com/office/drawing/2014/main" id="{FA9723C0-FC4C-4495-8914-16AA9A6E0941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3998;p38">
                  <a:extLst>
                    <a:ext uri="{FF2B5EF4-FFF2-40B4-BE49-F238E27FC236}">
                      <a16:creationId xmlns:a16="http://schemas.microsoft.com/office/drawing/2014/main" id="{AE3C52F4-96E3-4F7F-BFA0-06A2A91972EA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3999;p38">
                  <a:extLst>
                    <a:ext uri="{FF2B5EF4-FFF2-40B4-BE49-F238E27FC236}">
                      <a16:creationId xmlns:a16="http://schemas.microsoft.com/office/drawing/2014/main" id="{EC232AF8-07D4-4F8C-AEB3-135380BA5F8E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4000;p38">
                  <a:extLst>
                    <a:ext uri="{FF2B5EF4-FFF2-40B4-BE49-F238E27FC236}">
                      <a16:creationId xmlns:a16="http://schemas.microsoft.com/office/drawing/2014/main" id="{003DE382-B928-4F8A-868F-5D92AA260A8A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4001;p38">
                  <a:extLst>
                    <a:ext uri="{FF2B5EF4-FFF2-40B4-BE49-F238E27FC236}">
                      <a16:creationId xmlns:a16="http://schemas.microsoft.com/office/drawing/2014/main" id="{B310894B-23A1-42BA-B10A-1C55A565E9F2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4002;p38">
                  <a:extLst>
                    <a:ext uri="{FF2B5EF4-FFF2-40B4-BE49-F238E27FC236}">
                      <a16:creationId xmlns:a16="http://schemas.microsoft.com/office/drawing/2014/main" id="{BF78506D-C432-4616-8033-7F5DC9FDC7E0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17" name="Google Shape;4003;p38">
                <a:extLst>
                  <a:ext uri="{FF2B5EF4-FFF2-40B4-BE49-F238E27FC236}">
                    <a16:creationId xmlns:a16="http://schemas.microsoft.com/office/drawing/2014/main" id="{273E4AD8-6EC3-42E1-8C94-F1E74C45D1E4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18" name="Google Shape;4004;p38">
                  <a:extLst>
                    <a:ext uri="{FF2B5EF4-FFF2-40B4-BE49-F238E27FC236}">
                      <a16:creationId xmlns:a16="http://schemas.microsoft.com/office/drawing/2014/main" id="{5EC44087-FBA8-42AB-A776-5D8F366270BE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22" name="Google Shape;4005;p38">
                    <a:extLst>
                      <a:ext uri="{FF2B5EF4-FFF2-40B4-BE49-F238E27FC236}">
                        <a16:creationId xmlns:a16="http://schemas.microsoft.com/office/drawing/2014/main" id="{FAF02189-B71F-4E0F-9AB2-913EC508F2C3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4006;p38">
                    <a:extLst>
                      <a:ext uri="{FF2B5EF4-FFF2-40B4-BE49-F238E27FC236}">
                        <a16:creationId xmlns:a16="http://schemas.microsoft.com/office/drawing/2014/main" id="{120A2912-C573-4CD2-938C-97BB3BE1D3E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4007;p38">
                    <a:extLst>
                      <a:ext uri="{FF2B5EF4-FFF2-40B4-BE49-F238E27FC236}">
                        <a16:creationId xmlns:a16="http://schemas.microsoft.com/office/drawing/2014/main" id="{6D6DDE4A-82EF-4240-BCC4-1743A747392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4008;p38">
                    <a:extLst>
                      <a:ext uri="{FF2B5EF4-FFF2-40B4-BE49-F238E27FC236}">
                        <a16:creationId xmlns:a16="http://schemas.microsoft.com/office/drawing/2014/main" id="{E4498182-FA3C-42C6-BC49-19F99CEA3328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4009;p38">
                    <a:extLst>
                      <a:ext uri="{FF2B5EF4-FFF2-40B4-BE49-F238E27FC236}">
                        <a16:creationId xmlns:a16="http://schemas.microsoft.com/office/drawing/2014/main" id="{70CEEF2D-6A3E-40AC-BFA0-9C6E8BBF783E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9" name="Google Shape;4010;p38">
                  <a:extLst>
                    <a:ext uri="{FF2B5EF4-FFF2-40B4-BE49-F238E27FC236}">
                      <a16:creationId xmlns:a16="http://schemas.microsoft.com/office/drawing/2014/main" id="{7B6EA886-B784-43A7-BC17-99301685B44C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4011;p38">
                  <a:extLst>
                    <a:ext uri="{FF2B5EF4-FFF2-40B4-BE49-F238E27FC236}">
                      <a16:creationId xmlns:a16="http://schemas.microsoft.com/office/drawing/2014/main" id="{C2A3C555-BFE4-4426-BC55-4B5DA526FF69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4012;p38">
                  <a:extLst>
                    <a:ext uri="{FF2B5EF4-FFF2-40B4-BE49-F238E27FC236}">
                      <a16:creationId xmlns:a16="http://schemas.microsoft.com/office/drawing/2014/main" id="{470B4DBF-B019-42BF-B16B-FDB28CC2A9B6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1" name="Google Shape;4013;p38">
              <a:extLst>
                <a:ext uri="{FF2B5EF4-FFF2-40B4-BE49-F238E27FC236}">
                  <a16:creationId xmlns:a16="http://schemas.microsoft.com/office/drawing/2014/main" id="{2E35437C-C1F6-4AFE-A0C8-66ED25BD4877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014;p38">
              <a:extLst>
                <a:ext uri="{FF2B5EF4-FFF2-40B4-BE49-F238E27FC236}">
                  <a16:creationId xmlns:a16="http://schemas.microsoft.com/office/drawing/2014/main" id="{B5F2CA51-BF8A-44E3-9BE8-34E0B801DEFA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015;p38">
              <a:extLst>
                <a:ext uri="{FF2B5EF4-FFF2-40B4-BE49-F238E27FC236}">
                  <a16:creationId xmlns:a16="http://schemas.microsoft.com/office/drawing/2014/main" id="{3681FF85-19C6-4C61-83B7-0098434A573B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016;p38">
              <a:extLst>
                <a:ext uri="{FF2B5EF4-FFF2-40B4-BE49-F238E27FC236}">
                  <a16:creationId xmlns:a16="http://schemas.microsoft.com/office/drawing/2014/main" id="{61482899-5520-4124-A3CD-27D67F20F676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017;p38">
              <a:extLst>
                <a:ext uri="{FF2B5EF4-FFF2-40B4-BE49-F238E27FC236}">
                  <a16:creationId xmlns:a16="http://schemas.microsoft.com/office/drawing/2014/main" id="{80684400-8F21-4021-BF7A-B6BBAC68B41E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018;p38">
              <a:extLst>
                <a:ext uri="{FF2B5EF4-FFF2-40B4-BE49-F238E27FC236}">
                  <a16:creationId xmlns:a16="http://schemas.microsoft.com/office/drawing/2014/main" id="{41F871AF-B847-4C48-9948-36D76FD8373D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019;p38">
              <a:extLst>
                <a:ext uri="{FF2B5EF4-FFF2-40B4-BE49-F238E27FC236}">
                  <a16:creationId xmlns:a16="http://schemas.microsoft.com/office/drawing/2014/main" id="{597155A4-E1C0-4F74-A263-66886767B5D1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020;p38">
              <a:extLst>
                <a:ext uri="{FF2B5EF4-FFF2-40B4-BE49-F238E27FC236}">
                  <a16:creationId xmlns:a16="http://schemas.microsoft.com/office/drawing/2014/main" id="{566F4C07-97AF-40C8-B113-D8B6EA32B178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021;p38">
              <a:extLst>
                <a:ext uri="{FF2B5EF4-FFF2-40B4-BE49-F238E27FC236}">
                  <a16:creationId xmlns:a16="http://schemas.microsoft.com/office/drawing/2014/main" id="{2B4FF7BD-D3DE-4287-BDC6-3DCAD1E53EA8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022;p38">
              <a:extLst>
                <a:ext uri="{FF2B5EF4-FFF2-40B4-BE49-F238E27FC236}">
                  <a16:creationId xmlns:a16="http://schemas.microsoft.com/office/drawing/2014/main" id="{52225471-D7EB-44CB-BAD6-60EE42FA302E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023;p38">
              <a:extLst>
                <a:ext uri="{FF2B5EF4-FFF2-40B4-BE49-F238E27FC236}">
                  <a16:creationId xmlns:a16="http://schemas.microsoft.com/office/drawing/2014/main" id="{ACC6C5F1-5993-40B5-9D38-40499DDBA674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024;p38">
              <a:extLst>
                <a:ext uri="{FF2B5EF4-FFF2-40B4-BE49-F238E27FC236}">
                  <a16:creationId xmlns:a16="http://schemas.microsoft.com/office/drawing/2014/main" id="{F23AE9C6-476F-4E73-B1B8-433CF89EE804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025;p38">
              <a:extLst>
                <a:ext uri="{FF2B5EF4-FFF2-40B4-BE49-F238E27FC236}">
                  <a16:creationId xmlns:a16="http://schemas.microsoft.com/office/drawing/2014/main" id="{661CB91D-A97F-44BE-9A1D-A3B2787E1AD8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026;p38">
              <a:extLst>
                <a:ext uri="{FF2B5EF4-FFF2-40B4-BE49-F238E27FC236}">
                  <a16:creationId xmlns:a16="http://schemas.microsoft.com/office/drawing/2014/main" id="{C1F324AC-87CF-4052-9367-1A719DF74D06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027;p38">
              <a:extLst>
                <a:ext uri="{FF2B5EF4-FFF2-40B4-BE49-F238E27FC236}">
                  <a16:creationId xmlns:a16="http://schemas.microsoft.com/office/drawing/2014/main" id="{836B6D86-76F8-4575-ADAA-0ADB0A72ECCD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028;p38">
              <a:extLst>
                <a:ext uri="{FF2B5EF4-FFF2-40B4-BE49-F238E27FC236}">
                  <a16:creationId xmlns:a16="http://schemas.microsoft.com/office/drawing/2014/main" id="{5215A607-DD78-4104-958F-94581E03AAA5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029;p38">
              <a:extLst>
                <a:ext uri="{FF2B5EF4-FFF2-40B4-BE49-F238E27FC236}">
                  <a16:creationId xmlns:a16="http://schemas.microsoft.com/office/drawing/2014/main" id="{742BCD4B-D136-409D-9448-47A356C385F4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030;p38">
              <a:extLst>
                <a:ext uri="{FF2B5EF4-FFF2-40B4-BE49-F238E27FC236}">
                  <a16:creationId xmlns:a16="http://schemas.microsoft.com/office/drawing/2014/main" id="{255BEB09-8BD0-475F-B435-673D1266B472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031;p38">
              <a:extLst>
                <a:ext uri="{FF2B5EF4-FFF2-40B4-BE49-F238E27FC236}">
                  <a16:creationId xmlns:a16="http://schemas.microsoft.com/office/drawing/2014/main" id="{B7C66071-C7FE-449A-8418-14F31786F1C3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4032;p38">
              <a:extLst>
                <a:ext uri="{FF2B5EF4-FFF2-40B4-BE49-F238E27FC236}">
                  <a16:creationId xmlns:a16="http://schemas.microsoft.com/office/drawing/2014/main" id="{53F0B2C6-17ED-4E75-A22A-0C50A89C69E8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4033;p38">
              <a:extLst>
                <a:ext uri="{FF2B5EF4-FFF2-40B4-BE49-F238E27FC236}">
                  <a16:creationId xmlns:a16="http://schemas.microsoft.com/office/drawing/2014/main" id="{1D59B5A7-44E4-4BB2-9C49-BD1411CF39C7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4034;p38">
              <a:extLst>
                <a:ext uri="{FF2B5EF4-FFF2-40B4-BE49-F238E27FC236}">
                  <a16:creationId xmlns:a16="http://schemas.microsoft.com/office/drawing/2014/main" id="{A744C92D-9685-4EF3-95ED-A35324F72FAA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4035;p38">
              <a:extLst>
                <a:ext uri="{FF2B5EF4-FFF2-40B4-BE49-F238E27FC236}">
                  <a16:creationId xmlns:a16="http://schemas.microsoft.com/office/drawing/2014/main" id="{ACE2F0BC-EFF8-4EB9-8ADA-18EB563C7BE0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4036;p38">
              <a:extLst>
                <a:ext uri="{FF2B5EF4-FFF2-40B4-BE49-F238E27FC236}">
                  <a16:creationId xmlns:a16="http://schemas.microsoft.com/office/drawing/2014/main" id="{85781503-2F91-4A44-AAAE-5136B2B800B1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4037;p38">
              <a:extLst>
                <a:ext uri="{FF2B5EF4-FFF2-40B4-BE49-F238E27FC236}">
                  <a16:creationId xmlns:a16="http://schemas.microsoft.com/office/drawing/2014/main" id="{A3DD4B52-0A0A-42CE-A8C3-5575EBD72E4B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4038;p38">
              <a:extLst>
                <a:ext uri="{FF2B5EF4-FFF2-40B4-BE49-F238E27FC236}">
                  <a16:creationId xmlns:a16="http://schemas.microsoft.com/office/drawing/2014/main" id="{D6DA5727-0596-4BC8-BD59-E32BD4A9168B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4039;p38">
              <a:extLst>
                <a:ext uri="{FF2B5EF4-FFF2-40B4-BE49-F238E27FC236}">
                  <a16:creationId xmlns:a16="http://schemas.microsoft.com/office/drawing/2014/main" id="{4BF41FED-704A-4FF1-8A2C-97CD430F120A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4040;p38">
              <a:extLst>
                <a:ext uri="{FF2B5EF4-FFF2-40B4-BE49-F238E27FC236}">
                  <a16:creationId xmlns:a16="http://schemas.microsoft.com/office/drawing/2014/main" id="{45EAFADB-4361-442E-B86F-15354E065CF3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4041;p38">
              <a:extLst>
                <a:ext uri="{FF2B5EF4-FFF2-40B4-BE49-F238E27FC236}">
                  <a16:creationId xmlns:a16="http://schemas.microsoft.com/office/drawing/2014/main" id="{2CE7932C-2B2B-4999-9883-D6F5A73A0BCB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0" name="Google Shape;4042;p38">
              <a:extLst>
                <a:ext uri="{FF2B5EF4-FFF2-40B4-BE49-F238E27FC236}">
                  <a16:creationId xmlns:a16="http://schemas.microsoft.com/office/drawing/2014/main" id="{C19B7421-386E-4E8D-8E0B-1E6093F3AA4D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11" name="Google Shape;4043;p38">
                <a:extLst>
                  <a:ext uri="{FF2B5EF4-FFF2-40B4-BE49-F238E27FC236}">
                    <a16:creationId xmlns:a16="http://schemas.microsoft.com/office/drawing/2014/main" id="{FBEC77A7-C8DE-43CA-9EF4-66D94A7204F6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4044;p38">
                <a:extLst>
                  <a:ext uri="{FF2B5EF4-FFF2-40B4-BE49-F238E27FC236}">
                    <a16:creationId xmlns:a16="http://schemas.microsoft.com/office/drawing/2014/main" id="{97674871-BCB7-4C9E-B04D-6F2DE69ADF2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4045;p38">
                <a:extLst>
                  <a:ext uri="{FF2B5EF4-FFF2-40B4-BE49-F238E27FC236}">
                    <a16:creationId xmlns:a16="http://schemas.microsoft.com/office/drawing/2014/main" id="{473F4BFD-FE9E-453E-91CE-5569A633A64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4046;p38">
                <a:extLst>
                  <a:ext uri="{FF2B5EF4-FFF2-40B4-BE49-F238E27FC236}">
                    <a16:creationId xmlns:a16="http://schemas.microsoft.com/office/drawing/2014/main" id="{637A9192-06B1-4EB4-BF74-F442FAC63DF0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4047;p38">
                <a:extLst>
                  <a:ext uri="{FF2B5EF4-FFF2-40B4-BE49-F238E27FC236}">
                    <a16:creationId xmlns:a16="http://schemas.microsoft.com/office/drawing/2014/main" id="{7BCB4CD8-0181-4530-990A-A0D130CE525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481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psychology behind an atta</a:t>
            </a:r>
            <a:r>
              <a:rPr lang="en-US" dirty="0"/>
              <a:t>ck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Reciprocity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Commitment &amp; Consisten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cy 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F6669E4-49D2-4F46-8ED5-712703373BD4}"/>
              </a:ext>
            </a:extLst>
          </p:cNvPr>
          <p:cNvGrpSpPr/>
          <p:nvPr/>
        </p:nvGrpSpPr>
        <p:grpSpPr>
          <a:xfrm>
            <a:off x="5909201" y="670084"/>
            <a:ext cx="2968274" cy="3292316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58C5A6FB-4A85-4EF8-8D13-0C702C06043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5381581-E6E7-4CBB-8C35-4DED587152F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7FEFA681-102C-43B3-B819-C3AEC930F4A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1659DA8D-69D7-4DA9-BDD7-A2D25B184682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79C1309B-AE5E-44D1-AAAF-4303910C715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A6071887-7AF5-48D0-9F4A-F5C58892180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424020FD-1A45-4F54-894A-6B997AB5EBF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61EA9F-3BB8-4EE9-AABB-881D5637215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3E8A86E9-E2D8-4FE6-8F16-55C631327A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AB5CF3FC-0E8B-44A6-A762-B074989F195E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3AD8127-A440-428A-8F4F-B093477DD81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251FA30A-4216-4248-AF38-2A432C8EBDE0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3A21FBDE-D0D0-453C-84FF-A231F311822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ED45AB53-BD9C-4A2B-BB47-B0625DAC62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68F13B29-CC99-4B90-8AB9-0176427B5DB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3A715AB9-30F1-4210-B2B8-4960C2B325B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DD600174-ABAF-4F3C-A4F9-9E935B32B01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164BD099-CD86-4472-A849-B9D797E7003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0FF17DDE-5F9F-4AF7-B971-202614C24106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E752D957-0DE4-4144-BFFA-39DEE381C3D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E9559DA9-C23B-41A2-A016-7058B04948D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14E7BEDF-60DD-4F1B-B78F-31110D89DA6A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BAEC37B0-01D6-4F6B-B0A4-F73287F0978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85EA36C6-BACE-407D-B6FB-AC55A0954DB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B0C91068-CC44-4235-8850-30C10A2157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35DCE53E-2FDA-494F-9C5F-4567321A2B3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584CCEAE-FA27-43F8-9BC1-4058E757108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67AFBA0-3355-4A95-A665-5B3066020A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32A9FE5C-AF51-4EDE-A3B1-EF4B0354F4B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C23E5DA9-94D2-4038-ADBA-0FECC73F14F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C5CBEA84-47C3-440F-ADB4-C383B07821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226012C-2D95-4EEB-B44F-D997A7A42B2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601ADAE-D557-4A4F-8EA8-3CC5C1559CC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21BEDA59-6FA1-4F15-8BA9-2953A8033C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B0D6E551-60DE-48D7-B427-F5C8E70E76F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58AB2CB6-4797-4427-A726-0A388BCD94E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33F76E89-3BE7-49EF-BEA1-B014D824D82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13D01E5-BF9B-4AE5-8EA7-BBD25AFD717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05CD92EA-9063-43D7-B29D-D421DEA84C8D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18B5457A-C22E-49A2-9A89-5138A86206E1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8A569323-E25D-4748-AA72-A53ED792139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C248FD01-BF35-4197-821A-DFCC1A79961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D67D077D-969E-4B03-989E-A691699F52F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F74669A2-53A8-40D5-9A76-151FABC9A2D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6CB31D6B-E74E-4FCC-8E4B-BA79E3FBA24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62B5142B-5AE0-4B73-87A8-3904C60DCD2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A1F72BFE-6572-42B0-B1ED-32DDA0AC59D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D7B01C1B-8464-472E-9413-BD58868AAA8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3166F02F-400C-4065-9BA0-547DD707C07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FB136844-1EB1-42ED-8DF9-039A9F1FDED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86EC50FD-04B2-431D-8C29-59A100E2345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E4016AB7-4A54-4267-826E-AB78FEA4ADB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187FC1A-C25E-4FA5-AA2E-50416212999E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9FF1484-A7B9-436A-94DC-01D86CFFFA3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972BD4B0-DCCE-4153-9246-55BF2930F0F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08F6880-5A8D-436E-88C8-C084215BC7D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446224C8-CECE-48F8-9CE6-F1E21F2876B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EACE1044-4268-41C1-A379-0BB1FEDF3432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28D47CA9-BE7D-40DC-9F10-E3C75C647D9D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4CC52851-38F8-409A-8647-70B2AC80A50F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279CD5B0-5D36-41F3-A6A7-C6DE83E2093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9EC094CE-C7F5-42EB-8CD8-C9124D8D7EB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70B3C661-182B-4BF9-86FB-83FAF637A9B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587CE15-BD38-49DB-9E65-86B6D67BA21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878CE1FB-1917-4DFA-AD81-7D4866136EC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336DEED1-CD16-406A-9EB5-F378D81E9695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3B61C0B3-C8A8-4767-A6BA-F5C87D78EF3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BF3864E5-E705-440B-9C3A-6675D96669F8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C9672051-2E6E-4197-9B1E-A780CE62BABB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E238E953-836D-410A-85A7-949CA848D66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9B41D254-644A-426F-BE2F-C0695A5C0E1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A738173B-E8BF-4DD1-BCE2-3DABE1E22AB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39748D18-013B-442E-A4CA-B8B3376F3218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FE63ACC-4B18-4C1C-B47D-A69639FE58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B2F11C7-C559-42E6-B224-B7A4DC4E3CC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FB301CBE-3E6D-4F09-8138-94AB478ED0C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59F9AC5-927A-4914-B8C0-B0266ED2073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31339C30-DFEF-4033-A75D-F5E6593245C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E092063F-444E-4B72-9987-BA9B81BBD6C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2FA45BD4-F2C2-44ED-AC2A-C34BE95593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875E3395-0FCC-4C59-B50A-2A23BF974B0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CAF20504-F424-4860-B867-E8B8FCF67FF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3C137B-157B-40DA-8E38-6D5074C9248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2354108C-2901-4688-A216-C07166AF954F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9D9318C3-06BF-483D-B00E-29B4A26A726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4D8AB244-CC1B-4D2C-B888-F10FFB3E5F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A402381E-2377-4B06-8F9E-C1D6B0E7C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8ED73E00-0684-4BCD-984D-D6B30368D3F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32DCC0FE-30B2-49B1-880D-80CC2C095E3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0BAD534E-9DE3-48F8-B14F-68BFBF2125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EB7A3BA1-8AD2-4738-91AF-5E71A0E081B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5E36D53E-5D0D-437A-828D-B7EDA1942A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5694A7BB-6C9A-4A3A-B7C7-4AED11E7661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421B3AF-6B14-47AC-8BD7-5BB699A8E17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47F858E8-519A-43B1-B688-7EE92E6AE69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6D02A612-8E54-4D2A-81CF-34885C1431E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B1E5BA59-A036-4910-B02B-C3AC864E782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893B122-CB84-4E71-8483-0CC88BF2F5B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08C59ED-306C-4295-B400-DD303BAB2B4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561486B0-1EDA-4EA8-B61A-329C8E9E1EA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870B20B0-F9E8-4F4C-B764-B95828338D29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82232E4-8B43-4E00-9532-1BB7B3F9ACF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8B57D558-7E94-4624-8DBD-9FE144D755F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90C26BDD-9C43-438A-B6B5-EE7432A8D25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02BA03EC-5429-484A-9315-0614D7338F2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BF4FA385-9247-4075-AC87-89DE1C247B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0C4A2423-AE59-4A78-942E-1A05051EA54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40582940-E395-41AC-AD13-3B05BFA8A8A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18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You can find me at: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pc59</a:t>
            </a: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hw</a:t>
            </a: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ac.</a:t>
            </a: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uk</a:t>
            </a:r>
            <a:endParaRPr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Special thanks to all the people who made and released these awesome resources for free: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Illustrations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Sergei Tikhonov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Unsplash</a:t>
            </a:r>
            <a:endParaRPr sz="2400" dirty="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psychology behind an atta</a:t>
            </a:r>
            <a:r>
              <a:rPr lang="en-US" dirty="0"/>
              <a:t>ck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Reciprocity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Commitment &amp; Consisten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cy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Social Proof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F6669E4-49D2-4F46-8ED5-712703373BD4}"/>
              </a:ext>
            </a:extLst>
          </p:cNvPr>
          <p:cNvGrpSpPr/>
          <p:nvPr/>
        </p:nvGrpSpPr>
        <p:grpSpPr>
          <a:xfrm>
            <a:off x="5909201" y="670084"/>
            <a:ext cx="2968274" cy="3292316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58C5A6FB-4A85-4EF8-8D13-0C702C06043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5381581-E6E7-4CBB-8C35-4DED587152F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7FEFA681-102C-43B3-B819-C3AEC930F4A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1659DA8D-69D7-4DA9-BDD7-A2D25B184682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79C1309B-AE5E-44D1-AAAF-4303910C715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A6071887-7AF5-48D0-9F4A-F5C58892180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424020FD-1A45-4F54-894A-6B997AB5EBF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61EA9F-3BB8-4EE9-AABB-881D5637215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3E8A86E9-E2D8-4FE6-8F16-55C631327A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AB5CF3FC-0E8B-44A6-A762-B074989F195E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3AD8127-A440-428A-8F4F-B093477DD81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251FA30A-4216-4248-AF38-2A432C8EBDE0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3A21FBDE-D0D0-453C-84FF-A231F311822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ED45AB53-BD9C-4A2B-BB47-B0625DAC62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68F13B29-CC99-4B90-8AB9-0176427B5DB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3A715AB9-30F1-4210-B2B8-4960C2B325B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DD600174-ABAF-4F3C-A4F9-9E935B32B01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164BD099-CD86-4472-A849-B9D797E7003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0FF17DDE-5F9F-4AF7-B971-202614C24106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E752D957-0DE4-4144-BFFA-39DEE381C3D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E9559DA9-C23B-41A2-A016-7058B04948D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14E7BEDF-60DD-4F1B-B78F-31110D89DA6A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BAEC37B0-01D6-4F6B-B0A4-F73287F0978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85EA36C6-BACE-407D-B6FB-AC55A0954DB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B0C91068-CC44-4235-8850-30C10A2157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35DCE53E-2FDA-494F-9C5F-4567321A2B3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584CCEAE-FA27-43F8-9BC1-4058E757108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67AFBA0-3355-4A95-A665-5B3066020A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32A9FE5C-AF51-4EDE-A3B1-EF4B0354F4B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C23E5DA9-94D2-4038-ADBA-0FECC73F14F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C5CBEA84-47C3-440F-ADB4-C383B07821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226012C-2D95-4EEB-B44F-D997A7A42B2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601ADAE-D557-4A4F-8EA8-3CC5C1559CC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21BEDA59-6FA1-4F15-8BA9-2953A8033C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B0D6E551-60DE-48D7-B427-F5C8E70E76F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58AB2CB6-4797-4427-A726-0A388BCD94E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33F76E89-3BE7-49EF-BEA1-B014D824D82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13D01E5-BF9B-4AE5-8EA7-BBD25AFD717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05CD92EA-9063-43D7-B29D-D421DEA84C8D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18B5457A-C22E-49A2-9A89-5138A86206E1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8A569323-E25D-4748-AA72-A53ED792139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C248FD01-BF35-4197-821A-DFCC1A79961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D67D077D-969E-4B03-989E-A691699F52F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F74669A2-53A8-40D5-9A76-151FABC9A2D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6CB31D6B-E74E-4FCC-8E4B-BA79E3FBA24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62B5142B-5AE0-4B73-87A8-3904C60DCD2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A1F72BFE-6572-42B0-B1ED-32DDA0AC59D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D7B01C1B-8464-472E-9413-BD58868AAA8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3166F02F-400C-4065-9BA0-547DD707C07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FB136844-1EB1-42ED-8DF9-039A9F1FDED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86EC50FD-04B2-431D-8C29-59A100E2345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E4016AB7-4A54-4267-826E-AB78FEA4ADB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187FC1A-C25E-4FA5-AA2E-50416212999E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9FF1484-A7B9-436A-94DC-01D86CFFFA3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972BD4B0-DCCE-4153-9246-55BF2930F0F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08F6880-5A8D-436E-88C8-C084215BC7D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446224C8-CECE-48F8-9CE6-F1E21F2876B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EACE1044-4268-41C1-A379-0BB1FEDF3432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28D47CA9-BE7D-40DC-9F10-E3C75C647D9D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4CC52851-38F8-409A-8647-70B2AC80A50F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279CD5B0-5D36-41F3-A6A7-C6DE83E2093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9EC094CE-C7F5-42EB-8CD8-C9124D8D7EB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70B3C661-182B-4BF9-86FB-83FAF637A9B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587CE15-BD38-49DB-9E65-86B6D67BA21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878CE1FB-1917-4DFA-AD81-7D4866136EC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336DEED1-CD16-406A-9EB5-F378D81E9695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3B61C0B3-C8A8-4767-A6BA-F5C87D78EF3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BF3864E5-E705-440B-9C3A-6675D96669F8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C9672051-2E6E-4197-9B1E-A780CE62BABB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E238E953-836D-410A-85A7-949CA848D66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9B41D254-644A-426F-BE2F-C0695A5C0E1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A738173B-E8BF-4DD1-BCE2-3DABE1E22AB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39748D18-013B-442E-A4CA-B8B3376F3218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FE63ACC-4B18-4C1C-B47D-A69639FE58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B2F11C7-C559-42E6-B224-B7A4DC4E3CC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FB301CBE-3E6D-4F09-8138-94AB478ED0C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59F9AC5-927A-4914-B8C0-B0266ED2073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31339C30-DFEF-4033-A75D-F5E6593245C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E092063F-444E-4B72-9987-BA9B81BBD6C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2FA45BD4-F2C2-44ED-AC2A-C34BE95593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875E3395-0FCC-4C59-B50A-2A23BF974B0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CAF20504-F424-4860-B867-E8B8FCF67FF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3C137B-157B-40DA-8E38-6D5074C9248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2354108C-2901-4688-A216-C07166AF954F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9D9318C3-06BF-483D-B00E-29B4A26A726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4D8AB244-CC1B-4D2C-B888-F10FFB3E5F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A402381E-2377-4B06-8F9E-C1D6B0E7C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8ED73E00-0684-4BCD-984D-D6B30368D3F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32DCC0FE-30B2-49B1-880D-80CC2C095E3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0BAD534E-9DE3-48F8-B14F-68BFBF2125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EB7A3BA1-8AD2-4738-91AF-5E71A0E081B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5E36D53E-5D0D-437A-828D-B7EDA1942A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5694A7BB-6C9A-4A3A-B7C7-4AED11E7661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421B3AF-6B14-47AC-8BD7-5BB699A8E17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47F858E8-519A-43B1-B688-7EE92E6AE69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6D02A612-8E54-4D2A-81CF-34885C1431E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B1E5BA59-A036-4910-B02B-C3AC864E782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893B122-CB84-4E71-8483-0CC88BF2F5B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08C59ED-306C-4295-B400-DD303BAB2B4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561486B0-1EDA-4EA8-B61A-329C8E9E1EA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870B20B0-F9E8-4F4C-B764-B95828338D29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82232E4-8B43-4E00-9532-1BB7B3F9ACF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8B57D558-7E94-4624-8DBD-9FE144D755F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90C26BDD-9C43-438A-B6B5-EE7432A8D25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02BA03EC-5429-484A-9315-0614D7338F2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BF4FA385-9247-4075-AC87-89DE1C247B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0C4A2423-AE59-4A78-942E-1A05051EA54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40582940-E395-41AC-AD13-3B05BFA8A8A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87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psychology behind an atta</a:t>
            </a:r>
            <a:r>
              <a:rPr lang="en-US" dirty="0"/>
              <a:t>ck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Reciprocity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Commitment &amp; Consisten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cy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Social Proof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Authority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F6669E4-49D2-4F46-8ED5-712703373BD4}"/>
              </a:ext>
            </a:extLst>
          </p:cNvPr>
          <p:cNvGrpSpPr/>
          <p:nvPr/>
        </p:nvGrpSpPr>
        <p:grpSpPr>
          <a:xfrm>
            <a:off x="5909201" y="670084"/>
            <a:ext cx="2968274" cy="3292316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58C5A6FB-4A85-4EF8-8D13-0C702C06043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5381581-E6E7-4CBB-8C35-4DED587152F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7FEFA681-102C-43B3-B819-C3AEC930F4A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1659DA8D-69D7-4DA9-BDD7-A2D25B184682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79C1309B-AE5E-44D1-AAAF-4303910C715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A6071887-7AF5-48D0-9F4A-F5C58892180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424020FD-1A45-4F54-894A-6B997AB5EBF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61EA9F-3BB8-4EE9-AABB-881D5637215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3E8A86E9-E2D8-4FE6-8F16-55C631327A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AB5CF3FC-0E8B-44A6-A762-B074989F195E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3AD8127-A440-428A-8F4F-B093477DD81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251FA30A-4216-4248-AF38-2A432C8EBDE0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3A21FBDE-D0D0-453C-84FF-A231F311822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ED45AB53-BD9C-4A2B-BB47-B0625DAC62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68F13B29-CC99-4B90-8AB9-0176427B5DB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3A715AB9-30F1-4210-B2B8-4960C2B325B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DD600174-ABAF-4F3C-A4F9-9E935B32B01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164BD099-CD86-4472-A849-B9D797E7003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0FF17DDE-5F9F-4AF7-B971-202614C24106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E752D957-0DE4-4144-BFFA-39DEE381C3D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E9559DA9-C23B-41A2-A016-7058B04948D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14E7BEDF-60DD-4F1B-B78F-31110D89DA6A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BAEC37B0-01D6-4F6B-B0A4-F73287F0978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85EA36C6-BACE-407D-B6FB-AC55A0954DB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B0C91068-CC44-4235-8850-30C10A2157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35DCE53E-2FDA-494F-9C5F-4567321A2B3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584CCEAE-FA27-43F8-9BC1-4058E757108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67AFBA0-3355-4A95-A665-5B3066020A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32A9FE5C-AF51-4EDE-A3B1-EF4B0354F4B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C23E5DA9-94D2-4038-ADBA-0FECC73F14F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C5CBEA84-47C3-440F-ADB4-C383B07821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226012C-2D95-4EEB-B44F-D997A7A42B2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601ADAE-D557-4A4F-8EA8-3CC5C1559CC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21BEDA59-6FA1-4F15-8BA9-2953A8033C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B0D6E551-60DE-48D7-B427-F5C8E70E76F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58AB2CB6-4797-4427-A726-0A388BCD94E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33F76E89-3BE7-49EF-BEA1-B014D824D82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13D01E5-BF9B-4AE5-8EA7-BBD25AFD717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05CD92EA-9063-43D7-B29D-D421DEA84C8D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18B5457A-C22E-49A2-9A89-5138A86206E1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8A569323-E25D-4748-AA72-A53ED792139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C248FD01-BF35-4197-821A-DFCC1A79961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D67D077D-969E-4B03-989E-A691699F52F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F74669A2-53A8-40D5-9A76-151FABC9A2D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6CB31D6B-E74E-4FCC-8E4B-BA79E3FBA24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62B5142B-5AE0-4B73-87A8-3904C60DCD2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A1F72BFE-6572-42B0-B1ED-32DDA0AC59D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D7B01C1B-8464-472E-9413-BD58868AAA8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3166F02F-400C-4065-9BA0-547DD707C07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FB136844-1EB1-42ED-8DF9-039A9F1FDED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86EC50FD-04B2-431D-8C29-59A100E2345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E4016AB7-4A54-4267-826E-AB78FEA4ADB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187FC1A-C25E-4FA5-AA2E-50416212999E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9FF1484-A7B9-436A-94DC-01D86CFFFA3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972BD4B0-DCCE-4153-9246-55BF2930F0F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08F6880-5A8D-436E-88C8-C084215BC7D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446224C8-CECE-48F8-9CE6-F1E21F2876B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EACE1044-4268-41C1-A379-0BB1FEDF3432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28D47CA9-BE7D-40DC-9F10-E3C75C647D9D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4CC52851-38F8-409A-8647-70B2AC80A50F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279CD5B0-5D36-41F3-A6A7-C6DE83E2093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9EC094CE-C7F5-42EB-8CD8-C9124D8D7EB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70B3C661-182B-4BF9-86FB-83FAF637A9B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587CE15-BD38-49DB-9E65-86B6D67BA21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878CE1FB-1917-4DFA-AD81-7D4866136EC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336DEED1-CD16-406A-9EB5-F378D81E9695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3B61C0B3-C8A8-4767-A6BA-F5C87D78EF3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BF3864E5-E705-440B-9C3A-6675D96669F8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C9672051-2E6E-4197-9B1E-A780CE62BABB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E238E953-836D-410A-85A7-949CA848D66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9B41D254-644A-426F-BE2F-C0695A5C0E1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A738173B-E8BF-4DD1-BCE2-3DABE1E22AB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39748D18-013B-442E-A4CA-B8B3376F3218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FE63ACC-4B18-4C1C-B47D-A69639FE58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B2F11C7-C559-42E6-B224-B7A4DC4E3CC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FB301CBE-3E6D-4F09-8138-94AB478ED0C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59F9AC5-927A-4914-B8C0-B0266ED2073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31339C30-DFEF-4033-A75D-F5E6593245C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E092063F-444E-4B72-9987-BA9B81BBD6C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2FA45BD4-F2C2-44ED-AC2A-C34BE95593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875E3395-0FCC-4C59-B50A-2A23BF974B0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CAF20504-F424-4860-B867-E8B8FCF67FF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3C137B-157B-40DA-8E38-6D5074C9248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2354108C-2901-4688-A216-C07166AF954F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9D9318C3-06BF-483D-B00E-29B4A26A726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4D8AB244-CC1B-4D2C-B888-F10FFB3E5F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A402381E-2377-4B06-8F9E-C1D6B0E7C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8ED73E00-0684-4BCD-984D-D6B30368D3F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32DCC0FE-30B2-49B1-880D-80CC2C095E3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0BAD534E-9DE3-48F8-B14F-68BFBF2125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EB7A3BA1-8AD2-4738-91AF-5E71A0E081B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5E36D53E-5D0D-437A-828D-B7EDA1942A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5694A7BB-6C9A-4A3A-B7C7-4AED11E7661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421B3AF-6B14-47AC-8BD7-5BB699A8E17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47F858E8-519A-43B1-B688-7EE92E6AE69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6D02A612-8E54-4D2A-81CF-34885C1431E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B1E5BA59-A036-4910-B02B-C3AC864E782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893B122-CB84-4E71-8483-0CC88BF2F5B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08C59ED-306C-4295-B400-DD303BAB2B4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561486B0-1EDA-4EA8-B61A-329C8E9E1EA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870B20B0-F9E8-4F4C-B764-B95828338D29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82232E4-8B43-4E00-9532-1BB7B3F9ACF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8B57D558-7E94-4624-8DBD-9FE144D755F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90C26BDD-9C43-438A-B6B5-EE7432A8D25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02BA03EC-5429-484A-9315-0614D7338F2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BF4FA385-9247-4075-AC87-89DE1C247B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0C4A2423-AE59-4A78-942E-1A05051EA54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40582940-E395-41AC-AD13-3B05BFA8A8A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92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psychology behind an atta</a:t>
            </a:r>
            <a:r>
              <a:rPr lang="en-US" dirty="0"/>
              <a:t>ck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Reciprocity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Commitment &amp; Consisten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cy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Social Proof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Authority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Liking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45" name="Google Shape;744;p18">
            <a:extLst>
              <a:ext uri="{FF2B5EF4-FFF2-40B4-BE49-F238E27FC236}">
                <a16:creationId xmlns:a16="http://schemas.microsoft.com/office/drawing/2014/main" id="{0F6669E4-49D2-4F46-8ED5-712703373BD4}"/>
              </a:ext>
            </a:extLst>
          </p:cNvPr>
          <p:cNvGrpSpPr/>
          <p:nvPr/>
        </p:nvGrpSpPr>
        <p:grpSpPr>
          <a:xfrm>
            <a:off x="5909201" y="670084"/>
            <a:ext cx="2968274" cy="3292316"/>
            <a:chOff x="2152750" y="190500"/>
            <a:chExt cx="4293756" cy="4762499"/>
          </a:xfrm>
        </p:grpSpPr>
        <p:sp>
          <p:nvSpPr>
            <p:cNvPr id="146" name="Google Shape;745;p18">
              <a:extLst>
                <a:ext uri="{FF2B5EF4-FFF2-40B4-BE49-F238E27FC236}">
                  <a16:creationId xmlns:a16="http://schemas.microsoft.com/office/drawing/2014/main" id="{58C5A6FB-4A85-4EF8-8D13-0C702C06043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746;p18">
              <a:extLst>
                <a:ext uri="{FF2B5EF4-FFF2-40B4-BE49-F238E27FC236}">
                  <a16:creationId xmlns:a16="http://schemas.microsoft.com/office/drawing/2014/main" id="{95381581-E6E7-4CBB-8C35-4DED587152F7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747;p18">
              <a:extLst>
                <a:ext uri="{FF2B5EF4-FFF2-40B4-BE49-F238E27FC236}">
                  <a16:creationId xmlns:a16="http://schemas.microsoft.com/office/drawing/2014/main" id="{7FEFA681-102C-43B3-B819-C3AEC930F4A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748;p18">
              <a:extLst>
                <a:ext uri="{FF2B5EF4-FFF2-40B4-BE49-F238E27FC236}">
                  <a16:creationId xmlns:a16="http://schemas.microsoft.com/office/drawing/2014/main" id="{1659DA8D-69D7-4DA9-BDD7-A2D25B184682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749;p18">
              <a:extLst>
                <a:ext uri="{FF2B5EF4-FFF2-40B4-BE49-F238E27FC236}">
                  <a16:creationId xmlns:a16="http://schemas.microsoft.com/office/drawing/2014/main" id="{79C1309B-AE5E-44D1-AAAF-4303910C715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750;p18">
              <a:extLst>
                <a:ext uri="{FF2B5EF4-FFF2-40B4-BE49-F238E27FC236}">
                  <a16:creationId xmlns:a16="http://schemas.microsoft.com/office/drawing/2014/main" id="{A6071887-7AF5-48D0-9F4A-F5C58892180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751;p18">
              <a:extLst>
                <a:ext uri="{FF2B5EF4-FFF2-40B4-BE49-F238E27FC236}">
                  <a16:creationId xmlns:a16="http://schemas.microsoft.com/office/drawing/2014/main" id="{424020FD-1A45-4F54-894A-6B997AB5EBF1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752;p18">
              <a:extLst>
                <a:ext uri="{FF2B5EF4-FFF2-40B4-BE49-F238E27FC236}">
                  <a16:creationId xmlns:a16="http://schemas.microsoft.com/office/drawing/2014/main" id="{9461EA9F-3BB8-4EE9-AABB-881D5637215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753;p18">
              <a:extLst>
                <a:ext uri="{FF2B5EF4-FFF2-40B4-BE49-F238E27FC236}">
                  <a16:creationId xmlns:a16="http://schemas.microsoft.com/office/drawing/2014/main" id="{3E8A86E9-E2D8-4FE6-8F16-55C631327AA5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754;p18">
              <a:extLst>
                <a:ext uri="{FF2B5EF4-FFF2-40B4-BE49-F238E27FC236}">
                  <a16:creationId xmlns:a16="http://schemas.microsoft.com/office/drawing/2014/main" id="{AB5CF3FC-0E8B-44A6-A762-B074989F195E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755;p18">
              <a:extLst>
                <a:ext uri="{FF2B5EF4-FFF2-40B4-BE49-F238E27FC236}">
                  <a16:creationId xmlns:a16="http://schemas.microsoft.com/office/drawing/2014/main" id="{B3AD8127-A440-428A-8F4F-B093477DD81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756;p18">
              <a:extLst>
                <a:ext uri="{FF2B5EF4-FFF2-40B4-BE49-F238E27FC236}">
                  <a16:creationId xmlns:a16="http://schemas.microsoft.com/office/drawing/2014/main" id="{251FA30A-4216-4248-AF38-2A432C8EBDE0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757;p18">
              <a:extLst>
                <a:ext uri="{FF2B5EF4-FFF2-40B4-BE49-F238E27FC236}">
                  <a16:creationId xmlns:a16="http://schemas.microsoft.com/office/drawing/2014/main" id="{3A21FBDE-D0D0-453C-84FF-A231F311822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758;p18">
              <a:extLst>
                <a:ext uri="{FF2B5EF4-FFF2-40B4-BE49-F238E27FC236}">
                  <a16:creationId xmlns:a16="http://schemas.microsoft.com/office/drawing/2014/main" id="{ED45AB53-BD9C-4A2B-BB47-B0625DAC62F6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759;p18">
              <a:extLst>
                <a:ext uri="{FF2B5EF4-FFF2-40B4-BE49-F238E27FC236}">
                  <a16:creationId xmlns:a16="http://schemas.microsoft.com/office/drawing/2014/main" id="{68F13B29-CC99-4B90-8AB9-0176427B5DB7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760;p18">
              <a:extLst>
                <a:ext uri="{FF2B5EF4-FFF2-40B4-BE49-F238E27FC236}">
                  <a16:creationId xmlns:a16="http://schemas.microsoft.com/office/drawing/2014/main" id="{3A715AB9-30F1-4210-B2B8-4960C2B325BC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761;p18">
              <a:extLst>
                <a:ext uri="{FF2B5EF4-FFF2-40B4-BE49-F238E27FC236}">
                  <a16:creationId xmlns:a16="http://schemas.microsoft.com/office/drawing/2014/main" id="{DD600174-ABAF-4F3C-A4F9-9E935B32B017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762;p18">
              <a:extLst>
                <a:ext uri="{FF2B5EF4-FFF2-40B4-BE49-F238E27FC236}">
                  <a16:creationId xmlns:a16="http://schemas.microsoft.com/office/drawing/2014/main" id="{164BD099-CD86-4472-A849-B9D797E7003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763;p18">
              <a:extLst>
                <a:ext uri="{FF2B5EF4-FFF2-40B4-BE49-F238E27FC236}">
                  <a16:creationId xmlns:a16="http://schemas.microsoft.com/office/drawing/2014/main" id="{0FF17DDE-5F9F-4AF7-B971-202614C24106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764;p18">
              <a:extLst>
                <a:ext uri="{FF2B5EF4-FFF2-40B4-BE49-F238E27FC236}">
                  <a16:creationId xmlns:a16="http://schemas.microsoft.com/office/drawing/2014/main" id="{E752D957-0DE4-4144-BFFA-39DEE381C3D0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765;p18">
              <a:extLst>
                <a:ext uri="{FF2B5EF4-FFF2-40B4-BE49-F238E27FC236}">
                  <a16:creationId xmlns:a16="http://schemas.microsoft.com/office/drawing/2014/main" id="{E9559DA9-C23B-41A2-A016-7058B04948D7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766;p18">
              <a:extLst>
                <a:ext uri="{FF2B5EF4-FFF2-40B4-BE49-F238E27FC236}">
                  <a16:creationId xmlns:a16="http://schemas.microsoft.com/office/drawing/2014/main" id="{14E7BEDF-60DD-4F1B-B78F-31110D89DA6A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767;p18">
              <a:extLst>
                <a:ext uri="{FF2B5EF4-FFF2-40B4-BE49-F238E27FC236}">
                  <a16:creationId xmlns:a16="http://schemas.microsoft.com/office/drawing/2014/main" id="{BAEC37B0-01D6-4F6B-B0A4-F73287F09784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768;p18">
              <a:extLst>
                <a:ext uri="{FF2B5EF4-FFF2-40B4-BE49-F238E27FC236}">
                  <a16:creationId xmlns:a16="http://schemas.microsoft.com/office/drawing/2014/main" id="{85EA36C6-BACE-407D-B6FB-AC55A0954DB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769;p18">
              <a:extLst>
                <a:ext uri="{FF2B5EF4-FFF2-40B4-BE49-F238E27FC236}">
                  <a16:creationId xmlns:a16="http://schemas.microsoft.com/office/drawing/2014/main" id="{B0C91068-CC44-4235-8850-30C10A215781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770;p18">
              <a:extLst>
                <a:ext uri="{FF2B5EF4-FFF2-40B4-BE49-F238E27FC236}">
                  <a16:creationId xmlns:a16="http://schemas.microsoft.com/office/drawing/2014/main" id="{35DCE53E-2FDA-494F-9C5F-4567321A2B32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771;p18">
              <a:extLst>
                <a:ext uri="{FF2B5EF4-FFF2-40B4-BE49-F238E27FC236}">
                  <a16:creationId xmlns:a16="http://schemas.microsoft.com/office/drawing/2014/main" id="{584CCEAE-FA27-43F8-9BC1-4058E757108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772;p18">
              <a:extLst>
                <a:ext uri="{FF2B5EF4-FFF2-40B4-BE49-F238E27FC236}">
                  <a16:creationId xmlns:a16="http://schemas.microsoft.com/office/drawing/2014/main" id="{767AFBA0-3355-4A95-A665-5B3066020A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773;p18">
              <a:extLst>
                <a:ext uri="{FF2B5EF4-FFF2-40B4-BE49-F238E27FC236}">
                  <a16:creationId xmlns:a16="http://schemas.microsoft.com/office/drawing/2014/main" id="{32A9FE5C-AF51-4EDE-A3B1-EF4B0354F4B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774;p18">
              <a:extLst>
                <a:ext uri="{FF2B5EF4-FFF2-40B4-BE49-F238E27FC236}">
                  <a16:creationId xmlns:a16="http://schemas.microsoft.com/office/drawing/2014/main" id="{C23E5DA9-94D2-4038-ADBA-0FECC73F14F5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775;p18">
              <a:extLst>
                <a:ext uri="{FF2B5EF4-FFF2-40B4-BE49-F238E27FC236}">
                  <a16:creationId xmlns:a16="http://schemas.microsoft.com/office/drawing/2014/main" id="{C5CBEA84-47C3-440F-ADB4-C383B07821C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776;p18">
              <a:extLst>
                <a:ext uri="{FF2B5EF4-FFF2-40B4-BE49-F238E27FC236}">
                  <a16:creationId xmlns:a16="http://schemas.microsoft.com/office/drawing/2014/main" id="{B226012C-2D95-4EEB-B44F-D997A7A42B2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777;p18">
              <a:extLst>
                <a:ext uri="{FF2B5EF4-FFF2-40B4-BE49-F238E27FC236}">
                  <a16:creationId xmlns:a16="http://schemas.microsoft.com/office/drawing/2014/main" id="{5601ADAE-D557-4A4F-8EA8-3CC5C1559CC0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778;p18">
              <a:extLst>
                <a:ext uri="{FF2B5EF4-FFF2-40B4-BE49-F238E27FC236}">
                  <a16:creationId xmlns:a16="http://schemas.microsoft.com/office/drawing/2014/main" id="{21BEDA59-6FA1-4F15-8BA9-2953A8033CF0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779;p18">
              <a:extLst>
                <a:ext uri="{FF2B5EF4-FFF2-40B4-BE49-F238E27FC236}">
                  <a16:creationId xmlns:a16="http://schemas.microsoft.com/office/drawing/2014/main" id="{B0D6E551-60DE-48D7-B427-F5C8E70E76F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780;p18">
              <a:extLst>
                <a:ext uri="{FF2B5EF4-FFF2-40B4-BE49-F238E27FC236}">
                  <a16:creationId xmlns:a16="http://schemas.microsoft.com/office/drawing/2014/main" id="{58AB2CB6-4797-4427-A726-0A388BCD94EA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781;p18">
              <a:extLst>
                <a:ext uri="{FF2B5EF4-FFF2-40B4-BE49-F238E27FC236}">
                  <a16:creationId xmlns:a16="http://schemas.microsoft.com/office/drawing/2014/main" id="{33F76E89-3BE7-49EF-BEA1-B014D824D82E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782;p18">
              <a:extLst>
                <a:ext uri="{FF2B5EF4-FFF2-40B4-BE49-F238E27FC236}">
                  <a16:creationId xmlns:a16="http://schemas.microsoft.com/office/drawing/2014/main" id="{913D01E5-BF9B-4AE5-8EA7-BBD25AFD717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783;p18">
              <a:extLst>
                <a:ext uri="{FF2B5EF4-FFF2-40B4-BE49-F238E27FC236}">
                  <a16:creationId xmlns:a16="http://schemas.microsoft.com/office/drawing/2014/main" id="{05CD92EA-9063-43D7-B29D-D421DEA84C8D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784;p18">
              <a:extLst>
                <a:ext uri="{FF2B5EF4-FFF2-40B4-BE49-F238E27FC236}">
                  <a16:creationId xmlns:a16="http://schemas.microsoft.com/office/drawing/2014/main" id="{18B5457A-C22E-49A2-9A89-5138A86206E1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785;p18">
              <a:extLst>
                <a:ext uri="{FF2B5EF4-FFF2-40B4-BE49-F238E27FC236}">
                  <a16:creationId xmlns:a16="http://schemas.microsoft.com/office/drawing/2014/main" id="{8A569323-E25D-4748-AA72-A53ED7921390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786;p18">
              <a:extLst>
                <a:ext uri="{FF2B5EF4-FFF2-40B4-BE49-F238E27FC236}">
                  <a16:creationId xmlns:a16="http://schemas.microsoft.com/office/drawing/2014/main" id="{C248FD01-BF35-4197-821A-DFCC1A799614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787;p18">
              <a:extLst>
                <a:ext uri="{FF2B5EF4-FFF2-40B4-BE49-F238E27FC236}">
                  <a16:creationId xmlns:a16="http://schemas.microsoft.com/office/drawing/2014/main" id="{D67D077D-969E-4B03-989E-A691699F52FD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788;p18">
              <a:extLst>
                <a:ext uri="{FF2B5EF4-FFF2-40B4-BE49-F238E27FC236}">
                  <a16:creationId xmlns:a16="http://schemas.microsoft.com/office/drawing/2014/main" id="{F74669A2-53A8-40D5-9A76-151FABC9A2DA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789;p18">
              <a:extLst>
                <a:ext uri="{FF2B5EF4-FFF2-40B4-BE49-F238E27FC236}">
                  <a16:creationId xmlns:a16="http://schemas.microsoft.com/office/drawing/2014/main" id="{6CB31D6B-E74E-4FCC-8E4B-BA79E3FBA24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790;p18">
              <a:extLst>
                <a:ext uri="{FF2B5EF4-FFF2-40B4-BE49-F238E27FC236}">
                  <a16:creationId xmlns:a16="http://schemas.microsoft.com/office/drawing/2014/main" id="{62B5142B-5AE0-4B73-87A8-3904C60DCD2F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791;p18">
              <a:extLst>
                <a:ext uri="{FF2B5EF4-FFF2-40B4-BE49-F238E27FC236}">
                  <a16:creationId xmlns:a16="http://schemas.microsoft.com/office/drawing/2014/main" id="{A1F72BFE-6572-42B0-B1ED-32DDA0AC59D3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792;p18">
              <a:extLst>
                <a:ext uri="{FF2B5EF4-FFF2-40B4-BE49-F238E27FC236}">
                  <a16:creationId xmlns:a16="http://schemas.microsoft.com/office/drawing/2014/main" id="{D7B01C1B-8464-472E-9413-BD58868AAA80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793;p18">
              <a:extLst>
                <a:ext uri="{FF2B5EF4-FFF2-40B4-BE49-F238E27FC236}">
                  <a16:creationId xmlns:a16="http://schemas.microsoft.com/office/drawing/2014/main" id="{3166F02F-400C-4065-9BA0-547DD707C079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794;p18">
              <a:extLst>
                <a:ext uri="{FF2B5EF4-FFF2-40B4-BE49-F238E27FC236}">
                  <a16:creationId xmlns:a16="http://schemas.microsoft.com/office/drawing/2014/main" id="{FB136844-1EB1-42ED-8DF9-039A9F1FDEDC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795;p18">
              <a:extLst>
                <a:ext uri="{FF2B5EF4-FFF2-40B4-BE49-F238E27FC236}">
                  <a16:creationId xmlns:a16="http://schemas.microsoft.com/office/drawing/2014/main" id="{86EC50FD-04B2-431D-8C29-59A100E23457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796;p18">
              <a:extLst>
                <a:ext uri="{FF2B5EF4-FFF2-40B4-BE49-F238E27FC236}">
                  <a16:creationId xmlns:a16="http://schemas.microsoft.com/office/drawing/2014/main" id="{E4016AB7-4A54-4267-826E-AB78FEA4ADB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797;p18">
              <a:extLst>
                <a:ext uri="{FF2B5EF4-FFF2-40B4-BE49-F238E27FC236}">
                  <a16:creationId xmlns:a16="http://schemas.microsoft.com/office/drawing/2014/main" id="{1187FC1A-C25E-4FA5-AA2E-50416212999E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798;p18">
              <a:extLst>
                <a:ext uri="{FF2B5EF4-FFF2-40B4-BE49-F238E27FC236}">
                  <a16:creationId xmlns:a16="http://schemas.microsoft.com/office/drawing/2014/main" id="{F9FF1484-A7B9-436A-94DC-01D86CFFFA36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799;p18">
              <a:extLst>
                <a:ext uri="{FF2B5EF4-FFF2-40B4-BE49-F238E27FC236}">
                  <a16:creationId xmlns:a16="http://schemas.microsoft.com/office/drawing/2014/main" id="{972BD4B0-DCCE-4153-9246-55BF2930F0F2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00;p18">
              <a:extLst>
                <a:ext uri="{FF2B5EF4-FFF2-40B4-BE49-F238E27FC236}">
                  <a16:creationId xmlns:a16="http://schemas.microsoft.com/office/drawing/2014/main" id="{908F6880-5A8D-436E-88C8-C084215BC7D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01;p18">
              <a:extLst>
                <a:ext uri="{FF2B5EF4-FFF2-40B4-BE49-F238E27FC236}">
                  <a16:creationId xmlns:a16="http://schemas.microsoft.com/office/drawing/2014/main" id="{446224C8-CECE-48F8-9CE6-F1E21F2876BA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02;p18">
              <a:extLst>
                <a:ext uri="{FF2B5EF4-FFF2-40B4-BE49-F238E27FC236}">
                  <a16:creationId xmlns:a16="http://schemas.microsoft.com/office/drawing/2014/main" id="{EACE1044-4268-41C1-A379-0BB1FEDF3432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03;p18">
              <a:extLst>
                <a:ext uri="{FF2B5EF4-FFF2-40B4-BE49-F238E27FC236}">
                  <a16:creationId xmlns:a16="http://schemas.microsoft.com/office/drawing/2014/main" id="{28D47CA9-BE7D-40DC-9F10-E3C75C647D9D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04;p18">
              <a:extLst>
                <a:ext uri="{FF2B5EF4-FFF2-40B4-BE49-F238E27FC236}">
                  <a16:creationId xmlns:a16="http://schemas.microsoft.com/office/drawing/2014/main" id="{4CC52851-38F8-409A-8647-70B2AC80A50F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05;p18">
              <a:extLst>
                <a:ext uri="{FF2B5EF4-FFF2-40B4-BE49-F238E27FC236}">
                  <a16:creationId xmlns:a16="http://schemas.microsoft.com/office/drawing/2014/main" id="{279CD5B0-5D36-41F3-A6A7-C6DE83E2093B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06;p18">
              <a:extLst>
                <a:ext uri="{FF2B5EF4-FFF2-40B4-BE49-F238E27FC236}">
                  <a16:creationId xmlns:a16="http://schemas.microsoft.com/office/drawing/2014/main" id="{9EC094CE-C7F5-42EB-8CD8-C9124D8D7EBB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807;p18">
              <a:extLst>
                <a:ext uri="{FF2B5EF4-FFF2-40B4-BE49-F238E27FC236}">
                  <a16:creationId xmlns:a16="http://schemas.microsoft.com/office/drawing/2014/main" id="{70B3C661-182B-4BF9-86FB-83FAF637A9B9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808;p18">
              <a:extLst>
                <a:ext uri="{FF2B5EF4-FFF2-40B4-BE49-F238E27FC236}">
                  <a16:creationId xmlns:a16="http://schemas.microsoft.com/office/drawing/2014/main" id="{D587CE15-BD38-49DB-9E65-86B6D67BA21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809;p18">
              <a:extLst>
                <a:ext uri="{FF2B5EF4-FFF2-40B4-BE49-F238E27FC236}">
                  <a16:creationId xmlns:a16="http://schemas.microsoft.com/office/drawing/2014/main" id="{878CE1FB-1917-4DFA-AD81-7D4866136EC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810;p18">
              <a:extLst>
                <a:ext uri="{FF2B5EF4-FFF2-40B4-BE49-F238E27FC236}">
                  <a16:creationId xmlns:a16="http://schemas.microsoft.com/office/drawing/2014/main" id="{336DEED1-CD16-406A-9EB5-F378D81E9695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811;p18">
              <a:extLst>
                <a:ext uri="{FF2B5EF4-FFF2-40B4-BE49-F238E27FC236}">
                  <a16:creationId xmlns:a16="http://schemas.microsoft.com/office/drawing/2014/main" id="{3B61C0B3-C8A8-4767-A6BA-F5C87D78EF3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812;p18">
              <a:extLst>
                <a:ext uri="{FF2B5EF4-FFF2-40B4-BE49-F238E27FC236}">
                  <a16:creationId xmlns:a16="http://schemas.microsoft.com/office/drawing/2014/main" id="{BF3864E5-E705-440B-9C3A-6675D96669F8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813;p18">
              <a:extLst>
                <a:ext uri="{FF2B5EF4-FFF2-40B4-BE49-F238E27FC236}">
                  <a16:creationId xmlns:a16="http://schemas.microsoft.com/office/drawing/2014/main" id="{C9672051-2E6E-4197-9B1E-A780CE62BABB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814;p18">
              <a:extLst>
                <a:ext uri="{FF2B5EF4-FFF2-40B4-BE49-F238E27FC236}">
                  <a16:creationId xmlns:a16="http://schemas.microsoft.com/office/drawing/2014/main" id="{E238E953-836D-410A-85A7-949CA848D669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815;p18">
              <a:extLst>
                <a:ext uri="{FF2B5EF4-FFF2-40B4-BE49-F238E27FC236}">
                  <a16:creationId xmlns:a16="http://schemas.microsoft.com/office/drawing/2014/main" id="{9B41D254-644A-426F-BE2F-C0695A5C0E13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816;p18">
              <a:extLst>
                <a:ext uri="{FF2B5EF4-FFF2-40B4-BE49-F238E27FC236}">
                  <a16:creationId xmlns:a16="http://schemas.microsoft.com/office/drawing/2014/main" id="{A738173B-E8BF-4DD1-BCE2-3DABE1E22AB8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817;p18">
              <a:extLst>
                <a:ext uri="{FF2B5EF4-FFF2-40B4-BE49-F238E27FC236}">
                  <a16:creationId xmlns:a16="http://schemas.microsoft.com/office/drawing/2014/main" id="{39748D18-013B-442E-A4CA-B8B3376F3218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818;p18">
              <a:extLst>
                <a:ext uri="{FF2B5EF4-FFF2-40B4-BE49-F238E27FC236}">
                  <a16:creationId xmlns:a16="http://schemas.microsoft.com/office/drawing/2014/main" id="{BFE63ACC-4B18-4C1C-B47D-A69639FE58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819;p18">
              <a:extLst>
                <a:ext uri="{FF2B5EF4-FFF2-40B4-BE49-F238E27FC236}">
                  <a16:creationId xmlns:a16="http://schemas.microsoft.com/office/drawing/2014/main" id="{9B2F11C7-C559-42E6-B224-B7A4DC4E3CC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45" name="Google Shape;820;p18">
                <a:extLst>
                  <a:ext uri="{FF2B5EF4-FFF2-40B4-BE49-F238E27FC236}">
                    <a16:creationId xmlns:a16="http://schemas.microsoft.com/office/drawing/2014/main" id="{FB301CBE-3E6D-4F09-8138-94AB478ED0C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821;p18">
                <a:extLst>
                  <a:ext uri="{FF2B5EF4-FFF2-40B4-BE49-F238E27FC236}">
                    <a16:creationId xmlns:a16="http://schemas.microsoft.com/office/drawing/2014/main" id="{859F9AC5-927A-4914-B8C0-B0266ED2073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822;p18">
                <a:extLst>
                  <a:ext uri="{FF2B5EF4-FFF2-40B4-BE49-F238E27FC236}">
                    <a16:creationId xmlns:a16="http://schemas.microsoft.com/office/drawing/2014/main" id="{31339C30-DFEF-4033-A75D-F5E6593245C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823;p18">
                <a:extLst>
                  <a:ext uri="{FF2B5EF4-FFF2-40B4-BE49-F238E27FC236}">
                    <a16:creationId xmlns:a16="http://schemas.microsoft.com/office/drawing/2014/main" id="{E092063F-444E-4B72-9987-BA9B81BBD6C5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824;p18">
                <a:extLst>
                  <a:ext uri="{FF2B5EF4-FFF2-40B4-BE49-F238E27FC236}">
                    <a16:creationId xmlns:a16="http://schemas.microsoft.com/office/drawing/2014/main" id="{2FA45BD4-F2C2-44ED-AC2A-C34BE955930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825;p18">
                <a:extLst>
                  <a:ext uri="{FF2B5EF4-FFF2-40B4-BE49-F238E27FC236}">
                    <a16:creationId xmlns:a16="http://schemas.microsoft.com/office/drawing/2014/main" id="{875E3395-0FCC-4C59-B50A-2A23BF974B02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826;p18">
                <a:extLst>
                  <a:ext uri="{FF2B5EF4-FFF2-40B4-BE49-F238E27FC236}">
                    <a16:creationId xmlns:a16="http://schemas.microsoft.com/office/drawing/2014/main" id="{CAF20504-F424-4860-B867-E8B8FCF67FF2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827;p18">
                <a:extLst>
                  <a:ext uri="{FF2B5EF4-FFF2-40B4-BE49-F238E27FC236}">
                    <a16:creationId xmlns:a16="http://schemas.microsoft.com/office/drawing/2014/main" id="{A83C137B-157B-40DA-8E38-6D5074C92486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828;p18">
                <a:extLst>
                  <a:ext uri="{FF2B5EF4-FFF2-40B4-BE49-F238E27FC236}">
                    <a16:creationId xmlns:a16="http://schemas.microsoft.com/office/drawing/2014/main" id="{2354108C-2901-4688-A216-C07166AF954F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829;p18">
              <a:extLst>
                <a:ext uri="{FF2B5EF4-FFF2-40B4-BE49-F238E27FC236}">
                  <a16:creationId xmlns:a16="http://schemas.microsoft.com/office/drawing/2014/main" id="{9D9318C3-06BF-483D-B00E-29B4A26A7264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40" name="Google Shape;830;p18">
                <a:extLst>
                  <a:ext uri="{FF2B5EF4-FFF2-40B4-BE49-F238E27FC236}">
                    <a16:creationId xmlns:a16="http://schemas.microsoft.com/office/drawing/2014/main" id="{4D8AB244-CC1B-4D2C-B888-F10FFB3E5F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831;p18">
                <a:extLst>
                  <a:ext uri="{FF2B5EF4-FFF2-40B4-BE49-F238E27FC236}">
                    <a16:creationId xmlns:a16="http://schemas.microsoft.com/office/drawing/2014/main" id="{A402381E-2377-4B06-8F9E-C1D6B0E7C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832;p18">
                <a:extLst>
                  <a:ext uri="{FF2B5EF4-FFF2-40B4-BE49-F238E27FC236}">
                    <a16:creationId xmlns:a16="http://schemas.microsoft.com/office/drawing/2014/main" id="{8ED73E00-0684-4BCD-984D-D6B30368D3F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833;p18">
                <a:extLst>
                  <a:ext uri="{FF2B5EF4-FFF2-40B4-BE49-F238E27FC236}">
                    <a16:creationId xmlns:a16="http://schemas.microsoft.com/office/drawing/2014/main" id="{32DCC0FE-30B2-49B1-880D-80CC2C095E31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834;p18">
                <a:extLst>
                  <a:ext uri="{FF2B5EF4-FFF2-40B4-BE49-F238E27FC236}">
                    <a16:creationId xmlns:a16="http://schemas.microsoft.com/office/drawing/2014/main" id="{0BAD534E-9DE3-48F8-B14F-68BFBF21252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835;p18">
              <a:extLst>
                <a:ext uri="{FF2B5EF4-FFF2-40B4-BE49-F238E27FC236}">
                  <a16:creationId xmlns:a16="http://schemas.microsoft.com/office/drawing/2014/main" id="{EB7A3BA1-8AD2-4738-91AF-5E71A0E081B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836;p18">
              <a:extLst>
                <a:ext uri="{FF2B5EF4-FFF2-40B4-BE49-F238E27FC236}">
                  <a16:creationId xmlns:a16="http://schemas.microsoft.com/office/drawing/2014/main" id="{5E36D53E-5D0D-437A-828D-B7EDA1942A28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837;p18">
              <a:extLst>
                <a:ext uri="{FF2B5EF4-FFF2-40B4-BE49-F238E27FC236}">
                  <a16:creationId xmlns:a16="http://schemas.microsoft.com/office/drawing/2014/main" id="{5694A7BB-6C9A-4A3A-B7C7-4AED11E76614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838;p18">
              <a:extLst>
                <a:ext uri="{FF2B5EF4-FFF2-40B4-BE49-F238E27FC236}">
                  <a16:creationId xmlns:a16="http://schemas.microsoft.com/office/drawing/2014/main" id="{8421B3AF-6B14-47AC-8BD7-5BB699A8E173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839;p18">
              <a:extLst>
                <a:ext uri="{FF2B5EF4-FFF2-40B4-BE49-F238E27FC236}">
                  <a16:creationId xmlns:a16="http://schemas.microsoft.com/office/drawing/2014/main" id="{47F858E8-519A-43B1-B688-7EE92E6AE69E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840;p18">
              <a:extLst>
                <a:ext uri="{FF2B5EF4-FFF2-40B4-BE49-F238E27FC236}">
                  <a16:creationId xmlns:a16="http://schemas.microsoft.com/office/drawing/2014/main" id="{6D02A612-8E54-4D2A-81CF-34885C1431E4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841;p18">
              <a:extLst>
                <a:ext uri="{FF2B5EF4-FFF2-40B4-BE49-F238E27FC236}">
                  <a16:creationId xmlns:a16="http://schemas.microsoft.com/office/drawing/2014/main" id="{B1E5BA59-A036-4910-B02B-C3AC864E782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842;p18">
              <a:extLst>
                <a:ext uri="{FF2B5EF4-FFF2-40B4-BE49-F238E27FC236}">
                  <a16:creationId xmlns:a16="http://schemas.microsoft.com/office/drawing/2014/main" id="{D893B122-CB84-4E71-8483-0CC88BF2F5B2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843;p18">
              <a:extLst>
                <a:ext uri="{FF2B5EF4-FFF2-40B4-BE49-F238E27FC236}">
                  <a16:creationId xmlns:a16="http://schemas.microsoft.com/office/drawing/2014/main" id="{308C59ED-306C-4295-B400-DD303BAB2B40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844;p18">
              <a:extLst>
                <a:ext uri="{FF2B5EF4-FFF2-40B4-BE49-F238E27FC236}">
                  <a16:creationId xmlns:a16="http://schemas.microsoft.com/office/drawing/2014/main" id="{561486B0-1EDA-4EA8-B61A-329C8E9E1EA8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845;p18">
              <a:extLst>
                <a:ext uri="{FF2B5EF4-FFF2-40B4-BE49-F238E27FC236}">
                  <a16:creationId xmlns:a16="http://schemas.microsoft.com/office/drawing/2014/main" id="{870B20B0-F9E8-4F4C-B764-B95828338D29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846;p18">
              <a:extLst>
                <a:ext uri="{FF2B5EF4-FFF2-40B4-BE49-F238E27FC236}">
                  <a16:creationId xmlns:a16="http://schemas.microsoft.com/office/drawing/2014/main" id="{682232E4-8B43-4E00-9532-1BB7B3F9ACF7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847;p18">
              <a:extLst>
                <a:ext uri="{FF2B5EF4-FFF2-40B4-BE49-F238E27FC236}">
                  <a16:creationId xmlns:a16="http://schemas.microsoft.com/office/drawing/2014/main" id="{8B57D558-7E94-4624-8DBD-9FE144D755F7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848;p18">
              <a:extLst>
                <a:ext uri="{FF2B5EF4-FFF2-40B4-BE49-F238E27FC236}">
                  <a16:creationId xmlns:a16="http://schemas.microsoft.com/office/drawing/2014/main" id="{90C26BDD-9C43-438A-B6B5-EE7432A8D25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849;p18">
              <a:extLst>
                <a:ext uri="{FF2B5EF4-FFF2-40B4-BE49-F238E27FC236}">
                  <a16:creationId xmlns:a16="http://schemas.microsoft.com/office/drawing/2014/main" id="{02BA03EC-5429-484A-9315-0614D7338F2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850;p18">
              <a:extLst>
                <a:ext uri="{FF2B5EF4-FFF2-40B4-BE49-F238E27FC236}">
                  <a16:creationId xmlns:a16="http://schemas.microsoft.com/office/drawing/2014/main" id="{BF4FA385-9247-4075-AC87-89DE1C247B12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851;p18">
              <a:extLst>
                <a:ext uri="{FF2B5EF4-FFF2-40B4-BE49-F238E27FC236}">
                  <a16:creationId xmlns:a16="http://schemas.microsoft.com/office/drawing/2014/main" id="{0C4A2423-AE59-4A78-942E-1A05051EA54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852;p18">
              <a:extLst>
                <a:ext uri="{FF2B5EF4-FFF2-40B4-BE49-F238E27FC236}">
                  <a16:creationId xmlns:a16="http://schemas.microsoft.com/office/drawing/2014/main" id="{40582940-E395-41AC-AD13-3B05BFA8A8AE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2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Twitter</a:t>
            </a:r>
            <a:endParaRPr sz="36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2F038-31BC-4877-A985-F2E24DC7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94" y="1393110"/>
            <a:ext cx="5738812" cy="29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98603" y="1467014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Social </a:t>
            </a:r>
            <a:r>
              <a:rPr lang="en-US" sz="6000" dirty="0">
                <a:solidFill>
                  <a:schemeClr val="accent1"/>
                </a:solidFill>
              </a:rPr>
              <a:t>E</a:t>
            </a:r>
            <a:r>
              <a:rPr lang="en" sz="6000" dirty="0">
                <a:solidFill>
                  <a:schemeClr val="accent1"/>
                </a:solidFill>
              </a:rPr>
              <a:t>ngineerin</a:t>
            </a:r>
            <a:r>
              <a:rPr lang="en-US" sz="6000" dirty="0">
                <a:solidFill>
                  <a:schemeClr val="accent1"/>
                </a:solidFill>
              </a:rPr>
              <a:t>g</a:t>
            </a:r>
            <a:br>
              <a:rPr lang="en-US" sz="6000" dirty="0">
                <a:solidFill>
                  <a:schemeClr val="accent1"/>
                </a:solidFill>
              </a:rPr>
            </a:br>
            <a:r>
              <a:rPr lang="en-US" sz="6000" dirty="0">
                <a:solidFill>
                  <a:schemeClr val="accent1"/>
                </a:solidFill>
              </a:rPr>
              <a:t>vectors</a:t>
            </a:r>
            <a:endParaRPr sz="6000"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57114" y="2942751"/>
            <a:ext cx="3782054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There are 4 key social engineering vectors and several other concepts</a:t>
            </a:r>
          </a:p>
          <a:p>
            <a:pPr marL="0" indent="0"/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1" name="Google Shape;3908;p38">
            <a:extLst>
              <a:ext uri="{FF2B5EF4-FFF2-40B4-BE49-F238E27FC236}">
                <a16:creationId xmlns:a16="http://schemas.microsoft.com/office/drawing/2014/main" id="{BBB300BF-FE65-4AF2-8110-A091C0E2BC00}"/>
              </a:ext>
            </a:extLst>
          </p:cNvPr>
          <p:cNvGrpSpPr/>
          <p:nvPr/>
        </p:nvGrpSpPr>
        <p:grpSpPr>
          <a:xfrm>
            <a:off x="5083840" y="316922"/>
            <a:ext cx="3585111" cy="3843413"/>
            <a:chOff x="2183550" y="65875"/>
            <a:chExt cx="4483981" cy="4807045"/>
          </a:xfrm>
        </p:grpSpPr>
        <p:sp>
          <p:nvSpPr>
            <p:cNvPr id="112" name="Google Shape;3909;p38">
              <a:extLst>
                <a:ext uri="{FF2B5EF4-FFF2-40B4-BE49-F238E27FC236}">
                  <a16:creationId xmlns:a16="http://schemas.microsoft.com/office/drawing/2014/main" id="{15E5B9AE-F6ED-4F2B-B8D7-8CF75D0BA517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910;p38">
              <a:extLst>
                <a:ext uri="{FF2B5EF4-FFF2-40B4-BE49-F238E27FC236}">
                  <a16:creationId xmlns:a16="http://schemas.microsoft.com/office/drawing/2014/main" id="{E72EC0BB-1C63-4CB2-B356-0BAC526C9D76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3911;p38">
              <a:extLst>
                <a:ext uri="{FF2B5EF4-FFF2-40B4-BE49-F238E27FC236}">
                  <a16:creationId xmlns:a16="http://schemas.microsoft.com/office/drawing/2014/main" id="{9AD83B62-1D79-4E77-8E8C-9FF5A1ACACC2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3912;p38">
              <a:extLst>
                <a:ext uri="{FF2B5EF4-FFF2-40B4-BE49-F238E27FC236}">
                  <a16:creationId xmlns:a16="http://schemas.microsoft.com/office/drawing/2014/main" id="{801C94C9-4D45-4A33-BE67-BE809CE9950F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3913;p38">
              <a:extLst>
                <a:ext uri="{FF2B5EF4-FFF2-40B4-BE49-F238E27FC236}">
                  <a16:creationId xmlns:a16="http://schemas.microsoft.com/office/drawing/2014/main" id="{9DABB471-F696-413A-BD81-210C607686A8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914;p38">
              <a:extLst>
                <a:ext uri="{FF2B5EF4-FFF2-40B4-BE49-F238E27FC236}">
                  <a16:creationId xmlns:a16="http://schemas.microsoft.com/office/drawing/2014/main" id="{F188B43D-7881-4342-B0B2-4B92B89A5D6B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915;p38">
              <a:extLst>
                <a:ext uri="{FF2B5EF4-FFF2-40B4-BE49-F238E27FC236}">
                  <a16:creationId xmlns:a16="http://schemas.microsoft.com/office/drawing/2014/main" id="{DC4F0049-D4B8-4120-9AD7-AAC8560CAD7E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916;p38">
              <a:extLst>
                <a:ext uri="{FF2B5EF4-FFF2-40B4-BE49-F238E27FC236}">
                  <a16:creationId xmlns:a16="http://schemas.microsoft.com/office/drawing/2014/main" id="{F52AADE7-3F63-47EF-8615-99B730E6B154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917;p38">
              <a:extLst>
                <a:ext uri="{FF2B5EF4-FFF2-40B4-BE49-F238E27FC236}">
                  <a16:creationId xmlns:a16="http://schemas.microsoft.com/office/drawing/2014/main" id="{76307A21-D82A-4A8C-9732-C0E410A4975C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3918;p38">
              <a:extLst>
                <a:ext uri="{FF2B5EF4-FFF2-40B4-BE49-F238E27FC236}">
                  <a16:creationId xmlns:a16="http://schemas.microsoft.com/office/drawing/2014/main" id="{371822AE-93F7-4AA4-8A08-67D5113B1375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3919;p38">
              <a:extLst>
                <a:ext uri="{FF2B5EF4-FFF2-40B4-BE49-F238E27FC236}">
                  <a16:creationId xmlns:a16="http://schemas.microsoft.com/office/drawing/2014/main" id="{18B7EB75-A758-4272-9DD7-9BE1548681F3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920;p38">
              <a:extLst>
                <a:ext uri="{FF2B5EF4-FFF2-40B4-BE49-F238E27FC236}">
                  <a16:creationId xmlns:a16="http://schemas.microsoft.com/office/drawing/2014/main" id="{67B33159-CA83-4EEA-BEB5-7A1562D01B37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3921;p38">
              <a:extLst>
                <a:ext uri="{FF2B5EF4-FFF2-40B4-BE49-F238E27FC236}">
                  <a16:creationId xmlns:a16="http://schemas.microsoft.com/office/drawing/2014/main" id="{940E6187-D913-4855-8168-B237A3DAEE94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3922;p38">
              <a:extLst>
                <a:ext uri="{FF2B5EF4-FFF2-40B4-BE49-F238E27FC236}">
                  <a16:creationId xmlns:a16="http://schemas.microsoft.com/office/drawing/2014/main" id="{9CAD8367-2D25-4561-BE5D-8D87C8B29868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923;p38">
              <a:extLst>
                <a:ext uri="{FF2B5EF4-FFF2-40B4-BE49-F238E27FC236}">
                  <a16:creationId xmlns:a16="http://schemas.microsoft.com/office/drawing/2014/main" id="{4069AF46-5B2E-48EF-840C-54623BD0EEA1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924;p38">
              <a:extLst>
                <a:ext uri="{FF2B5EF4-FFF2-40B4-BE49-F238E27FC236}">
                  <a16:creationId xmlns:a16="http://schemas.microsoft.com/office/drawing/2014/main" id="{AF18D94E-B099-4595-94C8-28B4A83DE772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925;p38">
              <a:extLst>
                <a:ext uri="{FF2B5EF4-FFF2-40B4-BE49-F238E27FC236}">
                  <a16:creationId xmlns:a16="http://schemas.microsoft.com/office/drawing/2014/main" id="{C06E8A37-AB26-40AF-8778-D510F0A618D2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926;p38">
              <a:extLst>
                <a:ext uri="{FF2B5EF4-FFF2-40B4-BE49-F238E27FC236}">
                  <a16:creationId xmlns:a16="http://schemas.microsoft.com/office/drawing/2014/main" id="{C86A86D7-88F3-4A2C-81E5-7B6D4259DC4C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3927;p38">
              <a:extLst>
                <a:ext uri="{FF2B5EF4-FFF2-40B4-BE49-F238E27FC236}">
                  <a16:creationId xmlns:a16="http://schemas.microsoft.com/office/drawing/2014/main" id="{02B38D42-E8AB-417B-9025-A07B6E4FFB83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3928;p38">
              <a:extLst>
                <a:ext uri="{FF2B5EF4-FFF2-40B4-BE49-F238E27FC236}">
                  <a16:creationId xmlns:a16="http://schemas.microsoft.com/office/drawing/2014/main" id="{5891E045-C134-4FD9-982E-D77B342274EF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929;p38">
              <a:extLst>
                <a:ext uri="{FF2B5EF4-FFF2-40B4-BE49-F238E27FC236}">
                  <a16:creationId xmlns:a16="http://schemas.microsoft.com/office/drawing/2014/main" id="{943E0701-1552-422D-86EB-3F35C0613B22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930;p38">
              <a:extLst>
                <a:ext uri="{FF2B5EF4-FFF2-40B4-BE49-F238E27FC236}">
                  <a16:creationId xmlns:a16="http://schemas.microsoft.com/office/drawing/2014/main" id="{005DA772-06FD-444A-B7F3-627958C20DE9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3931;p38">
              <a:extLst>
                <a:ext uri="{FF2B5EF4-FFF2-40B4-BE49-F238E27FC236}">
                  <a16:creationId xmlns:a16="http://schemas.microsoft.com/office/drawing/2014/main" id="{C7816B29-8FA9-499E-B638-9052686A2AEA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170" name="Google Shape;3932;p38">
                <a:extLst>
                  <a:ext uri="{FF2B5EF4-FFF2-40B4-BE49-F238E27FC236}">
                    <a16:creationId xmlns:a16="http://schemas.microsoft.com/office/drawing/2014/main" id="{79A6D2A2-0A93-436B-9D1C-1E7E6F1FA6E5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181" name="Google Shape;3933;p38">
                  <a:extLst>
                    <a:ext uri="{FF2B5EF4-FFF2-40B4-BE49-F238E27FC236}">
                      <a16:creationId xmlns:a16="http://schemas.microsoft.com/office/drawing/2014/main" id="{8E03F50A-6608-4085-B13A-98859843403C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3934;p38">
                  <a:extLst>
                    <a:ext uri="{FF2B5EF4-FFF2-40B4-BE49-F238E27FC236}">
                      <a16:creationId xmlns:a16="http://schemas.microsoft.com/office/drawing/2014/main" id="{50C4C48B-A692-455D-8FAA-B19017255330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3935;p38">
                  <a:extLst>
                    <a:ext uri="{FF2B5EF4-FFF2-40B4-BE49-F238E27FC236}">
                      <a16:creationId xmlns:a16="http://schemas.microsoft.com/office/drawing/2014/main" id="{4773B019-E74B-4BAE-8926-5A6B2693815A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" name="Google Shape;3936;p38">
                  <a:extLst>
                    <a:ext uri="{FF2B5EF4-FFF2-40B4-BE49-F238E27FC236}">
                      <a16:creationId xmlns:a16="http://schemas.microsoft.com/office/drawing/2014/main" id="{ABB63800-35BE-4AF4-B5E9-A5B7020CEB78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249" name="Google Shape;3937;p38">
                    <a:extLst>
                      <a:ext uri="{FF2B5EF4-FFF2-40B4-BE49-F238E27FC236}">
                        <a16:creationId xmlns:a16="http://schemas.microsoft.com/office/drawing/2014/main" id="{1DB51D91-6D06-40FF-8CAE-37C4D0B958FC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3938;p38">
                    <a:extLst>
                      <a:ext uri="{FF2B5EF4-FFF2-40B4-BE49-F238E27FC236}">
                        <a16:creationId xmlns:a16="http://schemas.microsoft.com/office/drawing/2014/main" id="{F49E1954-048C-4B24-A9B0-4A325A668DAF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5" name="Google Shape;3939;p38">
                  <a:extLst>
                    <a:ext uri="{FF2B5EF4-FFF2-40B4-BE49-F238E27FC236}">
                      <a16:creationId xmlns:a16="http://schemas.microsoft.com/office/drawing/2014/main" id="{596B0A3B-F922-4420-ACC6-2B68A572EE0F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3940;p38">
                  <a:extLst>
                    <a:ext uri="{FF2B5EF4-FFF2-40B4-BE49-F238E27FC236}">
                      <a16:creationId xmlns:a16="http://schemas.microsoft.com/office/drawing/2014/main" id="{F8EB5192-4956-4401-9EF1-B111A58E8B90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3941;p38">
                  <a:extLst>
                    <a:ext uri="{FF2B5EF4-FFF2-40B4-BE49-F238E27FC236}">
                      <a16:creationId xmlns:a16="http://schemas.microsoft.com/office/drawing/2014/main" id="{44E6098C-3BEA-4004-9DF9-BB6A5607B076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3942;p38">
                  <a:extLst>
                    <a:ext uri="{FF2B5EF4-FFF2-40B4-BE49-F238E27FC236}">
                      <a16:creationId xmlns:a16="http://schemas.microsoft.com/office/drawing/2014/main" id="{5098C09A-A984-4C25-A82E-F32AEFF0C7E1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3943;p38">
                  <a:extLst>
                    <a:ext uri="{FF2B5EF4-FFF2-40B4-BE49-F238E27FC236}">
                      <a16:creationId xmlns:a16="http://schemas.microsoft.com/office/drawing/2014/main" id="{03E8C557-ADAD-450D-B30B-52499E1F262D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3944;p38">
                  <a:extLst>
                    <a:ext uri="{FF2B5EF4-FFF2-40B4-BE49-F238E27FC236}">
                      <a16:creationId xmlns:a16="http://schemas.microsoft.com/office/drawing/2014/main" id="{28A5370B-22AE-4EF4-B315-7C4BFD87B270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3945;p38">
                  <a:extLst>
                    <a:ext uri="{FF2B5EF4-FFF2-40B4-BE49-F238E27FC236}">
                      <a16:creationId xmlns:a16="http://schemas.microsoft.com/office/drawing/2014/main" id="{FB17829B-B630-45E5-8158-1342E1E123FC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3946;p38">
                  <a:extLst>
                    <a:ext uri="{FF2B5EF4-FFF2-40B4-BE49-F238E27FC236}">
                      <a16:creationId xmlns:a16="http://schemas.microsoft.com/office/drawing/2014/main" id="{326F10EF-33E0-4430-9B81-447018D673C1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3947;p38">
                  <a:extLst>
                    <a:ext uri="{FF2B5EF4-FFF2-40B4-BE49-F238E27FC236}">
                      <a16:creationId xmlns:a16="http://schemas.microsoft.com/office/drawing/2014/main" id="{2E9055B1-AABE-4A57-9017-F3BBE75CBA10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3948;p38">
                  <a:extLst>
                    <a:ext uri="{FF2B5EF4-FFF2-40B4-BE49-F238E27FC236}">
                      <a16:creationId xmlns:a16="http://schemas.microsoft.com/office/drawing/2014/main" id="{D8574654-9D0B-4443-BB03-CF4B9E1FC97F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3949;p38">
                  <a:extLst>
                    <a:ext uri="{FF2B5EF4-FFF2-40B4-BE49-F238E27FC236}">
                      <a16:creationId xmlns:a16="http://schemas.microsoft.com/office/drawing/2014/main" id="{6ED15DCD-8186-4315-9922-3785F628E789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3950;p38">
                  <a:extLst>
                    <a:ext uri="{FF2B5EF4-FFF2-40B4-BE49-F238E27FC236}">
                      <a16:creationId xmlns:a16="http://schemas.microsoft.com/office/drawing/2014/main" id="{9F719C7B-AD20-4246-ABC0-B8D95ACFCAC5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3951;p38">
                  <a:extLst>
                    <a:ext uri="{FF2B5EF4-FFF2-40B4-BE49-F238E27FC236}">
                      <a16:creationId xmlns:a16="http://schemas.microsoft.com/office/drawing/2014/main" id="{EACEDD71-3AA1-458E-B0D8-25AD77C73014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3952;p38">
                  <a:extLst>
                    <a:ext uri="{FF2B5EF4-FFF2-40B4-BE49-F238E27FC236}">
                      <a16:creationId xmlns:a16="http://schemas.microsoft.com/office/drawing/2014/main" id="{245704F9-C23B-44C2-A4D5-CFAF593ECB75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3953;p38">
                  <a:extLst>
                    <a:ext uri="{FF2B5EF4-FFF2-40B4-BE49-F238E27FC236}">
                      <a16:creationId xmlns:a16="http://schemas.microsoft.com/office/drawing/2014/main" id="{9703D642-A433-4CF8-9772-F725B45A29C9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3954;p38">
                  <a:extLst>
                    <a:ext uri="{FF2B5EF4-FFF2-40B4-BE49-F238E27FC236}">
                      <a16:creationId xmlns:a16="http://schemas.microsoft.com/office/drawing/2014/main" id="{2C1A71E6-0BCC-4EAE-8C48-B056888BE082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3955;p38">
                  <a:extLst>
                    <a:ext uri="{FF2B5EF4-FFF2-40B4-BE49-F238E27FC236}">
                      <a16:creationId xmlns:a16="http://schemas.microsoft.com/office/drawing/2014/main" id="{DCDBDEFC-B6CC-49AC-A7C4-D85E0C3FE4D6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3956;p38">
                  <a:extLst>
                    <a:ext uri="{FF2B5EF4-FFF2-40B4-BE49-F238E27FC236}">
                      <a16:creationId xmlns:a16="http://schemas.microsoft.com/office/drawing/2014/main" id="{49CD440C-3D41-41E0-AC2A-4016A37F2CC6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3957;p38">
                  <a:extLst>
                    <a:ext uri="{FF2B5EF4-FFF2-40B4-BE49-F238E27FC236}">
                      <a16:creationId xmlns:a16="http://schemas.microsoft.com/office/drawing/2014/main" id="{AA6C68F8-BEF4-4961-8FDA-22FA1513A1F0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3958;p38">
                  <a:extLst>
                    <a:ext uri="{FF2B5EF4-FFF2-40B4-BE49-F238E27FC236}">
                      <a16:creationId xmlns:a16="http://schemas.microsoft.com/office/drawing/2014/main" id="{85753296-DF69-4BEB-9C3A-3A1AF4C34C7B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3959;p38">
                  <a:extLst>
                    <a:ext uri="{FF2B5EF4-FFF2-40B4-BE49-F238E27FC236}">
                      <a16:creationId xmlns:a16="http://schemas.microsoft.com/office/drawing/2014/main" id="{6B8183B3-5E89-45E8-8D81-1B4E04B44D5F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3960;p38">
                  <a:extLst>
                    <a:ext uri="{FF2B5EF4-FFF2-40B4-BE49-F238E27FC236}">
                      <a16:creationId xmlns:a16="http://schemas.microsoft.com/office/drawing/2014/main" id="{A5E17228-6CE7-4432-B8BF-30A4AEEB74A8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3961;p38">
                  <a:extLst>
                    <a:ext uri="{FF2B5EF4-FFF2-40B4-BE49-F238E27FC236}">
                      <a16:creationId xmlns:a16="http://schemas.microsoft.com/office/drawing/2014/main" id="{ACFEC499-7CD6-42F8-9D89-3F65EE69EBDB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3962;p38">
                  <a:extLst>
                    <a:ext uri="{FF2B5EF4-FFF2-40B4-BE49-F238E27FC236}">
                      <a16:creationId xmlns:a16="http://schemas.microsoft.com/office/drawing/2014/main" id="{F0154FE2-2F8D-4D2D-8EE7-754B23D81AC5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3963;p38">
                  <a:extLst>
                    <a:ext uri="{FF2B5EF4-FFF2-40B4-BE49-F238E27FC236}">
                      <a16:creationId xmlns:a16="http://schemas.microsoft.com/office/drawing/2014/main" id="{3531913A-5AD1-4D33-84BE-305F2F401314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3964;p38">
                  <a:extLst>
                    <a:ext uri="{FF2B5EF4-FFF2-40B4-BE49-F238E27FC236}">
                      <a16:creationId xmlns:a16="http://schemas.microsoft.com/office/drawing/2014/main" id="{3B55319C-68F6-4074-80CE-27946421F6A1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3965;p38">
                  <a:extLst>
                    <a:ext uri="{FF2B5EF4-FFF2-40B4-BE49-F238E27FC236}">
                      <a16:creationId xmlns:a16="http://schemas.microsoft.com/office/drawing/2014/main" id="{45F01BBF-04C8-4A78-B82E-58FC4390D6FC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3966;p38">
                  <a:extLst>
                    <a:ext uri="{FF2B5EF4-FFF2-40B4-BE49-F238E27FC236}">
                      <a16:creationId xmlns:a16="http://schemas.microsoft.com/office/drawing/2014/main" id="{389E1E19-F233-4E8E-A98F-0A94E8779576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3967;p38">
                  <a:extLst>
                    <a:ext uri="{FF2B5EF4-FFF2-40B4-BE49-F238E27FC236}">
                      <a16:creationId xmlns:a16="http://schemas.microsoft.com/office/drawing/2014/main" id="{93BFB280-AB96-4FC8-8A13-E7B3A4425BA2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3968;p38">
                  <a:extLst>
                    <a:ext uri="{FF2B5EF4-FFF2-40B4-BE49-F238E27FC236}">
                      <a16:creationId xmlns:a16="http://schemas.microsoft.com/office/drawing/2014/main" id="{F301BA9C-37D2-4245-8891-605C9F760B75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3969;p38">
                  <a:extLst>
                    <a:ext uri="{FF2B5EF4-FFF2-40B4-BE49-F238E27FC236}">
                      <a16:creationId xmlns:a16="http://schemas.microsoft.com/office/drawing/2014/main" id="{E30BA3DC-BF2B-4B9D-BD47-D751E8C03646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3970;p38">
                  <a:extLst>
                    <a:ext uri="{FF2B5EF4-FFF2-40B4-BE49-F238E27FC236}">
                      <a16:creationId xmlns:a16="http://schemas.microsoft.com/office/drawing/2014/main" id="{CB245996-353D-46B9-BE56-86F0E1EEB71B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3971;p38">
                  <a:extLst>
                    <a:ext uri="{FF2B5EF4-FFF2-40B4-BE49-F238E27FC236}">
                      <a16:creationId xmlns:a16="http://schemas.microsoft.com/office/drawing/2014/main" id="{6B51D273-2308-45E6-989D-97E0E33A8178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3972;p38">
                  <a:extLst>
                    <a:ext uri="{FF2B5EF4-FFF2-40B4-BE49-F238E27FC236}">
                      <a16:creationId xmlns:a16="http://schemas.microsoft.com/office/drawing/2014/main" id="{02AB9937-5387-4E50-A9C3-002F06071D1C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3973;p38">
                  <a:extLst>
                    <a:ext uri="{FF2B5EF4-FFF2-40B4-BE49-F238E27FC236}">
                      <a16:creationId xmlns:a16="http://schemas.microsoft.com/office/drawing/2014/main" id="{4303D5BF-F442-43FE-972B-53996EDFC452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3974;p38">
                  <a:extLst>
                    <a:ext uri="{FF2B5EF4-FFF2-40B4-BE49-F238E27FC236}">
                      <a16:creationId xmlns:a16="http://schemas.microsoft.com/office/drawing/2014/main" id="{FE98AABA-A2A7-47EA-8F39-1133D32CEC86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3975;p38">
                  <a:extLst>
                    <a:ext uri="{FF2B5EF4-FFF2-40B4-BE49-F238E27FC236}">
                      <a16:creationId xmlns:a16="http://schemas.microsoft.com/office/drawing/2014/main" id="{08EA4AF0-5F95-4608-BF6F-6E2AE9BB1323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3976;p38">
                  <a:extLst>
                    <a:ext uri="{FF2B5EF4-FFF2-40B4-BE49-F238E27FC236}">
                      <a16:creationId xmlns:a16="http://schemas.microsoft.com/office/drawing/2014/main" id="{6412237E-BBCF-49C6-8F00-EC7B1ACAAA1A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3977;p38">
                  <a:extLst>
                    <a:ext uri="{FF2B5EF4-FFF2-40B4-BE49-F238E27FC236}">
                      <a16:creationId xmlns:a16="http://schemas.microsoft.com/office/drawing/2014/main" id="{61CB6173-BED7-4C1D-A0F6-B2F45C5AEE42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3978;p38">
                  <a:extLst>
                    <a:ext uri="{FF2B5EF4-FFF2-40B4-BE49-F238E27FC236}">
                      <a16:creationId xmlns:a16="http://schemas.microsoft.com/office/drawing/2014/main" id="{8759A84E-11EB-41E8-8076-C77E3AAD39FB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3979;p38">
                  <a:extLst>
                    <a:ext uri="{FF2B5EF4-FFF2-40B4-BE49-F238E27FC236}">
                      <a16:creationId xmlns:a16="http://schemas.microsoft.com/office/drawing/2014/main" id="{C88F19E0-D3D4-4300-A6E6-4847A305D325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3980;p38">
                  <a:extLst>
                    <a:ext uri="{FF2B5EF4-FFF2-40B4-BE49-F238E27FC236}">
                      <a16:creationId xmlns:a16="http://schemas.microsoft.com/office/drawing/2014/main" id="{4A740072-94DF-497A-BFCF-85404B8A49A9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3981;p38">
                  <a:extLst>
                    <a:ext uri="{FF2B5EF4-FFF2-40B4-BE49-F238E27FC236}">
                      <a16:creationId xmlns:a16="http://schemas.microsoft.com/office/drawing/2014/main" id="{851C0A68-1B09-452D-8AA0-EEB9AE832B2B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3982;p38">
                  <a:extLst>
                    <a:ext uri="{FF2B5EF4-FFF2-40B4-BE49-F238E27FC236}">
                      <a16:creationId xmlns:a16="http://schemas.microsoft.com/office/drawing/2014/main" id="{59F88BE7-FA93-4403-B5D6-E31654EE6ADC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3983;p38">
                  <a:extLst>
                    <a:ext uri="{FF2B5EF4-FFF2-40B4-BE49-F238E27FC236}">
                      <a16:creationId xmlns:a16="http://schemas.microsoft.com/office/drawing/2014/main" id="{41A21FE8-7289-447B-9FFF-DF6A4BF8811E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3984;p38">
                  <a:extLst>
                    <a:ext uri="{FF2B5EF4-FFF2-40B4-BE49-F238E27FC236}">
                      <a16:creationId xmlns:a16="http://schemas.microsoft.com/office/drawing/2014/main" id="{03F949C6-B29F-4F4C-9C9F-A5654AFD4DD1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3985;p38">
                  <a:extLst>
                    <a:ext uri="{FF2B5EF4-FFF2-40B4-BE49-F238E27FC236}">
                      <a16:creationId xmlns:a16="http://schemas.microsoft.com/office/drawing/2014/main" id="{FCFD9650-919A-4543-BD4B-505FA3302E95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3986;p38">
                  <a:extLst>
                    <a:ext uri="{FF2B5EF4-FFF2-40B4-BE49-F238E27FC236}">
                      <a16:creationId xmlns:a16="http://schemas.microsoft.com/office/drawing/2014/main" id="{2B8BAA15-155D-4677-9FE5-CBD99C7B0593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3987;p38">
                  <a:extLst>
                    <a:ext uri="{FF2B5EF4-FFF2-40B4-BE49-F238E27FC236}">
                      <a16:creationId xmlns:a16="http://schemas.microsoft.com/office/drawing/2014/main" id="{28B500BA-543E-4598-BA25-A56D0F829176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3988;p38">
                  <a:extLst>
                    <a:ext uri="{FF2B5EF4-FFF2-40B4-BE49-F238E27FC236}">
                      <a16:creationId xmlns:a16="http://schemas.microsoft.com/office/drawing/2014/main" id="{78DA413E-0E67-450E-BC47-BC2E41369D97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3989;p38">
                  <a:extLst>
                    <a:ext uri="{FF2B5EF4-FFF2-40B4-BE49-F238E27FC236}">
                      <a16:creationId xmlns:a16="http://schemas.microsoft.com/office/drawing/2014/main" id="{1D4D8A22-4075-4C1A-A1F6-0F894747B56B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3990;p38">
                  <a:extLst>
                    <a:ext uri="{FF2B5EF4-FFF2-40B4-BE49-F238E27FC236}">
                      <a16:creationId xmlns:a16="http://schemas.microsoft.com/office/drawing/2014/main" id="{84E39F99-D68B-405A-B3F7-46F3150A7254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3991;p38">
                  <a:extLst>
                    <a:ext uri="{FF2B5EF4-FFF2-40B4-BE49-F238E27FC236}">
                      <a16:creationId xmlns:a16="http://schemas.microsoft.com/office/drawing/2014/main" id="{FB46A062-3E0F-4557-B2EF-A1C509767709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3992;p38">
                  <a:extLst>
                    <a:ext uri="{FF2B5EF4-FFF2-40B4-BE49-F238E27FC236}">
                      <a16:creationId xmlns:a16="http://schemas.microsoft.com/office/drawing/2014/main" id="{FEB73E32-D5CC-4594-B949-DF873AD82D6B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3993;p38">
                  <a:extLst>
                    <a:ext uri="{FF2B5EF4-FFF2-40B4-BE49-F238E27FC236}">
                      <a16:creationId xmlns:a16="http://schemas.microsoft.com/office/drawing/2014/main" id="{B61F1048-9242-46D4-A6D0-8939C21BA349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3994;p38">
                  <a:extLst>
                    <a:ext uri="{FF2B5EF4-FFF2-40B4-BE49-F238E27FC236}">
                      <a16:creationId xmlns:a16="http://schemas.microsoft.com/office/drawing/2014/main" id="{5A8062D5-A66C-4EAB-A51A-6307C017B3AD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3995;p38">
                  <a:extLst>
                    <a:ext uri="{FF2B5EF4-FFF2-40B4-BE49-F238E27FC236}">
                      <a16:creationId xmlns:a16="http://schemas.microsoft.com/office/drawing/2014/main" id="{C027A158-AEC8-4B27-83B0-4225F02E70DC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3996;p38">
                  <a:extLst>
                    <a:ext uri="{FF2B5EF4-FFF2-40B4-BE49-F238E27FC236}">
                      <a16:creationId xmlns:a16="http://schemas.microsoft.com/office/drawing/2014/main" id="{4438EF00-0FD0-49DA-843B-3CD0541C4AD0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3997;p38">
                  <a:extLst>
                    <a:ext uri="{FF2B5EF4-FFF2-40B4-BE49-F238E27FC236}">
                      <a16:creationId xmlns:a16="http://schemas.microsoft.com/office/drawing/2014/main" id="{81627CE6-D179-4D3B-A427-FF78E5C6A4B1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3998;p38">
                  <a:extLst>
                    <a:ext uri="{FF2B5EF4-FFF2-40B4-BE49-F238E27FC236}">
                      <a16:creationId xmlns:a16="http://schemas.microsoft.com/office/drawing/2014/main" id="{2BB1BE31-09B6-4925-9923-148D2D4CF5B3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3999;p38">
                  <a:extLst>
                    <a:ext uri="{FF2B5EF4-FFF2-40B4-BE49-F238E27FC236}">
                      <a16:creationId xmlns:a16="http://schemas.microsoft.com/office/drawing/2014/main" id="{5E15399C-D548-4751-8C81-1FAEA46A5478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4000;p38">
                  <a:extLst>
                    <a:ext uri="{FF2B5EF4-FFF2-40B4-BE49-F238E27FC236}">
                      <a16:creationId xmlns:a16="http://schemas.microsoft.com/office/drawing/2014/main" id="{F7DA25F6-43A2-40AF-8285-C8ADDE9ECFD9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4001;p38">
                  <a:extLst>
                    <a:ext uri="{FF2B5EF4-FFF2-40B4-BE49-F238E27FC236}">
                      <a16:creationId xmlns:a16="http://schemas.microsoft.com/office/drawing/2014/main" id="{7A53C1CA-DC9A-4820-B1E2-1AE85D125D1A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4002;p38">
                  <a:extLst>
                    <a:ext uri="{FF2B5EF4-FFF2-40B4-BE49-F238E27FC236}">
                      <a16:creationId xmlns:a16="http://schemas.microsoft.com/office/drawing/2014/main" id="{9D00AFEE-43B8-4ADD-8A3B-00C4D08EC9AE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" name="Google Shape;4003;p38">
                <a:extLst>
                  <a:ext uri="{FF2B5EF4-FFF2-40B4-BE49-F238E27FC236}">
                    <a16:creationId xmlns:a16="http://schemas.microsoft.com/office/drawing/2014/main" id="{2836F727-6B59-4929-9356-C25E4413A5D6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172" name="Google Shape;4004;p38">
                  <a:extLst>
                    <a:ext uri="{FF2B5EF4-FFF2-40B4-BE49-F238E27FC236}">
                      <a16:creationId xmlns:a16="http://schemas.microsoft.com/office/drawing/2014/main" id="{472B010F-8FB0-4FFB-AF2D-2D975F9D5818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176" name="Google Shape;4005;p38">
                    <a:extLst>
                      <a:ext uri="{FF2B5EF4-FFF2-40B4-BE49-F238E27FC236}">
                        <a16:creationId xmlns:a16="http://schemas.microsoft.com/office/drawing/2014/main" id="{52C1D3CC-FB95-4D74-960E-3497EE986FEB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4006;p38">
                    <a:extLst>
                      <a:ext uri="{FF2B5EF4-FFF2-40B4-BE49-F238E27FC236}">
                        <a16:creationId xmlns:a16="http://schemas.microsoft.com/office/drawing/2014/main" id="{E794CE9E-D7B2-4E31-B8B1-CCEECBA3D634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4007;p38">
                    <a:extLst>
                      <a:ext uri="{FF2B5EF4-FFF2-40B4-BE49-F238E27FC236}">
                        <a16:creationId xmlns:a16="http://schemas.microsoft.com/office/drawing/2014/main" id="{1504A8B7-B13B-43AB-BCEF-66CD21688A6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4008;p38">
                    <a:extLst>
                      <a:ext uri="{FF2B5EF4-FFF2-40B4-BE49-F238E27FC236}">
                        <a16:creationId xmlns:a16="http://schemas.microsoft.com/office/drawing/2014/main" id="{1818F95F-4F1B-485B-8DBE-C70EF2945390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4009;p38">
                    <a:extLst>
                      <a:ext uri="{FF2B5EF4-FFF2-40B4-BE49-F238E27FC236}">
                        <a16:creationId xmlns:a16="http://schemas.microsoft.com/office/drawing/2014/main" id="{F017742C-C50E-436C-8A03-64CEB0FBD9F7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3" name="Google Shape;4010;p38">
                  <a:extLst>
                    <a:ext uri="{FF2B5EF4-FFF2-40B4-BE49-F238E27FC236}">
                      <a16:creationId xmlns:a16="http://schemas.microsoft.com/office/drawing/2014/main" id="{CCDB36F7-966C-4091-9E0B-8E2EA705F857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4011;p38">
                  <a:extLst>
                    <a:ext uri="{FF2B5EF4-FFF2-40B4-BE49-F238E27FC236}">
                      <a16:creationId xmlns:a16="http://schemas.microsoft.com/office/drawing/2014/main" id="{F7923ADF-4885-4260-83C8-32C32D8CFEB6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4012;p38">
                  <a:extLst>
                    <a:ext uri="{FF2B5EF4-FFF2-40B4-BE49-F238E27FC236}">
                      <a16:creationId xmlns:a16="http://schemas.microsoft.com/office/drawing/2014/main" id="{90CB2404-F894-4894-907B-038DDE257D0B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35" name="Google Shape;4013;p38">
              <a:extLst>
                <a:ext uri="{FF2B5EF4-FFF2-40B4-BE49-F238E27FC236}">
                  <a16:creationId xmlns:a16="http://schemas.microsoft.com/office/drawing/2014/main" id="{D0729DA4-A9D3-4CA1-A8C5-3EBFC0FD81A6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4014;p38">
              <a:extLst>
                <a:ext uri="{FF2B5EF4-FFF2-40B4-BE49-F238E27FC236}">
                  <a16:creationId xmlns:a16="http://schemas.microsoft.com/office/drawing/2014/main" id="{8B7CB364-2E60-4C0E-853C-24E14D2BF762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4015;p38">
              <a:extLst>
                <a:ext uri="{FF2B5EF4-FFF2-40B4-BE49-F238E27FC236}">
                  <a16:creationId xmlns:a16="http://schemas.microsoft.com/office/drawing/2014/main" id="{B461A300-CAD5-4793-A208-55939DE85522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4016;p38">
              <a:extLst>
                <a:ext uri="{FF2B5EF4-FFF2-40B4-BE49-F238E27FC236}">
                  <a16:creationId xmlns:a16="http://schemas.microsoft.com/office/drawing/2014/main" id="{FD8E33C7-7A21-4B04-A2CB-F2EE2EC3F665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4017;p38">
              <a:extLst>
                <a:ext uri="{FF2B5EF4-FFF2-40B4-BE49-F238E27FC236}">
                  <a16:creationId xmlns:a16="http://schemas.microsoft.com/office/drawing/2014/main" id="{EFB0E60F-96CB-48DB-B720-AF512A59527C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4018;p38">
              <a:extLst>
                <a:ext uri="{FF2B5EF4-FFF2-40B4-BE49-F238E27FC236}">
                  <a16:creationId xmlns:a16="http://schemas.microsoft.com/office/drawing/2014/main" id="{BC244A72-561E-48AD-BBCF-BAAFC3902FA0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4019;p38">
              <a:extLst>
                <a:ext uri="{FF2B5EF4-FFF2-40B4-BE49-F238E27FC236}">
                  <a16:creationId xmlns:a16="http://schemas.microsoft.com/office/drawing/2014/main" id="{437ADA5D-9E52-451B-92DB-7CB7CF9CCE52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4020;p38">
              <a:extLst>
                <a:ext uri="{FF2B5EF4-FFF2-40B4-BE49-F238E27FC236}">
                  <a16:creationId xmlns:a16="http://schemas.microsoft.com/office/drawing/2014/main" id="{C5BC0CBA-09F4-4869-9426-89DD7E624AF5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4021;p38">
              <a:extLst>
                <a:ext uri="{FF2B5EF4-FFF2-40B4-BE49-F238E27FC236}">
                  <a16:creationId xmlns:a16="http://schemas.microsoft.com/office/drawing/2014/main" id="{29F4E428-DCCF-42E5-9057-F61437C8E7C7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4022;p38">
              <a:extLst>
                <a:ext uri="{FF2B5EF4-FFF2-40B4-BE49-F238E27FC236}">
                  <a16:creationId xmlns:a16="http://schemas.microsoft.com/office/drawing/2014/main" id="{17B935CB-539C-494D-A23C-7CD21557C333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4023;p38">
              <a:extLst>
                <a:ext uri="{FF2B5EF4-FFF2-40B4-BE49-F238E27FC236}">
                  <a16:creationId xmlns:a16="http://schemas.microsoft.com/office/drawing/2014/main" id="{EB4653B3-B2F2-4417-8C15-3EAF0C643086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4024;p38">
              <a:extLst>
                <a:ext uri="{FF2B5EF4-FFF2-40B4-BE49-F238E27FC236}">
                  <a16:creationId xmlns:a16="http://schemas.microsoft.com/office/drawing/2014/main" id="{7AF06D17-F77B-4919-A7D9-840730A28D1B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4025;p38">
              <a:extLst>
                <a:ext uri="{FF2B5EF4-FFF2-40B4-BE49-F238E27FC236}">
                  <a16:creationId xmlns:a16="http://schemas.microsoft.com/office/drawing/2014/main" id="{6119A13C-ABEC-4A9F-BD98-04BD30E41BD8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4026;p38">
              <a:extLst>
                <a:ext uri="{FF2B5EF4-FFF2-40B4-BE49-F238E27FC236}">
                  <a16:creationId xmlns:a16="http://schemas.microsoft.com/office/drawing/2014/main" id="{DC126B3E-9D4E-41EA-B8A9-02B1270DE8F7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4027;p38">
              <a:extLst>
                <a:ext uri="{FF2B5EF4-FFF2-40B4-BE49-F238E27FC236}">
                  <a16:creationId xmlns:a16="http://schemas.microsoft.com/office/drawing/2014/main" id="{1A4575B2-F537-4A9F-9693-27929053558D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4028;p38">
              <a:extLst>
                <a:ext uri="{FF2B5EF4-FFF2-40B4-BE49-F238E27FC236}">
                  <a16:creationId xmlns:a16="http://schemas.microsoft.com/office/drawing/2014/main" id="{B4F02957-1346-4681-9467-148973B9E08E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4029;p38">
              <a:extLst>
                <a:ext uri="{FF2B5EF4-FFF2-40B4-BE49-F238E27FC236}">
                  <a16:creationId xmlns:a16="http://schemas.microsoft.com/office/drawing/2014/main" id="{BE03ED31-9574-4A93-B60A-F8B774300EE7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4030;p38">
              <a:extLst>
                <a:ext uri="{FF2B5EF4-FFF2-40B4-BE49-F238E27FC236}">
                  <a16:creationId xmlns:a16="http://schemas.microsoft.com/office/drawing/2014/main" id="{CAB4B20F-ADCE-417D-97C5-5AFFD6035BFE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4031;p38">
              <a:extLst>
                <a:ext uri="{FF2B5EF4-FFF2-40B4-BE49-F238E27FC236}">
                  <a16:creationId xmlns:a16="http://schemas.microsoft.com/office/drawing/2014/main" id="{07943D2F-C7C0-473C-9330-A449E818D8DE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4032;p38">
              <a:extLst>
                <a:ext uri="{FF2B5EF4-FFF2-40B4-BE49-F238E27FC236}">
                  <a16:creationId xmlns:a16="http://schemas.microsoft.com/office/drawing/2014/main" id="{B5D93FD1-A2D1-4FFC-9914-F1874A8A99FA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4033;p38">
              <a:extLst>
                <a:ext uri="{FF2B5EF4-FFF2-40B4-BE49-F238E27FC236}">
                  <a16:creationId xmlns:a16="http://schemas.microsoft.com/office/drawing/2014/main" id="{0E4D5184-57C9-4DB8-8E63-A428C80A026B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4034;p38">
              <a:extLst>
                <a:ext uri="{FF2B5EF4-FFF2-40B4-BE49-F238E27FC236}">
                  <a16:creationId xmlns:a16="http://schemas.microsoft.com/office/drawing/2014/main" id="{F5D9FC02-4D6C-44E2-819D-38AF86CF2CE2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4035;p38">
              <a:extLst>
                <a:ext uri="{FF2B5EF4-FFF2-40B4-BE49-F238E27FC236}">
                  <a16:creationId xmlns:a16="http://schemas.microsoft.com/office/drawing/2014/main" id="{7EAA1FBE-D38A-4EF9-A9DA-C6001103D938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4036;p38">
              <a:extLst>
                <a:ext uri="{FF2B5EF4-FFF2-40B4-BE49-F238E27FC236}">
                  <a16:creationId xmlns:a16="http://schemas.microsoft.com/office/drawing/2014/main" id="{B7F86719-1883-47FF-933F-A9DA4F1EE8B4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4037;p38">
              <a:extLst>
                <a:ext uri="{FF2B5EF4-FFF2-40B4-BE49-F238E27FC236}">
                  <a16:creationId xmlns:a16="http://schemas.microsoft.com/office/drawing/2014/main" id="{4A1EECFD-2500-44B2-A30A-D62A9F5D26D7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4038;p38">
              <a:extLst>
                <a:ext uri="{FF2B5EF4-FFF2-40B4-BE49-F238E27FC236}">
                  <a16:creationId xmlns:a16="http://schemas.microsoft.com/office/drawing/2014/main" id="{5E6FD857-DF59-4E2E-AFBD-0E718F79B197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4039;p38">
              <a:extLst>
                <a:ext uri="{FF2B5EF4-FFF2-40B4-BE49-F238E27FC236}">
                  <a16:creationId xmlns:a16="http://schemas.microsoft.com/office/drawing/2014/main" id="{1F63C1A3-4CFA-4FA2-BAA4-005C12CC89D2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4040;p38">
              <a:extLst>
                <a:ext uri="{FF2B5EF4-FFF2-40B4-BE49-F238E27FC236}">
                  <a16:creationId xmlns:a16="http://schemas.microsoft.com/office/drawing/2014/main" id="{4631E780-82A3-411E-B822-E5FD13081CD2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4041;p38">
              <a:extLst>
                <a:ext uri="{FF2B5EF4-FFF2-40B4-BE49-F238E27FC236}">
                  <a16:creationId xmlns:a16="http://schemas.microsoft.com/office/drawing/2014/main" id="{6D1FD116-D5FB-4D05-A988-2D53A19155B2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4042;p38">
              <a:extLst>
                <a:ext uri="{FF2B5EF4-FFF2-40B4-BE49-F238E27FC236}">
                  <a16:creationId xmlns:a16="http://schemas.microsoft.com/office/drawing/2014/main" id="{97976236-B8FE-44F7-908A-18ABEBBABAE3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165" name="Google Shape;4043;p38">
                <a:extLst>
                  <a:ext uri="{FF2B5EF4-FFF2-40B4-BE49-F238E27FC236}">
                    <a16:creationId xmlns:a16="http://schemas.microsoft.com/office/drawing/2014/main" id="{BEDC24CA-B23C-47D5-AB2F-97B51D5CC29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044;p38">
                <a:extLst>
                  <a:ext uri="{FF2B5EF4-FFF2-40B4-BE49-F238E27FC236}">
                    <a16:creationId xmlns:a16="http://schemas.microsoft.com/office/drawing/2014/main" id="{0AADBBF1-E706-4580-BA75-46216695325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045;p38">
                <a:extLst>
                  <a:ext uri="{FF2B5EF4-FFF2-40B4-BE49-F238E27FC236}">
                    <a16:creationId xmlns:a16="http://schemas.microsoft.com/office/drawing/2014/main" id="{9825F650-7BA9-40B9-B3E9-6B7558BD0412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046;p38">
                <a:extLst>
                  <a:ext uri="{FF2B5EF4-FFF2-40B4-BE49-F238E27FC236}">
                    <a16:creationId xmlns:a16="http://schemas.microsoft.com/office/drawing/2014/main" id="{69E3E060-A150-4C9F-AFEF-FE3F1B03F97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047;p38">
                <a:extLst>
                  <a:ext uri="{FF2B5EF4-FFF2-40B4-BE49-F238E27FC236}">
                    <a16:creationId xmlns:a16="http://schemas.microsoft.com/office/drawing/2014/main" id="{894C3CAE-35DC-418F-A0B2-FD8A455274A5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693358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500</Words>
  <Application>Microsoft Office PowerPoint</Application>
  <PresentationFormat>On-screen Show (16:9)</PresentationFormat>
  <Paragraphs>195</Paragraphs>
  <Slides>41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Barlow</vt:lpstr>
      <vt:lpstr>Barlow Light</vt:lpstr>
      <vt:lpstr>Barlow SemiBold</vt:lpstr>
      <vt:lpstr>Calibri</vt:lpstr>
      <vt:lpstr>Raleway SemiBold</vt:lpstr>
      <vt:lpstr>Wingdings</vt:lpstr>
      <vt:lpstr>Gaoler template</vt:lpstr>
      <vt:lpstr>SOCIAL ENGINEERING</vt:lpstr>
      <vt:lpstr>Introduction to Social Engineering</vt:lpstr>
      <vt:lpstr>The psychology behind an attack</vt:lpstr>
      <vt:lpstr>The psychology behind an attack</vt:lpstr>
      <vt:lpstr>The psychology behind an attack</vt:lpstr>
      <vt:lpstr>The psychology behind an attack</vt:lpstr>
      <vt:lpstr>The psychology behind an attack</vt:lpstr>
      <vt:lpstr>Twitter</vt:lpstr>
      <vt:lpstr>Social Engineering vectors</vt:lpstr>
      <vt:lpstr>Key vectors</vt:lpstr>
      <vt:lpstr>PowerPoint Presentation</vt:lpstr>
      <vt:lpstr>Key vectors</vt:lpstr>
      <vt:lpstr>Key vectors</vt:lpstr>
      <vt:lpstr>Key vectors</vt:lpstr>
      <vt:lpstr>Heriot Watt Tech Club</vt:lpstr>
      <vt:lpstr>Other concepts</vt:lpstr>
      <vt:lpstr>297 .</vt:lpstr>
      <vt:lpstr>Shorebreak Security </vt:lpstr>
      <vt:lpstr>Shorebreak Security </vt:lpstr>
      <vt:lpstr>Other concepts  </vt:lpstr>
      <vt:lpstr>Other concepts  </vt:lpstr>
      <vt:lpstr>Other concepts  </vt:lpstr>
      <vt:lpstr>Other concepts  </vt:lpstr>
      <vt:lpstr>Effectiveness of  Spear Phishing</vt:lpstr>
      <vt:lpstr>TestArmy CyberForces</vt:lpstr>
      <vt:lpstr>Prevention</vt:lpstr>
      <vt:lpstr>PowerPoint Presentation</vt:lpstr>
      <vt:lpstr>The Corporate Level</vt:lpstr>
      <vt:lpstr>The Corporate Level</vt:lpstr>
      <vt:lpstr>The Corporate Level</vt:lpstr>
      <vt:lpstr>The Corporate Level</vt:lpstr>
      <vt:lpstr>The Corporate Level</vt:lpstr>
      <vt:lpstr>The Individual Level</vt:lpstr>
      <vt:lpstr>The Individual Level</vt:lpstr>
      <vt:lpstr>The Individual Level</vt:lpstr>
      <vt:lpstr>The Individual Level</vt:lpstr>
      <vt:lpstr>The Individual Level</vt:lpstr>
      <vt:lpstr>The Individual Level</vt:lpstr>
      <vt:lpstr>Conclusion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Harsh Chachara</dc:creator>
  <cp:lastModifiedBy>Harsh Chachara</cp:lastModifiedBy>
  <cp:revision>38</cp:revision>
  <dcterms:modified xsi:type="dcterms:W3CDTF">2020-07-16T12:01:48Z</dcterms:modified>
</cp:coreProperties>
</file>