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98" r:id="rId5"/>
    <p:sldId id="289" r:id="rId6"/>
    <p:sldId id="258" r:id="rId7"/>
    <p:sldId id="262" r:id="rId8"/>
    <p:sldId id="263" r:id="rId9"/>
    <p:sldId id="264" r:id="rId10"/>
    <p:sldId id="265" r:id="rId11"/>
    <p:sldId id="261" r:id="rId12"/>
    <p:sldId id="292" r:id="rId13"/>
    <p:sldId id="268" r:id="rId14"/>
    <p:sldId id="272" r:id="rId15"/>
    <p:sldId id="270" r:id="rId16"/>
    <p:sldId id="271" r:id="rId17"/>
    <p:sldId id="274" r:id="rId18"/>
    <p:sldId id="275" r:id="rId19"/>
    <p:sldId id="293" r:id="rId20"/>
    <p:sldId id="301" r:id="rId21"/>
    <p:sldId id="302" r:id="rId22"/>
    <p:sldId id="303" r:id="rId23"/>
    <p:sldId id="299" r:id="rId24"/>
    <p:sldId id="300" r:id="rId25"/>
    <p:sldId id="269" r:id="rId26"/>
    <p:sldId id="273" r:id="rId27"/>
    <p:sldId id="276" r:id="rId28"/>
    <p:sldId id="277" r:id="rId29"/>
    <p:sldId id="278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66" r:id="rId39"/>
    <p:sldId id="291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1F9B-836C-4CCD-8406-05EAF6C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0915E-636B-4A11-9CC0-90A97BEB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81BDC-D8F9-43B3-B4CF-C305F6AB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C432-8E8D-4E89-A7F1-EB13BF2F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1541-7117-4E47-90D4-1AA4916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5F62-7835-43A6-B559-9FD9586B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79E3-0695-484F-A2BD-85CA21F3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54A1-4F16-4F70-A7EE-296689A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B269-2203-4072-840A-34685A7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F5A0-376A-4510-A38F-929A063A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8489A-7307-4CD2-BCB5-5677D9751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F8CD5-002F-4694-B8F7-08E2BAF3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3CA5-1C72-43A1-A31E-C770AD2A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E9E2-9ECB-4AB4-A44E-6D4584CF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82E8-42E3-46A6-8757-FE0580ED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461-AED1-4E03-BEEF-41D194FE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9C94-0D66-4AD0-84BE-3F92AED5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316-521A-4839-BB7D-78A7BC9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4ABD-AD1B-4D10-A5D1-B6FE772B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6084-4C59-487A-A2EC-BCDC42F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66E3-60EC-492E-84C1-341C06F0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5FE2-F663-4BCA-B931-437EB5F7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E0EF-014D-43F4-AA60-A168383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818C-221C-4A1E-AFA7-E98C648F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9159-6318-4F56-A87E-3C780ABF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06F5-C63A-4F25-8465-DCAE4F2A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265-01A4-45AF-8DC4-83186768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71D23-97B3-450F-9A46-6D79E464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7255-4652-445B-ABB1-4F5ACDF7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D5DC-FBF6-4EE6-B041-B432CFA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58C8-C78D-484A-AC4F-794710D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A7E7-87EE-4F17-8B59-9984A80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C404-4F0B-4A1D-BA7C-AE991B07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A15E-7D1B-4F29-A478-8B845CC9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9415B-1429-472F-9E70-987C11BF2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DD701-36F1-4243-B185-7BB9F0B9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4BC9C-E9BC-4B3C-93A7-A240F85C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2AC6B-85AB-4D2A-8CD7-47C6B1A8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C8188-129D-4C5F-9EF2-E5987FF6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44E-9964-4BED-86D4-C19DD5D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8212E-61CD-489D-9062-F71782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607C7-1879-45B2-BDC7-87151F9D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429E7-B5C8-4F9D-94FE-C4D3EA3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8512-92AC-4965-9AB3-61998A0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C16-C7CA-4B7F-B6EE-1C365E7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238D5-0259-47B0-BF22-25FE9B7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409-1F9C-4171-98A6-008630CE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83BB-33B6-47C1-926B-D38316CC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140C3-2B7C-4F05-A542-22A02E83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CE92D-31A0-44B4-9AEA-BDCB0032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E812-D11C-4A59-900C-A1A8FC77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D8A0-19D0-4D22-87E0-0BB48A3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A296-BAEA-423C-A2E1-01C0B09C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9A54-6AD6-40C7-AD4F-3BDACAC48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362D7-4185-44D8-A97F-66536E35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2D76-323C-4729-84C5-D0DA82A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0D24-2C6B-4A24-970D-CE0A2B84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404B-D3D8-4AD9-84A9-8F1AD51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97699-99D1-40DC-AC1B-10D57C60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A2A44-A71C-4273-A574-91E3B43D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9CD8-C4C8-4B6B-8C8C-B3AFBBA2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127E-8B60-43D0-BC25-054E7E3B3A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163C-E73A-43F2-A7B9-4919C4306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4A33-EDE3-4DB0-A563-461751EE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52B8-EBCD-4553-B00F-7615CAB4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E18F0936-BBF6-40AB-B8FF-511EB968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8B02CFF7-3CE3-4C1C-B69D-8561CD72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F17B71-2596-4EB8-B605-F12CA8BA45A5}"/>
              </a:ext>
            </a:extLst>
          </p:cNvPr>
          <p:cNvSpPr/>
          <p:nvPr/>
        </p:nvSpPr>
        <p:spPr>
          <a:xfrm rot="5400000">
            <a:off x="2379216" y="2041863"/>
            <a:ext cx="195307" cy="3888423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A80B46D-B366-4FF2-BD58-FAE69E79A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15" y="3164103"/>
            <a:ext cx="2512792" cy="16439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A16225-901F-45C2-8CAF-0A7315C6F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5966" flipH="1">
            <a:off x="505644" y="-272988"/>
            <a:ext cx="2001144" cy="2774272"/>
          </a:xfrm>
          <a:prstGeom prst="rect">
            <a:avLst/>
          </a:prstGeom>
        </p:spPr>
      </p:pic>
      <p:pic>
        <p:nvPicPr>
          <p:cNvPr id="4" name="Picture 3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C21C9A63-2A5A-4ACB-BC8C-1305DBE83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87" y="3888420"/>
            <a:ext cx="3206553" cy="33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38" y="1897061"/>
            <a:ext cx="3460442" cy="306387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Tools </a:t>
            </a:r>
            <a:r>
              <a:rPr lang="en-US" sz="5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for this stream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10567BE-50E1-4297-B92B-B6C5362C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332" y="2728959"/>
            <a:ext cx="1793289" cy="659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NMAP</a:t>
            </a:r>
            <a:endParaRPr lang="en-US" sz="44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D89F154-9B4C-4791-A516-4B30DAA9930C}"/>
              </a:ext>
            </a:extLst>
          </p:cNvPr>
          <p:cNvSpPr txBox="1">
            <a:spLocks/>
          </p:cNvSpPr>
          <p:nvPr/>
        </p:nvSpPr>
        <p:spPr>
          <a:xfrm>
            <a:off x="5818332" y="3763944"/>
            <a:ext cx="3210258" cy="65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Metagoofil</a:t>
            </a:r>
            <a:endParaRPr lang="en-US" sz="40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1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790" y="3099414"/>
            <a:ext cx="1793289" cy="659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NMAP</a:t>
            </a:r>
            <a:endParaRPr lang="en-US" sz="44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5560474" y="1509139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7D8B9-B721-4B94-8EDC-A62A0C5AC953}"/>
              </a:ext>
            </a:extLst>
          </p:cNvPr>
          <p:cNvSpPr txBox="1"/>
          <p:nvPr/>
        </p:nvSpPr>
        <p:spPr>
          <a:xfrm>
            <a:off x="5513032" y="2185673"/>
            <a:ext cx="5459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Information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on every IP active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on your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Provides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information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on your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valuable tool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for users looking to protect personal and business websites.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521426-AFCE-4039-A256-A426A389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10" y="2447757"/>
            <a:ext cx="3847959" cy="4775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0F4B5-A918-49D3-96FC-DA71BC41FCF5}"/>
              </a:ext>
            </a:extLst>
          </p:cNvPr>
          <p:cNvSpPr txBox="1"/>
          <p:nvPr/>
        </p:nvSpPr>
        <p:spPr>
          <a:xfrm>
            <a:off x="4533529" y="-645526"/>
            <a:ext cx="312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    use?</a:t>
            </a:r>
          </a:p>
        </p:txBody>
      </p:sp>
    </p:spTree>
    <p:extLst>
      <p:ext uri="{BB962C8B-B14F-4D97-AF65-F5344CB8AC3E}">
        <p14:creationId xmlns:p14="http://schemas.microsoft.com/office/powerpoint/2010/main" val="1398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31" y="2754851"/>
            <a:ext cx="3256899" cy="158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NMAP</a:t>
            </a:r>
            <a:endParaRPr lang="en-US" sz="96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891130" y="2562004"/>
            <a:ext cx="137490" cy="2852691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533530" y="2230509"/>
            <a:ext cx="312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487CF2-5711-4FB8-8F89-4BDABC481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55" y="2393210"/>
            <a:ext cx="3847959" cy="47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8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96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612785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3456605" y="2928854"/>
            <a:ext cx="574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{-scan type}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56611-F965-4750-9D64-EE9869CFDF75}"/>
              </a:ext>
            </a:extLst>
          </p:cNvPr>
          <p:cNvSpPr txBox="1"/>
          <p:nvPr/>
        </p:nvSpPr>
        <p:spPr>
          <a:xfrm>
            <a:off x="7321358" y="302118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Target Specification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504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459781" y="2928854"/>
            <a:ext cx="111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sn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76896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4079161" y="481118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Ping</a:t>
            </a:r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56611-F965-4750-9D64-EE9869CFDF75}"/>
              </a:ext>
            </a:extLst>
          </p:cNvPr>
          <p:cNvSpPr txBox="1"/>
          <p:nvPr/>
        </p:nvSpPr>
        <p:spPr>
          <a:xfrm>
            <a:off x="5690716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87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459781" y="2928854"/>
            <a:ext cx="111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sL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76896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4157708" y="4807491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List</a:t>
            </a:r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5690716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0166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616252" y="2928854"/>
            <a:ext cx="91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-O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39550" y="3820504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4223152" y="481901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OS</a:t>
            </a:r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 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5690716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647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459781" y="2928854"/>
            <a:ext cx="111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sS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76896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4158510" y="4803285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TCP Syn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5690716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313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459781" y="2928854"/>
            <a:ext cx="111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76896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3699250" y="4803285"/>
            <a:ext cx="2908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TCP Connect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5690716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76C3FDB-11C8-4E1D-94FE-B3446AB8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777" y="2779062"/>
            <a:ext cx="2826054" cy="40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6050778" y="2706177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92" y="2695615"/>
            <a:ext cx="3068216" cy="1466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3 Way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Handshake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50C8C325-C831-42B4-B116-74F465D4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2" y="2779062"/>
            <a:ext cx="2826054" cy="40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E18F0936-BBF6-40AB-B8FF-511EB968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40AD20F-A232-474B-8D0E-E55DDD266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F17B71-2596-4EB8-B605-F12CA8BA45A5}"/>
              </a:ext>
            </a:extLst>
          </p:cNvPr>
          <p:cNvSpPr/>
          <p:nvPr/>
        </p:nvSpPr>
        <p:spPr>
          <a:xfrm>
            <a:off x="514905" y="3089429"/>
            <a:ext cx="177553" cy="2059620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065550CB-6BF5-4DDC-8D9E-C240E482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814206" y="4119239"/>
            <a:ext cx="2814206" cy="32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5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6050777" y="97406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91" y="224563"/>
            <a:ext cx="3068216" cy="12790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3 Way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Handshake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477C948-5F54-4151-8984-7B642B499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6422" r="19694" b="15520"/>
          <a:stretch/>
        </p:blipFill>
        <p:spPr>
          <a:xfrm>
            <a:off x="8424947" y="1876855"/>
            <a:ext cx="3338004" cy="3685939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146D0A8D-E952-413D-9E57-E3789ED68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1" t="21618" r="33811" b="30659"/>
          <a:stretch/>
        </p:blipFill>
        <p:spPr>
          <a:xfrm>
            <a:off x="429049" y="2123639"/>
            <a:ext cx="3649102" cy="300953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620623-761C-4221-8884-E25EE2A063F1}"/>
              </a:ext>
            </a:extLst>
          </p:cNvPr>
          <p:cNvSpPr/>
          <p:nvPr/>
        </p:nvSpPr>
        <p:spPr>
          <a:xfrm>
            <a:off x="4870653" y="1876855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F695DE-6628-4388-80E0-B85A636E87F4}"/>
              </a:ext>
            </a:extLst>
          </p:cNvPr>
          <p:cNvSpPr/>
          <p:nvPr/>
        </p:nvSpPr>
        <p:spPr>
          <a:xfrm flipH="1">
            <a:off x="4870653" y="3492377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E44988-B07C-4388-9749-2A09F27455C4}"/>
              </a:ext>
            </a:extLst>
          </p:cNvPr>
          <p:cNvSpPr/>
          <p:nvPr/>
        </p:nvSpPr>
        <p:spPr>
          <a:xfrm>
            <a:off x="4870653" y="5076621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3B27B-B3CC-4DCB-9013-00C492C38F3F}"/>
              </a:ext>
            </a:extLst>
          </p:cNvPr>
          <p:cNvSpPr txBox="1"/>
          <p:nvPr/>
        </p:nvSpPr>
        <p:spPr>
          <a:xfrm>
            <a:off x="5288131" y="2179423"/>
            <a:ext cx="161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Informs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FD4BE-F6BC-4B92-8365-18B2066BBE6D}"/>
              </a:ext>
            </a:extLst>
          </p:cNvPr>
          <p:cNvSpPr txBox="1"/>
          <p:nvPr/>
        </p:nvSpPr>
        <p:spPr>
          <a:xfrm>
            <a:off x="5427441" y="3786368"/>
            <a:ext cx="189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1304-4807-42EB-BC9D-9B29F83579DD}"/>
              </a:ext>
            </a:extLst>
          </p:cNvPr>
          <p:cNvSpPr txBox="1"/>
          <p:nvPr/>
        </p:nvSpPr>
        <p:spPr>
          <a:xfrm>
            <a:off x="4932797" y="5506880"/>
            <a:ext cx="218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Acknowledgment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C57BE-C8AE-4CB9-A911-B7FFA71AC34D}"/>
              </a:ext>
            </a:extLst>
          </p:cNvPr>
          <p:cNvSpPr txBox="1"/>
          <p:nvPr/>
        </p:nvSpPr>
        <p:spPr>
          <a:xfrm>
            <a:off x="8424947" y="5562794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811A3-A656-465F-983A-97CBAD5757F6}"/>
              </a:ext>
            </a:extLst>
          </p:cNvPr>
          <p:cNvSpPr txBox="1"/>
          <p:nvPr/>
        </p:nvSpPr>
        <p:spPr>
          <a:xfrm>
            <a:off x="532660" y="5562793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5076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4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6050777" y="97406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91" y="224563"/>
            <a:ext cx="3068216" cy="12790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3 Way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Handshake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477C948-5F54-4151-8984-7B642B499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6422" r="19694" b="15520"/>
          <a:stretch/>
        </p:blipFill>
        <p:spPr>
          <a:xfrm>
            <a:off x="8794188" y="1963581"/>
            <a:ext cx="2530174" cy="2793905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146D0A8D-E952-413D-9E57-E3789ED68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1" t="21618" r="33811" b="30659"/>
          <a:stretch/>
        </p:blipFill>
        <p:spPr>
          <a:xfrm>
            <a:off x="849410" y="2123639"/>
            <a:ext cx="2704768" cy="223070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620623-761C-4221-8884-E25EE2A063F1}"/>
              </a:ext>
            </a:extLst>
          </p:cNvPr>
          <p:cNvSpPr/>
          <p:nvPr/>
        </p:nvSpPr>
        <p:spPr>
          <a:xfrm>
            <a:off x="4870653" y="1876855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F695DE-6628-4388-80E0-B85A636E87F4}"/>
              </a:ext>
            </a:extLst>
          </p:cNvPr>
          <p:cNvSpPr/>
          <p:nvPr/>
        </p:nvSpPr>
        <p:spPr>
          <a:xfrm flipH="1">
            <a:off x="4870653" y="3492377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E44988-B07C-4388-9749-2A09F27455C4}"/>
              </a:ext>
            </a:extLst>
          </p:cNvPr>
          <p:cNvSpPr/>
          <p:nvPr/>
        </p:nvSpPr>
        <p:spPr>
          <a:xfrm>
            <a:off x="4870653" y="5076621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3B27B-B3CC-4DCB-9013-00C492C38F3F}"/>
              </a:ext>
            </a:extLst>
          </p:cNvPr>
          <p:cNvSpPr txBox="1"/>
          <p:nvPr/>
        </p:nvSpPr>
        <p:spPr>
          <a:xfrm>
            <a:off x="5288131" y="2179423"/>
            <a:ext cx="161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Informs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FD4BE-F6BC-4B92-8365-18B2066BBE6D}"/>
              </a:ext>
            </a:extLst>
          </p:cNvPr>
          <p:cNvSpPr txBox="1"/>
          <p:nvPr/>
        </p:nvSpPr>
        <p:spPr>
          <a:xfrm>
            <a:off x="5427441" y="3786368"/>
            <a:ext cx="189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1304-4807-42EB-BC9D-9B29F83579DD}"/>
              </a:ext>
            </a:extLst>
          </p:cNvPr>
          <p:cNvSpPr txBox="1"/>
          <p:nvPr/>
        </p:nvSpPr>
        <p:spPr>
          <a:xfrm>
            <a:off x="4932797" y="5506880"/>
            <a:ext cx="218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Acknowledgment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DE878-9BBB-4641-ABA8-9425C734E8E4}"/>
              </a:ext>
            </a:extLst>
          </p:cNvPr>
          <p:cNvSpPr/>
          <p:nvPr/>
        </p:nvSpPr>
        <p:spPr>
          <a:xfrm>
            <a:off x="4471384" y="1732083"/>
            <a:ext cx="3249227" cy="3195961"/>
          </a:xfrm>
          <a:prstGeom prst="rect">
            <a:avLst/>
          </a:prstGeom>
          <a:noFill/>
          <a:ln w="76200"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E9C03-4BEE-49C7-BF16-9B97579A5CC3}"/>
              </a:ext>
            </a:extLst>
          </p:cNvPr>
          <p:cNvSpPr txBox="1"/>
          <p:nvPr/>
        </p:nvSpPr>
        <p:spPr>
          <a:xfrm>
            <a:off x="8286529" y="4635655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13251-33CE-4B5E-A899-A2FFE1D34F37}"/>
              </a:ext>
            </a:extLst>
          </p:cNvPr>
          <p:cNvSpPr txBox="1"/>
          <p:nvPr/>
        </p:nvSpPr>
        <p:spPr>
          <a:xfrm>
            <a:off x="429048" y="4635656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22897-DAC6-4D9C-98CD-D231F0E840DD}"/>
              </a:ext>
            </a:extLst>
          </p:cNvPr>
          <p:cNvSpPr txBox="1"/>
          <p:nvPr/>
        </p:nvSpPr>
        <p:spPr>
          <a:xfrm rot="16200000">
            <a:off x="3116142" y="3006897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TCP </a:t>
            </a:r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Syn</a:t>
            </a:r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64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6050777" y="97406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91" y="224563"/>
            <a:ext cx="3068216" cy="12790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3 Way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Handshake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620623-761C-4221-8884-E25EE2A063F1}"/>
              </a:ext>
            </a:extLst>
          </p:cNvPr>
          <p:cNvSpPr/>
          <p:nvPr/>
        </p:nvSpPr>
        <p:spPr>
          <a:xfrm>
            <a:off x="4870653" y="1876855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F695DE-6628-4388-80E0-B85A636E87F4}"/>
              </a:ext>
            </a:extLst>
          </p:cNvPr>
          <p:cNvSpPr/>
          <p:nvPr/>
        </p:nvSpPr>
        <p:spPr>
          <a:xfrm flipH="1">
            <a:off x="4870653" y="3492377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E44988-B07C-4388-9749-2A09F27455C4}"/>
              </a:ext>
            </a:extLst>
          </p:cNvPr>
          <p:cNvSpPr/>
          <p:nvPr/>
        </p:nvSpPr>
        <p:spPr>
          <a:xfrm>
            <a:off x="4870653" y="5076621"/>
            <a:ext cx="2450692" cy="1260628"/>
          </a:xfrm>
          <a:prstGeom prst="rightArrow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3B27B-B3CC-4DCB-9013-00C492C38F3F}"/>
              </a:ext>
            </a:extLst>
          </p:cNvPr>
          <p:cNvSpPr txBox="1"/>
          <p:nvPr/>
        </p:nvSpPr>
        <p:spPr>
          <a:xfrm>
            <a:off x="5288131" y="2179423"/>
            <a:ext cx="161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Informs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FD4BE-F6BC-4B92-8365-18B2066BBE6D}"/>
              </a:ext>
            </a:extLst>
          </p:cNvPr>
          <p:cNvSpPr txBox="1"/>
          <p:nvPr/>
        </p:nvSpPr>
        <p:spPr>
          <a:xfrm>
            <a:off x="5427441" y="3786368"/>
            <a:ext cx="189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1304-4807-42EB-BC9D-9B29F83579DD}"/>
              </a:ext>
            </a:extLst>
          </p:cNvPr>
          <p:cNvSpPr txBox="1"/>
          <p:nvPr/>
        </p:nvSpPr>
        <p:spPr>
          <a:xfrm>
            <a:off x="4932797" y="5506880"/>
            <a:ext cx="218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Acknowledgment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DE878-9BBB-4641-ABA8-9425C734E8E4}"/>
              </a:ext>
            </a:extLst>
          </p:cNvPr>
          <p:cNvSpPr/>
          <p:nvPr/>
        </p:nvSpPr>
        <p:spPr>
          <a:xfrm>
            <a:off x="4471384" y="1728134"/>
            <a:ext cx="3249227" cy="4814862"/>
          </a:xfrm>
          <a:prstGeom prst="rect">
            <a:avLst/>
          </a:prstGeom>
          <a:noFill/>
          <a:ln w="76200">
            <a:solidFill>
              <a:srgbClr val="F5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C1DA93-FE3C-4689-AD40-D4F2B6EA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6422" r="19694" b="15520"/>
          <a:stretch/>
        </p:blipFill>
        <p:spPr>
          <a:xfrm>
            <a:off x="8794188" y="1963581"/>
            <a:ext cx="2530174" cy="2793905"/>
          </a:xfrm>
          <a:prstGeom prst="rect">
            <a:avLst/>
          </a:prstGeom>
        </p:spPr>
      </p:pic>
      <p:pic>
        <p:nvPicPr>
          <p:cNvPr id="10" name="Picture 9" descr="A picture containing game&#10;&#10;Description automatically generated">
            <a:extLst>
              <a:ext uri="{FF2B5EF4-FFF2-40B4-BE49-F238E27FC236}">
                <a16:creationId xmlns:a16="http://schemas.microsoft.com/office/drawing/2014/main" id="{AA8D2DBE-1CB2-413B-B05A-44AB4396A8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1" t="21618" r="33811" b="30659"/>
          <a:stretch/>
        </p:blipFill>
        <p:spPr>
          <a:xfrm>
            <a:off x="849410" y="2123639"/>
            <a:ext cx="2704768" cy="2230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2B02D-0924-4AC2-809A-7B7755810075}"/>
              </a:ext>
            </a:extLst>
          </p:cNvPr>
          <p:cNvSpPr txBox="1"/>
          <p:nvPr/>
        </p:nvSpPr>
        <p:spPr>
          <a:xfrm>
            <a:off x="8286529" y="4635655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CB126-C742-4F56-9BBC-4CDEFD99B47A}"/>
              </a:ext>
            </a:extLst>
          </p:cNvPr>
          <p:cNvSpPr txBox="1"/>
          <p:nvPr/>
        </p:nvSpPr>
        <p:spPr>
          <a:xfrm>
            <a:off x="429048" y="4635656"/>
            <a:ext cx="35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86880-5377-4761-9A29-3F45BD515C54}"/>
              </a:ext>
            </a:extLst>
          </p:cNvPr>
          <p:cNvSpPr txBox="1"/>
          <p:nvPr/>
        </p:nvSpPr>
        <p:spPr>
          <a:xfrm rot="16200000">
            <a:off x="2643243" y="3755589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TCP </a:t>
            </a:r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Connect</a:t>
            </a:r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A00D-95DE-499C-A4D8-FC584F6F5A2D}"/>
              </a:ext>
            </a:extLst>
          </p:cNvPr>
          <p:cNvSpPr txBox="1"/>
          <p:nvPr/>
        </p:nvSpPr>
        <p:spPr>
          <a:xfrm>
            <a:off x="4665036" y="-627515"/>
            <a:ext cx="272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BEE1576-5728-4DD1-B6FF-3CEEC77D5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07200" y="7140018"/>
            <a:ext cx="1152876" cy="84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7D5C1-19AE-4F57-A8A5-3D9EB1E6663F}"/>
              </a:ext>
            </a:extLst>
          </p:cNvPr>
          <p:cNvSpPr txBox="1"/>
          <p:nvPr/>
        </p:nvSpPr>
        <p:spPr>
          <a:xfrm>
            <a:off x="2501606" y="8134318"/>
            <a:ext cx="4564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Running vulnerability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03703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800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272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47789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3778826" y="2990409"/>
            <a:ext cx="361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-script vuln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07200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2501606" y="4803285"/>
            <a:ext cx="4564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Running vulnerability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6951345" y="2928854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7780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9307-134D-4EA2-A308-D07DFCE5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4" y="2098085"/>
            <a:ext cx="8057298" cy="4042919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10793" y="3581081"/>
            <a:ext cx="1152876" cy="844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803DE-7F2D-43C0-8FB5-70A6B192E4A0}"/>
              </a:ext>
            </a:extLst>
          </p:cNvPr>
          <p:cNvSpPr txBox="1"/>
          <p:nvPr/>
        </p:nvSpPr>
        <p:spPr>
          <a:xfrm>
            <a:off x="8935364" y="4425217"/>
            <a:ext cx="3103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Running vulnerability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799078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71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615960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4459780" y="2928854"/>
            <a:ext cx="685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192.168.0.0/24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99822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6420999" y="482104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Target </a:t>
            </a:r>
            <a:r>
              <a:rPr lang="en-US" sz="28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2222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50BC507-0D6B-48C3-895E-8480F9FF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83" y="3058635"/>
            <a:ext cx="1532123" cy="6224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NMAP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47572" y="2928854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A587-9950-4A15-831B-898101C2F6FD}"/>
              </a:ext>
            </a:extLst>
          </p:cNvPr>
          <p:cNvSpPr txBox="1"/>
          <p:nvPr/>
        </p:nvSpPr>
        <p:spPr>
          <a:xfrm>
            <a:off x="2891393" y="2928854"/>
            <a:ext cx="111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B1DBE45-8551-4E71-A30E-69066A7F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08945" y="3808985"/>
            <a:ext cx="1152876" cy="844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E3C7B-0F2C-45C6-B17B-E2561C6AE8D3}"/>
              </a:ext>
            </a:extLst>
          </p:cNvPr>
          <p:cNvSpPr txBox="1"/>
          <p:nvPr/>
        </p:nvSpPr>
        <p:spPr>
          <a:xfrm>
            <a:off x="8150910" y="4807491"/>
            <a:ext cx="2468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Save to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Output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8CFC-F5C4-43B7-AE45-1A45DD737CBA}"/>
              </a:ext>
            </a:extLst>
          </p:cNvPr>
          <p:cNvSpPr txBox="1"/>
          <p:nvPr/>
        </p:nvSpPr>
        <p:spPr>
          <a:xfrm>
            <a:off x="4122328" y="2928854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192.168.0.0/24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395-2B89-4836-802B-BAC14EBFAEA1}"/>
              </a:ext>
            </a:extLst>
          </p:cNvPr>
          <p:cNvSpPr txBox="1"/>
          <p:nvPr/>
        </p:nvSpPr>
        <p:spPr>
          <a:xfrm>
            <a:off x="8638308" y="2902072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</a:t>
            </a:r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xyz.txt</a:t>
            </a:r>
          </a:p>
        </p:txBody>
      </p:sp>
    </p:spTree>
    <p:extLst>
      <p:ext uri="{BB962C8B-B14F-4D97-AF65-F5344CB8AC3E}">
        <p14:creationId xmlns:p14="http://schemas.microsoft.com/office/powerpoint/2010/main" val="1160211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38" y="1897061"/>
            <a:ext cx="3460442" cy="306387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Tools </a:t>
            </a:r>
            <a:r>
              <a:rPr lang="en-US" sz="5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for this stream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10567BE-50E1-4297-B92B-B6C5362C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332" y="2728959"/>
            <a:ext cx="1793289" cy="659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NMAP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D89F154-9B4C-4791-A516-4B30DAA9930C}"/>
              </a:ext>
            </a:extLst>
          </p:cNvPr>
          <p:cNvSpPr txBox="1">
            <a:spLocks/>
          </p:cNvSpPr>
          <p:nvPr/>
        </p:nvSpPr>
        <p:spPr>
          <a:xfrm>
            <a:off x="5818332" y="3763944"/>
            <a:ext cx="3210258" cy="65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Metagoofil</a:t>
            </a:r>
            <a:endParaRPr lang="en-US" sz="40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5560474" y="1509139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7D8B9-B721-4B94-8EDC-A62A0C5AC953}"/>
              </a:ext>
            </a:extLst>
          </p:cNvPr>
          <p:cNvSpPr txBox="1"/>
          <p:nvPr/>
        </p:nvSpPr>
        <p:spPr>
          <a:xfrm>
            <a:off x="5513032" y="2185673"/>
            <a:ext cx="5459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 very powerful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OSINT information gathering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tool.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Extract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metadata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from the target.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It supports various file types, including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pdf, doc, </a:t>
            </a:r>
            <a:r>
              <a:rPr lang="en-US" sz="2800" dirty="0" err="1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xls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and ppt.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Extract </a:t>
            </a:r>
            <a:r>
              <a:rPr lang="en-US" sz="2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MAC addresses </a:t>
            </a:r>
            <a:r>
              <a:rPr lang="en-US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from these files.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05A2040-1FF8-4EAE-ABF3-77C69C4A2659}"/>
              </a:ext>
            </a:extLst>
          </p:cNvPr>
          <p:cNvSpPr txBox="1">
            <a:spLocks/>
          </p:cNvSpPr>
          <p:nvPr/>
        </p:nvSpPr>
        <p:spPr>
          <a:xfrm>
            <a:off x="1496482" y="3099414"/>
            <a:ext cx="3210258" cy="65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Metagoofil</a:t>
            </a:r>
            <a:endParaRPr lang="en-US" sz="40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A2D69-FEA9-4A67-B05C-0DC654D58486}"/>
              </a:ext>
            </a:extLst>
          </p:cNvPr>
          <p:cNvSpPr txBox="1"/>
          <p:nvPr/>
        </p:nvSpPr>
        <p:spPr>
          <a:xfrm>
            <a:off x="4533529" y="-645526"/>
            <a:ext cx="312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    use?</a:t>
            </a:r>
          </a:p>
        </p:txBody>
      </p:sp>
    </p:spTree>
    <p:extLst>
      <p:ext uri="{BB962C8B-B14F-4D97-AF65-F5344CB8AC3E}">
        <p14:creationId xmlns:p14="http://schemas.microsoft.com/office/powerpoint/2010/main" val="269054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17763" y="2405202"/>
            <a:ext cx="137490" cy="2852691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533529" y="2318566"/>
            <a:ext cx="312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BD5948F7-0DC3-45FA-AD4A-836C7EEA3240}"/>
              </a:ext>
            </a:extLst>
          </p:cNvPr>
          <p:cNvSpPr txBox="1">
            <a:spLocks/>
          </p:cNvSpPr>
          <p:nvPr/>
        </p:nvSpPr>
        <p:spPr>
          <a:xfrm>
            <a:off x="4533528" y="3021901"/>
            <a:ext cx="2968103" cy="86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Metagoofil</a:t>
            </a:r>
            <a:endParaRPr lang="en-US" sz="4800" b="1" dirty="0">
              <a:solidFill>
                <a:srgbClr val="F57C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837CE-0152-4758-9AF7-694B87FC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13" y="2383271"/>
            <a:ext cx="3538585" cy="47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1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614E5C-8A8B-4768-8912-7F0C2EC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7" y="1897058"/>
            <a:ext cx="4055246" cy="30638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About</a:t>
            </a:r>
            <a:r>
              <a:rPr lang="en-US" sz="6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 Me</a:t>
            </a:r>
            <a:endParaRPr lang="en-US" sz="66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17E38E-63AF-413C-A3F0-005A7E5C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504" y="2260207"/>
            <a:ext cx="5936201" cy="270072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My name is </a:t>
            </a:r>
            <a:r>
              <a:rPr lang="en-US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Mohit Katta</a:t>
            </a: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BSc Computer Science </a:t>
            </a: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(year 3).</a:t>
            </a:r>
          </a:p>
          <a:p>
            <a:pPr marL="571500" indent="-5715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Part of the </a:t>
            </a:r>
            <a:r>
              <a:rPr lang="en-US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Design</a:t>
            </a: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and </a:t>
            </a:r>
            <a:r>
              <a:rPr lang="en-US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Cybersecurity</a:t>
            </a: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team in the HW Tech Club.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68443-73ED-4640-8A4C-A6DBCD4B29CB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1B5D78C5-3EF8-462D-AD31-DB106C3D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293" y="4171115"/>
            <a:ext cx="2814206" cy="3243477"/>
          </a:xfrm>
          <a:prstGeom prst="rect">
            <a:avLst/>
          </a:prstGeom>
        </p:spPr>
      </p:pic>
      <p:pic>
        <p:nvPicPr>
          <p:cNvPr id="4" name="Picture 3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27A49652-6173-4C37-90A5-A13B0FB2E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2213" y="3747052"/>
            <a:ext cx="2190809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5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2992001" y="2946608"/>
            <a:ext cx="1473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4400364" y="3012717"/>
            <a:ext cx="3256448" cy="86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sz="4000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778DD-A9F5-4D23-9E59-F280E845D49A}"/>
              </a:ext>
            </a:extLst>
          </p:cNvPr>
          <p:cNvSpPr txBox="1"/>
          <p:nvPr/>
        </p:nvSpPr>
        <p:spPr>
          <a:xfrm>
            <a:off x="7803297" y="2946608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-h</a:t>
            </a: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C24D4D8E-9AB2-496C-905A-21AC24AF2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91427" y="3777121"/>
            <a:ext cx="1152876" cy="844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92280B-1C9F-4E0C-A3A1-C6F0592EF5CF}"/>
              </a:ext>
            </a:extLst>
          </p:cNvPr>
          <p:cNvSpPr txBox="1"/>
          <p:nvPr/>
        </p:nvSpPr>
        <p:spPr>
          <a:xfrm>
            <a:off x="7705050" y="4775627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Help</a:t>
            </a:r>
            <a:endParaRPr lang="en-US" sz="36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8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51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2982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3213836" y="450569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Domain</a:t>
            </a:r>
            <a:endParaRPr lang="en-US" sz="24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06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5767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5644748" y="452126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URL</a:t>
            </a:r>
            <a:endParaRPr lang="en-US" sz="24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20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8252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7600784" y="4563800"/>
            <a:ext cx="1152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Output</a:t>
            </a:r>
          </a:p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File</a:t>
            </a:r>
            <a:endParaRPr lang="en-US" sz="24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4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97541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8497782" y="45638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Folder</a:t>
            </a:r>
          </a:p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Name</a:t>
            </a:r>
            <a:endParaRPr lang="en-US" sz="24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96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15523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9486107" y="4561274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Search</a:t>
            </a:r>
          </a:p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results</a:t>
            </a:r>
            <a:endParaRPr lang="en-US" sz="2400" dirty="0">
              <a:solidFill>
                <a:schemeClr val="bg1"/>
              </a:solidFill>
              <a:latin typeface="Zilla Slab" pitchFamily="2" charset="0"/>
              <a:ea typeface="Zilla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19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68285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9275308" y="4561274"/>
            <a:ext cx="24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Number</a:t>
            </a:r>
          </a:p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Of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216505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8D410F-4B60-479E-A0FA-89C84209A543}"/>
              </a:ext>
            </a:extLst>
          </p:cNvPr>
          <p:cNvSpPr/>
          <p:nvPr/>
        </p:nvSpPr>
        <p:spPr>
          <a:xfrm rot="5400000">
            <a:off x="5900508" y="438522"/>
            <a:ext cx="90444" cy="238383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9934-AE52-4C22-84D8-828668B0EFD3}"/>
              </a:ext>
            </a:extLst>
          </p:cNvPr>
          <p:cNvSpPr txBox="1"/>
          <p:nvPr/>
        </p:nvSpPr>
        <p:spPr>
          <a:xfrm>
            <a:off x="4665036" y="88204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8826D-23E3-4B02-A4A8-D5E80D4CA2A8}"/>
              </a:ext>
            </a:extLst>
          </p:cNvPr>
          <p:cNvSpPr txBox="1"/>
          <p:nvPr/>
        </p:nvSpPr>
        <p:spPr>
          <a:xfrm>
            <a:off x="101741" y="2960096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Sudo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07A96-310C-4E33-8F40-EBBBEE8AEDAE}"/>
              </a:ext>
            </a:extLst>
          </p:cNvPr>
          <p:cNvSpPr txBox="1">
            <a:spLocks/>
          </p:cNvSpPr>
          <p:nvPr/>
        </p:nvSpPr>
        <p:spPr>
          <a:xfrm>
            <a:off x="1138321" y="2994963"/>
            <a:ext cx="3256448" cy="48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  <a:cs typeface="Rajdhani" panose="02000000000000000000" pitchFamily="2" charset="0"/>
              </a:rPr>
              <a:t>Metagoofil</a:t>
            </a:r>
            <a:endParaRPr lang="en-US" dirty="0">
              <a:solidFill>
                <a:srgbClr val="F57C00"/>
              </a:solidFill>
              <a:latin typeface="Lucida Console" panose="020B0609040504020204" pitchFamily="49" charset="0"/>
              <a:cs typeface="Rajdhani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7F05-293D-433F-AA4E-1306E454E4C4}"/>
              </a:ext>
            </a:extLst>
          </p:cNvPr>
          <p:cNvSpPr txBox="1"/>
          <p:nvPr/>
        </p:nvSpPr>
        <p:spPr>
          <a:xfrm>
            <a:off x="3486239" y="3012415"/>
            <a:ext cx="8680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-d https://www.github.com -o steamfy -l 10 -t PDF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9E5EB05-B8A2-4FEE-B0E1-192EE76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34707" y="3622297"/>
            <a:ext cx="1037944" cy="75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675-7EC9-455A-80E8-913B48589A3F}"/>
              </a:ext>
            </a:extLst>
          </p:cNvPr>
          <p:cNvSpPr txBox="1"/>
          <p:nvPr/>
        </p:nvSpPr>
        <p:spPr>
          <a:xfrm>
            <a:off x="10700321" y="4543518"/>
            <a:ext cx="769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File</a:t>
            </a:r>
          </a:p>
          <a:p>
            <a:pPr algn="ctr"/>
            <a:r>
              <a:rPr lang="en-US" sz="24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2FE53-B955-4789-BACF-30BD500EC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47" y="6773548"/>
            <a:ext cx="41508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60A3A-A7A1-4813-A57B-1D6945899533}"/>
              </a:ext>
            </a:extLst>
          </p:cNvPr>
          <p:cNvSpPr txBox="1"/>
          <p:nvPr/>
        </p:nvSpPr>
        <p:spPr>
          <a:xfrm>
            <a:off x="2540493" y="2705725"/>
            <a:ext cx="7111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Any </a:t>
            </a:r>
            <a:r>
              <a:rPr lang="en-US" sz="8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7FC5B-87DF-4FDD-9AF7-73C52C456401}"/>
              </a:ext>
            </a:extLst>
          </p:cNvPr>
          <p:cNvSpPr/>
          <p:nvPr/>
        </p:nvSpPr>
        <p:spPr>
          <a:xfrm rot="5400000">
            <a:off x="5951563" y="624959"/>
            <a:ext cx="109840" cy="6931980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64ED4-B8A8-4692-B925-0109E092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47" y="3916018"/>
            <a:ext cx="41508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60A3A-A7A1-4813-A57B-1D6945899533}"/>
              </a:ext>
            </a:extLst>
          </p:cNvPr>
          <p:cNvSpPr txBox="1"/>
          <p:nvPr/>
        </p:nvSpPr>
        <p:spPr>
          <a:xfrm>
            <a:off x="2540490" y="1662853"/>
            <a:ext cx="7111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Any </a:t>
            </a:r>
            <a:r>
              <a:rPr lang="en-US" sz="88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A6397-7826-4DF5-9463-0BFA9EAEF7D8}"/>
              </a:ext>
            </a:extLst>
          </p:cNvPr>
          <p:cNvSpPr txBox="1"/>
          <p:nvPr/>
        </p:nvSpPr>
        <p:spPr>
          <a:xfrm>
            <a:off x="2645543" y="3748597"/>
            <a:ext cx="690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Feel free to send me an email if you have any queries.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7D285-7F00-42A7-A761-404FE6ED6C58}"/>
              </a:ext>
            </a:extLst>
          </p:cNvPr>
          <p:cNvSpPr txBox="1"/>
          <p:nvPr/>
        </p:nvSpPr>
        <p:spPr>
          <a:xfrm>
            <a:off x="3259583" y="4310593"/>
            <a:ext cx="56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mohit</a:t>
            </a:r>
            <a:r>
              <a:rPr lang="en-US" sz="54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@hwtech.club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5F36A-CB16-4126-8AA7-055B004A747F}"/>
              </a:ext>
            </a:extLst>
          </p:cNvPr>
          <p:cNvSpPr/>
          <p:nvPr/>
        </p:nvSpPr>
        <p:spPr>
          <a:xfrm rot="5400000">
            <a:off x="8610856" y="3502242"/>
            <a:ext cx="89744" cy="1473694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67CB4-7FE4-4C59-9B4B-4F58AC8D3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216" y="2832652"/>
            <a:ext cx="2742637" cy="4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2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63FDD519-0DED-4A65-8916-A8147D40A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AB497F4-5A81-4054-ACCC-CF3D234A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34D79C-FBFA-48C1-B0C7-3587869EFD37}"/>
              </a:ext>
            </a:extLst>
          </p:cNvPr>
          <p:cNvSpPr/>
          <p:nvPr/>
        </p:nvSpPr>
        <p:spPr>
          <a:xfrm rot="5400000">
            <a:off x="6241052" y="1660177"/>
            <a:ext cx="96269" cy="565635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37DB390E-E935-4479-A273-903A71D73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187" y="365760"/>
            <a:ext cx="4572001" cy="6492240"/>
          </a:xfrm>
          <a:prstGeom prst="rect">
            <a:avLst/>
          </a:prstGeom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679D2311-44BC-4127-9647-C43C3FA5F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977" y="3414209"/>
            <a:ext cx="2289437" cy="34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4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DC08E3C2-0A21-42A7-A370-7442FE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3E403-5606-4083-8520-CF860A870EB9}"/>
              </a:ext>
            </a:extLst>
          </p:cNvPr>
          <p:cNvSpPr txBox="1"/>
          <p:nvPr/>
        </p:nvSpPr>
        <p:spPr>
          <a:xfrm>
            <a:off x="2732102" y="2405848"/>
            <a:ext cx="67277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Thank </a:t>
            </a:r>
            <a:r>
              <a:rPr lang="en-US" sz="115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1A894-1EE7-4E11-8712-73AF6AD4D922}"/>
              </a:ext>
            </a:extLst>
          </p:cNvPr>
          <p:cNvSpPr txBox="1"/>
          <p:nvPr/>
        </p:nvSpPr>
        <p:spPr>
          <a:xfrm>
            <a:off x="4546846" y="4651899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See you guys in the </a:t>
            </a:r>
            <a:r>
              <a:rPr lang="en-US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next one</a:t>
            </a:r>
            <a:r>
              <a:rPr lang="en-US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F0DA2-3FC7-4657-97FB-68F0575AD4BB}"/>
              </a:ext>
            </a:extLst>
          </p:cNvPr>
          <p:cNvSpPr/>
          <p:nvPr/>
        </p:nvSpPr>
        <p:spPr>
          <a:xfrm rot="5400000">
            <a:off x="5967771" y="863111"/>
            <a:ext cx="93698" cy="6400800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91CB4-6424-4DA3-B93D-B2C15C83E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37" y="2832652"/>
            <a:ext cx="2742637" cy="4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2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614E5C-8A8B-4768-8912-7F0C2EC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7" y="1897060"/>
            <a:ext cx="3174507" cy="30638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What</a:t>
            </a:r>
            <a:r>
              <a:rPr lang="en-US" sz="6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 is OSINT?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17E38E-63AF-413C-A3F0-005A7E5C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2385872"/>
            <a:ext cx="5663214" cy="2086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Information that can be gathered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legally 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from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free, public sources 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about an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individual 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or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organization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68443-73ED-4640-8A4C-A6DBCD4B29CB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39AD9F48-78A6-4DE2-8436-9768CB52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285" y="3414204"/>
            <a:ext cx="2289437" cy="34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5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7" y="1897060"/>
            <a:ext cx="3174507" cy="3063875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What is OSINT</a:t>
            </a:r>
            <a:br>
              <a:rPr lang="en-US" sz="6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</a:br>
            <a:r>
              <a:rPr lang="en-US" sz="6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used for?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10567BE-50E1-4297-B92B-B6C5362C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2385872"/>
            <a:ext cx="5663214" cy="23725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Profile a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potential victim 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to better understand his/her characteristics.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Find possible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vulnerabilities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</a:p>
        </p:txBody>
      </p:sp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0F110271-FD6B-4661-BC21-ED889A07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397" y="3414204"/>
            <a:ext cx="2289437" cy="34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2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38" y="1897061"/>
            <a:ext cx="3460442" cy="306387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How can </a:t>
            </a:r>
            <a:br>
              <a:rPr lang="en-US" sz="50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</a:br>
            <a:r>
              <a:rPr lang="en-US" sz="50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you protect yourself?</a:t>
            </a:r>
            <a:endParaRPr lang="en-US" sz="5000" dirty="0">
              <a:solidFill>
                <a:srgbClr val="F57C00"/>
              </a:solidFill>
              <a:latin typeface="Zilla Slab" pitchFamily="2" charset="0"/>
              <a:ea typeface="Zilla Slab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>
            <a:off x="5088386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10567BE-50E1-4297-B92B-B6C5362C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2385872"/>
            <a:ext cx="5903650" cy="23725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Gathering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OSINT on yourself </a:t>
            </a:r>
            <a:r>
              <a:rPr lang="en-US" sz="36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is a great way to understand what information you are gifting </a:t>
            </a:r>
            <a:r>
              <a:rPr lang="en-US" sz="3600" dirty="0">
                <a:solidFill>
                  <a:srgbClr val="F57C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potential attackers.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A8EC529-01B7-48BF-B044-FD6F772B4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91891" y="3429000"/>
            <a:ext cx="3372144" cy="3429000"/>
          </a:xfrm>
          <a:prstGeom prst="rect">
            <a:avLst/>
          </a:prstGeom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2E39071B-9F1F-4612-8D15-FA60C2B8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610" y="3414204"/>
            <a:ext cx="2289437" cy="34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9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38" y="1897061"/>
            <a:ext cx="9267822" cy="306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There are tons of tools available under the </a:t>
            </a:r>
            <a:r>
              <a:rPr lang="en-US" sz="3600" dirty="0">
                <a:solidFill>
                  <a:srgbClr val="F57C00"/>
                </a:solidFill>
                <a:latin typeface="Zilla Slab" pitchFamily="2" charset="0"/>
                <a:ea typeface="Zilla Slab" pitchFamily="2" charset="0"/>
              </a:rPr>
              <a:t>OSINT Framework…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>
            <a:off x="11036425" y="2022730"/>
            <a:ext cx="90442" cy="2812539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C06F379-6B40-409F-B0B1-74A39330E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5540" y="3429000"/>
            <a:ext cx="33721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3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photo, dark, large&#10;&#10;Description automatically generated">
            <a:extLst>
              <a:ext uri="{FF2B5EF4-FFF2-40B4-BE49-F238E27FC236}">
                <a16:creationId xmlns:a16="http://schemas.microsoft.com/office/drawing/2014/main" id="{5E0844C7-8567-49AC-A470-7AC20F9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E21933BC-1F8A-49F9-878A-ADE685F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38" y="1897061"/>
            <a:ext cx="9267822" cy="306387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</a:rPr>
              <a:t>https://osintframework.com/</a:t>
            </a:r>
            <a:endParaRPr lang="en-US" sz="4800" dirty="0">
              <a:solidFill>
                <a:srgbClr val="F57C00"/>
              </a:solidFill>
              <a:latin typeface="Zilla Slab" pitchFamily="2" charset="0"/>
              <a:ea typeface="Zilla Slab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AE70-8516-431E-AA96-6399820FECB1}"/>
              </a:ext>
            </a:extLst>
          </p:cNvPr>
          <p:cNvSpPr/>
          <p:nvPr/>
        </p:nvSpPr>
        <p:spPr>
          <a:xfrm rot="16200000">
            <a:off x="5184612" y="17806"/>
            <a:ext cx="69635" cy="7618326"/>
          </a:xfrm>
          <a:prstGeom prst="rect">
            <a:avLst/>
          </a:prstGeom>
          <a:solidFill>
            <a:srgbClr val="F57C00"/>
          </a:solidFill>
          <a:ln>
            <a:solidFill>
              <a:srgbClr val="F57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C0311E5-800C-4E1E-84C2-1DD1E3D59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96090" y="6230350"/>
            <a:ext cx="2522227" cy="355715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DC3262C-6C73-4B9E-B4E9-7A8A41AA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5540" y="3429000"/>
            <a:ext cx="33721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596</Words>
  <Application>Microsoft Office PowerPoint</Application>
  <PresentationFormat>Widescreen</PresentationFormat>
  <Paragraphs>175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Rajdhani</vt:lpstr>
      <vt:lpstr>Wingdings</vt:lpstr>
      <vt:lpstr>Zilla Slab</vt:lpstr>
      <vt:lpstr>Office Theme</vt:lpstr>
      <vt:lpstr>PowerPoint Presentation</vt:lpstr>
      <vt:lpstr>PowerPoint Presentation</vt:lpstr>
      <vt:lpstr>About Me</vt:lpstr>
      <vt:lpstr>PowerPoint Presentation</vt:lpstr>
      <vt:lpstr>What is OSINT?</vt:lpstr>
      <vt:lpstr>What is OSINT used for?</vt:lpstr>
      <vt:lpstr>How can  you protect yourself?</vt:lpstr>
      <vt:lpstr>There are tons of tools available under the OSINT Framework…</vt:lpstr>
      <vt:lpstr>https://osintframework.com/</vt:lpstr>
      <vt:lpstr>Tools for this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for this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Katta, Mohit Katta</dc:creator>
  <cp:lastModifiedBy>Katta, Mohit Katta</cp:lastModifiedBy>
  <cp:revision>337</cp:revision>
  <dcterms:created xsi:type="dcterms:W3CDTF">2020-08-28T12:51:47Z</dcterms:created>
  <dcterms:modified xsi:type="dcterms:W3CDTF">2020-09-12T10:14:10Z</dcterms:modified>
</cp:coreProperties>
</file>