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erriweather Sans"/>
      <p:regular r:id="rId15"/>
      <p:bold r:id="rId16"/>
      <p:italic r:id="rId17"/>
      <p:boldItalic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
      <p:font typeface="Russo One"/>
      <p:regular r:id="rId27"/>
    </p:embeddedFont>
    <p:embeddedFont>
      <p:font typeface="Crimson Tex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CrimsonText-regular.fntdata"/><Relationship Id="rId27" Type="http://schemas.openxmlformats.org/officeDocument/2006/relationships/font" Target="fonts/Russo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rimsonTex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boldItalic.fntdata"/><Relationship Id="rId30" Type="http://schemas.openxmlformats.org/officeDocument/2006/relationships/font" Target="fonts/CrimsonTex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Sans-regular.fntdata"/><Relationship Id="rId14" Type="http://schemas.openxmlformats.org/officeDocument/2006/relationships/slide" Target="slides/slide10.xml"/><Relationship Id="rId17" Type="http://schemas.openxmlformats.org/officeDocument/2006/relationships/font" Target="fonts/MerriweatherSans-italic.fntdata"/><Relationship Id="rId16" Type="http://schemas.openxmlformats.org/officeDocument/2006/relationships/font" Target="fonts/MerriweatherSans-bold.fntdata"/><Relationship Id="rId19" Type="http://schemas.openxmlformats.org/officeDocument/2006/relationships/font" Target="fonts/Roboto-regular.fntdata"/><Relationship Id="rId18" Type="http://schemas.openxmlformats.org/officeDocument/2006/relationships/font" Target="fonts/Merriweather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b4f4e0b9f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b4f4e0b9f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b4f4e0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b4f4e0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2328"/>
                </a:solidFill>
                <a:highlight>
                  <a:srgbClr val="FFFFFF"/>
                </a:highlight>
              </a:rPr>
              <a:t>在「利率2% + 貸款30年」的情況下，每借100萬元房貸，每月本利攤還約3,700元。若每月房貸本利攤還約2.76萬元（約月薪3成），則可借約746萬元房貸。若回推8成，年薪100萬元者，可購買的總價約為933萬元。但以2023年新北市平均成交總價1,675萬元來看，個人要買房根本無法負擔每月高額貸款。因此，希望透過</a:t>
            </a:r>
            <a:r>
              <a:rPr lang="en" sz="1200">
                <a:solidFill>
                  <a:srgbClr val="1F2328"/>
                </a:solidFill>
                <a:highlight>
                  <a:srgbClr val="FFFFFF"/>
                </a:highlight>
              </a:rPr>
              <a:t>觀察家庭所得成長，是否也會</a:t>
            </a:r>
            <a:r>
              <a:rPr lang="en" sz="1200">
                <a:solidFill>
                  <a:srgbClr val="1F2328"/>
                </a:solidFill>
                <a:highlight>
                  <a:srgbClr val="FFFFFF"/>
                </a:highlight>
              </a:rPr>
              <a:t>影響買賣移轉棟數增加。</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2c5a6c1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2c5a6c1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2c5a6c1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2c5a6c1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2c5a6c11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62c5a6c1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2c5a6c1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62c5a6c1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62c5a6c1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62c5a6c1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2c5a6c1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62c5a6c1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截距值 6.5607 表示，當家庭年所得成長率為 0% 時，房屋買賣移轉棟數成長率的預期值為 6.5607%。斜率係數 -1.8788 表示，家庭年所得成長率每增加 1%，房屋買賣移轉棟數成長率就會減少 1.8788%。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62c5a6c11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62c5a6c11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25225" y="1677900"/>
            <a:ext cx="5741700" cy="148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19575" y="3074750"/>
            <a:ext cx="4352700" cy="390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915800" y="-779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902625" y="11730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414488" y="59575"/>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7850" y="20705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02500" y="2826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5050" y="373315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85750" y="46939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19025" y="46939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72125" y="42173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4400" y="46387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2500" y="191475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521275" y="23745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1583050" y="1728900"/>
            <a:ext cx="5977800" cy="113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0" name="Google Shape;90;p11"/>
          <p:cNvSpPr txBox="1"/>
          <p:nvPr>
            <p:ph idx="1" type="subTitle"/>
          </p:nvPr>
        </p:nvSpPr>
        <p:spPr>
          <a:xfrm>
            <a:off x="1583100" y="2972350"/>
            <a:ext cx="5977800" cy="332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2" name="Shape 92"/>
        <p:cNvGrpSpPr/>
        <p:nvPr/>
      </p:nvGrpSpPr>
      <p:grpSpPr>
        <a:xfrm>
          <a:off x="0" y="0"/>
          <a:ext cx="0" cy="0"/>
          <a:chOff x="0" y="0"/>
          <a:chExt cx="0" cy="0"/>
        </a:xfrm>
      </p:grpSpPr>
      <p:sp>
        <p:nvSpPr>
          <p:cNvPr id="93" name="Google Shape;93;p13"/>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94" name="Google Shape;94;p13"/>
          <p:cNvSpPr txBox="1"/>
          <p:nvPr>
            <p:ph idx="1" type="subTitle"/>
          </p:nvPr>
        </p:nvSpPr>
        <p:spPr>
          <a:xfrm>
            <a:off x="5706501" y="1506725"/>
            <a:ext cx="2486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5" name="Google Shape;95;p13"/>
          <p:cNvSpPr txBox="1"/>
          <p:nvPr>
            <p:ph idx="2" type="subTitle"/>
          </p:nvPr>
        </p:nvSpPr>
        <p:spPr>
          <a:xfrm>
            <a:off x="5706488" y="1818900"/>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6" name="Google Shape;96;p13"/>
          <p:cNvSpPr txBox="1"/>
          <p:nvPr>
            <p:ph idx="3" type="subTitle"/>
          </p:nvPr>
        </p:nvSpPr>
        <p:spPr>
          <a:xfrm>
            <a:off x="1884151" y="1506725"/>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7" name="Google Shape;97;p13"/>
          <p:cNvSpPr txBox="1"/>
          <p:nvPr>
            <p:ph idx="4" type="subTitle"/>
          </p:nvPr>
        </p:nvSpPr>
        <p:spPr>
          <a:xfrm>
            <a:off x="1884150" y="181890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8" name="Google Shape;98;p13"/>
          <p:cNvSpPr txBox="1"/>
          <p:nvPr>
            <p:ph idx="5" type="subTitle"/>
          </p:nvPr>
        </p:nvSpPr>
        <p:spPr>
          <a:xfrm>
            <a:off x="5706501" y="3287750"/>
            <a:ext cx="2486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9" name="Google Shape;99;p13"/>
          <p:cNvSpPr txBox="1"/>
          <p:nvPr>
            <p:ph idx="6" type="subTitle"/>
          </p:nvPr>
        </p:nvSpPr>
        <p:spPr>
          <a:xfrm>
            <a:off x="5706488" y="3599925"/>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0" name="Google Shape;100;p13"/>
          <p:cNvSpPr txBox="1"/>
          <p:nvPr>
            <p:ph idx="7" type="subTitle"/>
          </p:nvPr>
        </p:nvSpPr>
        <p:spPr>
          <a:xfrm>
            <a:off x="1884151" y="3287750"/>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1" name="Google Shape;101;p13"/>
          <p:cNvSpPr txBox="1"/>
          <p:nvPr>
            <p:ph idx="8" type="subTitle"/>
          </p:nvPr>
        </p:nvSpPr>
        <p:spPr>
          <a:xfrm>
            <a:off x="1884150" y="3599925"/>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2" name="Google Shape;102;p13"/>
          <p:cNvSpPr txBox="1"/>
          <p:nvPr>
            <p:ph hasCustomPrompt="1" idx="9" type="title"/>
          </p:nvPr>
        </p:nvSpPr>
        <p:spPr>
          <a:xfrm>
            <a:off x="844950" y="1607800"/>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l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3" name="Google Shape;103;p13"/>
          <p:cNvSpPr txBox="1"/>
          <p:nvPr>
            <p:ph hasCustomPrompt="1" idx="13" type="title"/>
          </p:nvPr>
        </p:nvSpPr>
        <p:spPr>
          <a:xfrm>
            <a:off x="4667300" y="1607800"/>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l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4" name="Google Shape;104;p13"/>
          <p:cNvSpPr txBox="1"/>
          <p:nvPr>
            <p:ph hasCustomPrompt="1" idx="14" type="title"/>
          </p:nvPr>
        </p:nvSpPr>
        <p:spPr>
          <a:xfrm>
            <a:off x="844950" y="3378250"/>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l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5" name="Google Shape;105;p13"/>
          <p:cNvSpPr txBox="1"/>
          <p:nvPr>
            <p:ph hasCustomPrompt="1" idx="15" type="title"/>
          </p:nvPr>
        </p:nvSpPr>
        <p:spPr>
          <a:xfrm>
            <a:off x="4667300" y="3378261"/>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l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6" name="Google Shape;106;p13"/>
          <p:cNvSpPr/>
          <p:nvPr/>
        </p:nvSpPr>
        <p:spPr>
          <a:xfrm>
            <a:off x="7499625" y="247775"/>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32200" y="468296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879675" y="24776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5748138" y="472443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744775" y="485736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8486450" y="2378888"/>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439675" y="4463975"/>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8702500" y="1165525"/>
            <a:ext cx="219000" cy="219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049950" y="458483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28300" y="375982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16" name="Shape 116"/>
        <p:cNvGrpSpPr/>
        <p:nvPr/>
      </p:nvGrpSpPr>
      <p:grpSpPr>
        <a:xfrm>
          <a:off x="0" y="0"/>
          <a:ext cx="0" cy="0"/>
          <a:chOff x="0" y="0"/>
          <a:chExt cx="0" cy="0"/>
        </a:xfrm>
      </p:grpSpPr>
      <p:sp>
        <p:nvSpPr>
          <p:cNvPr id="117" name="Google Shape;117;p14"/>
          <p:cNvSpPr txBox="1"/>
          <p:nvPr>
            <p:ph type="title"/>
          </p:nvPr>
        </p:nvSpPr>
        <p:spPr>
          <a:xfrm>
            <a:off x="2398925" y="2987300"/>
            <a:ext cx="43464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200"/>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8" name="Google Shape;118;p14"/>
          <p:cNvSpPr txBox="1"/>
          <p:nvPr>
            <p:ph idx="1" type="subTitle"/>
          </p:nvPr>
        </p:nvSpPr>
        <p:spPr>
          <a:xfrm>
            <a:off x="1459350" y="1658500"/>
            <a:ext cx="6225300" cy="12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9" name="Google Shape;119;p14"/>
          <p:cNvSpPr/>
          <p:nvPr/>
        </p:nvSpPr>
        <p:spPr>
          <a:xfrm>
            <a:off x="7451525" y="3684325"/>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8711975" y="3722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385750" y="46939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168425" y="11730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919025" y="46939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6415025"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7584325" y="2826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572500" y="19637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120300" y="2826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58475" y="24903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129" name="Shape 129"/>
        <p:cNvGrpSpPr/>
        <p:nvPr/>
      </p:nvGrpSpPr>
      <p:grpSpPr>
        <a:xfrm>
          <a:off x="0" y="0"/>
          <a:ext cx="0" cy="0"/>
          <a:chOff x="0" y="0"/>
          <a:chExt cx="0" cy="0"/>
        </a:xfrm>
      </p:grpSpPr>
      <p:sp>
        <p:nvSpPr>
          <p:cNvPr id="130" name="Google Shape;130;p15"/>
          <p:cNvSpPr txBox="1"/>
          <p:nvPr>
            <p:ph type="title"/>
          </p:nvPr>
        </p:nvSpPr>
        <p:spPr>
          <a:xfrm>
            <a:off x="1994850" y="1732050"/>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8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1" name="Google Shape;131;p15"/>
          <p:cNvSpPr txBox="1"/>
          <p:nvPr>
            <p:ph idx="1" type="subTitle"/>
          </p:nvPr>
        </p:nvSpPr>
        <p:spPr>
          <a:xfrm>
            <a:off x="1994850" y="2857050"/>
            <a:ext cx="5154300" cy="55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2" name="Google Shape;132;p15"/>
          <p:cNvSpPr/>
          <p:nvPr/>
        </p:nvSpPr>
        <p:spPr>
          <a:xfrm>
            <a:off x="2558900" y="44061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4919025" y="46939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6415025"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219225" y="1336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935275" y="46220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95288" y="20755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8" name="Shape 138"/>
        <p:cNvGrpSpPr/>
        <p:nvPr/>
      </p:nvGrpSpPr>
      <p:grpSpPr>
        <a:xfrm>
          <a:off x="0" y="0"/>
          <a:ext cx="0" cy="0"/>
          <a:chOff x="0" y="0"/>
          <a:chExt cx="0" cy="0"/>
        </a:xfrm>
      </p:grpSpPr>
      <p:sp>
        <p:nvSpPr>
          <p:cNvPr id="139" name="Google Shape;139;p16"/>
          <p:cNvSpPr txBox="1"/>
          <p:nvPr>
            <p:ph type="title"/>
          </p:nvPr>
        </p:nvSpPr>
        <p:spPr>
          <a:xfrm>
            <a:off x="833750" y="2662075"/>
            <a:ext cx="3867900" cy="586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0" name="Google Shape;140;p16"/>
          <p:cNvSpPr txBox="1"/>
          <p:nvPr>
            <p:ph hasCustomPrompt="1" idx="2" type="title"/>
          </p:nvPr>
        </p:nvSpPr>
        <p:spPr>
          <a:xfrm>
            <a:off x="930325" y="1673588"/>
            <a:ext cx="965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1" name="Google Shape;141;p16"/>
          <p:cNvSpPr txBox="1"/>
          <p:nvPr>
            <p:ph idx="1" type="subTitle"/>
          </p:nvPr>
        </p:nvSpPr>
        <p:spPr>
          <a:xfrm>
            <a:off x="833750" y="3249113"/>
            <a:ext cx="4277100" cy="28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2" name="Google Shape;142;p16"/>
          <p:cNvSpPr/>
          <p:nvPr/>
        </p:nvSpPr>
        <p:spPr>
          <a:xfrm>
            <a:off x="7933125" y="40687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1895713" y="21792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88925" y="41599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484550" y="4583188"/>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3271250" y="42428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147" name="Shape 147"/>
        <p:cNvGrpSpPr/>
        <p:nvPr/>
      </p:nvGrpSpPr>
      <p:grpSpPr>
        <a:xfrm>
          <a:off x="0" y="0"/>
          <a:ext cx="0" cy="0"/>
          <a:chOff x="0" y="0"/>
          <a:chExt cx="0" cy="0"/>
        </a:xfrm>
      </p:grpSpPr>
      <p:sp>
        <p:nvSpPr>
          <p:cNvPr id="148" name="Google Shape;148;p17"/>
          <p:cNvSpPr txBox="1"/>
          <p:nvPr>
            <p:ph type="title"/>
          </p:nvPr>
        </p:nvSpPr>
        <p:spPr>
          <a:xfrm>
            <a:off x="4591800" y="842388"/>
            <a:ext cx="3980700" cy="218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34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9" name="Google Shape;149;p17"/>
          <p:cNvSpPr txBox="1"/>
          <p:nvPr>
            <p:ph idx="1" type="subTitle"/>
          </p:nvPr>
        </p:nvSpPr>
        <p:spPr>
          <a:xfrm>
            <a:off x="4591800" y="3031100"/>
            <a:ext cx="3711900" cy="84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150" name="Google Shape;150;p17"/>
          <p:cNvSpPr/>
          <p:nvPr/>
        </p:nvSpPr>
        <p:spPr>
          <a:xfrm>
            <a:off x="7902800" y="4832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011063" y="42998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7321375" y="1786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527600" y="20569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552500" y="42103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55" name="Shape 155"/>
        <p:cNvGrpSpPr/>
        <p:nvPr/>
      </p:nvGrpSpPr>
      <p:grpSpPr>
        <a:xfrm>
          <a:off x="0" y="0"/>
          <a:ext cx="0" cy="0"/>
          <a:chOff x="0" y="0"/>
          <a:chExt cx="0" cy="0"/>
        </a:xfrm>
      </p:grpSpPr>
      <p:sp>
        <p:nvSpPr>
          <p:cNvPr id="156" name="Google Shape;156;p18"/>
          <p:cNvSpPr txBox="1"/>
          <p:nvPr>
            <p:ph idx="1" type="subTitle"/>
          </p:nvPr>
        </p:nvSpPr>
        <p:spPr>
          <a:xfrm>
            <a:off x="3368900" y="2161475"/>
            <a:ext cx="2406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57" name="Google Shape;157;p18"/>
          <p:cNvSpPr txBox="1"/>
          <p:nvPr>
            <p:ph idx="2" type="subTitle"/>
          </p:nvPr>
        </p:nvSpPr>
        <p:spPr>
          <a:xfrm>
            <a:off x="3368955" y="2471400"/>
            <a:ext cx="24063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8" name="Google Shape;158;p18"/>
          <p:cNvSpPr txBox="1"/>
          <p:nvPr>
            <p:ph idx="3" type="subTitle"/>
          </p:nvPr>
        </p:nvSpPr>
        <p:spPr>
          <a:xfrm>
            <a:off x="812925" y="2161475"/>
            <a:ext cx="2406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59" name="Google Shape;159;p18"/>
          <p:cNvSpPr txBox="1"/>
          <p:nvPr>
            <p:ph idx="4" type="subTitle"/>
          </p:nvPr>
        </p:nvSpPr>
        <p:spPr>
          <a:xfrm>
            <a:off x="812975" y="2471400"/>
            <a:ext cx="24063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0" name="Google Shape;160;p18"/>
          <p:cNvSpPr txBox="1"/>
          <p:nvPr>
            <p:ph idx="5" type="subTitle"/>
          </p:nvPr>
        </p:nvSpPr>
        <p:spPr>
          <a:xfrm>
            <a:off x="5924925" y="2161475"/>
            <a:ext cx="240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61" name="Google Shape;161;p18"/>
          <p:cNvSpPr txBox="1"/>
          <p:nvPr>
            <p:ph idx="6" type="subTitle"/>
          </p:nvPr>
        </p:nvSpPr>
        <p:spPr>
          <a:xfrm>
            <a:off x="5924925" y="2471400"/>
            <a:ext cx="24060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2" name="Google Shape;162;p18"/>
          <p:cNvSpPr/>
          <p:nvPr/>
        </p:nvSpPr>
        <p:spPr>
          <a:xfrm>
            <a:off x="2374110" y="4823570"/>
            <a:ext cx="2705" cy="23"/>
          </a:xfrm>
          <a:custGeom>
            <a:rect b="b" l="l" r="r" t="t"/>
            <a:pathLst>
              <a:path extrusionOk="0" h="1" w="120">
                <a:moveTo>
                  <a:pt x="0" y="0"/>
                </a:moveTo>
                <a:lnTo>
                  <a:pt x="0" y="0"/>
                </a:lnTo>
                <a:lnTo>
                  <a:pt x="120" y="0"/>
                </a:lnTo>
                <a:close/>
              </a:path>
            </a:pathLst>
          </a:custGeom>
          <a:solidFill>
            <a:srgbClr val="FAC4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4" name="Google Shape;164;p18"/>
          <p:cNvSpPr/>
          <p:nvPr/>
        </p:nvSpPr>
        <p:spPr>
          <a:xfrm>
            <a:off x="7430375" y="2683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6297775"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4727775" y="456487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167" name="Shape 167"/>
        <p:cNvGrpSpPr/>
        <p:nvPr/>
      </p:nvGrpSpPr>
      <p:grpSpPr>
        <a:xfrm>
          <a:off x="0" y="0"/>
          <a:ext cx="0" cy="0"/>
          <a:chOff x="0" y="0"/>
          <a:chExt cx="0" cy="0"/>
        </a:xfrm>
      </p:grpSpPr>
      <p:sp>
        <p:nvSpPr>
          <p:cNvPr id="168" name="Google Shape;168;p19"/>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19"/>
          <p:cNvSpPr txBox="1"/>
          <p:nvPr>
            <p:ph idx="1" type="subTitle"/>
          </p:nvPr>
        </p:nvSpPr>
        <p:spPr>
          <a:xfrm>
            <a:off x="34529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70" name="Google Shape;170;p19"/>
          <p:cNvSpPr txBox="1"/>
          <p:nvPr>
            <p:ph idx="2" type="subTitle"/>
          </p:nvPr>
        </p:nvSpPr>
        <p:spPr>
          <a:xfrm>
            <a:off x="34528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1" name="Google Shape;171;p19"/>
          <p:cNvSpPr txBox="1"/>
          <p:nvPr>
            <p:ph idx="3" type="subTitle"/>
          </p:nvPr>
        </p:nvSpPr>
        <p:spPr>
          <a:xfrm>
            <a:off x="10342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72" name="Google Shape;172;p19"/>
          <p:cNvSpPr txBox="1"/>
          <p:nvPr>
            <p:ph idx="4" type="subTitle"/>
          </p:nvPr>
        </p:nvSpPr>
        <p:spPr>
          <a:xfrm>
            <a:off x="10342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3" name="Google Shape;173;p19"/>
          <p:cNvSpPr txBox="1"/>
          <p:nvPr>
            <p:ph idx="5" type="subTitle"/>
          </p:nvPr>
        </p:nvSpPr>
        <p:spPr>
          <a:xfrm>
            <a:off x="5871625"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74" name="Google Shape;174;p19"/>
          <p:cNvSpPr txBox="1"/>
          <p:nvPr>
            <p:ph idx="6" type="subTitle"/>
          </p:nvPr>
        </p:nvSpPr>
        <p:spPr>
          <a:xfrm>
            <a:off x="58716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5" name="Google Shape;175;p19"/>
          <p:cNvSpPr txBox="1"/>
          <p:nvPr>
            <p:ph idx="7" type="subTitle"/>
          </p:nvPr>
        </p:nvSpPr>
        <p:spPr>
          <a:xfrm>
            <a:off x="345290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76" name="Google Shape;176;p19"/>
          <p:cNvSpPr txBox="1"/>
          <p:nvPr>
            <p:ph idx="8" type="subTitle"/>
          </p:nvPr>
        </p:nvSpPr>
        <p:spPr>
          <a:xfrm>
            <a:off x="34529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7" name="Google Shape;177;p19"/>
          <p:cNvSpPr txBox="1"/>
          <p:nvPr>
            <p:ph idx="9" type="subTitle"/>
          </p:nvPr>
        </p:nvSpPr>
        <p:spPr>
          <a:xfrm>
            <a:off x="10342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78" name="Google Shape;178;p19"/>
          <p:cNvSpPr txBox="1"/>
          <p:nvPr>
            <p:ph idx="13" type="subTitle"/>
          </p:nvPr>
        </p:nvSpPr>
        <p:spPr>
          <a:xfrm>
            <a:off x="10342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9" name="Google Shape;179;p19"/>
          <p:cNvSpPr txBox="1"/>
          <p:nvPr>
            <p:ph idx="14" type="subTitle"/>
          </p:nvPr>
        </p:nvSpPr>
        <p:spPr>
          <a:xfrm>
            <a:off x="5871625"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80" name="Google Shape;180;p19"/>
          <p:cNvSpPr txBox="1"/>
          <p:nvPr>
            <p:ph idx="15" type="subTitle"/>
          </p:nvPr>
        </p:nvSpPr>
        <p:spPr>
          <a:xfrm>
            <a:off x="5871600"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1" name="Google Shape;181;p19"/>
          <p:cNvSpPr/>
          <p:nvPr/>
        </p:nvSpPr>
        <p:spPr>
          <a:xfrm>
            <a:off x="50125" y="4458488"/>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7126800" y="113388"/>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7590588" y="27880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6587675" y="23295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515450" y="265645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43325" y="2921463"/>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_1">
    <p:spTree>
      <p:nvGrpSpPr>
        <p:cNvPr id="187" name="Shape 187"/>
        <p:cNvGrpSpPr/>
        <p:nvPr/>
      </p:nvGrpSpPr>
      <p:grpSpPr>
        <a:xfrm>
          <a:off x="0" y="0"/>
          <a:ext cx="0" cy="0"/>
          <a:chOff x="0" y="0"/>
          <a:chExt cx="0" cy="0"/>
        </a:xfrm>
      </p:grpSpPr>
      <p:sp>
        <p:nvSpPr>
          <p:cNvPr id="188" name="Google Shape;188;p20"/>
          <p:cNvSpPr txBox="1"/>
          <p:nvPr>
            <p:ph idx="1" type="subTitle"/>
          </p:nvPr>
        </p:nvSpPr>
        <p:spPr>
          <a:xfrm>
            <a:off x="2076363"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89" name="Google Shape;189;p20"/>
          <p:cNvSpPr txBox="1"/>
          <p:nvPr>
            <p:ph idx="2" type="subTitle"/>
          </p:nvPr>
        </p:nvSpPr>
        <p:spPr>
          <a:xfrm>
            <a:off x="2076338"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0" name="Google Shape;190;p20"/>
          <p:cNvSpPr txBox="1"/>
          <p:nvPr>
            <p:ph idx="3" type="subTitle"/>
          </p:nvPr>
        </p:nvSpPr>
        <p:spPr>
          <a:xfrm>
            <a:off x="4824388"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91" name="Google Shape;191;p20"/>
          <p:cNvSpPr txBox="1"/>
          <p:nvPr>
            <p:ph idx="4" type="subTitle"/>
          </p:nvPr>
        </p:nvSpPr>
        <p:spPr>
          <a:xfrm>
            <a:off x="4824363"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2" name="Google Shape;192;p20"/>
          <p:cNvSpPr txBox="1"/>
          <p:nvPr>
            <p:ph idx="5" type="subTitle"/>
          </p:nvPr>
        </p:nvSpPr>
        <p:spPr>
          <a:xfrm>
            <a:off x="2076363"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93" name="Google Shape;193;p20"/>
          <p:cNvSpPr txBox="1"/>
          <p:nvPr>
            <p:ph idx="6" type="subTitle"/>
          </p:nvPr>
        </p:nvSpPr>
        <p:spPr>
          <a:xfrm>
            <a:off x="2076388"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4" name="Google Shape;194;p20"/>
          <p:cNvSpPr txBox="1"/>
          <p:nvPr>
            <p:ph idx="7" type="subTitle"/>
          </p:nvPr>
        </p:nvSpPr>
        <p:spPr>
          <a:xfrm>
            <a:off x="4824388"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195" name="Google Shape;195;p20"/>
          <p:cNvSpPr txBox="1"/>
          <p:nvPr>
            <p:ph idx="8" type="subTitle"/>
          </p:nvPr>
        </p:nvSpPr>
        <p:spPr>
          <a:xfrm>
            <a:off x="4824363"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6" name="Google Shape;196;p20"/>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7" name="Google Shape;197;p20"/>
          <p:cNvSpPr/>
          <p:nvPr/>
        </p:nvSpPr>
        <p:spPr>
          <a:xfrm>
            <a:off x="7572350" y="429986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8028525" y="2245200"/>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351325" y="331526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462000" y="161045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139950" y="342085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4421225" y="2651438"/>
            <a:ext cx="3867900" cy="586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 name="Google Shape;25;p3"/>
          <p:cNvSpPr txBox="1"/>
          <p:nvPr>
            <p:ph hasCustomPrompt="1" idx="2" type="title"/>
          </p:nvPr>
        </p:nvSpPr>
        <p:spPr>
          <a:xfrm>
            <a:off x="4521825" y="1662950"/>
            <a:ext cx="965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4421225" y="3238475"/>
            <a:ext cx="4075500" cy="2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 name="Google Shape;27;p3"/>
          <p:cNvSpPr/>
          <p:nvPr/>
        </p:nvSpPr>
        <p:spPr>
          <a:xfrm>
            <a:off x="7250150" y="448625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530863" y="2038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971275" y="43839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flipH="1">
            <a:off x="2973400" y="4639275"/>
            <a:ext cx="585925" cy="291550"/>
            <a:chOff x="4200900" y="3693425"/>
            <a:chExt cx="585925" cy="291550"/>
          </a:xfrm>
        </p:grpSpPr>
        <p:sp>
          <p:nvSpPr>
            <p:cNvPr id="31" name="Google Shape;31;p3"/>
            <p:cNvSpPr/>
            <p:nvPr/>
          </p:nvSpPr>
          <p:spPr>
            <a:xfrm>
              <a:off x="4200900" y="3839175"/>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369700" y="3839175"/>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537800" y="3839175"/>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p:nvPr/>
        </p:nvSpPr>
        <p:spPr>
          <a:xfrm>
            <a:off x="333300" y="49667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_1_1_1">
    <p:spTree>
      <p:nvGrpSpPr>
        <p:cNvPr id="202" name="Shape 202"/>
        <p:cNvGrpSpPr/>
        <p:nvPr/>
      </p:nvGrpSpPr>
      <p:grpSpPr>
        <a:xfrm>
          <a:off x="0" y="0"/>
          <a:ext cx="0" cy="0"/>
          <a:chOff x="0" y="0"/>
          <a:chExt cx="0" cy="0"/>
        </a:xfrm>
      </p:grpSpPr>
      <p:sp>
        <p:nvSpPr>
          <p:cNvPr id="203" name="Google Shape;203;p21"/>
          <p:cNvSpPr txBox="1"/>
          <p:nvPr>
            <p:ph idx="1" type="subTitle"/>
          </p:nvPr>
        </p:nvSpPr>
        <p:spPr>
          <a:xfrm>
            <a:off x="1025673" y="3194525"/>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204" name="Google Shape;204;p21"/>
          <p:cNvSpPr txBox="1"/>
          <p:nvPr>
            <p:ph idx="2" type="subTitle"/>
          </p:nvPr>
        </p:nvSpPr>
        <p:spPr>
          <a:xfrm>
            <a:off x="1025673" y="3507550"/>
            <a:ext cx="195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05" name="Google Shape;205;p21"/>
          <p:cNvSpPr txBox="1"/>
          <p:nvPr>
            <p:ph idx="3" type="subTitle"/>
          </p:nvPr>
        </p:nvSpPr>
        <p:spPr>
          <a:xfrm>
            <a:off x="3591818" y="3194525"/>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206" name="Google Shape;206;p21"/>
          <p:cNvSpPr txBox="1"/>
          <p:nvPr>
            <p:ph idx="4" type="subTitle"/>
          </p:nvPr>
        </p:nvSpPr>
        <p:spPr>
          <a:xfrm>
            <a:off x="3591818" y="3507550"/>
            <a:ext cx="195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07" name="Google Shape;207;p21"/>
          <p:cNvSpPr txBox="1"/>
          <p:nvPr>
            <p:ph idx="5" type="subTitle"/>
          </p:nvPr>
        </p:nvSpPr>
        <p:spPr>
          <a:xfrm>
            <a:off x="6157962" y="3194525"/>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208" name="Google Shape;208;p21"/>
          <p:cNvSpPr txBox="1"/>
          <p:nvPr>
            <p:ph idx="6" type="subTitle"/>
          </p:nvPr>
        </p:nvSpPr>
        <p:spPr>
          <a:xfrm>
            <a:off x="6157962" y="3507550"/>
            <a:ext cx="195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09" name="Google Shape;209;p21"/>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0" name="Google Shape;210;p21"/>
          <p:cNvSpPr/>
          <p:nvPr/>
        </p:nvSpPr>
        <p:spPr>
          <a:xfrm>
            <a:off x="7279188" y="436383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1517800" y="438960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2780163" y="4657025"/>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5157663" y="42998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3859350" y="44381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340325" y="452922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6333338" y="4734275"/>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txBox="1"/>
          <p:nvPr>
            <p:ph hasCustomPrompt="1" idx="7" type="title"/>
          </p:nvPr>
        </p:nvSpPr>
        <p:spPr>
          <a:xfrm>
            <a:off x="1228775" y="20326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18" name="Google Shape;218;p21"/>
          <p:cNvSpPr txBox="1"/>
          <p:nvPr>
            <p:ph hasCustomPrompt="1" idx="8" type="title"/>
          </p:nvPr>
        </p:nvSpPr>
        <p:spPr>
          <a:xfrm>
            <a:off x="3794925" y="20326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19" name="Google Shape;219;p21"/>
          <p:cNvSpPr txBox="1"/>
          <p:nvPr>
            <p:ph hasCustomPrompt="1" idx="9" type="title"/>
          </p:nvPr>
        </p:nvSpPr>
        <p:spPr>
          <a:xfrm>
            <a:off x="6361075" y="20326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10">
    <p:spTree>
      <p:nvGrpSpPr>
        <p:cNvPr id="220" name="Shape 220"/>
        <p:cNvGrpSpPr/>
        <p:nvPr/>
      </p:nvGrpSpPr>
      <p:grpSpPr>
        <a:xfrm>
          <a:off x="0" y="0"/>
          <a:ext cx="0" cy="0"/>
          <a:chOff x="0" y="0"/>
          <a:chExt cx="0" cy="0"/>
        </a:xfrm>
      </p:grpSpPr>
      <p:sp>
        <p:nvSpPr>
          <p:cNvPr id="221" name="Google Shape;221;p22"/>
          <p:cNvSpPr txBox="1"/>
          <p:nvPr>
            <p:ph idx="1" type="subTitle"/>
          </p:nvPr>
        </p:nvSpPr>
        <p:spPr>
          <a:xfrm>
            <a:off x="2692151" y="2405550"/>
            <a:ext cx="1813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22" name="Google Shape;222;p22"/>
          <p:cNvSpPr txBox="1"/>
          <p:nvPr>
            <p:ph idx="2" type="subTitle"/>
          </p:nvPr>
        </p:nvSpPr>
        <p:spPr>
          <a:xfrm>
            <a:off x="2692145" y="2746800"/>
            <a:ext cx="1813500" cy="54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3" name="Google Shape;223;p22"/>
          <p:cNvSpPr txBox="1"/>
          <p:nvPr>
            <p:ph idx="3" type="subTitle"/>
          </p:nvPr>
        </p:nvSpPr>
        <p:spPr>
          <a:xfrm>
            <a:off x="745874" y="2405550"/>
            <a:ext cx="1813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24" name="Google Shape;224;p22"/>
          <p:cNvSpPr txBox="1"/>
          <p:nvPr>
            <p:ph idx="4" type="subTitle"/>
          </p:nvPr>
        </p:nvSpPr>
        <p:spPr>
          <a:xfrm>
            <a:off x="746024" y="2746800"/>
            <a:ext cx="1813500" cy="54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5" name="Google Shape;225;p22"/>
          <p:cNvSpPr txBox="1"/>
          <p:nvPr>
            <p:ph idx="5" type="subTitle"/>
          </p:nvPr>
        </p:nvSpPr>
        <p:spPr>
          <a:xfrm>
            <a:off x="4638243" y="2405550"/>
            <a:ext cx="1813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26" name="Google Shape;226;p22"/>
          <p:cNvSpPr txBox="1"/>
          <p:nvPr>
            <p:ph idx="6" type="subTitle"/>
          </p:nvPr>
        </p:nvSpPr>
        <p:spPr>
          <a:xfrm>
            <a:off x="4638235" y="2746800"/>
            <a:ext cx="1813500" cy="54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7" name="Google Shape;227;p22"/>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8" name="Google Shape;228;p22"/>
          <p:cNvSpPr txBox="1"/>
          <p:nvPr>
            <p:ph idx="7" type="subTitle"/>
          </p:nvPr>
        </p:nvSpPr>
        <p:spPr>
          <a:xfrm>
            <a:off x="6584480" y="2405550"/>
            <a:ext cx="1813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29" name="Google Shape;229;p22"/>
          <p:cNvSpPr txBox="1"/>
          <p:nvPr>
            <p:ph idx="8" type="subTitle"/>
          </p:nvPr>
        </p:nvSpPr>
        <p:spPr>
          <a:xfrm>
            <a:off x="6584473" y="2746800"/>
            <a:ext cx="1813500" cy="54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30" name="Google Shape;230;p22"/>
          <p:cNvSpPr/>
          <p:nvPr/>
        </p:nvSpPr>
        <p:spPr>
          <a:xfrm>
            <a:off x="1484550" y="4583188"/>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3271250" y="42428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5404925" y="4583188"/>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501350" y="41599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txBox="1"/>
          <p:nvPr>
            <p:ph hasCustomPrompt="1" idx="9" type="title"/>
          </p:nvPr>
        </p:nvSpPr>
        <p:spPr>
          <a:xfrm>
            <a:off x="878774" y="17278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35" name="Google Shape;235;p22"/>
          <p:cNvSpPr txBox="1"/>
          <p:nvPr>
            <p:ph hasCustomPrompt="1" idx="13" type="title"/>
          </p:nvPr>
        </p:nvSpPr>
        <p:spPr>
          <a:xfrm>
            <a:off x="2899100" y="17278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36" name="Google Shape;236;p22"/>
          <p:cNvSpPr txBox="1"/>
          <p:nvPr>
            <p:ph hasCustomPrompt="1" idx="14" type="title"/>
          </p:nvPr>
        </p:nvSpPr>
        <p:spPr>
          <a:xfrm>
            <a:off x="4771063" y="17278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37" name="Google Shape;237;p22"/>
          <p:cNvSpPr txBox="1"/>
          <p:nvPr>
            <p:ph hasCustomPrompt="1" idx="15" type="title"/>
          </p:nvPr>
        </p:nvSpPr>
        <p:spPr>
          <a:xfrm>
            <a:off x="6717213" y="1727888"/>
            <a:ext cx="1548000" cy="4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8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6">
    <p:spTree>
      <p:nvGrpSpPr>
        <p:cNvPr id="238" name="Shape 238"/>
        <p:cNvGrpSpPr/>
        <p:nvPr/>
      </p:nvGrpSpPr>
      <p:grpSpPr>
        <a:xfrm>
          <a:off x="0" y="0"/>
          <a:ext cx="0" cy="0"/>
          <a:chOff x="0" y="0"/>
          <a:chExt cx="0" cy="0"/>
        </a:xfrm>
      </p:grpSpPr>
      <p:sp>
        <p:nvSpPr>
          <p:cNvPr id="239" name="Google Shape;239;p23"/>
          <p:cNvSpPr txBox="1"/>
          <p:nvPr>
            <p:ph hasCustomPrompt="1" type="title"/>
          </p:nvPr>
        </p:nvSpPr>
        <p:spPr>
          <a:xfrm>
            <a:off x="4245550" y="2067000"/>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40" name="Google Shape;240;p23"/>
          <p:cNvSpPr txBox="1"/>
          <p:nvPr>
            <p:ph idx="1" type="subTitle"/>
          </p:nvPr>
        </p:nvSpPr>
        <p:spPr>
          <a:xfrm>
            <a:off x="4245550" y="2698800"/>
            <a:ext cx="42894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1" name="Google Shape;241;p23"/>
          <p:cNvSpPr txBox="1"/>
          <p:nvPr>
            <p:ph hasCustomPrompt="1" idx="2" type="title"/>
          </p:nvPr>
        </p:nvSpPr>
        <p:spPr>
          <a:xfrm>
            <a:off x="4245550" y="3520588"/>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42" name="Google Shape;242;p23"/>
          <p:cNvSpPr txBox="1"/>
          <p:nvPr>
            <p:ph idx="3" type="subTitle"/>
          </p:nvPr>
        </p:nvSpPr>
        <p:spPr>
          <a:xfrm>
            <a:off x="4245550" y="4152388"/>
            <a:ext cx="42894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3" name="Google Shape;243;p23"/>
          <p:cNvSpPr txBox="1"/>
          <p:nvPr>
            <p:ph hasCustomPrompt="1" idx="4" type="title"/>
          </p:nvPr>
        </p:nvSpPr>
        <p:spPr>
          <a:xfrm>
            <a:off x="4245550" y="613413"/>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accent1"/>
                </a:solidFill>
              </a:defRPr>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244" name="Google Shape;244;p23"/>
          <p:cNvSpPr txBox="1"/>
          <p:nvPr>
            <p:ph idx="5" type="subTitle"/>
          </p:nvPr>
        </p:nvSpPr>
        <p:spPr>
          <a:xfrm>
            <a:off x="4245550" y="1245213"/>
            <a:ext cx="42894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5" name="Google Shape;245;p23"/>
          <p:cNvSpPr/>
          <p:nvPr/>
        </p:nvSpPr>
        <p:spPr>
          <a:xfrm>
            <a:off x="8031350" y="429986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616050" y="320500"/>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278363" y="2776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3674300" y="469830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278375" y="2307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8312500" y="374923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251" name="Shape 251"/>
        <p:cNvGrpSpPr/>
        <p:nvPr/>
      </p:nvGrpSpPr>
      <p:grpSpPr>
        <a:xfrm>
          <a:off x="0" y="0"/>
          <a:ext cx="0" cy="0"/>
          <a:chOff x="0" y="0"/>
          <a:chExt cx="0" cy="0"/>
        </a:xfrm>
      </p:grpSpPr>
      <p:sp>
        <p:nvSpPr>
          <p:cNvPr id="252" name="Google Shape;252;p24"/>
          <p:cNvSpPr txBox="1"/>
          <p:nvPr>
            <p:ph type="title"/>
          </p:nvPr>
        </p:nvSpPr>
        <p:spPr>
          <a:xfrm>
            <a:off x="803750" y="1559400"/>
            <a:ext cx="2639700" cy="894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3" name="Google Shape;253;p24"/>
          <p:cNvSpPr txBox="1"/>
          <p:nvPr>
            <p:ph idx="1" type="subTitle"/>
          </p:nvPr>
        </p:nvSpPr>
        <p:spPr>
          <a:xfrm>
            <a:off x="803750" y="2448288"/>
            <a:ext cx="31593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Josefin Sans"/>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4" name="Google Shape;254;p24"/>
          <p:cNvSpPr/>
          <p:nvPr/>
        </p:nvSpPr>
        <p:spPr>
          <a:xfrm>
            <a:off x="3097950" y="402600"/>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7781288" y="2629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4768650" y="2307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1449975" y="452922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6660650" y="4608575"/>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59" name="Shape 259"/>
        <p:cNvGrpSpPr/>
        <p:nvPr/>
      </p:nvGrpSpPr>
      <p:grpSpPr>
        <a:xfrm>
          <a:off x="0" y="0"/>
          <a:ext cx="0" cy="0"/>
          <a:chOff x="0" y="0"/>
          <a:chExt cx="0" cy="0"/>
        </a:xfrm>
      </p:grpSpPr>
      <p:sp>
        <p:nvSpPr>
          <p:cNvPr id="260" name="Google Shape;260;p25"/>
          <p:cNvSpPr txBox="1"/>
          <p:nvPr>
            <p:ph type="title"/>
          </p:nvPr>
        </p:nvSpPr>
        <p:spPr>
          <a:xfrm flipH="1">
            <a:off x="5516425" y="1607700"/>
            <a:ext cx="2775000" cy="79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
        <p:nvSpPr>
          <p:cNvPr id="261" name="Google Shape;261;p25"/>
          <p:cNvSpPr txBox="1"/>
          <p:nvPr>
            <p:ph idx="1" type="subTitle"/>
          </p:nvPr>
        </p:nvSpPr>
        <p:spPr>
          <a:xfrm flipH="1">
            <a:off x="5132125" y="2400013"/>
            <a:ext cx="3159300" cy="113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6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262" name="Google Shape;262;p25"/>
          <p:cNvSpPr/>
          <p:nvPr/>
        </p:nvSpPr>
        <p:spPr>
          <a:xfrm>
            <a:off x="2711725" y="41547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5421669" y="429988"/>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7885863" y="3811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7082175" y="41457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5088425" y="441576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67" name="Shape 267"/>
        <p:cNvGrpSpPr/>
        <p:nvPr/>
      </p:nvGrpSpPr>
      <p:grpSpPr>
        <a:xfrm>
          <a:off x="0" y="0"/>
          <a:ext cx="0" cy="0"/>
          <a:chOff x="0" y="0"/>
          <a:chExt cx="0" cy="0"/>
        </a:xfrm>
      </p:grpSpPr>
      <p:sp>
        <p:nvSpPr>
          <p:cNvPr id="268" name="Google Shape;268;p26"/>
          <p:cNvSpPr txBox="1"/>
          <p:nvPr>
            <p:ph idx="1" type="subTitle"/>
          </p:nvPr>
        </p:nvSpPr>
        <p:spPr>
          <a:xfrm>
            <a:off x="571500" y="1182875"/>
            <a:ext cx="3876300" cy="3070200"/>
          </a:xfrm>
          <a:prstGeom prst="rect">
            <a:avLst/>
          </a:prstGeom>
        </p:spPr>
        <p:txBody>
          <a:bodyPr anchorCtr="0" anchor="t" bIns="91425" lIns="91425" spcFirstLastPara="1" rIns="91425" wrap="square" tIns="91425">
            <a:noAutofit/>
          </a:bodyPr>
          <a:lstStyle>
            <a:lvl1pPr lvl="0" marR="38100" rtl="0">
              <a:lnSpc>
                <a:spcPct val="100000"/>
              </a:lnSpc>
              <a:spcBef>
                <a:spcPts val="0"/>
              </a:spcBef>
              <a:spcAft>
                <a:spcPts val="0"/>
              </a:spcAft>
              <a:buClr>
                <a:schemeClr val="accent1"/>
              </a:buClr>
              <a:buSzPts val="14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269" name="Google Shape;269;p26"/>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0" name="Google Shape;270;p26"/>
          <p:cNvSpPr/>
          <p:nvPr/>
        </p:nvSpPr>
        <p:spPr>
          <a:xfrm>
            <a:off x="3420188" y="474283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2044406" y="45303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1002050" y="471270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273" name="Shape 273"/>
        <p:cNvGrpSpPr/>
        <p:nvPr/>
      </p:nvGrpSpPr>
      <p:grpSpPr>
        <a:xfrm>
          <a:off x="0" y="0"/>
          <a:ext cx="0" cy="0"/>
          <a:chOff x="0" y="0"/>
          <a:chExt cx="0" cy="0"/>
        </a:xfrm>
      </p:grpSpPr>
      <p:sp>
        <p:nvSpPr>
          <p:cNvPr id="274" name="Google Shape;274;p27"/>
          <p:cNvSpPr/>
          <p:nvPr/>
        </p:nvSpPr>
        <p:spPr>
          <a:xfrm>
            <a:off x="7971325" y="11634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8139950" y="408175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7823625" y="2497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8028525" y="2492400"/>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294700" y="4307750"/>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989100" y="3370625"/>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25400" y="23540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851900" y="139022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ph idx="1" type="subTitle"/>
          </p:nvPr>
        </p:nvSpPr>
        <p:spPr>
          <a:xfrm>
            <a:off x="4573737" y="3724750"/>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283" name="Google Shape;283;p27"/>
          <p:cNvSpPr txBox="1"/>
          <p:nvPr>
            <p:ph idx="2" type="subTitle"/>
          </p:nvPr>
        </p:nvSpPr>
        <p:spPr>
          <a:xfrm>
            <a:off x="4737663" y="4035875"/>
            <a:ext cx="261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b="0"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84" name="Google Shape;284;p27"/>
          <p:cNvSpPr txBox="1"/>
          <p:nvPr>
            <p:ph idx="3" type="subTitle"/>
          </p:nvPr>
        </p:nvSpPr>
        <p:spPr>
          <a:xfrm>
            <a:off x="1628179" y="3724750"/>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285" name="Google Shape;285;p27"/>
          <p:cNvSpPr txBox="1"/>
          <p:nvPr>
            <p:ph idx="4" type="subTitle"/>
          </p:nvPr>
        </p:nvSpPr>
        <p:spPr>
          <a:xfrm>
            <a:off x="1792250" y="4035875"/>
            <a:ext cx="261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b="0"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86" name="Google Shape;286;p27"/>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287" name="Shape 287"/>
        <p:cNvGrpSpPr/>
        <p:nvPr/>
      </p:nvGrpSpPr>
      <p:grpSpPr>
        <a:xfrm>
          <a:off x="0" y="0"/>
          <a:ext cx="0" cy="0"/>
          <a:chOff x="0" y="0"/>
          <a:chExt cx="0" cy="0"/>
        </a:xfrm>
      </p:grpSpPr>
      <p:sp>
        <p:nvSpPr>
          <p:cNvPr id="288" name="Google Shape;288;p28"/>
          <p:cNvSpPr txBox="1"/>
          <p:nvPr>
            <p:ph idx="1" type="subTitle"/>
          </p:nvPr>
        </p:nvSpPr>
        <p:spPr>
          <a:xfrm>
            <a:off x="571500" y="1099675"/>
            <a:ext cx="3981300" cy="3509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accent1"/>
              </a:buClr>
              <a:buSzPts val="1600"/>
              <a:buChar char="●"/>
              <a:defRPr sz="1600"/>
            </a:lvl1pPr>
            <a:lvl2pPr lvl="1" rtl="0" algn="ctr">
              <a:spcBef>
                <a:spcPts val="0"/>
              </a:spcBef>
              <a:spcAft>
                <a:spcPts val="0"/>
              </a:spcAft>
              <a:buClr>
                <a:schemeClr val="dk1"/>
              </a:buClr>
              <a:buSzPts val="1600"/>
              <a:buChar char="○"/>
              <a:defRPr sz="1600"/>
            </a:lvl2pPr>
            <a:lvl3pPr lvl="2" rtl="0" algn="ctr">
              <a:spcBef>
                <a:spcPts val="0"/>
              </a:spcBef>
              <a:spcAft>
                <a:spcPts val="0"/>
              </a:spcAft>
              <a:buClr>
                <a:schemeClr val="dk1"/>
              </a:buClr>
              <a:buSzPts val="1600"/>
              <a:buChar char="■"/>
              <a:defRPr sz="1600"/>
            </a:lvl3pPr>
            <a:lvl4pPr lvl="3" rtl="0" algn="ctr">
              <a:spcBef>
                <a:spcPts val="0"/>
              </a:spcBef>
              <a:spcAft>
                <a:spcPts val="0"/>
              </a:spcAft>
              <a:buClr>
                <a:schemeClr val="dk1"/>
              </a:buClr>
              <a:buSzPts val="1600"/>
              <a:buChar char="●"/>
              <a:defRPr sz="1600"/>
            </a:lvl4pPr>
            <a:lvl5pPr lvl="4" rtl="0" algn="ctr">
              <a:spcBef>
                <a:spcPts val="0"/>
              </a:spcBef>
              <a:spcAft>
                <a:spcPts val="0"/>
              </a:spcAft>
              <a:buClr>
                <a:schemeClr val="dk1"/>
              </a:buClr>
              <a:buSzPts val="1600"/>
              <a:buChar char="○"/>
              <a:defRPr sz="1600"/>
            </a:lvl5pPr>
            <a:lvl6pPr lvl="5" rtl="0" algn="ctr">
              <a:spcBef>
                <a:spcPts val="0"/>
              </a:spcBef>
              <a:spcAft>
                <a:spcPts val="0"/>
              </a:spcAft>
              <a:buClr>
                <a:schemeClr val="dk1"/>
              </a:buClr>
              <a:buSzPts val="1600"/>
              <a:buChar char="■"/>
              <a:defRPr sz="1600"/>
            </a:lvl6pPr>
            <a:lvl7pPr lvl="6" rtl="0" algn="ctr">
              <a:spcBef>
                <a:spcPts val="0"/>
              </a:spcBef>
              <a:spcAft>
                <a:spcPts val="0"/>
              </a:spcAft>
              <a:buClr>
                <a:schemeClr val="dk1"/>
              </a:buClr>
              <a:buSzPts val="1600"/>
              <a:buChar char="●"/>
              <a:defRPr sz="1600"/>
            </a:lvl7pPr>
            <a:lvl8pPr lvl="7" rtl="0" algn="ctr">
              <a:spcBef>
                <a:spcPts val="0"/>
              </a:spcBef>
              <a:spcAft>
                <a:spcPts val="0"/>
              </a:spcAft>
              <a:buClr>
                <a:schemeClr val="dk1"/>
              </a:buClr>
              <a:buSzPts val="1600"/>
              <a:buChar char="○"/>
              <a:defRPr sz="1600"/>
            </a:lvl8pPr>
            <a:lvl9pPr lvl="8" rtl="0" algn="ctr">
              <a:spcBef>
                <a:spcPts val="0"/>
              </a:spcBef>
              <a:spcAft>
                <a:spcPts val="0"/>
              </a:spcAft>
              <a:buClr>
                <a:schemeClr val="dk1"/>
              </a:buClr>
              <a:buSzPts val="1600"/>
              <a:buChar char="■"/>
              <a:defRPr sz="1600"/>
            </a:lvl9pPr>
          </a:lstStyle>
          <a:p/>
        </p:txBody>
      </p:sp>
      <p:sp>
        <p:nvSpPr>
          <p:cNvPr id="289" name="Google Shape;289;p28"/>
          <p:cNvSpPr txBox="1"/>
          <p:nvPr>
            <p:ph idx="2" type="subTitle"/>
          </p:nvPr>
        </p:nvSpPr>
        <p:spPr>
          <a:xfrm>
            <a:off x="4591225" y="1099675"/>
            <a:ext cx="3981300" cy="3509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accent1"/>
              </a:buClr>
              <a:buSzPts val="1600"/>
              <a:buChar char="●"/>
              <a:defRPr sz="1600"/>
            </a:lvl1pPr>
            <a:lvl2pPr lvl="1" rtl="0" algn="ctr">
              <a:spcBef>
                <a:spcPts val="0"/>
              </a:spcBef>
              <a:spcAft>
                <a:spcPts val="0"/>
              </a:spcAft>
              <a:buClr>
                <a:schemeClr val="dk1"/>
              </a:buClr>
              <a:buSzPts val="1600"/>
              <a:buChar char="○"/>
              <a:defRPr sz="1600"/>
            </a:lvl2pPr>
            <a:lvl3pPr lvl="2" rtl="0" algn="ctr">
              <a:spcBef>
                <a:spcPts val="0"/>
              </a:spcBef>
              <a:spcAft>
                <a:spcPts val="0"/>
              </a:spcAft>
              <a:buClr>
                <a:schemeClr val="dk1"/>
              </a:buClr>
              <a:buSzPts val="1600"/>
              <a:buChar char="■"/>
              <a:defRPr sz="1600"/>
            </a:lvl3pPr>
            <a:lvl4pPr lvl="3" rtl="0" algn="ctr">
              <a:spcBef>
                <a:spcPts val="0"/>
              </a:spcBef>
              <a:spcAft>
                <a:spcPts val="0"/>
              </a:spcAft>
              <a:buClr>
                <a:schemeClr val="dk1"/>
              </a:buClr>
              <a:buSzPts val="1600"/>
              <a:buChar char="●"/>
              <a:defRPr sz="1600"/>
            </a:lvl4pPr>
            <a:lvl5pPr lvl="4" rtl="0" algn="ctr">
              <a:spcBef>
                <a:spcPts val="0"/>
              </a:spcBef>
              <a:spcAft>
                <a:spcPts val="0"/>
              </a:spcAft>
              <a:buClr>
                <a:schemeClr val="dk1"/>
              </a:buClr>
              <a:buSzPts val="1600"/>
              <a:buChar char="○"/>
              <a:defRPr sz="1600"/>
            </a:lvl5pPr>
            <a:lvl6pPr lvl="5" rtl="0" algn="ctr">
              <a:spcBef>
                <a:spcPts val="0"/>
              </a:spcBef>
              <a:spcAft>
                <a:spcPts val="0"/>
              </a:spcAft>
              <a:buClr>
                <a:schemeClr val="dk1"/>
              </a:buClr>
              <a:buSzPts val="1600"/>
              <a:buChar char="■"/>
              <a:defRPr sz="1600"/>
            </a:lvl6pPr>
            <a:lvl7pPr lvl="6" rtl="0" algn="ctr">
              <a:spcBef>
                <a:spcPts val="0"/>
              </a:spcBef>
              <a:spcAft>
                <a:spcPts val="0"/>
              </a:spcAft>
              <a:buClr>
                <a:schemeClr val="dk1"/>
              </a:buClr>
              <a:buSzPts val="1600"/>
              <a:buChar char="●"/>
              <a:defRPr sz="1600"/>
            </a:lvl7pPr>
            <a:lvl8pPr lvl="7" rtl="0" algn="ctr">
              <a:spcBef>
                <a:spcPts val="0"/>
              </a:spcBef>
              <a:spcAft>
                <a:spcPts val="0"/>
              </a:spcAft>
              <a:buClr>
                <a:schemeClr val="dk1"/>
              </a:buClr>
              <a:buSzPts val="1600"/>
              <a:buChar char="○"/>
              <a:defRPr sz="1600"/>
            </a:lvl8pPr>
            <a:lvl9pPr lvl="8" rtl="0" algn="ctr">
              <a:spcBef>
                <a:spcPts val="0"/>
              </a:spcBef>
              <a:spcAft>
                <a:spcPts val="0"/>
              </a:spcAft>
              <a:buClr>
                <a:schemeClr val="dk1"/>
              </a:buClr>
              <a:buSzPts val="1600"/>
              <a:buChar char="■"/>
              <a:defRPr sz="1600"/>
            </a:lvl9pPr>
          </a:lstStyle>
          <a:p/>
        </p:txBody>
      </p:sp>
      <p:sp>
        <p:nvSpPr>
          <p:cNvPr id="290" name="Google Shape;290;p28"/>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
    <p:spTree>
      <p:nvGrpSpPr>
        <p:cNvPr id="291" name="Shape 291"/>
        <p:cNvGrpSpPr/>
        <p:nvPr/>
      </p:nvGrpSpPr>
      <p:grpSpPr>
        <a:xfrm>
          <a:off x="0" y="0"/>
          <a:ext cx="0" cy="0"/>
          <a:chOff x="0" y="0"/>
          <a:chExt cx="0" cy="0"/>
        </a:xfrm>
      </p:grpSpPr>
      <p:sp>
        <p:nvSpPr>
          <p:cNvPr id="292" name="Google Shape;292;p29"/>
          <p:cNvSpPr txBox="1"/>
          <p:nvPr>
            <p:ph type="title"/>
          </p:nvPr>
        </p:nvSpPr>
        <p:spPr>
          <a:xfrm>
            <a:off x="1177200" y="879700"/>
            <a:ext cx="3212700" cy="675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3" name="Google Shape;293;p29"/>
          <p:cNvSpPr txBox="1"/>
          <p:nvPr>
            <p:ph idx="1" type="subTitle"/>
          </p:nvPr>
        </p:nvSpPr>
        <p:spPr>
          <a:xfrm>
            <a:off x="1177200" y="1593625"/>
            <a:ext cx="3434700" cy="125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29"/>
          <p:cNvSpPr txBox="1"/>
          <p:nvPr/>
        </p:nvSpPr>
        <p:spPr>
          <a:xfrm>
            <a:off x="1177200" y="3430875"/>
            <a:ext cx="31149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dk2"/>
                </a:solidFill>
                <a:latin typeface="Roboto"/>
                <a:ea typeface="Roboto"/>
                <a:cs typeface="Roboto"/>
                <a:sym typeface="Roboto"/>
              </a:rPr>
              <a:t>CREDITS: This presentation template was created by </a:t>
            </a:r>
            <a:r>
              <a:rPr b="1" lang="en" sz="11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2"/>
                </a:solidFill>
                <a:latin typeface="Roboto"/>
                <a:ea typeface="Roboto"/>
                <a:cs typeface="Roboto"/>
                <a:sym typeface="Roboto"/>
              </a:rPr>
              <a:t>, including icons by </a:t>
            </a:r>
            <a:r>
              <a:rPr b="1" lang="en" sz="11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2"/>
                </a:solidFill>
                <a:latin typeface="Roboto"/>
                <a:ea typeface="Roboto"/>
                <a:cs typeface="Roboto"/>
                <a:sym typeface="Roboto"/>
              </a:rPr>
              <a:t>, infographics &amp; images by </a:t>
            </a:r>
            <a:r>
              <a:rPr b="1" lang="en" sz="11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b="1" sz="1100">
              <a:solidFill>
                <a:schemeClr val="dk2"/>
              </a:solidFill>
              <a:latin typeface="Roboto"/>
              <a:ea typeface="Roboto"/>
              <a:cs typeface="Roboto"/>
              <a:sym typeface="Roboto"/>
            </a:endParaRPr>
          </a:p>
        </p:txBody>
      </p:sp>
      <p:sp>
        <p:nvSpPr>
          <p:cNvPr id="295" name="Google Shape;295;p29"/>
          <p:cNvSpPr/>
          <p:nvPr/>
        </p:nvSpPr>
        <p:spPr>
          <a:xfrm>
            <a:off x="5652850" y="47885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4062688" y="45695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4866400" y="4672525"/>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7935038" y="-34500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6700575" y="16872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300" name="Shape 300"/>
        <p:cNvGrpSpPr/>
        <p:nvPr/>
      </p:nvGrpSpPr>
      <p:grpSpPr>
        <a:xfrm>
          <a:off x="0" y="0"/>
          <a:ext cx="0" cy="0"/>
          <a:chOff x="0" y="0"/>
          <a:chExt cx="0" cy="0"/>
        </a:xfrm>
      </p:grpSpPr>
      <p:sp>
        <p:nvSpPr>
          <p:cNvPr id="301" name="Google Shape;301;p30"/>
          <p:cNvSpPr/>
          <p:nvPr/>
        </p:nvSpPr>
        <p:spPr>
          <a:xfrm>
            <a:off x="45050" y="373315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7902625" y="11730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7560400" y="143657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3067600" y="107078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0"/>
          <p:cNvGrpSpPr/>
          <p:nvPr/>
        </p:nvGrpSpPr>
        <p:grpSpPr>
          <a:xfrm>
            <a:off x="7471100" y="3345100"/>
            <a:ext cx="585925" cy="291550"/>
            <a:chOff x="4200900" y="3693425"/>
            <a:chExt cx="585925" cy="291550"/>
          </a:xfrm>
        </p:grpSpPr>
        <p:sp>
          <p:nvSpPr>
            <p:cNvPr id="306" name="Google Shape;306;p30"/>
            <p:cNvSpPr/>
            <p:nvPr/>
          </p:nvSpPr>
          <p:spPr>
            <a:xfrm>
              <a:off x="4200900" y="3839175"/>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4369700" y="3839175"/>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4537800" y="3839175"/>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0"/>
          <p:cNvSpPr/>
          <p:nvPr/>
        </p:nvSpPr>
        <p:spPr>
          <a:xfrm>
            <a:off x="527850" y="290717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2385750" y="43404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414488" y="29475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2125175" y="3833650"/>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3722388" y="386378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4919025" y="4340425"/>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5701050" y="385921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772125" y="42173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0"/>
          <p:cNvGrpSpPr/>
          <p:nvPr/>
        </p:nvGrpSpPr>
        <p:grpSpPr>
          <a:xfrm>
            <a:off x="1080275" y="1074400"/>
            <a:ext cx="585925" cy="291550"/>
            <a:chOff x="4200900" y="3693425"/>
            <a:chExt cx="585925" cy="291550"/>
          </a:xfrm>
        </p:grpSpPr>
        <p:sp>
          <p:nvSpPr>
            <p:cNvPr id="321" name="Google Shape;321;p30"/>
            <p:cNvSpPr/>
            <p:nvPr/>
          </p:nvSpPr>
          <p:spPr>
            <a:xfrm>
              <a:off x="4200900" y="3839175"/>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4369700" y="3839175"/>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4537800" y="3839175"/>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30"/>
          <p:cNvSpPr/>
          <p:nvPr/>
        </p:nvSpPr>
        <p:spPr>
          <a:xfrm>
            <a:off x="527850" y="20705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1915800" y="1572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8024400" y="46387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8521275" y="23745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352500" y="191475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4402500" y="51780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0" name="Google Shape;40;p4"/>
          <p:cNvSpPr txBox="1"/>
          <p:nvPr>
            <p:ph idx="1" type="body"/>
          </p:nvPr>
        </p:nvSpPr>
        <p:spPr>
          <a:xfrm>
            <a:off x="571500" y="1152475"/>
            <a:ext cx="8001000" cy="3416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AutoNum type="arabicPeriod"/>
              <a:defRPr sz="1300"/>
            </a:lvl1pPr>
            <a:lvl2pPr indent="-330200" lvl="1" marL="914400">
              <a:spcBef>
                <a:spcPts val="0"/>
              </a:spcBef>
              <a:spcAft>
                <a:spcPts val="0"/>
              </a:spcAft>
              <a:buSzPts val="1600"/>
              <a:buAutoNum type="alphaLcPeriod"/>
              <a:defRPr/>
            </a:lvl2pPr>
            <a:lvl3pPr indent="-330200" lvl="2" marL="1371600">
              <a:spcBef>
                <a:spcPts val="0"/>
              </a:spcBef>
              <a:spcAft>
                <a:spcPts val="0"/>
              </a:spcAft>
              <a:buSzPts val="1600"/>
              <a:buAutoNum type="romanLcPeriod"/>
              <a:defRPr/>
            </a:lvl3pPr>
            <a:lvl4pPr indent="-330200" lvl="3" marL="1828800">
              <a:spcBef>
                <a:spcPts val="0"/>
              </a:spcBef>
              <a:spcAft>
                <a:spcPts val="0"/>
              </a:spcAft>
              <a:buSzPts val="1600"/>
              <a:buAutoNum type="arabicPeriod"/>
              <a:defRPr/>
            </a:lvl4pPr>
            <a:lvl5pPr indent="-330200" lvl="4" marL="2286000">
              <a:spcBef>
                <a:spcPts val="0"/>
              </a:spcBef>
              <a:spcAft>
                <a:spcPts val="0"/>
              </a:spcAft>
              <a:buSzPts val="1600"/>
              <a:buAutoNum type="alphaLcPeriod"/>
              <a:defRPr/>
            </a:lvl5pPr>
            <a:lvl6pPr indent="-330200" lvl="5" marL="2743200">
              <a:spcBef>
                <a:spcPts val="0"/>
              </a:spcBef>
              <a:spcAft>
                <a:spcPts val="0"/>
              </a:spcAft>
              <a:buSzPts val="1600"/>
              <a:buAutoNum type="romanLcPeriod"/>
              <a:defRPr/>
            </a:lvl6pPr>
            <a:lvl7pPr indent="-330200" lvl="6" marL="3200400">
              <a:spcBef>
                <a:spcPts val="0"/>
              </a:spcBef>
              <a:spcAft>
                <a:spcPts val="0"/>
              </a:spcAft>
              <a:buSzPts val="1600"/>
              <a:buAutoNum type="arabicPeriod"/>
              <a:defRPr/>
            </a:lvl7pPr>
            <a:lvl8pPr indent="-330200" lvl="7" marL="3657600">
              <a:spcBef>
                <a:spcPts val="0"/>
              </a:spcBef>
              <a:spcAft>
                <a:spcPts val="0"/>
              </a:spcAft>
              <a:buSzPts val="1600"/>
              <a:buAutoNum type="alphaLcPeriod"/>
              <a:defRPr/>
            </a:lvl8pPr>
            <a:lvl9pPr indent="-330200" lvl="8" marL="4114800">
              <a:spcBef>
                <a:spcPts val="0"/>
              </a:spcBef>
              <a:spcAft>
                <a:spcPts val="0"/>
              </a:spcAft>
              <a:buSzPts val="1600"/>
              <a:buAutoNum type="romanLcPeriod"/>
              <a:defRPr/>
            </a:lvl9pPr>
          </a:lstStyle>
          <a:p/>
        </p:txBody>
      </p:sp>
      <p:sp>
        <p:nvSpPr>
          <p:cNvPr id="41" name="Google Shape;41;p4"/>
          <p:cNvSpPr/>
          <p:nvPr/>
        </p:nvSpPr>
        <p:spPr>
          <a:xfrm>
            <a:off x="7929125" y="1108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8011575" y="45292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732825" y="72830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649225" y="474305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333" name="Shape 333"/>
        <p:cNvGrpSpPr/>
        <p:nvPr/>
      </p:nvGrpSpPr>
      <p:grpSpPr>
        <a:xfrm>
          <a:off x="0" y="0"/>
          <a:ext cx="0" cy="0"/>
          <a:chOff x="0" y="0"/>
          <a:chExt cx="0" cy="0"/>
        </a:xfrm>
      </p:grpSpPr>
      <p:grpSp>
        <p:nvGrpSpPr>
          <p:cNvPr id="334" name="Google Shape;334;p31"/>
          <p:cNvGrpSpPr/>
          <p:nvPr/>
        </p:nvGrpSpPr>
        <p:grpSpPr>
          <a:xfrm>
            <a:off x="1283275" y="955825"/>
            <a:ext cx="6853475" cy="2664600"/>
            <a:chOff x="1283275" y="955825"/>
            <a:chExt cx="6853475" cy="2664600"/>
          </a:xfrm>
        </p:grpSpPr>
        <p:sp>
          <p:nvSpPr>
            <p:cNvPr id="335" name="Google Shape;335;p31"/>
            <p:cNvSpPr/>
            <p:nvPr/>
          </p:nvSpPr>
          <p:spPr>
            <a:xfrm rot="5400000">
              <a:off x="6510750" y="585025"/>
              <a:ext cx="1255200" cy="19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1283275" y="1523125"/>
              <a:ext cx="6225300" cy="20973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7" name="Google Shape;337;p31"/>
          <p:cNvSpPr/>
          <p:nvPr/>
        </p:nvSpPr>
        <p:spPr>
          <a:xfrm>
            <a:off x="7451525" y="3684325"/>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938500" y="396823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2647650" y="73097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258475" y="24903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168425" y="11730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2125175" y="4187175"/>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5701050" y="385921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6415025"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1"/>
          <p:cNvGrpSpPr/>
          <p:nvPr/>
        </p:nvGrpSpPr>
        <p:grpSpPr>
          <a:xfrm>
            <a:off x="1283275" y="1074400"/>
            <a:ext cx="585925" cy="291550"/>
            <a:chOff x="4200900" y="3693425"/>
            <a:chExt cx="585925" cy="291550"/>
          </a:xfrm>
        </p:grpSpPr>
        <p:sp>
          <p:nvSpPr>
            <p:cNvPr id="346" name="Google Shape;346;p31"/>
            <p:cNvSpPr/>
            <p:nvPr/>
          </p:nvSpPr>
          <p:spPr>
            <a:xfrm>
              <a:off x="4200900" y="3839175"/>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4369700" y="3839175"/>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4537800" y="3839175"/>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1"/>
          <p:cNvSpPr/>
          <p:nvPr/>
        </p:nvSpPr>
        <p:spPr>
          <a:xfrm>
            <a:off x="7584325" y="2826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4615150" y="5016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616975" y="440616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8572500" y="19637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525650" y="3557700"/>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120300" y="282625"/>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7707400" y="315678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5912700" y="57226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7" name="Google Shape;47;p5"/>
          <p:cNvSpPr txBox="1"/>
          <p:nvPr>
            <p:ph idx="1" type="subTitle"/>
          </p:nvPr>
        </p:nvSpPr>
        <p:spPr>
          <a:xfrm>
            <a:off x="1883324" y="3263575"/>
            <a:ext cx="2417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500"/>
              <a:buFont typeface="Montserrat"/>
              <a:buNone/>
              <a:defRPr b="1" sz="2500">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48" name="Google Shape;48;p5"/>
          <p:cNvSpPr txBox="1"/>
          <p:nvPr>
            <p:ph idx="2" type="subTitle"/>
          </p:nvPr>
        </p:nvSpPr>
        <p:spPr>
          <a:xfrm>
            <a:off x="1883324" y="3620700"/>
            <a:ext cx="2417100" cy="86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Roboto"/>
              <a:buNone/>
              <a:defRPr sz="1600">
                <a:latin typeface="Roboto"/>
                <a:ea typeface="Roboto"/>
                <a:cs typeface="Roboto"/>
                <a:sym typeface="Roboto"/>
              </a:defRPr>
            </a:lvl1pPr>
            <a:lvl2pPr lvl="1" rtl="0" algn="ctr">
              <a:spcBef>
                <a:spcPts val="0"/>
              </a:spcBef>
              <a:spcAft>
                <a:spcPts val="0"/>
              </a:spcAft>
              <a:buSzPts val="1600"/>
              <a:buFont typeface="Roboto"/>
              <a:buNone/>
              <a:defRPr sz="1600">
                <a:latin typeface="Roboto"/>
                <a:ea typeface="Roboto"/>
                <a:cs typeface="Roboto"/>
                <a:sym typeface="Roboto"/>
              </a:defRPr>
            </a:lvl2pPr>
            <a:lvl3pPr lvl="2" rtl="0" algn="ctr">
              <a:spcBef>
                <a:spcPts val="0"/>
              </a:spcBef>
              <a:spcAft>
                <a:spcPts val="0"/>
              </a:spcAft>
              <a:buSzPts val="1600"/>
              <a:buFont typeface="Roboto"/>
              <a:buNone/>
              <a:defRPr sz="1600">
                <a:latin typeface="Roboto"/>
                <a:ea typeface="Roboto"/>
                <a:cs typeface="Roboto"/>
                <a:sym typeface="Roboto"/>
              </a:defRPr>
            </a:lvl3pPr>
            <a:lvl4pPr lvl="3" rtl="0" algn="ctr">
              <a:spcBef>
                <a:spcPts val="0"/>
              </a:spcBef>
              <a:spcAft>
                <a:spcPts val="0"/>
              </a:spcAft>
              <a:buSzPts val="1600"/>
              <a:buFont typeface="Roboto"/>
              <a:buNone/>
              <a:defRPr sz="1600">
                <a:latin typeface="Roboto"/>
                <a:ea typeface="Roboto"/>
                <a:cs typeface="Roboto"/>
                <a:sym typeface="Roboto"/>
              </a:defRPr>
            </a:lvl4pPr>
            <a:lvl5pPr lvl="4" rtl="0" algn="ctr">
              <a:spcBef>
                <a:spcPts val="0"/>
              </a:spcBef>
              <a:spcAft>
                <a:spcPts val="0"/>
              </a:spcAft>
              <a:buSzPts val="1600"/>
              <a:buFont typeface="Roboto"/>
              <a:buNone/>
              <a:defRPr sz="1600">
                <a:latin typeface="Roboto"/>
                <a:ea typeface="Roboto"/>
                <a:cs typeface="Roboto"/>
                <a:sym typeface="Roboto"/>
              </a:defRPr>
            </a:lvl5pPr>
            <a:lvl6pPr lvl="5" rtl="0" algn="ctr">
              <a:spcBef>
                <a:spcPts val="0"/>
              </a:spcBef>
              <a:spcAft>
                <a:spcPts val="0"/>
              </a:spcAft>
              <a:buSzPts val="1600"/>
              <a:buFont typeface="Roboto"/>
              <a:buNone/>
              <a:defRPr sz="1600">
                <a:latin typeface="Roboto"/>
                <a:ea typeface="Roboto"/>
                <a:cs typeface="Roboto"/>
                <a:sym typeface="Roboto"/>
              </a:defRPr>
            </a:lvl6pPr>
            <a:lvl7pPr lvl="6" rtl="0" algn="ctr">
              <a:spcBef>
                <a:spcPts val="0"/>
              </a:spcBef>
              <a:spcAft>
                <a:spcPts val="0"/>
              </a:spcAft>
              <a:buSzPts val="1600"/>
              <a:buFont typeface="Roboto"/>
              <a:buNone/>
              <a:defRPr sz="1600">
                <a:latin typeface="Roboto"/>
                <a:ea typeface="Roboto"/>
                <a:cs typeface="Roboto"/>
                <a:sym typeface="Roboto"/>
              </a:defRPr>
            </a:lvl7pPr>
            <a:lvl8pPr lvl="7" rtl="0" algn="ctr">
              <a:spcBef>
                <a:spcPts val="0"/>
              </a:spcBef>
              <a:spcAft>
                <a:spcPts val="0"/>
              </a:spcAft>
              <a:buSzPts val="1600"/>
              <a:buFont typeface="Roboto"/>
              <a:buNone/>
              <a:defRPr sz="1600">
                <a:latin typeface="Roboto"/>
                <a:ea typeface="Roboto"/>
                <a:cs typeface="Roboto"/>
                <a:sym typeface="Roboto"/>
              </a:defRPr>
            </a:lvl8pPr>
            <a:lvl9pPr lvl="8" rtl="0" algn="ctr">
              <a:spcBef>
                <a:spcPts val="0"/>
              </a:spcBef>
              <a:spcAft>
                <a:spcPts val="0"/>
              </a:spcAft>
              <a:buSzPts val="1600"/>
              <a:buFont typeface="Roboto"/>
              <a:buNone/>
              <a:defRPr sz="1600">
                <a:latin typeface="Roboto"/>
                <a:ea typeface="Roboto"/>
                <a:cs typeface="Roboto"/>
                <a:sym typeface="Roboto"/>
              </a:defRPr>
            </a:lvl9pPr>
          </a:lstStyle>
          <a:p/>
        </p:txBody>
      </p:sp>
      <p:sp>
        <p:nvSpPr>
          <p:cNvPr id="49" name="Google Shape;49;p5"/>
          <p:cNvSpPr txBox="1"/>
          <p:nvPr>
            <p:ph idx="3" type="subTitle"/>
          </p:nvPr>
        </p:nvSpPr>
        <p:spPr>
          <a:xfrm>
            <a:off x="1883325" y="1557650"/>
            <a:ext cx="2417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500"/>
              <a:buFont typeface="Montserrat"/>
              <a:buNone/>
              <a:defRPr b="1" sz="2500">
                <a:latin typeface="Montserrat"/>
                <a:ea typeface="Montserrat"/>
                <a:cs typeface="Montserrat"/>
                <a:sym typeface="Montserrat"/>
              </a:defRPr>
            </a:lvl1pPr>
            <a:lvl2pPr lvl="1"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50" name="Google Shape;50;p5"/>
          <p:cNvSpPr txBox="1"/>
          <p:nvPr>
            <p:ph idx="4" type="subTitle"/>
          </p:nvPr>
        </p:nvSpPr>
        <p:spPr>
          <a:xfrm>
            <a:off x="1883325" y="1914775"/>
            <a:ext cx="2417100" cy="86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Roboto"/>
              <a:buNone/>
              <a:defRPr sz="1600">
                <a:latin typeface="Roboto"/>
                <a:ea typeface="Roboto"/>
                <a:cs typeface="Roboto"/>
                <a:sym typeface="Roboto"/>
              </a:defRPr>
            </a:lvl1pPr>
            <a:lvl2pPr lvl="1" rtl="0" algn="ctr">
              <a:spcBef>
                <a:spcPts val="0"/>
              </a:spcBef>
              <a:spcAft>
                <a:spcPts val="0"/>
              </a:spcAft>
              <a:buSzPts val="1600"/>
              <a:buFont typeface="Roboto"/>
              <a:buNone/>
              <a:defRPr sz="1600">
                <a:latin typeface="Roboto"/>
                <a:ea typeface="Roboto"/>
                <a:cs typeface="Roboto"/>
                <a:sym typeface="Roboto"/>
              </a:defRPr>
            </a:lvl2pPr>
            <a:lvl3pPr lvl="2" rtl="0" algn="ctr">
              <a:spcBef>
                <a:spcPts val="0"/>
              </a:spcBef>
              <a:spcAft>
                <a:spcPts val="0"/>
              </a:spcAft>
              <a:buSzPts val="1600"/>
              <a:buFont typeface="Roboto"/>
              <a:buNone/>
              <a:defRPr sz="1600">
                <a:latin typeface="Roboto"/>
                <a:ea typeface="Roboto"/>
                <a:cs typeface="Roboto"/>
                <a:sym typeface="Roboto"/>
              </a:defRPr>
            </a:lvl3pPr>
            <a:lvl4pPr lvl="3" rtl="0" algn="ctr">
              <a:spcBef>
                <a:spcPts val="0"/>
              </a:spcBef>
              <a:spcAft>
                <a:spcPts val="0"/>
              </a:spcAft>
              <a:buSzPts val="1600"/>
              <a:buFont typeface="Roboto"/>
              <a:buNone/>
              <a:defRPr sz="1600">
                <a:latin typeface="Roboto"/>
                <a:ea typeface="Roboto"/>
                <a:cs typeface="Roboto"/>
                <a:sym typeface="Roboto"/>
              </a:defRPr>
            </a:lvl4pPr>
            <a:lvl5pPr lvl="4" rtl="0" algn="ctr">
              <a:spcBef>
                <a:spcPts val="0"/>
              </a:spcBef>
              <a:spcAft>
                <a:spcPts val="0"/>
              </a:spcAft>
              <a:buSzPts val="1600"/>
              <a:buFont typeface="Roboto"/>
              <a:buNone/>
              <a:defRPr sz="1600">
                <a:latin typeface="Roboto"/>
                <a:ea typeface="Roboto"/>
                <a:cs typeface="Roboto"/>
                <a:sym typeface="Roboto"/>
              </a:defRPr>
            </a:lvl5pPr>
            <a:lvl6pPr lvl="5" rtl="0" algn="ctr">
              <a:spcBef>
                <a:spcPts val="0"/>
              </a:spcBef>
              <a:spcAft>
                <a:spcPts val="0"/>
              </a:spcAft>
              <a:buSzPts val="1600"/>
              <a:buFont typeface="Roboto"/>
              <a:buNone/>
              <a:defRPr sz="1600">
                <a:latin typeface="Roboto"/>
                <a:ea typeface="Roboto"/>
                <a:cs typeface="Roboto"/>
                <a:sym typeface="Roboto"/>
              </a:defRPr>
            </a:lvl6pPr>
            <a:lvl7pPr lvl="6" rtl="0" algn="ctr">
              <a:spcBef>
                <a:spcPts val="0"/>
              </a:spcBef>
              <a:spcAft>
                <a:spcPts val="0"/>
              </a:spcAft>
              <a:buSzPts val="1600"/>
              <a:buFont typeface="Roboto"/>
              <a:buNone/>
              <a:defRPr sz="1600">
                <a:latin typeface="Roboto"/>
                <a:ea typeface="Roboto"/>
                <a:cs typeface="Roboto"/>
                <a:sym typeface="Roboto"/>
              </a:defRPr>
            </a:lvl7pPr>
            <a:lvl8pPr lvl="7" rtl="0" algn="ctr">
              <a:spcBef>
                <a:spcPts val="0"/>
              </a:spcBef>
              <a:spcAft>
                <a:spcPts val="0"/>
              </a:spcAft>
              <a:buSzPts val="1600"/>
              <a:buFont typeface="Roboto"/>
              <a:buNone/>
              <a:defRPr sz="1600">
                <a:latin typeface="Roboto"/>
                <a:ea typeface="Roboto"/>
                <a:cs typeface="Roboto"/>
                <a:sym typeface="Roboto"/>
              </a:defRPr>
            </a:lvl8pPr>
            <a:lvl9pPr lvl="8" rtl="0" algn="ctr">
              <a:spcBef>
                <a:spcPts val="0"/>
              </a:spcBef>
              <a:spcAft>
                <a:spcPts val="0"/>
              </a:spcAft>
              <a:buSzPts val="1600"/>
              <a:buFont typeface="Roboto"/>
              <a:buNone/>
              <a:defRPr sz="1600">
                <a:latin typeface="Roboto"/>
                <a:ea typeface="Roboto"/>
                <a:cs typeface="Roboto"/>
                <a:sym typeface="Roboto"/>
              </a:defRPr>
            </a:lvl9pPr>
          </a:lstStyle>
          <a:p/>
        </p:txBody>
      </p:sp>
      <p:sp>
        <p:nvSpPr>
          <p:cNvPr id="51" name="Google Shape;51;p5"/>
          <p:cNvSpPr/>
          <p:nvPr/>
        </p:nvSpPr>
        <p:spPr>
          <a:xfrm>
            <a:off x="8240888" y="257448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4594038" y="43767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4468413" y="481472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6"/>
          <p:cNvSpPr/>
          <p:nvPr/>
        </p:nvSpPr>
        <p:spPr>
          <a:xfrm>
            <a:off x="7098300" y="266925"/>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txBox="1"/>
          <p:nvPr>
            <p:ph idx="1" type="subTitle"/>
          </p:nvPr>
        </p:nvSpPr>
        <p:spPr>
          <a:xfrm>
            <a:off x="609050" y="1869150"/>
            <a:ext cx="4392300" cy="240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Char char="●"/>
              <a:defRPr sz="1600"/>
            </a:lvl1pPr>
            <a:lvl2pPr lvl="1" rtl="0" algn="ctr">
              <a:spcBef>
                <a:spcPts val="0"/>
              </a:spcBef>
              <a:spcAft>
                <a:spcPts val="0"/>
              </a:spcAft>
              <a:buSzPts val="1600"/>
              <a:buChar char="○"/>
              <a:defRPr sz="1600"/>
            </a:lvl2pPr>
            <a:lvl3pPr lvl="2" rtl="0" algn="ctr">
              <a:spcBef>
                <a:spcPts val="0"/>
              </a:spcBef>
              <a:spcAft>
                <a:spcPts val="0"/>
              </a:spcAft>
              <a:buSzPts val="1600"/>
              <a:buChar char="■"/>
              <a:defRPr sz="1600"/>
            </a:lvl3pPr>
            <a:lvl4pPr lvl="3" rtl="0" algn="ctr">
              <a:spcBef>
                <a:spcPts val="0"/>
              </a:spcBef>
              <a:spcAft>
                <a:spcPts val="0"/>
              </a:spcAft>
              <a:buSzPts val="1600"/>
              <a:buChar char="●"/>
              <a:defRPr sz="1600"/>
            </a:lvl4pPr>
            <a:lvl5pPr lvl="4" rtl="0" algn="ctr">
              <a:spcBef>
                <a:spcPts val="0"/>
              </a:spcBef>
              <a:spcAft>
                <a:spcPts val="0"/>
              </a:spcAft>
              <a:buSzPts val="1600"/>
              <a:buChar char="○"/>
              <a:defRPr sz="1600"/>
            </a:lvl5pPr>
            <a:lvl6pPr lvl="5" rtl="0" algn="ctr">
              <a:spcBef>
                <a:spcPts val="0"/>
              </a:spcBef>
              <a:spcAft>
                <a:spcPts val="0"/>
              </a:spcAft>
              <a:buSzPts val="1600"/>
              <a:buChar char="■"/>
              <a:defRPr sz="1600"/>
            </a:lvl6pPr>
            <a:lvl7pPr lvl="6" rtl="0" algn="ctr">
              <a:spcBef>
                <a:spcPts val="0"/>
              </a:spcBef>
              <a:spcAft>
                <a:spcPts val="0"/>
              </a:spcAft>
              <a:buSzPts val="1600"/>
              <a:buChar char="●"/>
              <a:defRPr sz="1600"/>
            </a:lvl7pPr>
            <a:lvl8pPr lvl="7" rtl="0" algn="ctr">
              <a:spcBef>
                <a:spcPts val="0"/>
              </a:spcBef>
              <a:spcAft>
                <a:spcPts val="0"/>
              </a:spcAft>
              <a:buSzPts val="1600"/>
              <a:buChar char="○"/>
              <a:defRPr sz="1600"/>
            </a:lvl8pPr>
            <a:lvl9pPr lvl="8" rtl="0" algn="ctr">
              <a:spcBef>
                <a:spcPts val="0"/>
              </a:spcBef>
              <a:spcAft>
                <a:spcPts val="0"/>
              </a:spcAft>
              <a:buSzPts val="1600"/>
              <a:buChar char="■"/>
              <a:defRPr sz="1600"/>
            </a:lvl9pPr>
          </a:lstStyle>
          <a:p/>
        </p:txBody>
      </p:sp>
      <p:sp>
        <p:nvSpPr>
          <p:cNvPr id="59" name="Google Shape;59;p7"/>
          <p:cNvSpPr txBox="1"/>
          <p:nvPr>
            <p:ph type="title"/>
          </p:nvPr>
        </p:nvSpPr>
        <p:spPr>
          <a:xfrm>
            <a:off x="609050" y="866250"/>
            <a:ext cx="4005900" cy="100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60" name="Google Shape;60;p7"/>
          <p:cNvSpPr/>
          <p:nvPr/>
        </p:nvSpPr>
        <p:spPr>
          <a:xfrm>
            <a:off x="37175" y="452606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7317300" y="1809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953250"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1947550" y="47740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5835488" y="460138"/>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388100" y="1612750"/>
            <a:ext cx="63678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7" name="Google Shape;67;p8"/>
          <p:cNvSpPr/>
          <p:nvPr/>
        </p:nvSpPr>
        <p:spPr>
          <a:xfrm>
            <a:off x="7902775" y="127320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712275" y="48592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2090725" y="4168875"/>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4707375" y="4608575"/>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6415025" y="4389600"/>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8219225" y="13368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621500" y="320500"/>
            <a:ext cx="219000" cy="219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1994850" y="243163"/>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8572500" y="2304550"/>
            <a:ext cx="219000" cy="219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450625" y="4132025"/>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69650" y="2523550"/>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4110675" y="1550850"/>
            <a:ext cx="4461900" cy="743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9"/>
          <p:cNvSpPr txBox="1"/>
          <p:nvPr>
            <p:ph idx="1" type="subTitle"/>
          </p:nvPr>
        </p:nvSpPr>
        <p:spPr>
          <a:xfrm>
            <a:off x="4110675" y="2293950"/>
            <a:ext cx="3711900" cy="12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800"/>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81" name="Google Shape;81;p9"/>
          <p:cNvSpPr/>
          <p:nvPr/>
        </p:nvSpPr>
        <p:spPr>
          <a:xfrm>
            <a:off x="5534063" y="468356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6925100" y="38731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020150" y="387313"/>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6000775" y="387325"/>
            <a:ext cx="219000" cy="21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a:off x="5284050" y="2664825"/>
            <a:ext cx="3288300" cy="21939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0"/>
          <p:cNvSpPr txBox="1"/>
          <p:nvPr>
            <p:ph idx="1" type="body"/>
          </p:nvPr>
        </p:nvSpPr>
        <p:spPr>
          <a:xfrm>
            <a:off x="5130150" y="2914950"/>
            <a:ext cx="3129900" cy="16935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b="1" sz="2900">
                <a:latin typeface="Montserrat"/>
                <a:ea typeface="Montserrat"/>
                <a:cs typeface="Montserrat"/>
                <a:sym typeface="Montserrat"/>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1500" y="445025"/>
            <a:ext cx="8001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2pPr>
            <a:lvl3pPr lvl="2">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3pPr>
            <a:lvl4pPr lvl="3">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4pPr>
            <a:lvl5pPr lvl="4">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5pPr>
            <a:lvl6pPr lvl="5">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6pPr>
            <a:lvl7pPr lvl="6">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7pPr>
            <a:lvl8pPr lvl="7">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8pPr>
            <a:lvl9pPr lvl="8">
              <a:spcBef>
                <a:spcPts val="0"/>
              </a:spcBef>
              <a:spcAft>
                <a:spcPts val="0"/>
              </a:spcAft>
              <a:buClr>
                <a:schemeClr val="dk1"/>
              </a:buClr>
              <a:buSzPts val="3200"/>
              <a:buFont typeface="Merriweather Sans"/>
              <a:buNone/>
              <a:defRPr b="1" sz="3200">
                <a:solidFill>
                  <a:schemeClr val="dk1"/>
                </a:solidFill>
                <a:latin typeface="Merriweather Sans"/>
                <a:ea typeface="Merriweather Sans"/>
                <a:cs typeface="Merriweather Sans"/>
                <a:sym typeface="Merriweather Sans"/>
              </a:defRPr>
            </a:lvl9pPr>
          </a:lstStyle>
          <a:p/>
        </p:txBody>
      </p:sp>
      <p:sp>
        <p:nvSpPr>
          <p:cNvPr id="7" name="Google Shape;7;p1"/>
          <p:cNvSpPr txBox="1"/>
          <p:nvPr>
            <p:ph idx="1" type="body"/>
          </p:nvPr>
        </p:nvSpPr>
        <p:spPr>
          <a:xfrm>
            <a:off x="571500" y="1152475"/>
            <a:ext cx="80010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omepage.ntu.edu.tw/~clhsieh/biostatistic/3/3-8.htm" TargetMode="External"/><Relationship Id="rId4" Type="http://schemas.openxmlformats.org/officeDocument/2006/relationships/hyperlink" Target="https://homepage.ntu.edu.tw/~clhsieh/biostatistic/3/3-8.htm" TargetMode="External"/><Relationship Id="rId5" Type="http://schemas.openxmlformats.org/officeDocument/2006/relationships/image" Target="../media/image6.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p:nvPr/>
        </p:nvSpPr>
        <p:spPr>
          <a:xfrm>
            <a:off x="1421875" y="1374450"/>
            <a:ext cx="5948100" cy="239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32"/>
          <p:cNvSpPr/>
          <p:nvPr/>
        </p:nvSpPr>
        <p:spPr>
          <a:xfrm>
            <a:off x="1374475" y="1516975"/>
            <a:ext cx="6042900" cy="2109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2"/>
          <p:cNvSpPr txBox="1"/>
          <p:nvPr>
            <p:ph type="ctrTitle"/>
          </p:nvPr>
        </p:nvSpPr>
        <p:spPr>
          <a:xfrm>
            <a:off x="1525225" y="1677900"/>
            <a:ext cx="5741700" cy="14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台灣六都</a:t>
            </a:r>
            <a:endParaRPr sz="2500"/>
          </a:p>
          <a:p>
            <a:pPr indent="0" lvl="0" marL="0" rtl="0" algn="ctr">
              <a:spcBef>
                <a:spcPts val="0"/>
              </a:spcBef>
              <a:spcAft>
                <a:spcPts val="0"/>
              </a:spcAft>
              <a:buNone/>
            </a:pPr>
            <a:r>
              <a:rPr lang="en" sz="2200">
                <a:solidFill>
                  <a:schemeClr val="accent2"/>
                </a:solidFill>
              </a:rPr>
              <a:t>家庭年所得成長率</a:t>
            </a:r>
            <a:endParaRPr sz="2200">
              <a:solidFill>
                <a:schemeClr val="accent2"/>
              </a:solidFill>
            </a:endParaRPr>
          </a:p>
          <a:p>
            <a:pPr indent="0" lvl="0" marL="0" rtl="0" algn="ctr">
              <a:spcBef>
                <a:spcPts val="0"/>
              </a:spcBef>
              <a:spcAft>
                <a:spcPts val="0"/>
              </a:spcAft>
              <a:buNone/>
            </a:pPr>
            <a:r>
              <a:rPr lang="en" sz="2200">
                <a:solidFill>
                  <a:schemeClr val="accent2"/>
                </a:solidFill>
              </a:rPr>
              <a:t>v.s</a:t>
            </a:r>
            <a:endParaRPr sz="2200">
              <a:solidFill>
                <a:schemeClr val="accent2"/>
              </a:solidFill>
            </a:endParaRPr>
          </a:p>
          <a:p>
            <a:pPr indent="0" lvl="0" marL="0" rtl="0" algn="ctr">
              <a:spcBef>
                <a:spcPts val="0"/>
              </a:spcBef>
              <a:spcAft>
                <a:spcPts val="0"/>
              </a:spcAft>
              <a:buNone/>
            </a:pPr>
            <a:r>
              <a:rPr lang="en" sz="2200">
                <a:solidFill>
                  <a:schemeClr val="accent2"/>
                </a:solidFill>
              </a:rPr>
              <a:t> 房屋買賣移轉成長率</a:t>
            </a:r>
            <a:endParaRPr sz="2200">
              <a:solidFill>
                <a:schemeClr val="accent2"/>
              </a:solidFill>
            </a:endParaRPr>
          </a:p>
        </p:txBody>
      </p:sp>
      <p:sp>
        <p:nvSpPr>
          <p:cNvPr id="367" name="Google Shape;367;p32"/>
          <p:cNvSpPr txBox="1"/>
          <p:nvPr>
            <p:ph idx="1" type="subTitle"/>
          </p:nvPr>
        </p:nvSpPr>
        <p:spPr>
          <a:xfrm>
            <a:off x="2219575" y="3074750"/>
            <a:ext cx="4352700" cy="3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2019年 ~ 2022年</a:t>
            </a:r>
            <a:endParaRPr/>
          </a:p>
        </p:txBody>
      </p:sp>
      <p:sp>
        <p:nvSpPr>
          <p:cNvPr id="368" name="Google Shape;368;p32"/>
          <p:cNvSpPr/>
          <p:nvPr/>
        </p:nvSpPr>
        <p:spPr>
          <a:xfrm>
            <a:off x="7560400" y="143657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3067600" y="8356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2"/>
          <p:cNvGrpSpPr/>
          <p:nvPr/>
        </p:nvGrpSpPr>
        <p:grpSpPr>
          <a:xfrm>
            <a:off x="7471100" y="3345100"/>
            <a:ext cx="585925" cy="289569"/>
            <a:chOff x="4200900" y="3693425"/>
            <a:chExt cx="585925" cy="289569"/>
          </a:xfrm>
        </p:grpSpPr>
        <p:sp>
          <p:nvSpPr>
            <p:cNvPr id="371" name="Google Shape;371;p32"/>
            <p:cNvSpPr/>
            <p:nvPr/>
          </p:nvSpPr>
          <p:spPr>
            <a:xfrm>
              <a:off x="4200900" y="3837194"/>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4369700" y="3837194"/>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4537800" y="3837194"/>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2"/>
          <p:cNvSpPr/>
          <p:nvPr/>
        </p:nvSpPr>
        <p:spPr>
          <a:xfrm>
            <a:off x="527850" y="290717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2125175" y="4187175"/>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3722388" y="421731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5701050" y="3859213"/>
            <a:ext cx="803700" cy="617425"/>
          </a:xfrm>
          <a:custGeom>
            <a:rect b="b" l="l" r="r" t="t"/>
            <a:pathLst>
              <a:path extrusionOk="0" h="24697" w="32148">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2"/>
          <p:cNvGrpSpPr/>
          <p:nvPr/>
        </p:nvGrpSpPr>
        <p:grpSpPr>
          <a:xfrm>
            <a:off x="1080275" y="1074400"/>
            <a:ext cx="585925" cy="290559"/>
            <a:chOff x="4200900" y="3693425"/>
            <a:chExt cx="585925" cy="290559"/>
          </a:xfrm>
        </p:grpSpPr>
        <p:sp>
          <p:nvSpPr>
            <p:cNvPr id="382" name="Google Shape;382;p32"/>
            <p:cNvSpPr/>
            <p:nvPr/>
          </p:nvSpPr>
          <p:spPr>
            <a:xfrm>
              <a:off x="4200900" y="3838184"/>
              <a:ext cx="249025" cy="145800"/>
            </a:xfrm>
            <a:custGeom>
              <a:rect b="b" l="l" r="r" t="t"/>
              <a:pathLst>
                <a:path extrusionOk="0" h="5832" w="9961">
                  <a:moveTo>
                    <a:pt x="3433" y="1"/>
                  </a:moveTo>
                  <a:lnTo>
                    <a:pt x="1" y="1"/>
                  </a:lnTo>
                  <a:lnTo>
                    <a:pt x="6529" y="5832"/>
                  </a:lnTo>
                  <a:lnTo>
                    <a:pt x="9961"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4200900" y="3693425"/>
              <a:ext cx="249025" cy="145775"/>
            </a:xfrm>
            <a:custGeom>
              <a:rect b="b" l="l" r="r" t="t"/>
              <a:pathLst>
                <a:path extrusionOk="0" h="5831" w="9961">
                  <a:moveTo>
                    <a:pt x="3433" y="5831"/>
                  </a:moveTo>
                  <a:lnTo>
                    <a:pt x="1" y="5831"/>
                  </a:lnTo>
                  <a:lnTo>
                    <a:pt x="6529" y="0"/>
                  </a:lnTo>
                  <a:lnTo>
                    <a:pt x="9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369700" y="3838184"/>
              <a:ext cx="248325" cy="145800"/>
            </a:xfrm>
            <a:custGeom>
              <a:rect b="b" l="l" r="r" t="t"/>
              <a:pathLst>
                <a:path extrusionOk="0" h="5832" w="9933">
                  <a:moveTo>
                    <a:pt x="3432" y="1"/>
                  </a:moveTo>
                  <a:lnTo>
                    <a:pt x="0" y="1"/>
                  </a:lnTo>
                  <a:lnTo>
                    <a:pt x="6501" y="5832"/>
                  </a:lnTo>
                  <a:lnTo>
                    <a:pt x="9933"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4369700" y="3693425"/>
              <a:ext cx="248325" cy="145775"/>
            </a:xfrm>
            <a:custGeom>
              <a:rect b="b" l="l" r="r" t="t"/>
              <a:pathLst>
                <a:path extrusionOk="0" h="5831" w="9933">
                  <a:moveTo>
                    <a:pt x="3432" y="5831"/>
                  </a:moveTo>
                  <a:lnTo>
                    <a:pt x="0" y="5831"/>
                  </a:lnTo>
                  <a:lnTo>
                    <a:pt x="6501" y="0"/>
                  </a:lnTo>
                  <a:lnTo>
                    <a:pt x="9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4537800" y="3838184"/>
              <a:ext cx="249025" cy="145800"/>
            </a:xfrm>
            <a:custGeom>
              <a:rect b="b" l="l" r="r" t="t"/>
              <a:pathLst>
                <a:path extrusionOk="0" h="5832" w="9961">
                  <a:moveTo>
                    <a:pt x="3432" y="1"/>
                  </a:moveTo>
                  <a:lnTo>
                    <a:pt x="0" y="1"/>
                  </a:lnTo>
                  <a:lnTo>
                    <a:pt x="6529" y="5832"/>
                  </a:lnTo>
                  <a:lnTo>
                    <a:pt x="9960" y="58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4537800" y="3693425"/>
              <a:ext cx="249025" cy="145775"/>
            </a:xfrm>
            <a:custGeom>
              <a:rect b="b" l="l" r="r" t="t"/>
              <a:pathLst>
                <a:path extrusionOk="0" h="5831" w="9961">
                  <a:moveTo>
                    <a:pt x="3432" y="5831"/>
                  </a:moveTo>
                  <a:lnTo>
                    <a:pt x="0" y="5831"/>
                  </a:lnTo>
                  <a:lnTo>
                    <a:pt x="6529" y="0"/>
                  </a:lnTo>
                  <a:lnTo>
                    <a:pt x="9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4110675" y="1550850"/>
            <a:ext cx="4461900" cy="7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六、結論</a:t>
            </a:r>
            <a:endParaRPr/>
          </a:p>
        </p:txBody>
      </p:sp>
      <p:sp>
        <p:nvSpPr>
          <p:cNvPr id="452" name="Google Shape;452;p41"/>
          <p:cNvSpPr txBox="1"/>
          <p:nvPr>
            <p:ph idx="1" type="subTitle"/>
          </p:nvPr>
        </p:nvSpPr>
        <p:spPr>
          <a:xfrm>
            <a:off x="4110675" y="2293950"/>
            <a:ext cx="3711900" cy="129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latin typeface="Arial"/>
                <a:ea typeface="Arial"/>
                <a:cs typeface="Arial"/>
                <a:sym typeface="Arial"/>
              </a:rPr>
              <a:t>由於無法拒絕H0，表示</a:t>
            </a:r>
            <a:r>
              <a:rPr lang="en" sz="1350">
                <a:solidFill>
                  <a:schemeClr val="dk1"/>
                </a:solidFill>
              </a:rPr>
              <a:t>家庭年所得的變化與房屋成長率之間可能沒有統計上顯著的關聯</a:t>
            </a:r>
            <a:r>
              <a:rPr lang="en" sz="1350">
                <a:solidFill>
                  <a:schemeClr val="dk1"/>
                </a:solidFill>
                <a:latin typeface="Arial"/>
                <a:ea typeface="Arial"/>
                <a:cs typeface="Arial"/>
                <a:sym typeface="Arial"/>
              </a:rPr>
              <a:t>。即我們沒有足夠證據確定家庭收入成長率與房屋買賣移轉棟數成長率的存在相關性。</a:t>
            </a:r>
            <a:endParaRPr sz="1350">
              <a:solidFill>
                <a:schemeClr val="dk1"/>
              </a:solidFill>
              <a:latin typeface="Arial"/>
              <a:ea typeface="Arial"/>
              <a:cs typeface="Arial"/>
              <a:sym typeface="Arial"/>
            </a:endParaRPr>
          </a:p>
          <a:p>
            <a:pPr indent="0" lvl="0" marL="0" rtl="0" algn="l">
              <a:spcBef>
                <a:spcPts val="1100"/>
              </a:spcBef>
              <a:spcAft>
                <a:spcPts val="0"/>
              </a:spcAft>
              <a:buNone/>
            </a:pPr>
            <a:r>
              <a:t/>
            </a:r>
            <a:endParaRPr/>
          </a:p>
        </p:txBody>
      </p:sp>
      <p:sp>
        <p:nvSpPr>
          <p:cNvPr id="453" name="Google Shape;453;p41"/>
          <p:cNvSpPr/>
          <p:nvPr/>
        </p:nvSpPr>
        <p:spPr>
          <a:xfrm>
            <a:off x="462950" y="2845475"/>
            <a:ext cx="1255200" cy="1996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733325" y="958575"/>
            <a:ext cx="2826000" cy="35730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41"/>
          <p:cNvPicPr preferRelativeResize="0"/>
          <p:nvPr/>
        </p:nvPicPr>
        <p:blipFill rotWithShape="1">
          <a:blip r:embed="rId3">
            <a:alphaModFix/>
          </a:blip>
          <a:srcRect b="0" l="40013" r="16347" t="0"/>
          <a:stretch/>
        </p:blipFill>
        <p:spPr>
          <a:xfrm>
            <a:off x="887800" y="1123725"/>
            <a:ext cx="2515298" cy="3242600"/>
          </a:xfrm>
          <a:prstGeom prst="rect">
            <a:avLst/>
          </a:prstGeom>
          <a:noFill/>
          <a:ln>
            <a:noFill/>
          </a:ln>
        </p:spPr>
      </p:pic>
      <p:sp>
        <p:nvSpPr>
          <p:cNvPr id="456" name="Google Shape;456;p41"/>
          <p:cNvSpPr/>
          <p:nvPr/>
        </p:nvSpPr>
        <p:spPr>
          <a:xfrm>
            <a:off x="7462300" y="3592650"/>
            <a:ext cx="1376825" cy="1224700"/>
          </a:xfrm>
          <a:custGeom>
            <a:rect b="b" l="l" r="r" t="t"/>
            <a:pathLst>
              <a:path extrusionOk="0" h="48988" w="55073">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6674150" y="3982975"/>
            <a:ext cx="219000" cy="219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4525500" y="4027838"/>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4398888" y="732963"/>
            <a:ext cx="865100" cy="158700"/>
          </a:xfrm>
          <a:custGeom>
            <a:rect b="b" l="l" r="r" t="t"/>
            <a:pathLst>
              <a:path extrusionOk="0" h="6348" w="34604">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一、動機</a:t>
            </a:r>
            <a:endParaRPr/>
          </a:p>
        </p:txBody>
      </p:sp>
      <p:sp>
        <p:nvSpPr>
          <p:cNvPr id="393" name="Google Shape;393;p33"/>
          <p:cNvSpPr txBox="1"/>
          <p:nvPr>
            <p:ph idx="1" type="body"/>
          </p:nvPr>
        </p:nvSpPr>
        <p:spPr>
          <a:xfrm>
            <a:off x="571500" y="1084525"/>
            <a:ext cx="2418000" cy="379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400">
                <a:solidFill>
                  <a:schemeClr val="dk1"/>
                </a:solidFill>
                <a:latin typeface="Arial"/>
                <a:ea typeface="Arial"/>
                <a:cs typeface="Arial"/>
                <a:sym typeface="Arial"/>
              </a:rPr>
              <a:t>個人買房難度高，2023年新北市平均成交總價1,675萬元</a:t>
            </a:r>
            <a:endParaRPr sz="1400">
              <a:solidFill>
                <a:schemeClr val="dk1"/>
              </a:solidFill>
              <a:latin typeface="Arial"/>
              <a:ea typeface="Arial"/>
              <a:cs typeface="Arial"/>
              <a:sym typeface="Arial"/>
            </a:endParaRPr>
          </a:p>
          <a:p>
            <a:pPr indent="0" lvl="0" marL="457200" rtl="0" algn="l">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家庭所得成長是否會影響房屋買賣成長?</a:t>
            </a:r>
            <a:endParaRPr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394" name="Google Shape;394;p33"/>
          <p:cNvSpPr/>
          <p:nvPr/>
        </p:nvSpPr>
        <p:spPr>
          <a:xfrm>
            <a:off x="7868225" y="78882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3"/>
          <p:cNvPicPr preferRelativeResize="0"/>
          <p:nvPr/>
        </p:nvPicPr>
        <p:blipFill rotWithShape="1">
          <a:blip r:embed="rId3">
            <a:alphaModFix/>
          </a:blip>
          <a:srcRect b="0" l="0" r="0" t="3938"/>
          <a:stretch/>
        </p:blipFill>
        <p:spPr>
          <a:xfrm>
            <a:off x="3125525" y="1017725"/>
            <a:ext cx="4357425" cy="3912050"/>
          </a:xfrm>
          <a:prstGeom prst="rect">
            <a:avLst/>
          </a:prstGeom>
          <a:noFill/>
          <a:ln>
            <a:noFill/>
          </a:ln>
          <a:effectLst>
            <a:outerShdw blurRad="57150" rotWithShape="0" algn="bl" dir="5400000" dist="19050">
              <a:schemeClr val="dk1">
                <a:alpha val="58999"/>
              </a:scheme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4"/>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二、</a:t>
            </a:r>
            <a:r>
              <a:rPr lang="en"/>
              <a:t>Data</a:t>
            </a:r>
            <a:endParaRPr/>
          </a:p>
          <a:p>
            <a:pPr indent="0" lvl="0" marL="0" rtl="0" algn="l">
              <a:spcBef>
                <a:spcPts val="0"/>
              </a:spcBef>
              <a:spcAft>
                <a:spcPts val="0"/>
              </a:spcAft>
              <a:buNone/>
            </a:pPr>
            <a:r>
              <a:t/>
            </a:r>
            <a:endParaRPr/>
          </a:p>
        </p:txBody>
      </p:sp>
      <p:sp>
        <p:nvSpPr>
          <p:cNvPr id="401" name="Google Shape;401;p34"/>
          <p:cNvSpPr/>
          <p:nvPr/>
        </p:nvSpPr>
        <p:spPr>
          <a:xfrm>
            <a:off x="7868225" y="788825"/>
            <a:ext cx="552425" cy="437925"/>
          </a:xfrm>
          <a:custGeom>
            <a:rect b="b" l="l" r="r" t="t"/>
            <a:pathLst>
              <a:path extrusionOk="0" h="17517" w="22097">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34"/>
          <p:cNvPicPr preferRelativeResize="0"/>
          <p:nvPr/>
        </p:nvPicPr>
        <p:blipFill>
          <a:blip r:embed="rId3">
            <a:alphaModFix/>
          </a:blip>
          <a:stretch>
            <a:fillRect/>
          </a:stretch>
        </p:blipFill>
        <p:spPr>
          <a:xfrm>
            <a:off x="639400" y="1226750"/>
            <a:ext cx="7590775" cy="314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二、Data insight</a:t>
            </a:r>
            <a:endParaRPr/>
          </a:p>
        </p:txBody>
      </p:sp>
      <p:sp>
        <p:nvSpPr>
          <p:cNvPr id="408" name="Google Shape;408;p35"/>
          <p:cNvSpPr txBox="1"/>
          <p:nvPr>
            <p:ph idx="1" type="body"/>
          </p:nvPr>
        </p:nvSpPr>
        <p:spPr>
          <a:xfrm>
            <a:off x="571500" y="1085650"/>
            <a:ext cx="81246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台北地區 (Taipei)：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家庭所得增加與房屋買賣移轉成長率下降呈負相關。</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可能是由於房價高昂，導致高所得家庭選擇保持現有房產，而不是進行房地產交易。</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新北市地區 (New Taipei)：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家庭所得增加與房屋買賣移轉成長率急劇下降呈強烈負相關。</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可能受到政府政策、土地供應、或其他地方經濟因素的影響，使得高收入家庭不願進行大量的房地產交易。</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桃園地區 (Taoyuan)：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家庭所得增加與房屋買賣移轉成長率增加呈正相關。</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可能由於桃園地區的經濟活動蓬勃，且土地供應相對充足，吸引了更多高收入家庭進行房地產交易。</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台中地區 (Taichung)：</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家庭所得增加與房屋買賣移轉成長率急劇下降呈強烈負相關。</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可能受到土地供應、房價調整、或其他經濟因素的影響，使得高收入家庭不願進行房地產交易。</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台南地區 (Tainan)：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家庭所得成長率與房屋買賣移轉成長率相關性較弱。</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可能是由於台南地區的市場特性，使得家庭所得變動對房地產市場的影響相對較小。</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高雄地區 (Kaohsiung)：</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觀察： 家庭所得增加與房屋買賣移轉成長率急劇下降呈強烈負相關。</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可能原因： 可能受到地區經濟結構、土地供應、或其他市場因素的影響，使得高收入家庭對房地產市場的參與下降。</a:t>
            </a:r>
            <a:endParaRPr>
              <a:solidFill>
                <a:schemeClr val="dk1"/>
              </a:solidFill>
            </a:endParaRPr>
          </a:p>
        </p:txBody>
      </p:sp>
      <p:sp>
        <p:nvSpPr>
          <p:cNvPr id="409" name="Google Shape;409;p35"/>
          <p:cNvSpPr txBox="1"/>
          <p:nvPr/>
        </p:nvSpPr>
        <p:spPr>
          <a:xfrm>
            <a:off x="6818625" y="2990400"/>
            <a:ext cx="21690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Area       </a:t>
            </a:r>
            <a:r>
              <a:rPr lang="en" sz="1050">
                <a:highlight>
                  <a:srgbClr val="F7F7F7"/>
                </a:highlight>
                <a:latin typeface="Courier New"/>
                <a:ea typeface="Courier New"/>
                <a:cs typeface="Courier New"/>
                <a:sym typeface="Courier New"/>
              </a:rPr>
              <a:t>correlation</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Taipei       -0.204014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New_Taipei   -0.906212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Taoyuan       0.569396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Taichung     -0.806917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Tainan       -0.008659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Kaohsiung    -0.795767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二、</a:t>
            </a:r>
            <a:r>
              <a:rPr lang="en"/>
              <a:t>Data insight</a:t>
            </a:r>
            <a:endParaRPr/>
          </a:p>
        </p:txBody>
      </p:sp>
      <p:sp>
        <p:nvSpPr>
          <p:cNvPr id="415" name="Google Shape;415;p36"/>
          <p:cNvSpPr txBox="1"/>
          <p:nvPr>
            <p:ph idx="1" type="body"/>
          </p:nvPr>
        </p:nvSpPr>
        <p:spPr>
          <a:xfrm>
            <a:off x="571500" y="1152475"/>
            <a:ext cx="800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36"/>
          <p:cNvPicPr preferRelativeResize="0"/>
          <p:nvPr/>
        </p:nvPicPr>
        <p:blipFill>
          <a:blip r:embed="rId3">
            <a:alphaModFix/>
          </a:blip>
          <a:stretch>
            <a:fillRect/>
          </a:stretch>
        </p:blipFill>
        <p:spPr>
          <a:xfrm>
            <a:off x="571500" y="1152475"/>
            <a:ext cx="7864501" cy="3254725"/>
          </a:xfrm>
          <a:prstGeom prst="rect">
            <a:avLst/>
          </a:prstGeom>
          <a:noFill/>
          <a:ln>
            <a:noFill/>
          </a:ln>
        </p:spPr>
      </p:pic>
      <p:sp>
        <p:nvSpPr>
          <p:cNvPr id="417" name="Google Shape;417;p36"/>
          <p:cNvSpPr/>
          <p:nvPr/>
        </p:nvSpPr>
        <p:spPr>
          <a:xfrm>
            <a:off x="3277925" y="2415950"/>
            <a:ext cx="1215300" cy="1818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36"/>
          <p:cNvSpPr txBox="1"/>
          <p:nvPr/>
        </p:nvSpPr>
        <p:spPr>
          <a:xfrm>
            <a:off x="3218525" y="2332550"/>
            <a:ext cx="1334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8000"/>
                </a:solidFill>
                <a:latin typeface="Courier New"/>
                <a:ea typeface="Courier New"/>
                <a:cs typeface="Courier New"/>
                <a:sym typeface="Courier New"/>
              </a:rPr>
              <a:t>在 2021 年和 2022 年期間，台灣房市受到了多重因素的影響，導致房屋買賣移轉棟數下降。這些因素包括：</a:t>
            </a:r>
            <a:endParaRPr b="1" sz="900">
              <a:solidFill>
                <a:srgbClr val="008000"/>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008000"/>
                </a:solidFill>
                <a:latin typeface="Courier New"/>
                <a:ea typeface="Courier New"/>
                <a:cs typeface="Courier New"/>
                <a:sym typeface="Courier New"/>
              </a:rPr>
              <a:t>1. 央行連續升息，抑制房貸需求。</a:t>
            </a:r>
            <a:endParaRPr b="1" sz="900">
              <a:solidFill>
                <a:srgbClr val="008000"/>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008000"/>
                </a:solidFill>
                <a:latin typeface="Courier New"/>
                <a:ea typeface="Courier New"/>
                <a:cs typeface="Courier New"/>
                <a:sym typeface="Courier New"/>
              </a:rPr>
              <a:t>2. 政府出台多項打炒房政策，打擊投機炒作。</a:t>
            </a:r>
            <a:endParaRPr b="1" sz="900">
              <a:solidFill>
                <a:srgbClr val="008000"/>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008000"/>
                </a:solidFill>
                <a:latin typeface="Courier New"/>
                <a:ea typeface="Courier New"/>
                <a:cs typeface="Courier New"/>
                <a:sym typeface="Courier New"/>
              </a:rPr>
              <a:t>3. 新冠疫情反覆，影響經濟發展和民眾購房意願。</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三、家庭所得 與 買賣移轉棟數-回歸分析</a:t>
            </a:r>
            <a:endParaRPr/>
          </a:p>
        </p:txBody>
      </p:sp>
      <p:pic>
        <p:nvPicPr>
          <p:cNvPr id="424" name="Google Shape;424;p37"/>
          <p:cNvPicPr preferRelativeResize="0"/>
          <p:nvPr/>
        </p:nvPicPr>
        <p:blipFill>
          <a:blip r:embed="rId3">
            <a:alphaModFix/>
          </a:blip>
          <a:stretch>
            <a:fillRect/>
          </a:stretch>
        </p:blipFill>
        <p:spPr>
          <a:xfrm>
            <a:off x="786648" y="1117398"/>
            <a:ext cx="6704574" cy="3670975"/>
          </a:xfrm>
          <a:prstGeom prst="rect">
            <a:avLst/>
          </a:prstGeom>
          <a:noFill/>
          <a:ln>
            <a:noFill/>
          </a:ln>
        </p:spPr>
      </p:pic>
      <p:sp>
        <p:nvSpPr>
          <p:cNvPr id="425" name="Google Shape;425;p37"/>
          <p:cNvSpPr txBox="1"/>
          <p:nvPr/>
        </p:nvSpPr>
        <p:spPr>
          <a:xfrm>
            <a:off x="5552550" y="2781950"/>
            <a:ext cx="178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8000"/>
                </a:solidFill>
                <a:highlight>
                  <a:srgbClr val="F5F5F5"/>
                </a:highlight>
                <a:latin typeface="Courier New"/>
                <a:ea typeface="Courier New"/>
                <a:cs typeface="Courier New"/>
                <a:sym typeface="Courier New"/>
              </a:rPr>
              <a:t>2019年到2022年台灣六都的家庭年所得成長率呈現逐漸下降的趨勢，而房屋買賣移轉棟數成長率則呈現先上升後下降的趨勢。</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三、</a:t>
            </a:r>
            <a:r>
              <a:rPr lang="en"/>
              <a:t>家庭所得 與 買賣移轉棟數-敘述統計</a:t>
            </a:r>
            <a:endParaRPr/>
          </a:p>
        </p:txBody>
      </p:sp>
      <p:pic>
        <p:nvPicPr>
          <p:cNvPr id="431" name="Google Shape;431;p38"/>
          <p:cNvPicPr preferRelativeResize="0"/>
          <p:nvPr/>
        </p:nvPicPr>
        <p:blipFill>
          <a:blip r:embed="rId3">
            <a:alphaModFix/>
          </a:blip>
          <a:stretch>
            <a:fillRect/>
          </a:stretch>
        </p:blipFill>
        <p:spPr>
          <a:xfrm>
            <a:off x="875050" y="1126588"/>
            <a:ext cx="6229350" cy="368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四、統計公式</a:t>
            </a:r>
            <a:endParaRPr/>
          </a:p>
        </p:txBody>
      </p:sp>
      <p:sp>
        <p:nvSpPr>
          <p:cNvPr id="437" name="Google Shape;437;p39"/>
          <p:cNvSpPr txBox="1"/>
          <p:nvPr>
            <p:ph idx="1" type="body"/>
          </p:nvPr>
        </p:nvSpPr>
        <p:spPr>
          <a:xfrm>
            <a:off x="4491425" y="1329625"/>
            <a:ext cx="2416500" cy="332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50">
                <a:solidFill>
                  <a:schemeClr val="dk1"/>
                </a:solidFill>
                <a:latin typeface="Arial"/>
                <a:ea typeface="Arial"/>
                <a:cs typeface="Arial"/>
                <a:sym typeface="Arial"/>
              </a:rPr>
              <a:t>回歸方程式 : </a:t>
            </a:r>
            <a:endParaRPr sz="16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 sz="1650">
                <a:solidFill>
                  <a:schemeClr val="dk1"/>
                </a:solidFill>
                <a:latin typeface="Arial"/>
                <a:ea typeface="Arial"/>
                <a:cs typeface="Arial"/>
                <a:sym typeface="Arial"/>
              </a:rPr>
              <a:t>y = 6.5607−1.8788x +ε</a:t>
            </a:r>
            <a:endParaRPr sz="16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 sz="1650">
                <a:solidFill>
                  <a:schemeClr val="dk1"/>
                </a:solidFill>
                <a:latin typeface="Arial"/>
                <a:ea typeface="Arial"/>
                <a:cs typeface="Arial"/>
                <a:sym typeface="Arial"/>
              </a:rPr>
              <a:t>ε~N ( 0, </a:t>
            </a:r>
            <a:r>
              <a:rPr lang="en" sz="1900">
                <a:solidFill>
                  <a:schemeClr val="dk1"/>
                </a:solidFill>
                <a:uFill>
                  <a:noFill/>
                </a:uFill>
                <a:latin typeface="Georgia"/>
                <a:ea typeface="Georgia"/>
                <a:cs typeface="Georgia"/>
                <a:sym typeface="Georgia"/>
                <a:hlinkClick r:id="rId3">
                  <a:extLst>
                    <a:ext uri="{A12FA001-AC4F-418D-AE19-62706E023703}">
                      <ahyp:hlinkClr val="tx"/>
                    </a:ext>
                  </a:extLst>
                </a:hlinkClick>
              </a:rPr>
              <a:t>σ</a:t>
            </a:r>
            <a:r>
              <a:rPr baseline="30000" lang="en" sz="1900">
                <a:solidFill>
                  <a:schemeClr val="dk1"/>
                </a:solidFill>
                <a:uFill>
                  <a:noFill/>
                </a:uFill>
                <a:latin typeface="Georgia"/>
                <a:ea typeface="Georgia"/>
                <a:cs typeface="Georgia"/>
                <a:sym typeface="Georgia"/>
                <a:hlinkClick r:id="rId4">
                  <a:extLst>
                    <a:ext uri="{A12FA001-AC4F-418D-AE19-62706E023703}">
                      <ahyp:hlinkClr val="tx"/>
                    </a:ext>
                  </a:extLst>
                </a:hlinkClick>
              </a:rPr>
              <a:t>2</a:t>
            </a:r>
            <a:r>
              <a:rPr lang="en" sz="1650">
                <a:solidFill>
                  <a:schemeClr val="dk1"/>
                </a:solidFill>
                <a:latin typeface="Arial"/>
                <a:ea typeface="Arial"/>
                <a:cs typeface="Arial"/>
                <a:sym typeface="Arial"/>
              </a:rPr>
              <a:t>)</a:t>
            </a:r>
            <a:endParaRPr sz="16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 sz="1650">
                <a:solidFill>
                  <a:schemeClr val="dk1"/>
                </a:solidFill>
                <a:latin typeface="Arial"/>
                <a:ea typeface="Arial"/>
                <a:cs typeface="Arial"/>
                <a:sym typeface="Arial"/>
              </a:rPr>
              <a:t>假設檢定:</a:t>
            </a:r>
            <a:br>
              <a:rPr lang="en" sz="1650">
                <a:solidFill>
                  <a:schemeClr val="dk1"/>
                </a:solidFill>
                <a:latin typeface="Arial"/>
                <a:ea typeface="Arial"/>
                <a:cs typeface="Arial"/>
                <a:sym typeface="Arial"/>
              </a:rPr>
            </a:br>
            <a:r>
              <a:rPr lang="en" sz="1650">
                <a:solidFill>
                  <a:schemeClr val="dk1"/>
                </a:solidFill>
                <a:latin typeface="Arial"/>
                <a:ea typeface="Arial"/>
                <a:cs typeface="Arial"/>
                <a:sym typeface="Arial"/>
              </a:rPr>
              <a:t>H0: β1 = 0</a:t>
            </a:r>
            <a:endParaRPr sz="1650">
              <a:solidFill>
                <a:schemeClr val="dk1"/>
              </a:solidFill>
              <a:latin typeface="Arial"/>
              <a:ea typeface="Arial"/>
              <a:cs typeface="Arial"/>
              <a:sym typeface="Arial"/>
            </a:endParaRPr>
          </a:p>
          <a:p>
            <a:pPr indent="0" lvl="0" marL="0" rtl="0" algn="l">
              <a:lnSpc>
                <a:spcPct val="115000"/>
              </a:lnSpc>
              <a:spcBef>
                <a:spcPts val="1100"/>
              </a:spcBef>
              <a:spcAft>
                <a:spcPts val="1100"/>
              </a:spcAft>
              <a:buNone/>
            </a:pPr>
            <a:r>
              <a:rPr lang="en" sz="1650">
                <a:solidFill>
                  <a:schemeClr val="dk1"/>
                </a:solidFill>
                <a:latin typeface="Arial"/>
                <a:ea typeface="Arial"/>
                <a:cs typeface="Arial"/>
                <a:sym typeface="Arial"/>
              </a:rPr>
              <a:t>H1: β1 ≠ 0</a:t>
            </a:r>
            <a:endParaRPr sz="1650">
              <a:solidFill>
                <a:schemeClr val="dk1"/>
              </a:solidFill>
              <a:latin typeface="Arial"/>
              <a:ea typeface="Arial"/>
              <a:cs typeface="Arial"/>
              <a:sym typeface="Arial"/>
            </a:endParaRPr>
          </a:p>
        </p:txBody>
      </p:sp>
      <p:pic>
        <p:nvPicPr>
          <p:cNvPr id="438" name="Google Shape;438;p39"/>
          <p:cNvPicPr preferRelativeResize="0"/>
          <p:nvPr/>
        </p:nvPicPr>
        <p:blipFill rotWithShape="1">
          <a:blip r:embed="rId5">
            <a:alphaModFix/>
          </a:blip>
          <a:srcRect b="0" l="0" r="0" t="6314"/>
          <a:stretch/>
        </p:blipFill>
        <p:spPr>
          <a:xfrm>
            <a:off x="900850" y="1329625"/>
            <a:ext cx="3305175" cy="3239250"/>
          </a:xfrm>
          <a:prstGeom prst="rect">
            <a:avLst/>
          </a:prstGeom>
          <a:noFill/>
          <a:ln>
            <a:noFill/>
          </a:ln>
        </p:spPr>
      </p:pic>
      <p:pic>
        <p:nvPicPr>
          <p:cNvPr id="439" name="Google Shape;439;p39"/>
          <p:cNvPicPr preferRelativeResize="0"/>
          <p:nvPr/>
        </p:nvPicPr>
        <p:blipFill rotWithShape="1">
          <a:blip r:embed="rId6">
            <a:alphaModFix/>
          </a:blip>
          <a:srcRect b="70211" l="0" r="62746" t="0"/>
          <a:stretch/>
        </p:blipFill>
        <p:spPr>
          <a:xfrm>
            <a:off x="2571973" y="2261677"/>
            <a:ext cx="1566127"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五、分析</a:t>
            </a:r>
            <a:endParaRPr/>
          </a:p>
        </p:txBody>
      </p:sp>
      <p:sp>
        <p:nvSpPr>
          <p:cNvPr id="445" name="Google Shape;445;p40"/>
          <p:cNvSpPr txBox="1"/>
          <p:nvPr>
            <p:ph idx="1" type="body"/>
          </p:nvPr>
        </p:nvSpPr>
        <p:spPr>
          <a:xfrm>
            <a:off x="571500" y="1152475"/>
            <a:ext cx="3621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50">
                <a:solidFill>
                  <a:schemeClr val="dk1"/>
                </a:solidFill>
                <a:latin typeface="Arial"/>
                <a:ea typeface="Arial"/>
                <a:cs typeface="Arial"/>
                <a:sym typeface="Arial"/>
              </a:rPr>
              <a:t>Step1 .</a:t>
            </a:r>
            <a:endParaRPr b="1" sz="13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 sz="1350">
                <a:solidFill>
                  <a:schemeClr val="dk1"/>
                </a:solidFill>
                <a:latin typeface="Arial"/>
                <a:ea typeface="Arial"/>
                <a:cs typeface="Arial"/>
                <a:sym typeface="Arial"/>
              </a:rPr>
              <a:t>H0: β1 = 0</a:t>
            </a:r>
            <a:endParaRPr sz="13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 sz="1350">
                <a:solidFill>
                  <a:schemeClr val="dk1"/>
                </a:solidFill>
                <a:latin typeface="Arial"/>
                <a:ea typeface="Arial"/>
                <a:cs typeface="Arial"/>
                <a:sym typeface="Arial"/>
              </a:rPr>
              <a:t>H1: β1 ≠ </a:t>
            </a:r>
            <a:r>
              <a:rPr lang="en" sz="1350">
                <a:solidFill>
                  <a:schemeClr val="dk1"/>
                </a:solidFill>
                <a:latin typeface="Arial"/>
                <a:ea typeface="Arial"/>
                <a:cs typeface="Arial"/>
                <a:sym typeface="Arial"/>
              </a:rPr>
              <a:t>0</a:t>
            </a:r>
            <a:endParaRPr sz="13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b="1" lang="en" sz="1350">
                <a:solidFill>
                  <a:schemeClr val="dk1"/>
                </a:solidFill>
                <a:latin typeface="Arial"/>
                <a:ea typeface="Arial"/>
                <a:cs typeface="Arial"/>
                <a:sym typeface="Arial"/>
              </a:rPr>
              <a:t>Step2.</a:t>
            </a:r>
            <a:endParaRPr b="1" sz="135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1350">
                <a:solidFill>
                  <a:schemeClr val="dk1"/>
                </a:solidFill>
                <a:latin typeface="Arial"/>
                <a:ea typeface="Arial"/>
                <a:cs typeface="Arial"/>
                <a:sym typeface="Arial"/>
              </a:rPr>
              <a:t>the significant level α=0.05 </a:t>
            </a:r>
            <a:endParaRPr sz="135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35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1350">
                <a:solidFill>
                  <a:schemeClr val="dk1"/>
                </a:solidFill>
                <a:latin typeface="Arial"/>
                <a:ea typeface="Arial"/>
                <a:cs typeface="Arial"/>
                <a:sym typeface="Arial"/>
              </a:rPr>
              <a:t>Step3.</a:t>
            </a:r>
            <a:endParaRPr b="1"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rPr lang="en" sz="1350">
                <a:solidFill>
                  <a:schemeClr val="dk1"/>
                </a:solidFill>
                <a:latin typeface="Arial"/>
                <a:ea typeface="Arial"/>
                <a:cs typeface="Arial"/>
                <a:sym typeface="Arial"/>
              </a:rPr>
              <a:t>Intercept: 6.5607</a:t>
            </a:r>
            <a:endParaRPr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rPr lang="en" sz="1350">
                <a:solidFill>
                  <a:schemeClr val="dk1"/>
                </a:solidFill>
                <a:latin typeface="Arial"/>
                <a:ea typeface="Arial"/>
                <a:cs typeface="Arial"/>
                <a:sym typeface="Arial"/>
              </a:rPr>
              <a:t>Slope: -1.8788</a:t>
            </a:r>
            <a:endParaRPr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rPr lang="en" sz="1350">
                <a:solidFill>
                  <a:schemeClr val="dk1"/>
                </a:solidFill>
                <a:latin typeface="Arial"/>
                <a:ea typeface="Arial"/>
                <a:cs typeface="Arial"/>
                <a:sym typeface="Arial"/>
              </a:rPr>
              <a:t>Std err: 1.5342858030873918</a:t>
            </a:r>
            <a:endParaRPr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t/>
            </a:r>
            <a:endParaRPr b="1" sz="135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446" name="Google Shape;446;p40"/>
          <p:cNvSpPr txBox="1"/>
          <p:nvPr>
            <p:ph idx="1" type="body"/>
          </p:nvPr>
        </p:nvSpPr>
        <p:spPr>
          <a:xfrm>
            <a:off x="4401975" y="1017725"/>
            <a:ext cx="3621600" cy="362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50">
                <a:solidFill>
                  <a:schemeClr val="dk1"/>
                </a:solidFill>
                <a:latin typeface="Arial"/>
                <a:ea typeface="Arial"/>
                <a:cs typeface="Arial"/>
                <a:sym typeface="Arial"/>
              </a:rPr>
              <a:t>Step4.</a:t>
            </a:r>
            <a:endParaRPr b="1"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rPr lang="en" sz="1350">
                <a:solidFill>
                  <a:schemeClr val="dk1"/>
                </a:solidFill>
                <a:latin typeface="Arial"/>
                <a:ea typeface="Arial"/>
                <a:cs typeface="Arial"/>
                <a:sym typeface="Arial"/>
              </a:rPr>
              <a:t>t-statistic  = (-1.8788 - 0) / 1.534285</a:t>
            </a:r>
            <a:endParaRPr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rPr lang="en" sz="1350">
                <a:solidFill>
                  <a:schemeClr val="dk1"/>
                </a:solidFill>
                <a:latin typeface="Arial"/>
                <a:ea typeface="Arial"/>
                <a:cs typeface="Arial"/>
                <a:sym typeface="Arial"/>
              </a:rPr>
              <a:t>t-statistic = -1.2245112907376712</a:t>
            </a:r>
            <a:endParaRPr sz="1350">
              <a:solidFill>
                <a:schemeClr val="dk1"/>
              </a:solidFill>
              <a:latin typeface="Arial"/>
              <a:ea typeface="Arial"/>
              <a:cs typeface="Arial"/>
              <a:sym typeface="Arial"/>
            </a:endParaRPr>
          </a:p>
          <a:p>
            <a:pPr indent="0" lvl="0" marL="0" rtl="0" algn="l">
              <a:lnSpc>
                <a:spcPct val="110795"/>
              </a:lnSpc>
              <a:spcBef>
                <a:spcPts val="0"/>
              </a:spcBef>
              <a:spcAft>
                <a:spcPts val="0"/>
              </a:spcAft>
              <a:buNone/>
            </a:pPr>
            <a:r>
              <a:t/>
            </a:r>
            <a:endParaRPr sz="135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1350">
                <a:solidFill>
                  <a:schemeClr val="dk1"/>
                </a:solidFill>
                <a:latin typeface="Arial"/>
                <a:ea typeface="Arial"/>
                <a:cs typeface="Arial"/>
                <a:sym typeface="Arial"/>
              </a:rPr>
              <a:t>Step5.</a:t>
            </a:r>
            <a:endParaRPr b="1" sz="135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1350">
                <a:solidFill>
                  <a:schemeClr val="dk1"/>
                </a:solidFill>
                <a:latin typeface="Arial"/>
                <a:ea typeface="Arial"/>
                <a:cs typeface="Arial"/>
                <a:sym typeface="Arial"/>
              </a:rPr>
              <a:t>[ t 檢定]</a:t>
            </a:r>
            <a:br>
              <a:rPr lang="en" sz="1350">
                <a:solidFill>
                  <a:schemeClr val="dk1"/>
                </a:solidFill>
                <a:latin typeface="Arial"/>
                <a:ea typeface="Arial"/>
                <a:cs typeface="Arial"/>
                <a:sym typeface="Arial"/>
              </a:rPr>
            </a:br>
            <a:r>
              <a:rPr lang="en" sz="1350">
                <a:solidFill>
                  <a:schemeClr val="dk1"/>
                </a:solidFill>
                <a:latin typeface="Arial"/>
                <a:ea typeface="Arial"/>
                <a:cs typeface="Arial"/>
                <a:sym typeface="Arial"/>
              </a:rPr>
              <a:t>自由度24-2=22                                                                    </a:t>
            </a:r>
            <a:r>
              <a:rPr lang="en" sz="1250">
                <a:solidFill>
                  <a:schemeClr val="dk1"/>
                </a:solidFill>
                <a:latin typeface="Arial"/>
                <a:ea typeface="Arial"/>
                <a:cs typeface="Arial"/>
                <a:sym typeface="Arial"/>
              </a:rPr>
              <a:t>(</a:t>
            </a:r>
            <a:r>
              <a:rPr lang="en" sz="1100">
                <a:solidFill>
                  <a:schemeClr val="dk1"/>
                </a:solidFill>
              </a:rPr>
              <a:t>估計了截距和斜率，因此自由度是n-2)</a:t>
            </a:r>
            <a:br>
              <a:rPr lang="en" sz="1350">
                <a:solidFill>
                  <a:schemeClr val="dk1"/>
                </a:solidFill>
                <a:latin typeface="Arial"/>
                <a:ea typeface="Arial"/>
                <a:cs typeface="Arial"/>
                <a:sym typeface="Arial"/>
              </a:rPr>
            </a:br>
            <a:r>
              <a:rPr lang="en" sz="1350">
                <a:solidFill>
                  <a:schemeClr val="dk1"/>
                </a:solidFill>
                <a:latin typeface="Arial"/>
                <a:ea typeface="Arial"/>
                <a:cs typeface="Arial"/>
                <a:sym typeface="Arial"/>
              </a:rPr>
              <a:t>臨界值（查表 t0.025[22]）＝2.074</a:t>
            </a:r>
            <a:br>
              <a:rPr lang="en" sz="1350">
                <a:solidFill>
                  <a:schemeClr val="dk1"/>
                </a:solidFill>
                <a:latin typeface="Arial"/>
                <a:ea typeface="Arial"/>
                <a:cs typeface="Arial"/>
                <a:sym typeface="Arial"/>
              </a:rPr>
            </a:br>
            <a:r>
              <a:rPr lang="en" sz="1350">
                <a:solidFill>
                  <a:schemeClr val="dk1"/>
                </a:solidFill>
                <a:latin typeface="Arial"/>
                <a:ea typeface="Arial"/>
                <a:cs typeface="Arial"/>
                <a:sym typeface="Arial"/>
              </a:rPr>
              <a:t>| t | &lt; </a:t>
            </a:r>
            <a:r>
              <a:rPr lang="en" sz="1350">
                <a:solidFill>
                  <a:schemeClr val="dk1"/>
                </a:solidFill>
                <a:latin typeface="Arial"/>
                <a:ea typeface="Arial"/>
                <a:cs typeface="Arial"/>
                <a:sym typeface="Arial"/>
              </a:rPr>
              <a:t>臨界值</a:t>
            </a:r>
            <a:r>
              <a:rPr lang="en" sz="1350">
                <a:solidFill>
                  <a:schemeClr val="dk1"/>
                </a:solidFill>
                <a:latin typeface="Arial"/>
                <a:ea typeface="Arial"/>
                <a:cs typeface="Arial"/>
                <a:sym typeface="Arial"/>
              </a:rPr>
              <a:t> ; 1.2245 &lt; 2.074</a:t>
            </a:r>
            <a:endParaRPr sz="1350">
              <a:solidFill>
                <a:schemeClr val="dk1"/>
              </a:solidFill>
              <a:latin typeface="Arial"/>
              <a:ea typeface="Arial"/>
              <a:cs typeface="Arial"/>
              <a:sym typeface="Arial"/>
            </a:endParaRPr>
          </a:p>
          <a:p>
            <a:pPr indent="0" lvl="0" marL="0" rtl="0" algn="l">
              <a:lnSpc>
                <a:spcPct val="115000"/>
              </a:lnSpc>
              <a:spcBef>
                <a:spcPts val="1100"/>
              </a:spcBef>
              <a:spcAft>
                <a:spcPts val="0"/>
              </a:spcAft>
              <a:buNone/>
            </a:pPr>
            <a:br>
              <a:rPr lang="en" sz="1350">
                <a:solidFill>
                  <a:schemeClr val="dk1"/>
                </a:solidFill>
                <a:latin typeface="Arial"/>
                <a:ea typeface="Arial"/>
                <a:cs typeface="Arial"/>
                <a:sym typeface="Arial"/>
              </a:rPr>
            </a:br>
            <a:r>
              <a:rPr b="1" lang="en" sz="1350">
                <a:solidFill>
                  <a:schemeClr val="dk1"/>
                </a:solidFill>
                <a:latin typeface="Arial"/>
                <a:ea typeface="Arial"/>
                <a:cs typeface="Arial"/>
                <a:sym typeface="Arial"/>
              </a:rPr>
              <a:t>Step6.</a:t>
            </a:r>
            <a:endParaRPr sz="1350">
              <a:solidFill>
                <a:schemeClr val="dk1"/>
              </a:solidFill>
              <a:latin typeface="Arial"/>
              <a:ea typeface="Arial"/>
              <a:cs typeface="Arial"/>
              <a:sym typeface="Arial"/>
            </a:endParaRPr>
          </a:p>
          <a:p>
            <a:pPr indent="0" lvl="0" marL="0" rtl="0" algn="l">
              <a:lnSpc>
                <a:spcPct val="115000"/>
              </a:lnSpc>
              <a:spcBef>
                <a:spcPts val="1100"/>
              </a:spcBef>
              <a:spcAft>
                <a:spcPts val="1100"/>
              </a:spcAft>
              <a:buNone/>
            </a:pPr>
            <a:r>
              <a:rPr lang="en" sz="1200">
                <a:solidFill>
                  <a:schemeClr val="dk1"/>
                </a:solidFill>
              </a:rPr>
              <a:t>在雙尾檢定中，t絕對值1.2245，未落在拒絕域，因此無法拒絕虛無假設（H0: β1 = 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Major for College: Real Estate by Slidesgo">
  <a:themeElements>
    <a:clrScheme name="Simple Light">
      <a:dk1>
        <a:srgbClr val="FFFFFF"/>
      </a:dk1>
      <a:lt1>
        <a:srgbClr val="040241"/>
      </a:lt1>
      <a:dk2>
        <a:srgbClr val="FFFFFF"/>
      </a:dk2>
      <a:lt2>
        <a:srgbClr val="FFFFFF"/>
      </a:lt2>
      <a:accent1>
        <a:srgbClr val="F3DC33"/>
      </a:accent1>
      <a:accent2>
        <a:srgbClr val="38CEF0"/>
      </a:accent2>
      <a:accent3>
        <a:srgbClr val="47B9B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