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/>
    <p:restoredTop sz="61296"/>
  </p:normalViewPr>
  <p:slideViewPr>
    <p:cSldViewPr snapToGrid="0">
      <p:cViewPr varScale="1">
        <p:scale>
          <a:sx n="66" d="100"/>
          <a:sy n="66" d="100"/>
        </p:scale>
        <p:origin x="1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26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35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en-US" dirty="0"/>
              <a:t>Lo</a:t>
            </a:r>
            <a:r>
              <a:rPr lang="zh-TW" altLang="en-US" dirty="0"/>
              <a:t> </a:t>
            </a:r>
            <a:r>
              <a:rPr lang="en-US" altLang="zh-TW" dirty="0"/>
              <a:t>Yi</a:t>
            </a:r>
            <a:r>
              <a:rPr dirty="0"/>
              <a:t>, </a:t>
            </a:r>
            <a:r>
              <a:rPr lang="zh-TW" altLang="en-US" dirty="0"/>
              <a:t>羅頤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20240</a:t>
            </a:r>
            <a:r>
              <a:rPr lang="en-US" dirty="0"/>
              <a:t>9</a:t>
            </a:r>
            <a:r>
              <a:rPr dirty="0"/>
              <a:t>1</a:t>
            </a:r>
            <a:r>
              <a:rPr lang="en-US" dirty="0"/>
              <a:t>6</a:t>
            </a:r>
            <a:r>
              <a:rPr dirty="0"/>
              <a:t> TEN </a:t>
            </a:r>
            <a:r>
              <a:rPr dirty="0" err="1"/>
              <a:t>MFS.key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63" name="1997-2001 math, 2002-2004 finance: NTU"/>
          <p:cNvSpPr/>
          <p:nvPr/>
        </p:nvSpPr>
        <p:spPr>
          <a:xfrm>
            <a:off x="6990450" y="966256"/>
            <a:ext cx="9502858" cy="6858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algn="l"/>
            <a:r>
              <a:rPr lang="en-US" sz="3000" dirty="0"/>
              <a:t>2019-2024</a:t>
            </a:r>
            <a:r>
              <a:rPr sz="3000" dirty="0"/>
              <a:t> </a:t>
            </a:r>
            <a:r>
              <a:rPr lang="en-US" sz="3000" dirty="0"/>
              <a:t>NSYSU MIS</a:t>
            </a:r>
          </a:p>
        </p:txBody>
      </p:sp>
      <p:sp>
        <p:nvSpPr>
          <p:cNvPr id="66" name="2017-present: NYCU"/>
          <p:cNvSpPr/>
          <p:nvPr/>
        </p:nvSpPr>
        <p:spPr>
          <a:xfrm>
            <a:off x="4793813" y="7567439"/>
            <a:ext cx="5451990" cy="48641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algn="l"/>
            <a:r>
              <a:rPr sz="3000" dirty="0"/>
              <a:t>20</a:t>
            </a:r>
            <a:r>
              <a:rPr lang="en-US" sz="3000" dirty="0"/>
              <a:t>24</a:t>
            </a:r>
            <a:r>
              <a:rPr sz="3000" dirty="0"/>
              <a:t>-present: NYCU</a:t>
            </a:r>
            <a:endParaRPr lang="en-US" sz="3000" dirty="0"/>
          </a:p>
          <a:p>
            <a:pPr algn="l"/>
            <a:r>
              <a:rPr lang="en-US" sz="3000" dirty="0"/>
              <a:t>Department of Information Management and Finance</a:t>
            </a:r>
            <a:endParaRPr sz="3000" dirty="0"/>
          </a:p>
        </p:txBody>
      </p:sp>
      <p:sp>
        <p:nvSpPr>
          <p:cNvPr id="69" name="1979: Taoyuan, TW"/>
          <p:cNvSpPr/>
          <p:nvPr/>
        </p:nvSpPr>
        <p:spPr>
          <a:xfrm>
            <a:off x="1101500" y="966256"/>
            <a:ext cx="3387371" cy="123976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sz="3000" dirty="0"/>
              <a:t>2000</a:t>
            </a:r>
            <a:r>
              <a:rPr sz="3000" dirty="0"/>
              <a:t>: </a:t>
            </a:r>
            <a:r>
              <a:rPr lang="en" altLang="zh-TW" sz="2800" dirty="0" err="1"/>
              <a:t>Wanhua</a:t>
            </a:r>
            <a:r>
              <a:rPr lang="en" altLang="zh-TW" sz="2800" dirty="0"/>
              <a:t>, Taipei</a:t>
            </a:r>
            <a:endParaRPr sz="3000" dirty="0"/>
          </a:p>
        </p:txBody>
      </p:sp>
      <p:pic>
        <p:nvPicPr>
          <p:cNvPr id="1026" name="Picture 2" descr="台北萬華景點4大推薦、這樣玩艋舺一日遊！新富町文化市場、剝皮寮、萬華夜市美食一篇搞定！ - 好好玩FUNIT 2024">
            <a:extLst>
              <a:ext uri="{FF2B5EF4-FFF2-40B4-BE49-F238E27FC236}">
                <a16:creationId xmlns:a16="http://schemas.microsoft.com/office/drawing/2014/main" id="{4DA29190-7D12-F56E-5264-5E9D6443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" y="1582773"/>
            <a:ext cx="4018055" cy="40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氣憤為何有人不愛惜羽毛？ 中山大學校長：論文案對校譽造成傷害| 台灣好新聞TaiwanHot">
            <a:extLst>
              <a:ext uri="{FF2B5EF4-FFF2-40B4-BE49-F238E27FC236}">
                <a16:creationId xmlns:a16="http://schemas.microsoft.com/office/drawing/2014/main" id="{DC0E41ED-9B84-8644-C97E-745DFEF06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7"/>
          <a:stretch/>
        </p:blipFill>
        <p:spPr bwMode="auto">
          <a:xfrm>
            <a:off x="5491831" y="1582773"/>
            <a:ext cx="6663974" cy="48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67F7D06-966D-F027-300F-6E44F44F620B}"/>
              </a:ext>
            </a:extLst>
          </p:cNvPr>
          <p:cNvSpPr txBox="1"/>
          <p:nvPr/>
        </p:nvSpPr>
        <p:spPr>
          <a:xfrm>
            <a:off x="8349521" y="733019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2" name="Picture 8" descr="NYCU 國立陽明交通大學品牌識別">
            <a:extLst>
              <a:ext uri="{FF2B5EF4-FFF2-40B4-BE49-F238E27FC236}">
                <a16:creationId xmlns:a16="http://schemas.microsoft.com/office/drawing/2014/main" id="{91E39177-095C-DB48-BA81-41C90C98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71" y="6255666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0B162C-6718-88C7-01F0-D5CA1BCFB561}"/>
              </a:ext>
            </a:extLst>
          </p:cNvPr>
          <p:cNvSpPr txBox="1"/>
          <p:nvPr/>
        </p:nvSpPr>
        <p:spPr>
          <a:xfrm>
            <a:off x="1549541" y="4334270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Mango</a:t>
            </a: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67E1F0-4A73-8D5E-A9E8-90C13B9C7C35}"/>
              </a:ext>
            </a:extLst>
          </p:cNvPr>
          <p:cNvSpPr txBox="1"/>
          <p:nvPr/>
        </p:nvSpPr>
        <p:spPr>
          <a:xfrm>
            <a:off x="4298429" y="7525300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 descr="MANGO 愛文芒果|-台農發Mitagri-產品資訊">
            <a:extLst>
              <a:ext uri="{FF2B5EF4-FFF2-40B4-BE49-F238E27FC236}">
                <a16:creationId xmlns:a16="http://schemas.microsoft.com/office/drawing/2014/main" id="{B3DAAF0D-7E0B-9256-BD3A-15007AC4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5" y="942010"/>
            <a:ext cx="3325190" cy="332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operly Store Seafood in your Restaurant - Metro">
            <a:extLst>
              <a:ext uri="{FF2B5EF4-FFF2-40B4-BE49-F238E27FC236}">
                <a16:creationId xmlns:a16="http://schemas.microsoft.com/office/drawing/2014/main" id="{A8376E3D-FCEC-7E35-42F2-13666213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38" y="1268972"/>
            <a:ext cx="7006922" cy="467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06DC8B-7A40-1C49-C888-6B7574F40DDB}"/>
              </a:ext>
            </a:extLst>
          </p:cNvPr>
          <p:cNvSpPr txBox="1"/>
          <p:nvPr/>
        </p:nvSpPr>
        <p:spPr>
          <a:xfrm>
            <a:off x="8063442" y="432393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850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Seafood</a:t>
            </a: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4" name="Picture 6" descr="REDBULL紅牛能量飲料(24罐/箱) – Shark Tank Taiwan 歐美時尚生活網">
            <a:extLst>
              <a:ext uri="{FF2B5EF4-FFF2-40B4-BE49-F238E27FC236}">
                <a16:creationId xmlns:a16="http://schemas.microsoft.com/office/drawing/2014/main" id="{F85F8BDF-317E-8EEA-48B9-EFFA4D3B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" y="610375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野葛圖片- 海量高清野葛圖片大全- 阿里巴巴">
            <a:extLst>
              <a:ext uri="{FF2B5EF4-FFF2-40B4-BE49-F238E27FC236}">
                <a16:creationId xmlns:a16="http://schemas.microsoft.com/office/drawing/2014/main" id="{325BEE69-2DD8-FB95-CD12-D6F3AB17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73" y="6109035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694B4-F38C-512E-FA0A-3E39157ACB90}"/>
              </a:ext>
            </a:extLst>
          </p:cNvPr>
          <p:cNvSpPr txBox="1"/>
          <p:nvPr/>
        </p:nvSpPr>
        <p:spPr>
          <a:xfrm>
            <a:off x="6780204" y="6896853"/>
            <a:ext cx="5578573" cy="1614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92500" lnSpcReduction="10000"/>
          </a:bodyPr>
          <a:lstStyle/>
          <a:p>
            <a:r>
              <a:rPr lang="en-US" altLang="zh-TW" dirty="0" err="1"/>
              <a:t>Redbull</a:t>
            </a:r>
            <a:r>
              <a:rPr lang="en-US" altLang="zh-TW" dirty="0"/>
              <a:t>&amp;</a:t>
            </a:r>
          </a:p>
          <a:p>
            <a:r>
              <a:rPr lang="en-US" altLang="zh-TW" dirty="0"/>
              <a:t>Jägermeister</a:t>
            </a: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7" name="Camping"/>
          <p:cNvSpPr/>
          <p:nvPr/>
        </p:nvSpPr>
        <p:spPr>
          <a:xfrm>
            <a:off x="4755460" y="789977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Rap</a:t>
            </a:r>
            <a:endParaRPr sz="3000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368D5B-131E-6463-3656-8DC4C18383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Camping">
            <a:extLst>
              <a:ext uri="{FF2B5EF4-FFF2-40B4-BE49-F238E27FC236}">
                <a16:creationId xmlns:a16="http://schemas.microsoft.com/office/drawing/2014/main" id="{FEC509DA-0E48-137F-319F-333D5A9569FA}"/>
              </a:ext>
            </a:extLst>
          </p:cNvPr>
          <p:cNvSpPr/>
          <p:nvPr/>
        </p:nvSpPr>
        <p:spPr>
          <a:xfrm>
            <a:off x="-46795" y="789978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Travelling</a:t>
            </a:r>
            <a:endParaRPr sz="3000" b="1" dirty="0"/>
          </a:p>
        </p:txBody>
      </p:sp>
      <p:pic>
        <p:nvPicPr>
          <p:cNvPr id="11" name="圖片 10" descr="一張含有 陸上交通工具, 車, 道路, 戶外 的圖片&#10;&#10;自動產生的描述">
            <a:extLst>
              <a:ext uri="{FF2B5EF4-FFF2-40B4-BE49-F238E27FC236}">
                <a16:creationId xmlns:a16="http://schemas.microsoft.com/office/drawing/2014/main" id="{5FD20EE1-F67B-852C-58CD-0DAE33C1C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6" y="1471277"/>
            <a:ext cx="3762992" cy="6689763"/>
          </a:xfrm>
          <a:prstGeom prst="rect">
            <a:avLst/>
          </a:prstGeom>
        </p:spPr>
      </p:pic>
      <p:sp>
        <p:nvSpPr>
          <p:cNvPr id="8" name="Camping">
            <a:extLst>
              <a:ext uri="{FF2B5EF4-FFF2-40B4-BE49-F238E27FC236}">
                <a16:creationId xmlns:a16="http://schemas.microsoft.com/office/drawing/2014/main" id="{4C14EE3B-BD9E-037F-FF12-35804C5D79A9}"/>
              </a:ext>
            </a:extLst>
          </p:cNvPr>
          <p:cNvSpPr/>
          <p:nvPr/>
        </p:nvSpPr>
        <p:spPr>
          <a:xfrm>
            <a:off x="7704875" y="4437485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Play drums</a:t>
            </a:r>
            <a:endParaRPr sz="3000" b="1" dirty="0"/>
          </a:p>
        </p:txBody>
      </p:sp>
      <p:pic>
        <p:nvPicPr>
          <p:cNvPr id="13" name="圖片 12" descr="一張含有 音樂會, 服裝, 娛樂, 人員 的圖片&#10;&#10;自動產生的描述">
            <a:extLst>
              <a:ext uri="{FF2B5EF4-FFF2-40B4-BE49-F238E27FC236}">
                <a16:creationId xmlns:a16="http://schemas.microsoft.com/office/drawing/2014/main" id="{F1BC00BE-5D51-F7AD-4DF5-BAF1A9ECC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28" y="1464070"/>
            <a:ext cx="4037001" cy="3903462"/>
          </a:xfrm>
          <a:prstGeom prst="rect">
            <a:avLst/>
          </a:prstGeom>
        </p:spPr>
      </p:pic>
      <p:pic>
        <p:nvPicPr>
          <p:cNvPr id="15" name="圖片 14" descr="一張含有 音樂會, 樂器, performance, 搖滾音樂會 的圖片&#10;&#10;自動產生的描述">
            <a:extLst>
              <a:ext uri="{FF2B5EF4-FFF2-40B4-BE49-F238E27FC236}">
                <a16:creationId xmlns:a16="http://schemas.microsoft.com/office/drawing/2014/main" id="{4C38BF75-C4BC-832B-93D4-0118FDA31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43" y="5049888"/>
            <a:ext cx="4037001" cy="39137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118483"/>
          </a:xfrm>
          <a:prstGeom prst="rect">
            <a:avLst/>
          </a:prstGeom>
        </p:spPr>
        <p:txBody>
          <a:bodyPr/>
          <a:lstStyle/>
          <a:p>
            <a:pPr defTabSz="572516">
              <a:defRPr sz="5390"/>
            </a:pPr>
            <a:r>
              <a:rPr lang="en-US" dirty="0"/>
              <a:t>Project</a:t>
            </a:r>
          </a:p>
          <a:p>
            <a:pPr defTabSz="572516">
              <a:defRPr sz="5390"/>
            </a:pPr>
            <a:endParaRPr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4144416"/>
            <a:ext cx="11458100" cy="867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" altLang="zh-TW" sz="3600" dirty="0"/>
              <a:t>Technical trading Based on Machine Learning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2" name="Map, Food, Smiles…">
            <a:extLst>
              <a:ext uri="{FF2B5EF4-FFF2-40B4-BE49-F238E27FC236}">
                <a16:creationId xmlns:a16="http://schemas.microsoft.com/office/drawing/2014/main" id="{7C0472C4-35E8-555E-792B-7A1A8B196731}"/>
              </a:ext>
            </a:extLst>
          </p:cNvPr>
          <p:cNvSpPr txBox="1">
            <a:spLocks/>
          </p:cNvSpPr>
          <p:nvPr/>
        </p:nvSpPr>
        <p:spPr>
          <a:xfrm>
            <a:off x="773350" y="3669507"/>
            <a:ext cx="10615086" cy="1477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defTabSz="572516" hangingPunct="1">
              <a:defRPr sz="5390"/>
            </a:pPr>
            <a:endParaRPr lang="en-US" sz="539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1148DB-F55D-5864-6222-C775F42D086E}"/>
              </a:ext>
            </a:extLst>
          </p:cNvPr>
          <p:cNvSpPr txBox="1"/>
          <p:nvPr/>
        </p:nvSpPr>
        <p:spPr>
          <a:xfrm>
            <a:off x="3687580" y="395740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394C8E-0149-08DE-1DBB-BB0D661AB442}"/>
              </a:ext>
            </a:extLst>
          </p:cNvPr>
          <p:cNvSpPr txBox="1"/>
          <p:nvPr/>
        </p:nvSpPr>
        <p:spPr>
          <a:xfrm>
            <a:off x="9923489" y="454202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70</Words>
  <Application>Microsoft Macintosh PowerPoint</Application>
  <PresentationFormat>自訂</PresentationFormat>
  <Paragraphs>30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Avenir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羅頤</cp:lastModifiedBy>
  <cp:revision>44</cp:revision>
  <dcterms:modified xsi:type="dcterms:W3CDTF">2024-09-15T18:08:08Z</dcterms:modified>
</cp:coreProperties>
</file>