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0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55:18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24003 0 24575,'27'2'0,"1"2"0,-1 0 0,0 2 0,0 1 0,27 11 0,-54-18 0,36 14 0,-1 2 0,-1 1 0,-1 2 0,57 42 0,-44-29 0,60 31 0,-69-44 0,-3-1 0,55 21 0,-81-36 0,0 0 0,-1 1 0,1 0 0,-1 1 0,0-1 0,0 2 0,0-1 0,-1 1 0,0 0 0,0 0 0,0 0 0,-1 1 0,1 0 0,6 14 0,-6-9 0,0 0 0,-1 0 0,0 1 0,-1 0 0,0 0 0,-1 0 0,-1 0 0,1 23 0,0 18 0,-4 0 0,-11 88 0,9-119 0,-2-1 0,-1 1 0,0-1 0,-2 0 0,0-1 0,-2 0 0,0-1 0,-25 37 0,15-29 0,-243 301 0,235-299 0,-1 3 0,-2-1 0,-1-2 0,-1-1 0,-1-2 0,-43 27 0,-89 36 0,158-86 0,0 1 0,0 1 0,1 0 0,-10 9 0,12-9 0,0-2 0,0 1 0,-1 0 0,0-1 0,0 0 0,0 0 0,0-1 0,-12 5 0,-10-2 0,1-2 0,-1 0 0,0-2 0,0-1 0,-53-5 0,9 1 0,-384 2 0,427 3 0,1 1 0,-1 1 0,-38 12 0,28-6 0,-23 7 0,39-11 0,0 0 0,0-1 0,-33 3 0,-321-6 0,184-4 0,-1708 2 0,1864 2 0,1 2 0,-1 1 0,1 2 0,-46 16 0,12-5 0,36-10 0,0-3 0,-65 3 0,-72-10 0,57-1 0,-761 3 0,837 2 0,1 2 0,-43 9 0,38-5 0,-63 3 0,-48-12 0,93-1 0,0 2 0,0 3 0,-67 11 0,64-3 0,-116 4 0,-65-16 0,90-1 0,-1137 2 0,1230 3 0,-76 13 0,-25 2 0,-8-17 0,-18 0 0,59 18 0,-2-1 0,80-16 0,33-2 0,-1 0 0,1 1 0,0 1 0,0 1 0,0 0 0,1 1 0,-32 12 0,30-8 0,1-1 0,-2 0 0,1-2 0,0 0 0,-1-2 0,0 0 0,0-1 0,-39-1 0,-5-6 0,-92-19 0,21 3 0,-266-4 0,-4 27 0,141 0 0,-4194-2 0,4350-4 0,-208-37 0,119 10 0,0 9 0,-206 3 0,-708 22 0,934 5 0,-239 41 0,-81 7 0,319-50 0,-119 6 0,-315 13 0,-1-27 0,212 0 0,299 2 0,1 4 0,-1 4 0,-104 24 0,-134 39 0,138-18 0,-213 86 0,260-83 0,63-20 0,2 4 0,2 3 0,2 5 0,2 3 0,-121 97 0,108-64 0,-118 135 0,113-110 0,62-65 0,3 3 0,1 1 0,-31 56 0,-37 50 0,55-77 0,-70 122 0,106-172 0,1 0 0,2 1 0,1 0 0,1 0 0,-9 59 0,9 45 0,8 142 0,3-131 0,1-76 0,2 0 0,4 0 0,32 114 0,-36-149 0,-1 1 0,2 58 0,-5-53 0,9 59 0,-3-49 0,1 50 0,-8-65 0,2-1 0,1 0 0,2-1 0,15 53 0,-6-43 0,13 58 0,-17-64 0,1 0 0,32 64 0,-19-46 0,-13-26 0,72 182 0,-65-158 0,46 88 0,-44-96 0,-12-29 0,0 0 0,0-1 0,2 0 0,-1 0 0,17 13 0,16 21 0,32 37 0,-65-75 0,0 0 0,0-1 0,0-1 0,1 1 0,0-2 0,20 10 0,111 56 0,-130-66 0,3 4 0,-1 0 0,16 14 0,-21-16 0,1 0 0,0 0 0,1-1 0,-1 0 0,1-1 0,19 8 0,-13-9 0,5 2 0,0 1 0,32 17 0,-35-16 0,0-1 0,1-1 0,0 0 0,37 5 0,10 4 0,-43-9 0,1-2 0,0 0 0,0-2 0,0-1 0,1-1 0,29-3 0,-49 1-105,0 0 0,0 0 0,-1-1 0,1 0 0,0 0 0,-1-1 0,0 1 0,1-1 0,-1 0 0,0-1 0,-1 1 0,8-7 0,6-5-6721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55:23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24575,'3'1'0,"0"0"0,0 0 0,0 0 0,0 0 0,0 0 0,0 0 0,-1 1 0,1-1 0,0 1 0,-1 0 0,1 0 0,-1 0 0,0 0 0,3 3 0,12 9 0,58 31 0,139 61 0,-70-39 0,-101-48 0,-31-14 0,0 0 0,0 1 0,-1 0 0,0 0 0,20 16 0,8 10 0,45 29 0,-47-36 0,61 55 0,-77-62 0,41 27 0,-42-31 0,1 1 0,29 29 0,196 204 0,-237-238 17,-1 1-1,0 0 1,0 1-1,-1-1 1,-1 1-1,7 16 1,18 32-1498,-25-51-5345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55:27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24575,'87'-1'0,"-15"0"0,-1 2 0,103 15 0,24 13 0,-61-11 0,-42-7 0,-64-9 0,-1 1 0,1 2 0,-1 1 0,0 1 0,49 20 0,132 80 0,-120-62 0,-64-34 0,-1 2 0,26 17 0,-26-13 0,-1 1 0,-1 2 0,26 26 0,-42-38 0,-1 1 0,0-1 0,0 1 0,-1 1 0,0-1 0,-1 1 0,0 0 0,-1 0 0,0 1 0,0-1 0,-1 1 0,2 13 0,-2 17-180,-3 77 0,-1-87-825,0 2-5821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55:30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24575,'97'-2'0,"110"5"0,-193-1 0,0 1 0,1 0 0,-1 1 0,-1 1 0,1 0 0,-1 1 0,0 0 0,0 1 0,0 1 0,-1 0 0,0 1 0,-1 0 0,16 16 0,10 14 0,-2 1 0,38 57 0,-66-87 0,53 87 0,-41-64 0,37 51 0,-38-60 0,18 34 0,3 4 0,-21-34 0,23 51 0,-28-53 0,0-1 0,33 47 0,-39-63 0,-1 1 0,0 1 0,0-1 0,-1 1 0,0 0 0,-1 0 0,-1 1 0,1-1 0,-2 1 0,3 23 0,-2 7 0,-6 76 0,0-44 0,2 64-1365,1-122-5461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55:43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21157 1 24575,'-1'57'0,"3"66"0,-1-109 0,1 1 0,0-1 0,2 0 0,-1 1 0,2-2 0,7 18 0,8 19 0,-1 0 0,15 69 0,-9-27 0,-19-67 0,5 43 0,-10-52 0,1-1 0,0 0 0,1 0 0,1 0 0,0 0 0,2-1 0,11 26 0,-9-24 0,0 0 0,-1 1 0,-1 0 0,-1 0 0,-1 0 0,0 1 0,-1 0 0,1 21 0,8 40 0,4 47 0,-10-61 0,12 21 0,-12-62 0,-1 1 0,3 31 0,-7 27 0,-1-57 0,0 1 0,2 0 0,0-1 0,9 35 0,-3-25 0,-1 1 0,-1 1 0,-1 41 0,-6 116 0,-2-72 0,5-25 0,-5 106 0,-1-177 0,-9 37 0,7-40 0,1 0 0,-3 28 0,-12 102 0,8-82 0,6-14 0,5-40 0,-1 0 0,-1 1 0,0-2 0,-1 1 0,-1 0 0,-10 22 0,6-17 0,1 0 0,1 1 0,1 1 0,1-1 0,1 1 0,-2 43 0,3-33 0,-1-2 0,-11 38 0,3-17 0,-1 6 0,3-15 0,2 1 0,-3 64 0,8-65 0,-12 63 0,7-63 0,-3 61 0,9-83 0,0-1 0,-12 41 0,-3 23 0,-2 14 0,12-71 0,1 0 0,-3 36 0,10 108 0,-3 32 0,-1-186 0,-1 0 0,-1-1 0,0 0 0,-1 0 0,-13 25 0,-7 19 0,-50 127 0,65-162 0,0-1 0,-2 0 0,-24 37 0,26-45 0,-19 46 0,24-48 0,-1 0 0,-10 17 0,-5 5 0,13-22 0,0 0 0,-18 24 0,23-36 0,0 0 0,0 0 0,0 0 0,0 0 0,0-1 0,-1 0 0,0 0 0,0 0 0,0 0 0,0-1 0,0 0 0,-10 3 0,-17 0 0,0-1 0,0-2 0,-1-1 0,-53-5 0,4 0 0,-488 4 0,538 1 0,-1 3 0,-46 9 0,40-5 0,-43 2 0,-39-8 0,80-3 0,0 1 0,0 3 0,-56 10 0,31-2 0,0-3 0,-1-3 0,-93-4 0,140-2 0,-17 3 0,1 1 0,-43 10 0,-33 2 0,-363-8 0,276-10 0,-3604 3 0,3778-1 0,0-2 0,-47-10 0,-20-4 0,60 15 0,1-1 0,1-2 0,-1-1 0,-55-20 0,59 17 0,-1 0 0,1 2 0,-1 1 0,-1 2 0,-32-2 0,-148 6 0,96 3 0,-1085-3 0,1138-3 0,-111-21 0,124 16 0,-119-34 0,87 19 0,-80-7 0,120 21 0,0 3 0,-75-4 0,-84 11 0,78 2 0,-904-3 0,962-3 0,-120-23 0,51 5 0,-580-38 0,116 29 0,417 19 0,-827-30 0,-782 42 0,1726-4 0,-75-12 0,-34-4 0,-482 16 0,330 6 0,-926-3 0,1218 2 0,1 2 0,0 1 0,0 1 0,1 1 0,0 2 0,-43 19 0,-47 13 0,-92 30 0,-38 9 0,198-64 0,-59 26 0,59-21 0,-57 15 0,52-18 0,1 2 0,-54 29 0,13-6 0,59-28 0,2 1 0,0 2 0,1 1 0,-45 35 0,18-9 0,32-24 0,-26 23 0,47-38 0,-225 228 0,203-203 0,17-20 0,1 1 0,0 1 0,1 0 0,1 1 0,-16 28 0,14-21 0,-1-1 0,-21 30 0,21-34 0,0 2 0,1 0 0,-13 28 0,-6 23 0,-15 45 0,38-97 0,-1 0 0,0 0 0,-1-1 0,-1 0 0,-16 21 0,10-14 0,-19 33 0,22-32 0,2 0 0,0 1 0,1 0 0,2 1 0,0 0 0,2 1 0,1 0 0,-2 40 0,7 310 0,2-161 0,-2-180 0,-1-9 0,1 0 0,1-1 0,2 1 0,9 43 0,-8-56 0,-3-5 0,1-1 0,1 0 0,-1 0 0,1 0 0,1 0 0,-1 0 0,1 0 0,1-1 0,-1 0 0,1 0 0,1 0 0,11 12 0,-4-7 0,-1 0 0,-1 0 0,0 1 0,-1 0 0,0 1 0,13 26 0,-8-12 0,-7-11 0,1-1 0,0 0 0,1 0 0,1-1 0,0 0 0,23 21 0,53 51 0,-73-75 0,-1 1 0,-1 1 0,0 0 0,0 1 0,11 20 0,-13-19 0,1 0 0,1-1 0,0 0 0,27 25 0,-27-30 0,1-1 0,1-1 0,-1 0 0,1-1 0,0 0 0,1-1 0,0 0 0,0-2 0,0 1 0,0-2 0,1 0 0,-1-1 0,25 0 0,-7 1 0,52 11 0,-51-7 0,45 4 0,317-9 0,-201-4 0,-188 2 12,0 0 0,0 0 0,-1-1 0,1 0 0,0-1 0,0 1 0,-1-1 0,1-1 0,9-4 0,-12 5-99,-1 0-1,1-1 1,-1 1 0,0-1-1,0 0 1,0 0 0,0 0-1,0 0 1,-1 0-1,1-1 1,-1 1 0,0-1-1,0 0 1,0 0 0,-1 0-1,3-7 1,2-15-6739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55:46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0 471 24575,'1'-1'0,"-1"-1"0,0 1 0,0 0 0,1 0 0,-1 0 0,1 0 0,-1 0 0,1 0 0,-1 0 0,1 0 0,0 0 0,0 0 0,-1 0 0,1 0 0,0 0 0,0 0 0,0 1 0,0-1 0,0 0 0,0 1 0,0-1 0,0 1 0,0-1 0,0 1 0,0-1 0,2 1 0,36-10 0,-25 8 0,57-19 0,-1-3 0,71-36 0,-34 15 0,33-3 0,-14-17 0,-117 61 0,-1-1 0,1 0 0,-1 0 0,0-1 0,0-1 0,10-9 0,-9 7 0,1 0 0,20-12 0,-14 11 0,1 0 0,0 1 0,0 1 0,1 1 0,0 0 0,0 2 0,0 0 0,1 1 0,0 1 0,21-2 0,23 6-1,-44 0-272,0 0 0,0-2 1,0 0-1,23-5 0,-17-2-6553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2:55:49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24575,'1'7'0,"0"0"0,0 0 0,0 0 0,1 0 0,0 0 0,0-1 0,1 1 0,0-1 0,0 1 0,1-1 0,-1 0 0,1 0 0,5 5 0,10 11 0,40 36 0,-34-35 0,-5-2 0,-9-10 0,1 1 0,0-2 0,0 1 0,24 13 0,73 47 0,-19-14 0,-57-34 0,36 19 0,-17-10 0,-42-25 0,0 0 0,1-1 0,0 0 0,0 0 0,0-1 0,19 5 0,9 1 0,0 1 0,52 23 0,-50-19 0,1-3 0,1-2 0,0-1 0,64 6 0,-93-14-195,1 0 0,-1 1 0,0 1 0,0 1 0,0 0 0,17 9 0,-12-1-6631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02" y="370369"/>
            <a:ext cx="2121850" cy="20580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 defTabSz="531622">
              <a:defRPr sz="5005"/>
            </a:pPr>
            <a:r>
              <a:rPr lang="da-DK" dirty="0"/>
              <a:t>11 Credit Default </a:t>
            </a:r>
            <a:r>
              <a:rPr lang="da-DK" dirty="0" err="1"/>
              <a:t>Prediction</a:t>
            </a:r>
            <a:r>
              <a:rPr lang="da-DK" dirty="0"/>
              <a:t> </a:t>
            </a:r>
            <a:r>
              <a:rPr lang="da-DK" dirty="0" err="1"/>
              <a:t>Study</a:t>
            </a:r>
            <a:r>
              <a:rPr lang="da-DK" dirty="0"/>
              <a:t> Plan</a:t>
            </a:r>
          </a:p>
          <a:p>
            <a:pPr defTabSz="531622">
              <a:defRPr sz="5005"/>
            </a:pPr>
            <a:r>
              <a:rPr lang="da-DK" dirty="0"/>
              <a:t>Hampus Fink Gärdström</a:t>
            </a:r>
          </a:p>
          <a:p>
            <a:pPr defTabSz="531622">
              <a:defRPr sz="5005"/>
            </a:pPr>
            <a:endParaRPr lang="da-DK" dirty="0"/>
          </a:p>
          <a:p>
            <a:pPr defTabSz="531622">
              <a:defRPr sz="5005"/>
            </a:pPr>
            <a:endParaRPr dirty="0"/>
          </a:p>
        </p:txBody>
      </p:sp>
      <p:sp>
        <p:nvSpPr>
          <p:cNvPr id="52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3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4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lang="da-DK" dirty="0"/>
              <a:t>20241125</a:t>
            </a:r>
            <a:r>
              <a:rPr dirty="0"/>
              <a:t> </a:t>
            </a:r>
            <a:r>
              <a:rPr lang="da-DK" dirty="0"/>
              <a:t>CDP</a:t>
            </a:r>
            <a:r>
              <a:rPr dirty="0"/>
              <a:t>.key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57" name="Maps"/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Study</a:t>
            </a:r>
            <a:r>
              <a:rPr lang="da-DK" dirty="0"/>
              <a:t> plan</a:t>
            </a:r>
            <a:endParaRPr dirty="0"/>
          </a:p>
        </p:txBody>
      </p:sp>
      <p:sp>
        <p:nvSpPr>
          <p:cNvPr id="58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8D11953-97D5-ADA4-0B4A-8181587A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39"/>
          <a:stretch/>
        </p:blipFill>
        <p:spPr>
          <a:xfrm>
            <a:off x="2367984" y="213147"/>
            <a:ext cx="8318213" cy="4041917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89CE00C-0DC0-2AA8-BD53-C298248B2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2" t="9976" r="27966"/>
          <a:stretch/>
        </p:blipFill>
        <p:spPr>
          <a:xfrm>
            <a:off x="2579426" y="3330055"/>
            <a:ext cx="7852859" cy="32611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A61AA31-ECF1-64EA-BF83-AB60C964E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21"/>
          <a:stretch/>
        </p:blipFill>
        <p:spPr>
          <a:xfrm>
            <a:off x="3862316" y="5255557"/>
            <a:ext cx="6823881" cy="43855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0884A8-C0F7-7D9C-C5F4-14B98181ED0D}"/>
                  </a:ext>
                </a:extLst>
              </p14:cNvPr>
              <p14:cNvContentPartPr/>
              <p14:nvPr/>
            </p14:nvContentPartPr>
            <p14:xfrm>
              <a:off x="2004442" y="2456479"/>
              <a:ext cx="8956800" cy="2594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0884A8-C0F7-7D9C-C5F4-14B98181ED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8322" y="2450359"/>
                <a:ext cx="8969040" cy="26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93729B-4400-5E67-45EF-47924F15B90F}"/>
                  </a:ext>
                </a:extLst>
              </p14:cNvPr>
              <p14:cNvContentPartPr/>
              <p14:nvPr/>
            </p14:nvContentPartPr>
            <p14:xfrm>
              <a:off x="10412962" y="4189519"/>
              <a:ext cx="504000" cy="38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93729B-4400-5E67-45EF-47924F15B9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06842" y="4183399"/>
                <a:ext cx="516240" cy="39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2A6BF71-A550-E383-EC88-170AF4C64BDB}"/>
              </a:ext>
            </a:extLst>
          </p:cNvPr>
          <p:cNvGrpSpPr/>
          <p:nvPr/>
        </p:nvGrpSpPr>
        <p:grpSpPr>
          <a:xfrm>
            <a:off x="3301522" y="4558159"/>
            <a:ext cx="7741440" cy="3444120"/>
            <a:chOff x="3301522" y="4558159"/>
            <a:chExt cx="7741440" cy="344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868FF3-35F2-AB94-C7EE-757E0A285DF4}"/>
                    </a:ext>
                  </a:extLst>
                </p14:cNvPr>
                <p14:cNvContentPartPr/>
                <p14:nvPr/>
              </p14:nvContentPartPr>
              <p14:xfrm>
                <a:off x="10412962" y="5062159"/>
                <a:ext cx="602280" cy="286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868FF3-35F2-AB94-C7EE-757E0A285D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06842" y="5056039"/>
                  <a:ext cx="6145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7B0F93-F3A3-A3BF-F734-D6F2A932A62E}"/>
                    </a:ext>
                  </a:extLst>
                </p14:cNvPr>
                <p14:cNvContentPartPr/>
                <p14:nvPr/>
              </p14:nvContentPartPr>
              <p14:xfrm>
                <a:off x="10440322" y="6018319"/>
                <a:ext cx="385200" cy="507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7B0F93-F3A3-A3BF-F734-D6F2A932A6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34202" y="6012199"/>
                  <a:ext cx="39744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4202B6-4A9A-1A10-0BF9-35F4C04F43DE}"/>
                    </a:ext>
                  </a:extLst>
                </p14:cNvPr>
                <p14:cNvContentPartPr/>
                <p14:nvPr/>
              </p14:nvContentPartPr>
              <p14:xfrm>
                <a:off x="3301522" y="4558159"/>
                <a:ext cx="7741440" cy="3221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4202B6-4A9A-1A10-0BF9-35F4C04F43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95402" y="4552039"/>
                  <a:ext cx="7753680" cy="32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0A974C8-8325-1FCF-7B11-4AAE26FD4F5B}"/>
                    </a:ext>
                  </a:extLst>
                </p14:cNvPr>
                <p14:cNvContentPartPr/>
                <p14:nvPr/>
              </p14:nvContentPartPr>
              <p14:xfrm>
                <a:off x="3452722" y="7487119"/>
                <a:ext cx="457560" cy="169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0A974C8-8325-1FCF-7B11-4AAE26FD4F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46602" y="7480999"/>
                  <a:ext cx="4698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EEAC8F-AA99-DE4C-842D-22DFA18AC8CE}"/>
                    </a:ext>
                  </a:extLst>
                </p14:cNvPr>
                <p14:cNvContentPartPr/>
                <p14:nvPr/>
              </p14:nvContentPartPr>
              <p14:xfrm>
                <a:off x="3425722" y="7738399"/>
                <a:ext cx="458280" cy="263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FEEAC8F-AA99-DE4C-842D-22DFA18AC8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19602" y="7732279"/>
                  <a:ext cx="470520" cy="27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45360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 defTabSz="531622">
              <a:defRPr sz="5005"/>
            </a:pPr>
            <a:r>
              <a:rPr lang="en-US" dirty="0"/>
              <a:t>11 Credit Default Prediction Study Plan</a:t>
            </a:r>
          </a:p>
          <a:p>
            <a:pPr defTabSz="531622">
              <a:defRPr sz="5005"/>
            </a:pPr>
            <a:r>
              <a:rPr lang="en-US" dirty="0"/>
              <a:t>Hampus Fink Gärdström</a:t>
            </a:r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35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Avenir Roman</vt:lpstr>
      <vt:lpstr>Helvetica Neue</vt:lpstr>
      <vt:lpstr>Helvetica Neue Light</vt:lpstr>
      <vt:lpstr>Helvetica Neue Thin</vt:lpstr>
      <vt:lpstr>Showroom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Hampus Fink Gärdström</dc:creator>
  <cp:lastModifiedBy>Hampus Fink Gärdström</cp:lastModifiedBy>
  <cp:revision>12</cp:revision>
  <dcterms:modified xsi:type="dcterms:W3CDTF">2024-11-25T02:57:19Z</dcterms:modified>
</cp:coreProperties>
</file>