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65" r:id="rId3"/>
    <p:sldId id="266" r:id="rId4"/>
    <p:sldId id="262" r:id="rId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1pPr>
    <a:lvl2pPr marL="0" marR="0" indent="228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2pPr>
    <a:lvl3pPr marL="0" marR="0" indent="457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3pPr>
    <a:lvl4pPr marL="0" marR="0" indent="685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4pPr>
    <a:lvl5pPr marL="0" marR="0" indent="9144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5pPr>
    <a:lvl6pPr marL="0" marR="0" indent="11430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6pPr>
    <a:lvl7pPr marL="0" marR="0" indent="1371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7pPr>
    <a:lvl8pPr marL="0" marR="0" indent="1600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8pPr>
    <a:lvl9pPr marL="0" marR="0" indent="1828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50800" cap="flat">
              <a:noFill/>
              <a:miter lim="400000"/>
            </a:ln>
          </a:left>
          <a:right>
            <a:ln w="50800" cap="flat">
              <a:noFill/>
              <a:miter lim="400000"/>
            </a:ln>
          </a:right>
          <a:top>
            <a:ln w="50800" cap="flat">
              <a:noFill/>
              <a:miter lim="400000"/>
            </a:ln>
          </a:top>
          <a:bottom>
            <a:ln w="50800" cap="flat">
              <a:noFill/>
              <a:miter lim="400000"/>
            </a:ln>
          </a:bottom>
          <a:insideH>
            <a:ln w="50800" cap="flat">
              <a:noFill/>
              <a:miter lim="400000"/>
            </a:ln>
          </a:insideH>
          <a:insideV>
            <a:ln w="508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15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mplate Present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73350" y="2345153"/>
            <a:ext cx="11458100" cy="1760787"/>
          </a:xfrm>
          <a:prstGeom prst="rect">
            <a:avLst/>
          </a:prstGeom>
        </p:spPr>
        <p:txBody>
          <a:bodyPr/>
          <a:lstStyle>
            <a:lvl1pPr>
              <a:defRPr sz="5500"/>
            </a:lvl1pPr>
          </a:lstStyle>
          <a:p>
            <a:r>
              <a:t>Title</a:t>
            </a:r>
          </a:p>
        </p:txBody>
      </p:sp>
      <p:sp>
        <p:nvSpPr>
          <p:cNvPr id="14" name="Your name"/>
          <p:cNvSpPr>
            <a:spLocks noGrp="1"/>
          </p:cNvSpPr>
          <p:nvPr>
            <p:ph type="body" sz="quarter" idx="22" hasCustomPrompt="1"/>
          </p:nvPr>
        </p:nvSpPr>
        <p:spPr>
          <a:xfrm>
            <a:off x="773350" y="4429226"/>
            <a:ext cx="11458100" cy="7175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4" y="18306"/>
                  <a:pt x="5" y="15012"/>
                  <a:pt x="6" y="11718"/>
                </a:cubicBezTo>
                <a:cubicBezTo>
                  <a:pt x="6" y="7811"/>
                  <a:pt x="4" y="3905"/>
                  <a:pt x="0" y="0"/>
                </a:cubicBezTo>
                <a:close/>
              </a:path>
            </a:pathLst>
          </a:custGeom>
        </p:spPr>
        <p:txBody>
          <a:bodyPr/>
          <a:lstStyle>
            <a:lvl1pPr defTabSz="457200">
              <a:spcBef>
                <a:spcPts val="1200"/>
              </a:spcBef>
              <a:defRPr sz="3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Your name</a:t>
            </a:r>
          </a:p>
        </p:txBody>
      </p:sp>
      <p:sp>
        <p:nvSpPr>
          <p:cNvPr id="15" name="Your affiliation"/>
          <p:cNvSpPr>
            <a:spLocks noGrp="1"/>
          </p:cNvSpPr>
          <p:nvPr>
            <p:ph type="body" sz="quarter" idx="23" hasCustomPrompt="1"/>
          </p:nvPr>
        </p:nvSpPr>
        <p:spPr>
          <a:xfrm>
            <a:off x="773350" y="6766027"/>
            <a:ext cx="11458100" cy="7175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4" y="18306"/>
                  <a:pt x="5" y="15012"/>
                  <a:pt x="6" y="11718"/>
                </a:cubicBezTo>
                <a:cubicBezTo>
                  <a:pt x="6" y="7811"/>
                  <a:pt x="4" y="3905"/>
                  <a:pt x="0" y="0"/>
                </a:cubicBezTo>
                <a:close/>
              </a:path>
            </a:pathLst>
          </a:custGeom>
        </p:spPr>
        <p:txBody>
          <a:bodyPr/>
          <a:lstStyle>
            <a:lvl1pPr defTabSz="457200">
              <a:spcBef>
                <a:spcPts val="1200"/>
              </a:spcBef>
              <a:defRPr sz="3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Your affiliation </a:t>
            </a:r>
          </a:p>
        </p:txBody>
      </p:sp>
      <p:sp>
        <p:nvSpPr>
          <p:cNvPr id="1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</p:spPr>
        <p:txBody>
          <a:bodyPr wrap="square"/>
          <a:lstStyle>
            <a:lvl1pPr algn="r"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6" name="線條"/>
          <p:cNvSpPr/>
          <p:nvPr/>
        </p:nvSpPr>
        <p:spPr>
          <a:xfrm>
            <a:off x="761999" y="624879"/>
            <a:ext cx="114742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7" name="Section 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55809" y="213147"/>
            <a:ext cx="9502858" cy="399033"/>
          </a:xfrm>
          <a:prstGeom prst="rect">
            <a:avLst/>
          </a:prstGeom>
        </p:spPr>
        <p:txBody>
          <a:bodyPr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Section Title</a:t>
            </a:r>
          </a:p>
        </p:txBody>
      </p:sp>
      <p:sp>
        <p:nvSpPr>
          <p:cNvPr id="38" name="Slide 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762000" y="762000"/>
            <a:ext cx="11467783" cy="609855"/>
          </a:xfrm>
          <a:prstGeom prst="rect">
            <a:avLst/>
          </a:prstGeom>
        </p:spPr>
        <p:txBody>
          <a:bodyPr/>
          <a:lstStyle>
            <a:lvl1pPr>
              <a:defRPr sz="3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Slide Title</a:t>
            </a:r>
          </a:p>
        </p:txBody>
      </p:sp>
      <p:sp>
        <p:nvSpPr>
          <p:cNvPr id="39" name="文字"/>
          <p:cNvSpPr txBox="1">
            <a:spLocks noGrp="1"/>
          </p:cNvSpPr>
          <p:nvPr>
            <p:ph type="body" sz="quarter" idx="23"/>
          </p:nvPr>
        </p:nvSpPr>
        <p:spPr>
          <a:xfrm>
            <a:off x="761999" y="1581811"/>
            <a:ext cx="11467783" cy="68834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endParaRPr/>
          </a:p>
        </p:txBody>
      </p:sp>
      <p:sp>
        <p:nvSpPr>
          <p:cNvPr id="40" name="Title"/>
          <p:cNvSpPr txBox="1">
            <a:spLocks noGrp="1"/>
          </p:cNvSpPr>
          <p:nvPr>
            <p:ph type="body" sz="quarter" idx="24" hasCustomPrompt="1"/>
          </p:nvPr>
        </p:nvSpPr>
        <p:spPr>
          <a:xfrm>
            <a:off x="715409" y="9235479"/>
            <a:ext cx="5479247" cy="399033"/>
          </a:xfrm>
          <a:prstGeom prst="rect">
            <a:avLst/>
          </a:prstGeom>
        </p:spPr>
        <p:txBody>
          <a:bodyPr anchor="b"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Title</a:t>
            </a:r>
          </a:p>
        </p:txBody>
      </p:sp>
      <p:sp>
        <p:nvSpPr>
          <p:cNvPr id="41" name="線條"/>
          <p:cNvSpPr/>
          <p:nvPr/>
        </p:nvSpPr>
        <p:spPr>
          <a:xfrm>
            <a:off x="700892" y="9159279"/>
            <a:ext cx="105434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pic>
        <p:nvPicPr>
          <p:cNvPr id="42" name="norm_quant.jpeg" descr="norm_quant.jpeg"/>
          <p:cNvPicPr>
            <a:picLocks noChangeAspect="1"/>
          </p:cNvPicPr>
          <p:nvPr/>
        </p:nvPicPr>
        <p:blipFill>
          <a:blip r:embed="rId2"/>
          <a:srcRect l="7685" t="12299" r="6266" b="13992"/>
          <a:stretch>
            <a:fillRect/>
          </a:stretch>
        </p:blipFill>
        <p:spPr>
          <a:xfrm>
            <a:off x="11456784" y="8603504"/>
            <a:ext cx="1259216" cy="763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8" h="21575" extrusionOk="0">
                <a:moveTo>
                  <a:pt x="10967" y="0"/>
                </a:moveTo>
                <a:cubicBezTo>
                  <a:pt x="10620" y="33"/>
                  <a:pt x="10344" y="274"/>
                  <a:pt x="10014" y="819"/>
                </a:cubicBezTo>
                <a:cubicBezTo>
                  <a:pt x="9987" y="865"/>
                  <a:pt x="9960" y="917"/>
                  <a:pt x="9933" y="965"/>
                </a:cubicBezTo>
                <a:cubicBezTo>
                  <a:pt x="9318" y="2043"/>
                  <a:pt x="8762" y="3752"/>
                  <a:pt x="7544" y="8281"/>
                </a:cubicBezTo>
                <a:cubicBezTo>
                  <a:pt x="7443" y="8658"/>
                  <a:pt x="7392" y="8837"/>
                  <a:pt x="7306" y="9156"/>
                </a:cubicBezTo>
                <a:cubicBezTo>
                  <a:pt x="7307" y="9189"/>
                  <a:pt x="7299" y="9214"/>
                  <a:pt x="7286" y="9223"/>
                </a:cubicBezTo>
                <a:cubicBezTo>
                  <a:pt x="7153" y="9714"/>
                  <a:pt x="7023" y="10202"/>
                  <a:pt x="6918" y="10581"/>
                </a:cubicBezTo>
                <a:cubicBezTo>
                  <a:pt x="6916" y="10589"/>
                  <a:pt x="6915" y="10608"/>
                  <a:pt x="6912" y="10614"/>
                </a:cubicBezTo>
                <a:cubicBezTo>
                  <a:pt x="6699" y="11385"/>
                  <a:pt x="6514" y="12030"/>
                  <a:pt x="6354" y="12567"/>
                </a:cubicBezTo>
                <a:cubicBezTo>
                  <a:pt x="6353" y="12580"/>
                  <a:pt x="6344" y="12593"/>
                  <a:pt x="6340" y="12600"/>
                </a:cubicBezTo>
                <a:cubicBezTo>
                  <a:pt x="6308" y="12707"/>
                  <a:pt x="6270" y="12843"/>
                  <a:pt x="6238" y="12948"/>
                </a:cubicBezTo>
                <a:cubicBezTo>
                  <a:pt x="6194" y="13093"/>
                  <a:pt x="6152" y="13213"/>
                  <a:pt x="6109" y="13352"/>
                </a:cubicBezTo>
                <a:cubicBezTo>
                  <a:pt x="6109" y="13372"/>
                  <a:pt x="6110" y="13379"/>
                  <a:pt x="6102" y="13386"/>
                </a:cubicBezTo>
                <a:cubicBezTo>
                  <a:pt x="6074" y="13476"/>
                  <a:pt x="6041" y="13567"/>
                  <a:pt x="6013" y="13655"/>
                </a:cubicBezTo>
                <a:cubicBezTo>
                  <a:pt x="6009" y="13667"/>
                  <a:pt x="6011" y="13664"/>
                  <a:pt x="6007" y="13678"/>
                </a:cubicBezTo>
                <a:cubicBezTo>
                  <a:pt x="6005" y="13683"/>
                  <a:pt x="6002" y="13684"/>
                  <a:pt x="6000" y="13689"/>
                </a:cubicBezTo>
                <a:cubicBezTo>
                  <a:pt x="5386" y="15618"/>
                  <a:pt x="4805" y="17096"/>
                  <a:pt x="4197" y="18177"/>
                </a:cubicBezTo>
                <a:cubicBezTo>
                  <a:pt x="4193" y="18190"/>
                  <a:pt x="4197" y="18196"/>
                  <a:pt x="4190" y="18211"/>
                </a:cubicBezTo>
                <a:cubicBezTo>
                  <a:pt x="4177" y="18236"/>
                  <a:pt x="4160" y="18264"/>
                  <a:pt x="4142" y="18278"/>
                </a:cubicBezTo>
                <a:cubicBezTo>
                  <a:pt x="4111" y="18331"/>
                  <a:pt x="4078" y="18383"/>
                  <a:pt x="4047" y="18435"/>
                </a:cubicBezTo>
                <a:cubicBezTo>
                  <a:pt x="4033" y="18470"/>
                  <a:pt x="4019" y="18495"/>
                  <a:pt x="3999" y="18525"/>
                </a:cubicBezTo>
                <a:cubicBezTo>
                  <a:pt x="3988" y="18543"/>
                  <a:pt x="3981" y="18547"/>
                  <a:pt x="3972" y="18558"/>
                </a:cubicBezTo>
                <a:cubicBezTo>
                  <a:pt x="3371" y="19526"/>
                  <a:pt x="2740" y="20155"/>
                  <a:pt x="2013" y="20556"/>
                </a:cubicBezTo>
                <a:cubicBezTo>
                  <a:pt x="1944" y="20594"/>
                  <a:pt x="1865" y="20631"/>
                  <a:pt x="1788" y="20668"/>
                </a:cubicBezTo>
                <a:cubicBezTo>
                  <a:pt x="1784" y="20671"/>
                  <a:pt x="1777" y="20679"/>
                  <a:pt x="1775" y="20679"/>
                </a:cubicBezTo>
                <a:cubicBezTo>
                  <a:pt x="1442" y="20836"/>
                  <a:pt x="1063" y="20965"/>
                  <a:pt x="795" y="21016"/>
                </a:cubicBezTo>
                <a:cubicBezTo>
                  <a:pt x="633" y="21046"/>
                  <a:pt x="600" y="21072"/>
                  <a:pt x="577" y="21173"/>
                </a:cubicBezTo>
                <a:cubicBezTo>
                  <a:pt x="551" y="21285"/>
                  <a:pt x="537" y="21296"/>
                  <a:pt x="284" y="21296"/>
                </a:cubicBezTo>
                <a:cubicBezTo>
                  <a:pt x="56" y="21296"/>
                  <a:pt x="17" y="21301"/>
                  <a:pt x="5" y="21375"/>
                </a:cubicBezTo>
                <a:cubicBezTo>
                  <a:pt x="-2" y="21422"/>
                  <a:pt x="-1" y="21487"/>
                  <a:pt x="5" y="21521"/>
                </a:cubicBezTo>
                <a:cubicBezTo>
                  <a:pt x="22" y="21600"/>
                  <a:pt x="21568" y="21589"/>
                  <a:pt x="21561" y="21509"/>
                </a:cubicBezTo>
                <a:cubicBezTo>
                  <a:pt x="21558" y="21482"/>
                  <a:pt x="21567" y="21428"/>
                  <a:pt x="21581" y="21386"/>
                </a:cubicBezTo>
                <a:cubicBezTo>
                  <a:pt x="21598" y="21334"/>
                  <a:pt x="21584" y="21269"/>
                  <a:pt x="21540" y="21184"/>
                </a:cubicBezTo>
                <a:cubicBezTo>
                  <a:pt x="21484" y="21076"/>
                  <a:pt x="21424" y="21043"/>
                  <a:pt x="21146" y="20971"/>
                </a:cubicBezTo>
                <a:cubicBezTo>
                  <a:pt x="21141" y="20972"/>
                  <a:pt x="21142" y="20972"/>
                  <a:pt x="21139" y="20971"/>
                </a:cubicBezTo>
                <a:cubicBezTo>
                  <a:pt x="21006" y="20936"/>
                  <a:pt x="20876" y="20891"/>
                  <a:pt x="20751" y="20847"/>
                </a:cubicBezTo>
                <a:cubicBezTo>
                  <a:pt x="20709" y="20840"/>
                  <a:pt x="20670" y="20832"/>
                  <a:pt x="20656" y="20814"/>
                </a:cubicBezTo>
                <a:cubicBezTo>
                  <a:pt x="20474" y="20746"/>
                  <a:pt x="20298" y="20667"/>
                  <a:pt x="20132" y="20578"/>
                </a:cubicBezTo>
                <a:cubicBezTo>
                  <a:pt x="20125" y="20578"/>
                  <a:pt x="20118" y="20574"/>
                  <a:pt x="20111" y="20567"/>
                </a:cubicBezTo>
                <a:cubicBezTo>
                  <a:pt x="19679" y="20332"/>
                  <a:pt x="19291" y="20019"/>
                  <a:pt x="18928" y="19613"/>
                </a:cubicBezTo>
                <a:cubicBezTo>
                  <a:pt x="18919" y="19605"/>
                  <a:pt x="18916" y="19600"/>
                  <a:pt x="18907" y="19591"/>
                </a:cubicBezTo>
                <a:cubicBezTo>
                  <a:pt x="18900" y="19583"/>
                  <a:pt x="18893" y="19576"/>
                  <a:pt x="18887" y="19568"/>
                </a:cubicBezTo>
                <a:cubicBezTo>
                  <a:pt x="18830" y="19503"/>
                  <a:pt x="18779" y="19436"/>
                  <a:pt x="18723" y="19366"/>
                </a:cubicBezTo>
                <a:cubicBezTo>
                  <a:pt x="18720" y="19367"/>
                  <a:pt x="18714" y="19365"/>
                  <a:pt x="18710" y="19366"/>
                </a:cubicBezTo>
                <a:cubicBezTo>
                  <a:pt x="18686" y="19371"/>
                  <a:pt x="18627" y="19281"/>
                  <a:pt x="18587" y="19198"/>
                </a:cubicBezTo>
                <a:cubicBezTo>
                  <a:pt x="18510" y="19095"/>
                  <a:pt x="18432" y="18985"/>
                  <a:pt x="18356" y="18873"/>
                </a:cubicBezTo>
                <a:cubicBezTo>
                  <a:pt x="18353" y="18871"/>
                  <a:pt x="18351" y="18864"/>
                  <a:pt x="18349" y="18861"/>
                </a:cubicBezTo>
                <a:cubicBezTo>
                  <a:pt x="18294" y="18780"/>
                  <a:pt x="18240" y="18702"/>
                  <a:pt x="18186" y="18614"/>
                </a:cubicBezTo>
                <a:cubicBezTo>
                  <a:pt x="17775" y="17959"/>
                  <a:pt x="17463" y="17349"/>
                  <a:pt x="17104" y="16483"/>
                </a:cubicBezTo>
                <a:cubicBezTo>
                  <a:pt x="17087" y="16455"/>
                  <a:pt x="17076" y="16412"/>
                  <a:pt x="17063" y="16370"/>
                </a:cubicBezTo>
                <a:cubicBezTo>
                  <a:pt x="17061" y="16363"/>
                  <a:pt x="17058" y="16366"/>
                  <a:pt x="17056" y="16359"/>
                </a:cubicBezTo>
                <a:cubicBezTo>
                  <a:pt x="17037" y="16312"/>
                  <a:pt x="17022" y="16274"/>
                  <a:pt x="17002" y="16225"/>
                </a:cubicBezTo>
                <a:cubicBezTo>
                  <a:pt x="16863" y="15881"/>
                  <a:pt x="16729" y="15535"/>
                  <a:pt x="16601" y="15181"/>
                </a:cubicBezTo>
                <a:cubicBezTo>
                  <a:pt x="16592" y="15163"/>
                  <a:pt x="16592" y="15152"/>
                  <a:pt x="16587" y="15136"/>
                </a:cubicBezTo>
                <a:cubicBezTo>
                  <a:pt x="16315" y="14383"/>
                  <a:pt x="16029" y="13464"/>
                  <a:pt x="15696" y="12320"/>
                </a:cubicBezTo>
                <a:cubicBezTo>
                  <a:pt x="15679" y="12291"/>
                  <a:pt x="15664" y="12242"/>
                  <a:pt x="15648" y="12163"/>
                </a:cubicBezTo>
                <a:cubicBezTo>
                  <a:pt x="15514" y="11699"/>
                  <a:pt x="15366" y="11192"/>
                  <a:pt x="15206" y="10614"/>
                </a:cubicBezTo>
                <a:cubicBezTo>
                  <a:pt x="15192" y="10579"/>
                  <a:pt x="15181" y="10530"/>
                  <a:pt x="15172" y="10480"/>
                </a:cubicBezTo>
                <a:cubicBezTo>
                  <a:pt x="15085" y="10167"/>
                  <a:pt x="14989" y="9822"/>
                  <a:pt x="14893" y="9470"/>
                </a:cubicBezTo>
                <a:cubicBezTo>
                  <a:pt x="14885" y="9463"/>
                  <a:pt x="14879" y="9447"/>
                  <a:pt x="14879" y="9425"/>
                </a:cubicBezTo>
                <a:cubicBezTo>
                  <a:pt x="14786" y="9084"/>
                  <a:pt x="14717" y="8830"/>
                  <a:pt x="14614" y="8449"/>
                </a:cubicBezTo>
                <a:cubicBezTo>
                  <a:pt x="14560" y="8250"/>
                  <a:pt x="14541" y="8183"/>
                  <a:pt x="14491" y="8000"/>
                </a:cubicBezTo>
                <a:cubicBezTo>
                  <a:pt x="13853" y="5643"/>
                  <a:pt x="13510" y="4430"/>
                  <a:pt x="13233" y="3579"/>
                </a:cubicBezTo>
                <a:cubicBezTo>
                  <a:pt x="12600" y="1643"/>
                  <a:pt x="12102" y="617"/>
                  <a:pt x="11593" y="202"/>
                </a:cubicBezTo>
                <a:cubicBezTo>
                  <a:pt x="11414" y="56"/>
                  <a:pt x="11335" y="16"/>
                  <a:pt x="11157" y="0"/>
                </a:cubicBezTo>
                <a:lnTo>
                  <a:pt x="11008" y="0"/>
                </a:lnTo>
                <a:lnTo>
                  <a:pt x="10967" y="0"/>
                </a:lnTo>
                <a:close/>
                <a:moveTo>
                  <a:pt x="16988" y="17190"/>
                </a:moveTo>
                <a:cubicBezTo>
                  <a:pt x="17071" y="17171"/>
                  <a:pt x="17192" y="17226"/>
                  <a:pt x="17192" y="17313"/>
                </a:cubicBezTo>
                <a:cubicBezTo>
                  <a:pt x="17192" y="17341"/>
                  <a:pt x="17221" y="17424"/>
                  <a:pt x="17254" y="17492"/>
                </a:cubicBezTo>
                <a:cubicBezTo>
                  <a:pt x="17286" y="17561"/>
                  <a:pt x="17304" y="17636"/>
                  <a:pt x="17295" y="17661"/>
                </a:cubicBezTo>
                <a:cubicBezTo>
                  <a:pt x="17285" y="17685"/>
                  <a:pt x="17273" y="17771"/>
                  <a:pt x="17267" y="17852"/>
                </a:cubicBezTo>
                <a:cubicBezTo>
                  <a:pt x="17255" y="18013"/>
                  <a:pt x="17313" y="18045"/>
                  <a:pt x="17376" y="17919"/>
                </a:cubicBezTo>
                <a:cubicBezTo>
                  <a:pt x="17419" y="17833"/>
                  <a:pt x="17474" y="17875"/>
                  <a:pt x="17451" y="17975"/>
                </a:cubicBezTo>
                <a:cubicBezTo>
                  <a:pt x="17441" y="18018"/>
                  <a:pt x="17458" y="18042"/>
                  <a:pt x="17492" y="18042"/>
                </a:cubicBezTo>
                <a:cubicBezTo>
                  <a:pt x="17571" y="18042"/>
                  <a:pt x="17588" y="18100"/>
                  <a:pt x="17539" y="18188"/>
                </a:cubicBezTo>
                <a:cubicBezTo>
                  <a:pt x="17501" y="18258"/>
                  <a:pt x="17509" y="18267"/>
                  <a:pt x="17594" y="18267"/>
                </a:cubicBezTo>
                <a:cubicBezTo>
                  <a:pt x="17687" y="18266"/>
                  <a:pt x="17689" y="18275"/>
                  <a:pt x="17689" y="18491"/>
                </a:cubicBezTo>
                <a:cubicBezTo>
                  <a:pt x="17689" y="18679"/>
                  <a:pt x="17701" y="18747"/>
                  <a:pt x="17737" y="18727"/>
                </a:cubicBezTo>
                <a:cubicBezTo>
                  <a:pt x="17858" y="18660"/>
                  <a:pt x="17941" y="18760"/>
                  <a:pt x="17921" y="18951"/>
                </a:cubicBezTo>
                <a:cubicBezTo>
                  <a:pt x="17904" y="19108"/>
                  <a:pt x="17935" y="19195"/>
                  <a:pt x="17982" y="19131"/>
                </a:cubicBezTo>
                <a:cubicBezTo>
                  <a:pt x="18004" y="19101"/>
                  <a:pt x="18026" y="19091"/>
                  <a:pt x="18036" y="19108"/>
                </a:cubicBezTo>
                <a:cubicBezTo>
                  <a:pt x="18047" y="19125"/>
                  <a:pt x="18074" y="19118"/>
                  <a:pt x="18097" y="19086"/>
                </a:cubicBezTo>
                <a:cubicBezTo>
                  <a:pt x="18143" y="19023"/>
                  <a:pt x="18196" y="19093"/>
                  <a:pt x="18165" y="19176"/>
                </a:cubicBezTo>
                <a:cubicBezTo>
                  <a:pt x="18156" y="19200"/>
                  <a:pt x="18172" y="19226"/>
                  <a:pt x="18199" y="19243"/>
                </a:cubicBezTo>
                <a:cubicBezTo>
                  <a:pt x="18237" y="19267"/>
                  <a:pt x="18240" y="19289"/>
                  <a:pt x="18213" y="19333"/>
                </a:cubicBezTo>
                <a:cubicBezTo>
                  <a:pt x="18165" y="19412"/>
                  <a:pt x="18168" y="19477"/>
                  <a:pt x="18220" y="19445"/>
                </a:cubicBezTo>
                <a:cubicBezTo>
                  <a:pt x="18283" y="19405"/>
                  <a:pt x="18455" y="19617"/>
                  <a:pt x="18417" y="19692"/>
                </a:cubicBezTo>
                <a:cubicBezTo>
                  <a:pt x="18388" y="19750"/>
                  <a:pt x="18407" y="19910"/>
                  <a:pt x="18444" y="19916"/>
                </a:cubicBezTo>
                <a:cubicBezTo>
                  <a:pt x="18455" y="19918"/>
                  <a:pt x="18504" y="19927"/>
                  <a:pt x="18560" y="19938"/>
                </a:cubicBezTo>
                <a:cubicBezTo>
                  <a:pt x="18616" y="19950"/>
                  <a:pt x="18683" y="19944"/>
                  <a:pt x="18703" y="19916"/>
                </a:cubicBezTo>
                <a:cubicBezTo>
                  <a:pt x="18786" y="19803"/>
                  <a:pt x="18895" y="19993"/>
                  <a:pt x="18880" y="20219"/>
                </a:cubicBezTo>
                <a:cubicBezTo>
                  <a:pt x="18872" y="20332"/>
                  <a:pt x="18886" y="20343"/>
                  <a:pt x="18975" y="20331"/>
                </a:cubicBezTo>
                <a:cubicBezTo>
                  <a:pt x="19073" y="20318"/>
                  <a:pt x="19157" y="20413"/>
                  <a:pt x="19125" y="20499"/>
                </a:cubicBezTo>
                <a:cubicBezTo>
                  <a:pt x="19116" y="20524"/>
                  <a:pt x="19132" y="20584"/>
                  <a:pt x="19166" y="20634"/>
                </a:cubicBezTo>
                <a:cubicBezTo>
                  <a:pt x="19214" y="20707"/>
                  <a:pt x="19282" y="20726"/>
                  <a:pt x="19485" y="20735"/>
                </a:cubicBezTo>
                <a:cubicBezTo>
                  <a:pt x="19821" y="20750"/>
                  <a:pt x="19863" y="20769"/>
                  <a:pt x="19866" y="20881"/>
                </a:cubicBezTo>
                <a:cubicBezTo>
                  <a:pt x="19875" y="21141"/>
                  <a:pt x="20018" y="21220"/>
                  <a:pt x="20173" y="21061"/>
                </a:cubicBezTo>
                <a:cubicBezTo>
                  <a:pt x="20222" y="21009"/>
                  <a:pt x="20252" y="21011"/>
                  <a:pt x="20295" y="21049"/>
                </a:cubicBezTo>
                <a:cubicBezTo>
                  <a:pt x="20327" y="21078"/>
                  <a:pt x="20364" y="21088"/>
                  <a:pt x="20377" y="21083"/>
                </a:cubicBezTo>
                <a:cubicBezTo>
                  <a:pt x="20426" y="21065"/>
                  <a:pt x="20564" y="21193"/>
                  <a:pt x="20547" y="21240"/>
                </a:cubicBezTo>
                <a:cubicBezTo>
                  <a:pt x="20525" y="21298"/>
                  <a:pt x="16894" y="21309"/>
                  <a:pt x="16893" y="21251"/>
                </a:cubicBezTo>
                <a:cubicBezTo>
                  <a:pt x="16879" y="20452"/>
                  <a:pt x="16907" y="17275"/>
                  <a:pt x="16927" y="17234"/>
                </a:cubicBezTo>
                <a:cubicBezTo>
                  <a:pt x="16940" y="17209"/>
                  <a:pt x="16961" y="17196"/>
                  <a:pt x="16988" y="1719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72824">
              <a:srgbClr val="ECECEC"/>
            </a:gs>
            <a:gs pos="100000">
              <a:srgbClr val="DADAD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asted-image.png" descr="pasted-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502" y="370369"/>
            <a:ext cx="2121850" cy="2058079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矩形"/>
          <p:cNvSpPr txBox="1"/>
          <p:nvPr/>
        </p:nvSpPr>
        <p:spPr>
          <a:xfrm>
            <a:off x="773350" y="6475983"/>
            <a:ext cx="7488751" cy="20580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defTabSz="457200">
              <a:defRPr sz="3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endParaRPr/>
          </a:p>
        </p:txBody>
      </p:sp>
      <p:sp>
        <p:nvSpPr>
          <p:cNvPr id="4" name="大標題文字"/>
          <p:cNvSpPr txBox="1">
            <a:spLocks noGrp="1"/>
          </p:cNvSpPr>
          <p:nvPr>
            <p:ph type="title"/>
          </p:nvPr>
        </p:nvSpPr>
        <p:spPr>
          <a:xfrm>
            <a:off x="773350" y="1733550"/>
            <a:ext cx="11458100" cy="1996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大標題文字</a:t>
            </a:r>
          </a:p>
        </p:txBody>
      </p:sp>
      <p:sp>
        <p:nvSpPr>
          <p:cNvPr id="5" name="內文層級一…"/>
          <p:cNvSpPr txBox="1">
            <a:spLocks noGrp="1"/>
          </p:cNvSpPr>
          <p:nvPr>
            <p:ph type="body" idx="1"/>
          </p:nvPr>
        </p:nvSpPr>
        <p:spPr>
          <a:xfrm>
            <a:off x="355599" y="5270500"/>
            <a:ext cx="12293601" cy="1295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325920" y="9271000"/>
            <a:ext cx="340260" cy="32451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normAutofit/>
          </a:bodyPr>
          <a:lstStyle>
            <a:lvl1pPr algn="ctr">
              <a:defRPr sz="1600">
                <a:solidFill>
                  <a:srgbClr val="53535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Map, Food, &amp; Smiles…"/>
          <p:cNvSpPr txBox="1">
            <a:spLocks noGrp="1"/>
          </p:cNvSpPr>
          <p:nvPr>
            <p:ph type="body" idx="21"/>
          </p:nvPr>
        </p:nvSpPr>
        <p:spPr>
          <a:xfrm>
            <a:off x="773349" y="3523992"/>
            <a:ext cx="11778869" cy="1760787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531622">
              <a:defRPr sz="5005"/>
            </a:pPr>
            <a:r>
              <a:rPr lang="en-US" altLang="zh-TW" b="0" i="0" dirty="0">
                <a:solidFill>
                  <a:srgbClr val="C00000"/>
                </a:solidFill>
                <a:effectLst/>
                <a:latin typeface="-apple-system"/>
              </a:rPr>
              <a:t>Forecasting ESG score Based on 10-K Annual Reports</a:t>
            </a:r>
          </a:p>
          <a:p>
            <a:pPr defTabSz="531622">
              <a:defRPr sz="5005"/>
            </a:pPr>
            <a:endParaRPr dirty="0">
              <a:solidFill>
                <a:srgbClr val="C00000"/>
              </a:solidFill>
            </a:endParaRPr>
          </a:p>
        </p:txBody>
      </p:sp>
      <p:sp>
        <p:nvSpPr>
          <p:cNvPr id="52" name="Your name"/>
          <p:cNvSpPr>
            <a:spLocks noGrp="1"/>
          </p:cNvSpPr>
          <p:nvPr>
            <p:ph type="body" idx="22"/>
          </p:nvPr>
        </p:nvSpPr>
        <p:spPr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4" y="18306"/>
                  <a:pt x="5" y="15012"/>
                  <a:pt x="6" y="11718"/>
                </a:cubicBezTo>
                <a:cubicBezTo>
                  <a:pt x="6" y="7811"/>
                  <a:pt x="4" y="3905"/>
                  <a:pt x="0" y="0"/>
                </a:cubicBezTo>
                <a:close/>
              </a:path>
            </a:pathLst>
          </a:cu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 </a:t>
            </a:r>
          </a:p>
        </p:txBody>
      </p:sp>
      <p:sp>
        <p:nvSpPr>
          <p:cNvPr id="53" name="Your affiliation"/>
          <p:cNvSpPr>
            <a:spLocks noGrp="1"/>
          </p:cNvSpPr>
          <p:nvPr>
            <p:ph type="body" idx="23"/>
          </p:nvPr>
        </p:nvSpPr>
        <p:spPr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4" y="18306"/>
                  <a:pt x="5" y="15012"/>
                  <a:pt x="6" y="11718"/>
                </a:cubicBezTo>
                <a:cubicBezTo>
                  <a:pt x="6" y="7811"/>
                  <a:pt x="4" y="3905"/>
                  <a:pt x="0" y="0"/>
                </a:cubicBezTo>
                <a:close/>
              </a:path>
            </a:pathLst>
          </a:cu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 </a:t>
            </a:r>
          </a:p>
        </p:txBody>
      </p:sp>
      <p:sp>
        <p:nvSpPr>
          <p:cNvPr id="54" name="20240419 TEN MFS.key"/>
          <p:cNvSpPr txBox="1"/>
          <p:nvPr/>
        </p:nvSpPr>
        <p:spPr>
          <a:xfrm>
            <a:off x="9519751" y="9237870"/>
            <a:ext cx="2134553" cy="324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normAutofit lnSpcReduction="10000"/>
          </a:bodyPr>
          <a:lstStyle>
            <a:lvl1pPr>
              <a:defRPr sz="1500"/>
            </a:lvl1pPr>
          </a:lstStyle>
          <a:p>
            <a:r>
              <a:t>20240419 TEN MFS.key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46017799-4E3E-AD77-3364-D0933DF888C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55809" y="213147"/>
            <a:ext cx="9502858" cy="410369"/>
          </a:xfrm>
        </p:spPr>
        <p:txBody>
          <a:bodyPr/>
          <a:lstStyle/>
          <a:p>
            <a:r>
              <a:rPr lang="en-US" altLang="zh-TW" dirty="0"/>
              <a:t>Flow Chart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B3C1E53-CAE3-A51F-9B51-5E6107F7C15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A12DAB4-FF4E-8105-FB6E-C8CDC65BBB5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 descr="一張含有 文字, 圖表, 方案, 工程製圖 的圖片&#10;&#10;自動產生的描述">
            <a:extLst>
              <a:ext uri="{FF2B5EF4-FFF2-40B4-BE49-F238E27FC236}">
                <a16:creationId xmlns:a16="http://schemas.microsoft.com/office/drawing/2014/main" id="{37F6D4A0-F94D-80E4-9A9F-943037F241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5" r="13863"/>
          <a:stretch/>
        </p:blipFill>
        <p:spPr>
          <a:xfrm>
            <a:off x="1577527" y="1564595"/>
            <a:ext cx="9836728" cy="747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26820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94F579E4-F7BB-57DC-501B-7CFFD16C444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9406889-F533-7500-683A-6B117EF9B0A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Experiment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A073869-67C7-5018-CAEF-69E7D05D589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61999" y="1581811"/>
            <a:ext cx="11467783" cy="1949252"/>
          </a:xfrm>
        </p:spPr>
        <p:txBody>
          <a:bodyPr/>
          <a:lstStyle/>
          <a:p>
            <a:pPr marL="742950" indent="-742950">
              <a:buAutoNum type="arabicPeriod"/>
            </a:pPr>
            <a:r>
              <a:rPr lang="en-US" altLang="zh-TW" sz="4000" dirty="0"/>
              <a:t>Extracting items from 10K dataset</a:t>
            </a:r>
          </a:p>
          <a:p>
            <a:pPr marL="742950" indent="-742950">
              <a:buAutoNum type="arabicPeriod"/>
            </a:pPr>
            <a:r>
              <a:rPr lang="en-US" altLang="zh-TW" sz="4000" dirty="0"/>
              <a:t>Extract specific industry from 10K dataset</a:t>
            </a:r>
          </a:p>
          <a:p>
            <a:pPr marL="742950" indent="-742950">
              <a:buAutoNum type="arabicPeriod"/>
            </a:pPr>
            <a:r>
              <a:rPr lang="en-US" altLang="zh-TW" sz="4000" dirty="0"/>
              <a:t>Different method for producing word vector</a:t>
            </a:r>
            <a:endParaRPr lang="zh-TW" altLang="en-US" sz="4000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1D9A1BE-B4B9-4848-7805-FE1D9AB08C8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280496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4</a:t>
            </a:fld>
            <a:endParaRPr/>
          </a:p>
        </p:txBody>
      </p:sp>
      <p:sp>
        <p:nvSpPr>
          <p:cNvPr id="106" name="Titl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</a:t>
            </a:r>
          </a:p>
        </p:txBody>
      </p:sp>
      <p:sp>
        <p:nvSpPr>
          <p:cNvPr id="110" name="Sun Moon Lake"/>
          <p:cNvSpPr/>
          <p:nvPr/>
        </p:nvSpPr>
        <p:spPr>
          <a:xfrm>
            <a:off x="3364345" y="4679949"/>
            <a:ext cx="6276109" cy="1485324"/>
          </a:xfrm>
          <a:prstGeom prst="roundRect">
            <a:avLst>
              <a:gd name="adj" fmla="val 0"/>
            </a:avLst>
          </a:prstGeom>
          <a:solidFill>
            <a:srgbClr val="000000">
              <a:alpha val="0"/>
            </a:srgb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 algn="ctr">
              <a:defRPr sz="20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rPr lang="en-US" sz="5000" b="1" dirty="0"/>
              <a:t>Thanks for listening</a:t>
            </a:r>
            <a:endParaRPr sz="5000" b="1" dirty="0"/>
          </a:p>
        </p:txBody>
      </p:sp>
    </p:spTree>
    <p:extLst>
      <p:ext uri="{BB962C8B-B14F-4D97-AF65-F5344CB8AC3E}">
        <p14:creationId xmlns:p14="http://schemas.microsoft.com/office/powerpoint/2010/main" val="159359341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howroom">
  <a:themeElements>
    <a:clrScheme name="Showroom">
      <a:dk1>
        <a:srgbClr val="C4D3D3"/>
      </a:dk1>
      <a:lt1>
        <a:srgbClr val="D30F11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>
        <a:norm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>
        <a:norm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1357</TotalTime>
  <Words>41</Words>
  <Application>Microsoft Office PowerPoint</Application>
  <PresentationFormat>自訂</PresentationFormat>
  <Paragraphs>13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-apple-system</vt:lpstr>
      <vt:lpstr>Avenir Roman</vt:lpstr>
      <vt:lpstr>Helvetica Neue</vt:lpstr>
      <vt:lpstr>Helvetica Neue Light</vt:lpstr>
      <vt:lpstr>Helvetica Neue Thin</vt:lpstr>
      <vt:lpstr>Showroom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宥棋 廖</cp:lastModifiedBy>
  <cp:revision>60</cp:revision>
  <dcterms:modified xsi:type="dcterms:W3CDTF">2024-11-25T02:34:27Z</dcterms:modified>
</cp:coreProperties>
</file>