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95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49:39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24575,'186'-1'0,"208"3"0,-4 23 0,95 19 0,-190-13 0,-58-4 0,437 64 0,-503-72 0,-30-6 0,243 49 0,615 181 0,-591-93 0,-8 25 0,-133-57 0,-69-30 0,-4 8 0,-4 8 0,255 187 0,43 115 0,250 187 0,-509-409 0,-1-1 0,-185-155 0,0-1 0,3-2 0,0-2 0,63 22 0,96 37 0,-92-30 0,-64-28 0,67 22 0,2-2 0,178 92 0,-236-108 0,39 22 0,30 18 0,-11-7 0,-20-5 0,9 4 0,173 127 0,-275-183 0,42 35 0,2-2 0,72 41 0,280 158 0,-327-187 0,-27-17 0,72 59 0,-94-72 0,0-1 0,2-1 0,0-1 0,35 16 0,-32-17 0,-20-9 0,-1 0 0,-1 1 0,1 1 0,-1-1 0,0 1 0,13 18 0,4 3 0,138 174 0,-118-142 0,2-2 0,78 76 0,49 35 0,-137-137 0,53 37 0,-68-53 0,29 32 0,-34-33 0,0 0 0,35 25 0,-41-33 0,0 1 0,17 17 0,11 9 0,-6-8 0,53 53 0,-56-52 0,0-1 0,37 24 0,-26-20 0,50 28 0,3 3 0,-64-42 0,-23-16 0,1 1 0,-1 0 0,0 1 0,11 10 0,-7-4 0,1-2 0,0 0 0,1 0 0,0-1 0,20 10 0,29 21 0,58 42 0,-115-78 0,35 22 0,-39-25 0,1 0 0,0-1 0,-1 1 0,1 0 0,0 0 0,0-1 0,0 0 0,0 1 0,-1-1 0,1 0 0,0 0 0,0 0 0,0 0 0,0 0 0,0 0 0,0 0 0,0-1 0,-1 1 0,1-1 0,3-1 0,-4 1 0,0 1 0,0-1 0,0 0 0,-1 0 0,1 0 0,0 0 0,-1 0 0,1 0 0,-1 0 0,1-1 0,-1 1 0,1 0 0,-1 0 0,0 0 0,0 0 0,1-1 0,-1 1 0,0 0 0,0 0 0,0-1 0,0 1 0,-1-1 0,-5-34 0,3 23 0,-1-15 0,-1 0 0,-2 0 0,0 1 0,-23-50 0,-25-51 0,47 111 0,0-1 0,2 0 0,-6-26 0,9 36 0,11 29 0,1-1 0,0 1 0,15 22 0,-7-16 0,24 49 0,-36-63 0,0-1 0,-1 1 0,0 0 0,-1 1 0,0-1 0,1 23 0,-3-24 0,1 0 0,0 0 0,1 0 0,0-1 0,1 1 0,10 20 0,1 6 0,-14-35 0,1 0 0,-1 0 0,0 0 0,0 0 0,-1 0 0,1 0 0,-1 0 0,1 0 0,-1 0 0,0 1 0,0-1 0,-1 0 0,1 0 0,0 0 0,-1 0 0,0 0 0,0 0 0,0 0 0,0 0 0,-3 4 0,1-3 0,0 0 0,-1 0 0,0-1 0,1 1 0,-2-1 0,1 0 0,0 0 0,0-1 0,-1 1 0,0-1 0,1 0 0,-7 2 0,-7 1 0,0 0 0,0-1 0,-29 2 0,31-5 0,1 1 0,0 1 0,-1 0 0,1 1 0,1 1 0,-17 6 0,0 6-91,14-8-164,0 0 1,-1-1-1,0-1 0,-19 5 0,13-8-6571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49:50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3210 3974 24575,'-2'-15'0,"0"0"0,-1 0 0,-1 1 0,0-1 0,-1 1 0,-1 0 0,0 0 0,-1 1 0,-8-13 0,2 3 0,-15-41 0,21 48 0,0 0 0,-13-22 0,-10-21 0,19 36 0,0 2 0,-2-1 0,0 1 0,-22-26 0,15 21 0,-27-46 0,-33-53 0,24 42 0,47 69 0,0-1 0,1 0 0,1-1 0,0 0 0,1 0 0,-4-20 0,4 17 0,-1 1 0,0 0 0,-2 1 0,0-1 0,-1 1 0,0 1 0,-16-18 0,8 9 0,-26-48 0,28 31 0,13 33 0,0 1 0,0-1 0,-1 1 0,0 0 0,0 0 0,-9-12 0,-130-138 0,-6-7 0,-89-134 0,181 213 0,40 58 0,-1 0 0,-35-40 0,32 45 0,1-2 0,1 0 0,-18-32 0,24 36 0,-1 1 0,-1 0 0,-1 1 0,-33-31 0,7 8 0,-56-75 0,60 68 0,-53-52 0,52 63 0,-63-81 0,65 83 0,5 7 0,3 1 0,22 23 0,1 0 0,0-1 0,0 0 0,-7-9 0,-23-34 0,19 28 0,1-2 0,-19-34 0,-28-49 0,50 87 0,1 1 0,-2 0 0,-1 1 0,-20-20 0,16 18 0,1 0 0,-20-30 0,-63-105 0,96 148 0,0-1 0,-1 1 0,0 1 0,-9-8 0,-16-14 0,-6-9 0,-9-11 0,-3-8 0,34 40 0,1 0 0,1-1 0,-19-30 0,27 39 0,0-1 0,-1 0 0,1 1 0,-2 0 0,1 1 0,-1 0 0,0 0 0,-8-6 0,13 10 0,1 1 0,-1 0 0,0 0 0,1 0 0,-1 0 0,0 0 0,0 0 0,0 0 0,1 1 0,-1-1 0,0 1 0,0-1 0,0 1 0,0 0 0,0 0 0,0 0 0,0 0 0,0 0 0,0 0 0,0 0 0,0 0 0,0 1 0,0-1 0,0 1 0,1 0 0,-1 0 0,0-1 0,0 1 0,0 0 0,1 0 0,-1 1 0,1-1 0,-1 0 0,1 0 0,-1 1 0,1-1 0,0 1 0,0 0 0,-1-1 0,1 1 0,0 0 0,1-1 0,-3 5 0,-24 57 0,19-41 0,-1 1 0,-2-2 0,0 0 0,-25 35 0,20-34 0,2 1 0,-22 46 0,20-38 0,10-17 0,1 1 0,0 0 0,1 0 0,0 0 0,-1 18 0,-7 28 0,5-29 0,2 0 0,1 1 0,2-1 0,1 39 0,2-89 0,1 0 0,1-1 0,0 1 0,1 1 0,13-34 0,-3 16 0,1 1 0,28-46 0,-16 21 0,-22 46 0,1-1 0,11-19 0,-10 18 0,1 0 0,-2 0 0,0 0 0,-1-1 0,-1 0 0,0 0 0,-1 0 0,2-30 0,-4 38 0,-1 3 0,1 1 0,0-1 0,0 0 0,0 1 0,0 0 0,1-1 0,0 1 0,0 0 0,0-1 0,1 1 0,-1 1 0,1-1 0,0 0 0,0 1 0,0-1 0,0 1 0,5-3 0,-3 2 0,1 0 0,0 1 0,0 0 0,1 0 0,-1 1 0,1-1 0,-1 1 0,1 1 0,0 0 0,10-2 0,1 3 0,-1 0 0,1 0 0,0 2 0,-1 0 0,0 1 0,1 1 0,-1 0 0,20 9 0,107 53 0,-96-43 0,-19-11 0,1-2 0,53 13 0,29 9 0,-106-29-65,0 0 0,-1 0 0,1 1 0,-1 0 0,0 0 0,0 1 0,0-1 0,-1 1 0,1 0 0,-1 0 0,0 0 0,-1 1 0,1 0 0,-1-1 0,0 1 0,-1 0 0,1 1 0,-1-1 0,0 0 0,1 10 0,1 9-6761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02" y="370369"/>
            <a:ext cx="2121850" cy="20580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 defTabSz="531622">
              <a:defRPr sz="5005"/>
            </a:pPr>
            <a:r>
              <a:rPr dirty="0"/>
              <a:t>Map, Food, &amp; Smiles</a:t>
            </a:r>
          </a:p>
          <a:p>
            <a:pPr defTabSz="531622">
              <a:defRPr sz="5005"/>
            </a:pPr>
            <a:r>
              <a:rPr lang="da-DK" dirty="0"/>
              <a:t>Hampus Fink Gärdström</a:t>
            </a:r>
            <a:endParaRPr dirty="0"/>
          </a:p>
        </p:txBody>
      </p:sp>
      <p:sp>
        <p:nvSpPr>
          <p:cNvPr id="52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3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4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C96EBA-1B85-6C0E-305C-C831329D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483" y="951022"/>
            <a:ext cx="3922688" cy="4220669"/>
          </a:xfrm>
          <a:prstGeom prst="rect">
            <a:avLst/>
          </a:prstGeom>
        </p:spPr>
      </p:pic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57" name="Maps"/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399033"/>
          </a:xfrm>
          <a:prstGeom prst="rect">
            <a:avLst/>
          </a:prstGeom>
        </p:spPr>
        <p:txBody>
          <a:bodyPr/>
          <a:lstStyle/>
          <a:p>
            <a:r>
              <a:t>Maps</a:t>
            </a:r>
          </a:p>
        </p:txBody>
      </p:sp>
      <p:sp>
        <p:nvSpPr>
          <p:cNvPr id="58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D8594A8-440C-7D7C-60B1-ABB68D3F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4" y="1664008"/>
            <a:ext cx="5128467" cy="342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7990E9E-4011-13CB-E9E8-961C4B5B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56" y="5904234"/>
            <a:ext cx="5498392" cy="309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1979: Taoyuan, TW">
            <a:extLst>
              <a:ext uri="{FF2B5EF4-FFF2-40B4-BE49-F238E27FC236}">
                <a16:creationId xmlns:a16="http://schemas.microsoft.com/office/drawing/2014/main" id="{6A5B3320-E141-7D69-1B95-A0C042AE9E72}"/>
              </a:ext>
            </a:extLst>
          </p:cNvPr>
          <p:cNvSpPr/>
          <p:nvPr/>
        </p:nvSpPr>
        <p:spPr>
          <a:xfrm>
            <a:off x="1765629" y="1152782"/>
            <a:ext cx="3419982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da-DK" dirty="0"/>
              <a:t>2001-2020</a:t>
            </a:r>
            <a:r>
              <a:rPr dirty="0"/>
              <a:t>: </a:t>
            </a:r>
            <a:r>
              <a:rPr lang="da-DK" dirty="0"/>
              <a:t>Holbæk</a:t>
            </a:r>
            <a:r>
              <a:rPr dirty="0"/>
              <a:t>, </a:t>
            </a:r>
            <a:r>
              <a:rPr lang="da-DK" dirty="0"/>
              <a:t>Denmark</a:t>
            </a:r>
            <a:endParaRPr dirty="0"/>
          </a:p>
        </p:txBody>
      </p:sp>
      <p:sp>
        <p:nvSpPr>
          <p:cNvPr id="8" name="1979: Taoyuan, TW">
            <a:extLst>
              <a:ext uri="{FF2B5EF4-FFF2-40B4-BE49-F238E27FC236}">
                <a16:creationId xmlns:a16="http://schemas.microsoft.com/office/drawing/2014/main" id="{FE603330-E393-C63A-60B4-84C375B7BD02}"/>
              </a:ext>
            </a:extLst>
          </p:cNvPr>
          <p:cNvSpPr/>
          <p:nvPr/>
        </p:nvSpPr>
        <p:spPr>
          <a:xfrm>
            <a:off x="6859772" y="5510533"/>
            <a:ext cx="4125245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da-DK" dirty="0"/>
              <a:t>2020-Present</a:t>
            </a:r>
            <a:r>
              <a:rPr dirty="0"/>
              <a:t>:</a:t>
            </a:r>
            <a:r>
              <a:rPr lang="da-DK" dirty="0"/>
              <a:t> SDU at</a:t>
            </a:r>
            <a:r>
              <a:rPr dirty="0"/>
              <a:t> </a:t>
            </a:r>
            <a:r>
              <a:rPr lang="da-DK" dirty="0"/>
              <a:t>Odense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598AE2-0F49-0C81-AEEF-35F02DF2D253}"/>
                  </a:ext>
                </a:extLst>
              </p14:cNvPr>
              <p14:cNvContentPartPr/>
              <p14:nvPr/>
            </p14:nvContentPartPr>
            <p14:xfrm>
              <a:off x="5366027" y="1443278"/>
              <a:ext cx="4772520" cy="2358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598AE2-0F49-0C81-AEEF-35F02DF2D2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9907" y="1437158"/>
                <a:ext cx="4784760" cy="23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903E44-B6D0-9060-6CEB-7BA829ECE0C1}"/>
                  </a:ext>
                </a:extLst>
              </p14:cNvPr>
              <p14:cNvContentPartPr/>
              <p14:nvPr/>
            </p14:nvContentPartPr>
            <p14:xfrm>
              <a:off x="9299747" y="4368998"/>
              <a:ext cx="1155960" cy="1430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903E44-B6D0-9060-6CEB-7BA829ECE0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93627" y="4362878"/>
                <a:ext cx="1168200" cy="144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88" name="Food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Food</a:t>
            </a:r>
          </a:p>
        </p:txBody>
      </p:sp>
      <p:sp>
        <p:nvSpPr>
          <p:cNvPr id="89" name="文字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90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pic>
        <p:nvPicPr>
          <p:cNvPr id="1026" name="Picture 2" descr="Mint chocolate food flavour - Liquid food aromas">
            <a:extLst>
              <a:ext uri="{FF2B5EF4-FFF2-40B4-BE49-F238E27FC236}">
                <a16:creationId xmlns:a16="http://schemas.microsoft.com/office/drawing/2014/main" id="{29DA98B4-6536-7A0C-9117-F0A51A0A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9" y="3239783"/>
            <a:ext cx="3271838" cy="32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ow to make sushi">
            <a:extLst>
              <a:ext uri="{FF2B5EF4-FFF2-40B4-BE49-F238E27FC236}">
                <a16:creationId xmlns:a16="http://schemas.microsoft.com/office/drawing/2014/main" id="{67347963-EA65-08BF-95DF-B4ABD05F7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05" y="3239783"/>
            <a:ext cx="3989180" cy="265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Burger Ever">
            <a:extLst>
              <a:ext uri="{FF2B5EF4-FFF2-40B4-BE49-F238E27FC236}">
                <a16:creationId xmlns:a16="http://schemas.microsoft.com/office/drawing/2014/main" id="{ECDE0A62-59D6-C76F-C0A8-A3E1CA4D8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28" y="5346420"/>
            <a:ext cx="4362452" cy="32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A1BFA9-4BB8-C677-58AB-37ABD12D6FFB}"/>
              </a:ext>
            </a:extLst>
          </p:cNvPr>
          <p:cNvSpPr txBox="1"/>
          <p:nvPr/>
        </p:nvSpPr>
        <p:spPr>
          <a:xfrm>
            <a:off x="715409" y="2473973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lnSpcReduction="1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500" b="0" i="0" u="none" strike="noStrike" cap="none" spc="0" normalizeH="0" baseline="0" dirty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Mint chocolate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05" name="Smil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Smiles</a:t>
            </a:r>
          </a:p>
        </p:txBody>
      </p:sp>
      <p:sp>
        <p:nvSpPr>
          <p:cNvPr id="106" name="Titl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MFS Hampus</a:t>
            </a:r>
            <a:endParaRPr dirty="0"/>
          </a:p>
        </p:txBody>
      </p:sp>
      <p:pic>
        <p:nvPicPr>
          <p:cNvPr id="2050" name="Picture 2" descr="10 Brain Reasons To Make Reading a Habit | by Jim Kwik | Medium">
            <a:extLst>
              <a:ext uri="{FF2B5EF4-FFF2-40B4-BE49-F238E27FC236}">
                <a16:creationId xmlns:a16="http://schemas.microsoft.com/office/drawing/2014/main" id="{244DE4BA-FBF2-9D8C-28DD-E0759294C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15" y="2185690"/>
            <a:ext cx="4868306" cy="365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eter Sport &amp; Spine Therapy » Sleeping Positions Evaluated! - Exeter Sport  &amp; Spine Therapy">
            <a:extLst>
              <a:ext uri="{FF2B5EF4-FFF2-40B4-BE49-F238E27FC236}">
                <a16:creationId xmlns:a16="http://schemas.microsoft.com/office/drawing/2014/main" id="{6C162218-DD59-3CDB-FC22-967177A08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320" y="1560850"/>
            <a:ext cx="4094765" cy="317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80+ Person Hiking Icon Stock Videos and Royalty-Free Footage - iStock">
            <a:extLst>
              <a:ext uri="{FF2B5EF4-FFF2-40B4-BE49-F238E27FC236}">
                <a16:creationId xmlns:a16="http://schemas.microsoft.com/office/drawing/2014/main" id="{44C46FA8-2F4E-BF96-414F-939A3256F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36" y="5595698"/>
            <a:ext cx="5197264" cy="292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est 20+Coding Wallpapers | Download Free Pictures &amp; Stock Photos On  Unsplash">
            <a:extLst>
              <a:ext uri="{FF2B5EF4-FFF2-40B4-BE49-F238E27FC236}">
                <a16:creationId xmlns:a16="http://schemas.microsoft.com/office/drawing/2014/main" id="{1F411FFB-EBBF-B6DB-F863-BF8215294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20" y="4423709"/>
            <a:ext cx="4761640" cy="317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 defTabSz="572516">
              <a:defRPr sz="5390"/>
            </a:pPr>
            <a:r>
              <a:rPr dirty="0"/>
              <a:t>Map, Food, Smiles</a:t>
            </a:r>
          </a:p>
          <a:p>
            <a:pPr defTabSz="572516">
              <a:defRPr sz="5390"/>
            </a:pPr>
            <a:r>
              <a:rPr lang="da-DK" dirty="0"/>
              <a:t>Hampus Fink Gärdström</a:t>
            </a:r>
            <a:endParaRPr dirty="0"/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53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Roman</vt:lpstr>
      <vt:lpstr>Helvetica Neue</vt:lpstr>
      <vt:lpstr>Helvetica Neue Light</vt:lpstr>
      <vt:lpstr>Helvetica Neue Thin</vt:lpstr>
      <vt:lpstr>Showroom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Hampus Fink Gärdström</dc:creator>
  <cp:lastModifiedBy>Hampus Fink Gärdström</cp:lastModifiedBy>
  <cp:revision>11</cp:revision>
  <dcterms:modified xsi:type="dcterms:W3CDTF">2024-10-28T01:45:02Z</dcterms:modified>
</cp:coreProperties>
</file>