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Credit Card Default Prediction</a:t>
            </a:r>
            <a:endParaRPr lang="en-US"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0928 </a:t>
            </a:r>
            <a:r>
              <a:rPr lang="en-US" altLang="zh-TW" dirty="0"/>
              <a:t>Credit card default prediction</a:t>
            </a:r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2971799" cy="6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Ting </a:t>
            </a: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Siou</a:t>
            </a: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, Chen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17763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Risk management and loss </a:t>
            </a:r>
            <a:r>
              <a:rPr lang="en-US" altLang="zh-TW" dirty="0"/>
              <a:t>prevention</a:t>
            </a: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Efficient resource allocation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Customer segmentation and tailored services</a:t>
            </a: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Title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Goal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623043"/>
          </a:xfrm>
          <a:prstGeom prst="rect">
            <a:avLst/>
          </a:prstGeom>
        </p:spPr>
        <p:txBody>
          <a:bodyPr/>
          <a:lstStyle/>
          <a:p>
            <a:pPr marL="444500" marR="0" lvl="0" indent="-444500" algn="l" defTabSz="58420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rgbClr val="00599E"/>
              </a:buClr>
              <a:buSzPct val="100000"/>
              <a:buFontTx/>
              <a:buChar char="⊡"/>
              <a:tabLst/>
              <a:defRPr sz="3000">
                <a:solidFill>
                  <a:srgbClr val="5A5F5E"/>
                </a:solidFill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A5F5E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Develop a predictive model </a:t>
            </a:r>
          </a:p>
          <a:p>
            <a:pPr marL="444500" marR="0" lvl="0" indent="-444500" algn="l" defTabSz="58420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rgbClr val="00599E"/>
              </a:buClr>
              <a:buSzPct val="100000"/>
              <a:buFontTx/>
              <a:buChar char="⊡"/>
              <a:tabLst/>
              <a:defRPr sz="3000">
                <a:solidFill>
                  <a:srgbClr val="5A5F5E"/>
                </a:solidFill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A5F5E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Accurately identifies customers with a high risk of default</a:t>
            </a:r>
          </a:p>
          <a:p>
            <a:pPr marL="444500" marR="0" lvl="0" indent="-444500" algn="l" defTabSz="58420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rgbClr val="00599E"/>
              </a:buClr>
              <a:buSzPct val="100000"/>
              <a:buFontTx/>
              <a:buChar char="⊡"/>
              <a:tabLst/>
              <a:defRPr sz="3000">
                <a:solidFill>
                  <a:srgbClr val="5A5F5E"/>
                </a:solidFill>
              </a:defRPr>
            </a:pP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5A5F5E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Allowing financial institutions to minimize losses and optimize credit strategies.</a:t>
            </a:r>
          </a:p>
          <a:p>
            <a:pPr>
              <a:lnSpc>
                <a:spcPct val="150000"/>
              </a:lnSpc>
              <a:buClr>
                <a:srgbClr val="5A5F5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444500" lvl="1" indent="0">
              <a:lnSpc>
                <a:spcPts val="4500"/>
              </a:lnSpc>
              <a:buClr>
                <a:srgbClr val="00599E"/>
              </a:buClr>
              <a:buSzPct val="80000"/>
              <a:defRPr sz="3000">
                <a:solidFill>
                  <a:srgbClr val="5A5F5E"/>
                </a:solidFill>
              </a:defRPr>
            </a:pPr>
            <a:endParaRPr dirty="0"/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Credit Card </a:t>
            </a:r>
            <a:r>
              <a:rPr lang="en-US" altLang="zh-TW"/>
              <a:t>Default </a:t>
            </a:r>
            <a:r>
              <a:rPr lang="en-US" altLang="zh-TW" dirty="0"/>
              <a:t>P</a:t>
            </a:r>
            <a:r>
              <a:rPr lang="en-US" altLang="zh-TW"/>
              <a:t>rediction</a:t>
            </a:r>
            <a:endParaRPr lang="en-US"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067816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0928 </a:t>
            </a:r>
            <a:r>
              <a:rPr lang="en-US" altLang="zh-TW" dirty="0"/>
              <a:t>Credit card default prediction</a:t>
            </a:r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2971799" cy="6589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Ting </a:t>
            </a: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Siou</a:t>
            </a:r>
            <a:r>
              <a:rPr kumimoji="0" lang="en-US" altLang="zh-TW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, Chen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22945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75</Words>
  <Application>Microsoft Office PowerPoint</Application>
  <PresentationFormat>自訂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Avenir Roman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modified xsi:type="dcterms:W3CDTF">2024-09-29T13:45:20Z</dcterms:modified>
</cp:coreProperties>
</file>