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69" r:id="rId3"/>
    <p:sldId id="257" r:id="rId4"/>
    <p:sldId id="258" r:id="rId5"/>
    <p:sldId id="259" r:id="rId6"/>
    <p:sldId id="260" r:id="rId7"/>
    <p:sldId id="261" r:id="rId8"/>
    <p:sldId id="262" r:id="rId9"/>
    <p:sldId id="263" r:id="rId10"/>
    <p:sldId id="264" r:id="rId11"/>
    <p:sldId id="265" r:id="rId12"/>
    <p:sldId id="266" r:id="rId13"/>
    <p:sldId id="267" r:id="rId14"/>
    <p:sldId id="268" r:id="rId15"/>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584200" rtl="0" fontAlgn="auto" latinLnBrk="0" hangingPunct="0">
      <a:lnSpc>
        <a:spcPct val="100000"/>
      </a:lnSpc>
      <a:spcBef>
        <a:spcPts val="0"/>
      </a:spcBef>
      <a:spcAft>
        <a:spcPts val="0"/>
      </a:spcAft>
      <a:buClrTx/>
      <a:buSzTx/>
      <a:buFontTx/>
      <a:buNone/>
      <a:tabLst/>
      <a:defRPr kumimoji="0" sz="5500" b="0" i="0" u="none" strike="noStrike" cap="none" spc="0" normalizeH="0" baseline="0">
        <a:ln>
          <a:noFill/>
        </a:ln>
        <a:solidFill>
          <a:srgbClr val="D30F11"/>
        </a:solidFill>
        <a:effectLst/>
        <a:uFillTx/>
        <a:latin typeface="Helvetica Neue Light"/>
        <a:ea typeface="Helvetica Neue Light"/>
        <a:cs typeface="Helvetica Neue Light"/>
        <a:sym typeface="Helvetica Neue Light"/>
      </a:defRPr>
    </a:lvl1pPr>
    <a:lvl2pPr marL="0" marR="0" indent="228600" algn="l" defTabSz="584200" rtl="0" fontAlgn="auto" latinLnBrk="0" hangingPunct="0">
      <a:lnSpc>
        <a:spcPct val="100000"/>
      </a:lnSpc>
      <a:spcBef>
        <a:spcPts val="0"/>
      </a:spcBef>
      <a:spcAft>
        <a:spcPts val="0"/>
      </a:spcAft>
      <a:buClrTx/>
      <a:buSzTx/>
      <a:buFontTx/>
      <a:buNone/>
      <a:tabLst/>
      <a:defRPr kumimoji="0" sz="5500" b="0" i="0" u="none" strike="noStrike" cap="none" spc="0" normalizeH="0" baseline="0">
        <a:ln>
          <a:noFill/>
        </a:ln>
        <a:solidFill>
          <a:srgbClr val="D30F11"/>
        </a:solidFill>
        <a:effectLst/>
        <a:uFillTx/>
        <a:latin typeface="Helvetica Neue Light"/>
        <a:ea typeface="Helvetica Neue Light"/>
        <a:cs typeface="Helvetica Neue Light"/>
        <a:sym typeface="Helvetica Neue Light"/>
      </a:defRPr>
    </a:lvl2pPr>
    <a:lvl3pPr marL="0" marR="0" indent="457200" algn="l" defTabSz="584200" rtl="0" fontAlgn="auto" latinLnBrk="0" hangingPunct="0">
      <a:lnSpc>
        <a:spcPct val="100000"/>
      </a:lnSpc>
      <a:spcBef>
        <a:spcPts val="0"/>
      </a:spcBef>
      <a:spcAft>
        <a:spcPts val="0"/>
      </a:spcAft>
      <a:buClrTx/>
      <a:buSzTx/>
      <a:buFontTx/>
      <a:buNone/>
      <a:tabLst/>
      <a:defRPr kumimoji="0" sz="5500" b="0" i="0" u="none" strike="noStrike" cap="none" spc="0" normalizeH="0" baseline="0">
        <a:ln>
          <a:noFill/>
        </a:ln>
        <a:solidFill>
          <a:srgbClr val="D30F11"/>
        </a:solidFill>
        <a:effectLst/>
        <a:uFillTx/>
        <a:latin typeface="Helvetica Neue Light"/>
        <a:ea typeface="Helvetica Neue Light"/>
        <a:cs typeface="Helvetica Neue Light"/>
        <a:sym typeface="Helvetica Neue Light"/>
      </a:defRPr>
    </a:lvl3pPr>
    <a:lvl4pPr marL="0" marR="0" indent="685800" algn="l" defTabSz="584200" rtl="0" fontAlgn="auto" latinLnBrk="0" hangingPunct="0">
      <a:lnSpc>
        <a:spcPct val="100000"/>
      </a:lnSpc>
      <a:spcBef>
        <a:spcPts val="0"/>
      </a:spcBef>
      <a:spcAft>
        <a:spcPts val="0"/>
      </a:spcAft>
      <a:buClrTx/>
      <a:buSzTx/>
      <a:buFontTx/>
      <a:buNone/>
      <a:tabLst/>
      <a:defRPr kumimoji="0" sz="5500" b="0" i="0" u="none" strike="noStrike" cap="none" spc="0" normalizeH="0" baseline="0">
        <a:ln>
          <a:noFill/>
        </a:ln>
        <a:solidFill>
          <a:srgbClr val="D30F11"/>
        </a:solidFill>
        <a:effectLst/>
        <a:uFillTx/>
        <a:latin typeface="Helvetica Neue Light"/>
        <a:ea typeface="Helvetica Neue Light"/>
        <a:cs typeface="Helvetica Neue Light"/>
        <a:sym typeface="Helvetica Neue Light"/>
      </a:defRPr>
    </a:lvl4pPr>
    <a:lvl5pPr marL="0" marR="0" indent="914400" algn="l" defTabSz="584200" rtl="0" fontAlgn="auto" latinLnBrk="0" hangingPunct="0">
      <a:lnSpc>
        <a:spcPct val="100000"/>
      </a:lnSpc>
      <a:spcBef>
        <a:spcPts val="0"/>
      </a:spcBef>
      <a:spcAft>
        <a:spcPts val="0"/>
      </a:spcAft>
      <a:buClrTx/>
      <a:buSzTx/>
      <a:buFontTx/>
      <a:buNone/>
      <a:tabLst/>
      <a:defRPr kumimoji="0" sz="5500" b="0" i="0" u="none" strike="noStrike" cap="none" spc="0" normalizeH="0" baseline="0">
        <a:ln>
          <a:noFill/>
        </a:ln>
        <a:solidFill>
          <a:srgbClr val="D30F11"/>
        </a:solidFill>
        <a:effectLst/>
        <a:uFillTx/>
        <a:latin typeface="Helvetica Neue Light"/>
        <a:ea typeface="Helvetica Neue Light"/>
        <a:cs typeface="Helvetica Neue Light"/>
        <a:sym typeface="Helvetica Neue Light"/>
      </a:defRPr>
    </a:lvl5pPr>
    <a:lvl6pPr marL="0" marR="0" indent="1143000" algn="l" defTabSz="584200" rtl="0" fontAlgn="auto" latinLnBrk="0" hangingPunct="0">
      <a:lnSpc>
        <a:spcPct val="100000"/>
      </a:lnSpc>
      <a:spcBef>
        <a:spcPts val="0"/>
      </a:spcBef>
      <a:spcAft>
        <a:spcPts val="0"/>
      </a:spcAft>
      <a:buClrTx/>
      <a:buSzTx/>
      <a:buFontTx/>
      <a:buNone/>
      <a:tabLst/>
      <a:defRPr kumimoji="0" sz="5500" b="0" i="0" u="none" strike="noStrike" cap="none" spc="0" normalizeH="0" baseline="0">
        <a:ln>
          <a:noFill/>
        </a:ln>
        <a:solidFill>
          <a:srgbClr val="D30F11"/>
        </a:solidFill>
        <a:effectLst/>
        <a:uFillTx/>
        <a:latin typeface="Helvetica Neue Light"/>
        <a:ea typeface="Helvetica Neue Light"/>
        <a:cs typeface="Helvetica Neue Light"/>
        <a:sym typeface="Helvetica Neue Light"/>
      </a:defRPr>
    </a:lvl6pPr>
    <a:lvl7pPr marL="0" marR="0" indent="1371600" algn="l" defTabSz="584200" rtl="0" fontAlgn="auto" latinLnBrk="0" hangingPunct="0">
      <a:lnSpc>
        <a:spcPct val="100000"/>
      </a:lnSpc>
      <a:spcBef>
        <a:spcPts val="0"/>
      </a:spcBef>
      <a:spcAft>
        <a:spcPts val="0"/>
      </a:spcAft>
      <a:buClrTx/>
      <a:buSzTx/>
      <a:buFontTx/>
      <a:buNone/>
      <a:tabLst/>
      <a:defRPr kumimoji="0" sz="5500" b="0" i="0" u="none" strike="noStrike" cap="none" spc="0" normalizeH="0" baseline="0">
        <a:ln>
          <a:noFill/>
        </a:ln>
        <a:solidFill>
          <a:srgbClr val="D30F11"/>
        </a:solidFill>
        <a:effectLst/>
        <a:uFillTx/>
        <a:latin typeface="Helvetica Neue Light"/>
        <a:ea typeface="Helvetica Neue Light"/>
        <a:cs typeface="Helvetica Neue Light"/>
        <a:sym typeface="Helvetica Neue Light"/>
      </a:defRPr>
    </a:lvl7pPr>
    <a:lvl8pPr marL="0" marR="0" indent="1600200" algn="l" defTabSz="584200" rtl="0" fontAlgn="auto" latinLnBrk="0" hangingPunct="0">
      <a:lnSpc>
        <a:spcPct val="100000"/>
      </a:lnSpc>
      <a:spcBef>
        <a:spcPts val="0"/>
      </a:spcBef>
      <a:spcAft>
        <a:spcPts val="0"/>
      </a:spcAft>
      <a:buClrTx/>
      <a:buSzTx/>
      <a:buFontTx/>
      <a:buNone/>
      <a:tabLst/>
      <a:defRPr kumimoji="0" sz="5500" b="0" i="0" u="none" strike="noStrike" cap="none" spc="0" normalizeH="0" baseline="0">
        <a:ln>
          <a:noFill/>
        </a:ln>
        <a:solidFill>
          <a:srgbClr val="D30F11"/>
        </a:solidFill>
        <a:effectLst/>
        <a:uFillTx/>
        <a:latin typeface="Helvetica Neue Light"/>
        <a:ea typeface="Helvetica Neue Light"/>
        <a:cs typeface="Helvetica Neue Light"/>
        <a:sym typeface="Helvetica Neue Light"/>
      </a:defRPr>
    </a:lvl8pPr>
    <a:lvl9pPr marL="0" marR="0" indent="1828800" algn="l" defTabSz="584200" rtl="0" fontAlgn="auto" latinLnBrk="0" hangingPunct="0">
      <a:lnSpc>
        <a:spcPct val="100000"/>
      </a:lnSpc>
      <a:spcBef>
        <a:spcPts val="0"/>
      </a:spcBef>
      <a:spcAft>
        <a:spcPts val="0"/>
      </a:spcAft>
      <a:buClrTx/>
      <a:buSzTx/>
      <a:buFontTx/>
      <a:buNone/>
      <a:tabLst/>
      <a:defRPr kumimoji="0" sz="5500" b="0" i="0" u="none" strike="noStrike" cap="none" spc="0" normalizeH="0" baseline="0">
        <a:ln>
          <a:noFill/>
        </a:ln>
        <a:solidFill>
          <a:srgbClr val="D30F11"/>
        </a:solidFill>
        <a:effectLst/>
        <a:uFillTx/>
        <a:latin typeface="Helvetica Neue Light"/>
        <a:ea typeface="Helvetica Neue Light"/>
        <a:cs typeface="Helvetica Neue Light"/>
        <a:sym typeface="Helvetica Neue Light"/>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Neue Light"/>
          <a:ea typeface="Helvetica Neue Light"/>
          <a:cs typeface="Helvetica Neue Light"/>
        </a:font>
        <a:srgbClr val="5A5F5E"/>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noFill/>
        </a:fill>
      </a:tcStyle>
    </a:wholeTbl>
    <a:band2H>
      <a:tcTxStyle/>
      <a:tcStyle>
        <a:tcBdr/>
        <a:fill>
          <a:solidFill>
            <a:srgbClr val="000000">
              <a:alpha val="5000"/>
            </a:srgbClr>
          </a:solidFill>
        </a:fill>
      </a:tcStyle>
    </a:band2H>
    <a:firstCol>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AB1802"/>
          </a:solidFill>
        </a:fill>
      </a:tcStyle>
    </a:firstCol>
    <a:lastRow>
      <a:tcTxStyle b="off" i="off">
        <a:font>
          <a:latin typeface="Gill Sans Light"/>
          <a:ea typeface="Gill Sans Light"/>
          <a:cs typeface="Gill Sans Light"/>
        </a:font>
        <a:srgbClr val="000000"/>
      </a:tcTxStyle>
      <a:tcStyle>
        <a:tcBdr>
          <a:left>
            <a:ln w="12700" cap="flat">
              <a:solidFill>
                <a:srgbClr val="B4B4B4"/>
              </a:solidFill>
              <a:prstDash val="solid"/>
              <a:miter lim="400000"/>
            </a:ln>
          </a:left>
          <a:right>
            <a:ln w="12700" cap="flat">
              <a:solidFill>
                <a:srgbClr val="B4B4B4"/>
              </a:solidFill>
              <a:prstDash val="solid"/>
              <a:miter lim="400000"/>
            </a:ln>
          </a:right>
          <a:top>
            <a:ln w="25400" cap="flat">
              <a:solidFill>
                <a:srgbClr val="000000"/>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noFill/>
        </a:fill>
      </a:tcStyle>
    </a:lastRow>
    <a:firstRow>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808785"/>
          </a:solidFill>
        </a:fill>
      </a:tcStyle>
    </a:firstRow>
  </a:tblStyle>
  <a:tblStyle styleId="{C7B018BB-80A7-4F77-B60F-C8B233D01FF8}" styleName="">
    <a:tblBg/>
    <a:wholeTbl>
      <a:tcTxStyle b="off" i="off">
        <a:font>
          <a:latin typeface="Helvetica Neue Light"/>
          <a:ea typeface="Helvetica Neue Light"/>
          <a:cs typeface="Helvetica Neue Light"/>
        </a:font>
        <a:srgbClr val="5A5F5E"/>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noFill/>
        </a:fill>
      </a:tcStyle>
    </a:wholeTbl>
    <a:band2H>
      <a:tcTxStyle/>
      <a:tcStyle>
        <a:tcBdr/>
        <a:fill>
          <a:solidFill>
            <a:srgbClr val="000000">
              <a:alpha val="5000"/>
            </a:srgbClr>
          </a:solidFill>
        </a:fill>
      </a:tcStyle>
    </a:band2H>
    <a:firstCol>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808785"/>
          </a:solidFill>
        </a:fill>
      </a:tcStyle>
    </a:firstCol>
    <a:lastRow>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AB1802"/>
          </a:solidFill>
        </a:fill>
      </a:tcStyle>
    </a:lastRow>
    <a:firstRow>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AB1802"/>
          </a:solidFill>
        </a:fill>
      </a:tcStyle>
    </a:firstRow>
  </a:tblStyle>
  <a:tblStyle styleId="{EEE7283C-3CF3-47DC-8721-378D4A62B228}" styleName="">
    <a:tblBg/>
    <a:wholeTbl>
      <a:tcTxStyle b="off" i="off">
        <a:font>
          <a:latin typeface="Helvetica Neue Light"/>
          <a:ea typeface="Helvetica Neue Light"/>
          <a:cs typeface="Helvetica Neue Light"/>
        </a:font>
        <a:srgbClr val="5A5F5E"/>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wholeTbl>
    <a:band2H>
      <a:tcTxStyle/>
      <a:tcStyle>
        <a:tcBdr/>
        <a:fill>
          <a:solidFill>
            <a:srgbClr val="000000">
              <a:alpha val="5000"/>
            </a:srgbClr>
          </a:solidFill>
        </a:fill>
      </a:tcStyle>
    </a:band2H>
    <a:firstCol>
      <a:tcTxStyle b="off" i="off">
        <a:fontRef idx="minor">
          <a:srgbClr val="FFFFFF"/>
        </a:fontRef>
        <a:srgbClr val="FFFFFF"/>
      </a:tcTxStyle>
      <a:tcStyle>
        <a:tcBdr>
          <a:left>
            <a:ln w="12700" cap="flat">
              <a:solidFill>
                <a:srgbClr val="B4B4B4"/>
              </a:solidFill>
              <a:prstDash val="solid"/>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6">
              <a:satOff val="1848"/>
              <a:lumOff val="-15262"/>
            </a:schemeClr>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solidFill>
                <a:srgbClr val="B4B4B4"/>
              </a:solidFill>
              <a:prstDash val="solid"/>
              <a:miter lim="400000"/>
            </a:ln>
          </a:bottom>
          <a:insideH>
            <a:ln w="12700" cap="flat">
              <a:solidFill>
                <a:schemeClr val="accent6">
                  <a:satOff val="1848"/>
                  <a:lumOff val="-15262"/>
                </a:schemeClr>
              </a:solidFill>
              <a:prstDash val="solid"/>
              <a:miter lim="400000"/>
            </a:ln>
          </a:insideH>
          <a:insideV>
            <a:ln w="12700" cap="flat">
              <a:noFill/>
              <a:miter lim="400000"/>
            </a:ln>
          </a:insideV>
        </a:tcBdr>
        <a:fill>
          <a:solidFill>
            <a:schemeClr val="accent6"/>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B4B4B4"/>
              </a:solidFill>
              <a:prstDash val="solid"/>
              <a:miter lim="400000"/>
            </a:ln>
          </a:top>
          <a:bottom>
            <a:ln w="12700" cap="flat">
              <a:noFill/>
              <a:miter lim="400000"/>
            </a:ln>
          </a:bottom>
          <a:insideH>
            <a:ln w="12700" cap="flat">
              <a:solidFill>
                <a:schemeClr val="accent6">
                  <a:satOff val="1848"/>
                  <a:lumOff val="-15262"/>
                </a:schemeClr>
              </a:solidFill>
              <a:prstDash val="solid"/>
              <a:miter lim="400000"/>
            </a:ln>
          </a:insideH>
          <a:insideV>
            <a:ln w="12700" cap="flat">
              <a:noFill/>
              <a:miter lim="400000"/>
            </a:ln>
          </a:insideV>
        </a:tcBdr>
        <a:fill>
          <a:solidFill>
            <a:schemeClr val="accent6"/>
          </a:solidFill>
        </a:fill>
      </a:tcStyle>
    </a:firstRow>
  </a:tblStyle>
  <a:tblStyle styleId="{CF821DB8-F4EB-4A41-A1BA-3FCAFE7338EE}" styleName="">
    <a:tblBg/>
    <a:wholeTbl>
      <a:tcTxStyle b="off" i="off">
        <a:font>
          <a:latin typeface="Helvetica Neue Light"/>
          <a:ea typeface="Helvetica Neue Light"/>
          <a:cs typeface="Helvetica Neue Light"/>
        </a:font>
        <a:srgbClr val="5A5F5E"/>
      </a:tcTxStyle>
      <a:tcStyle>
        <a:tcBdr>
          <a:left>
            <a:ln w="50800" cap="flat">
              <a:noFill/>
              <a:miter lim="400000"/>
            </a:ln>
          </a:left>
          <a:right>
            <a:ln w="50800" cap="flat">
              <a:noFill/>
              <a:miter lim="400000"/>
            </a:ln>
          </a:right>
          <a:top>
            <a:ln w="50800" cap="flat">
              <a:noFill/>
              <a:miter lim="400000"/>
            </a:ln>
          </a:top>
          <a:bottom>
            <a:ln w="50800" cap="flat">
              <a:noFill/>
              <a:miter lim="400000"/>
            </a:ln>
          </a:bottom>
          <a:insideH>
            <a:ln w="50800" cap="flat">
              <a:noFill/>
              <a:miter lim="400000"/>
            </a:ln>
          </a:insideH>
          <a:insideV>
            <a:ln w="50800" cap="flat">
              <a:noFill/>
              <a:miter lim="400000"/>
            </a:ln>
          </a:insideV>
        </a:tcBdr>
        <a:fill>
          <a:noFill/>
        </a:fill>
      </a:tcStyle>
    </a:wholeTbl>
    <a:band2H>
      <a:tcTxStyle/>
      <a:tcStyle>
        <a:tcBdr/>
        <a:fill>
          <a:solidFill>
            <a:srgbClr val="000000">
              <a:alpha val="5000"/>
            </a:srgbClr>
          </a:solidFill>
        </a:fill>
      </a:tcStyle>
    </a:band2H>
    <a:firstCol>
      <a:tcTxStyle b="off" i="off">
        <a:fontRef idx="minor">
          <a:srgbClr val="FFFFFF"/>
        </a:fontRef>
        <a:srgbClr val="FFFFFF"/>
      </a:tcTxStyle>
      <a:tcStyle>
        <a:tcBdr>
          <a:left>
            <a:ln w="12700" cap="flat">
              <a:solidFill>
                <a:srgbClr val="B4B4B4"/>
              </a:solidFill>
              <a:prstDash val="solid"/>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808785"/>
          </a:solidFill>
        </a:fill>
      </a:tcStyle>
    </a:firstCol>
    <a:lastRow>
      <a:tcTxStyle b="off" i="off">
        <a:font>
          <a:latin typeface="Gill Sans Light"/>
          <a:ea typeface="Gill Sans Light"/>
          <a:cs typeface="Gill Sans Light"/>
        </a:font>
        <a:srgbClr val="000000"/>
      </a:tcTxStyle>
      <a:tcStyle>
        <a:tcBdr>
          <a:left>
            <a:ln w="12700" cap="flat">
              <a:noFill/>
              <a:miter lim="400000"/>
            </a:ln>
          </a:left>
          <a:right>
            <a:ln w="12700" cap="flat">
              <a:noFill/>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noFill/>
              <a:miter lim="400000"/>
            </a:ln>
          </a:insideH>
          <a:insideV>
            <a:ln w="12700" cap="flat">
              <a:noFill/>
              <a:miter lim="400000"/>
            </a:ln>
          </a:insideV>
        </a:tcBdr>
        <a:fill>
          <a:solidFill>
            <a:srgbClr val="E5E6E5"/>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B4B4B4"/>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5A5F5E"/>
          </a:solidFill>
        </a:fill>
      </a:tcStyle>
    </a:firstRow>
  </a:tblStyle>
  <a:tblStyle styleId="{33BA23B1-9221-436E-865A-0063620EA4FD}" styleName="">
    <a:tblBg/>
    <a:wholeTbl>
      <a:tcTxStyle b="off" i="off">
        <a:font>
          <a:latin typeface="Helvetica Neue Light"/>
          <a:ea typeface="Helvetica Neue Light"/>
          <a:cs typeface="Helvetica Neue Light"/>
        </a:font>
        <a:srgbClr val="5A5F5E"/>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noFill/>
        </a:fill>
      </a:tcStyle>
    </a:wholeTbl>
    <a:band2H>
      <a:tcTxStyle/>
      <a:tcStyle>
        <a:tcBdr/>
        <a:fill>
          <a:solidFill>
            <a:srgbClr val="EBEBEB"/>
          </a:solidFill>
        </a:fill>
      </a:tcStyle>
    </a:band2H>
    <a:firstCol>
      <a:tcTxStyle b="off" i="off">
        <a:font>
          <a:latin typeface="Helvetica Neue Light"/>
          <a:ea typeface="Helvetica Neue Light"/>
          <a:cs typeface="Helvetica Neue Light"/>
        </a:font>
        <a:srgbClr val="5A5F5E"/>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E5E6E5"/>
          </a:solidFill>
        </a:fill>
      </a:tcStyle>
    </a:firstCol>
    <a:lastRow>
      <a:tcTxStyle b="off" i="off">
        <a:font>
          <a:latin typeface="Helvetica Neue Light"/>
          <a:ea typeface="Helvetica Neue Light"/>
          <a:cs typeface="Helvetica Neue Light"/>
        </a:font>
        <a:srgbClr val="5A5F5E"/>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CCCCCC"/>
          </a:solidFill>
        </a:fill>
      </a:tcStyle>
    </a:lastRow>
    <a:firstRow>
      <a:tcTxStyle b="off" i="off">
        <a:font>
          <a:latin typeface="Helvetica Neue Light"/>
          <a:ea typeface="Helvetica Neue Light"/>
          <a:cs typeface="Helvetica Neue Light"/>
        </a:font>
        <a:srgbClr val="5A5F5E"/>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CCCCCC"/>
          </a:solidFill>
        </a:fill>
      </a:tcStyle>
    </a:firstRow>
  </a:tblStyle>
  <a:tblStyle styleId="{2708684C-4D16-4618-839F-0558EEFCDFE6}" styleName="">
    <a:tblBg/>
    <a:wholeTbl>
      <a:tcTxStyle b="off" i="off">
        <a:font>
          <a:latin typeface="Gill Sans Light"/>
          <a:ea typeface="Gill Sans Light"/>
          <a:cs typeface="Gill Sans Light"/>
        </a:font>
        <a:srgbClr val="000000"/>
      </a:tcTxStyle>
      <a:tcStyle>
        <a:tcBdr>
          <a:left>
            <a:ln w="12700" cap="flat">
              <a:solidFill>
                <a:srgbClr val="C8C8C8"/>
              </a:solidFill>
              <a:prstDash val="solid"/>
              <a:miter lim="400000"/>
            </a:ln>
          </a:left>
          <a:right>
            <a:ln w="12700" cap="flat">
              <a:solidFill>
                <a:srgbClr val="C8C8C8"/>
              </a:solidFill>
              <a:prstDash val="solid"/>
              <a:miter lim="400000"/>
            </a:ln>
          </a:right>
          <a:top>
            <a:ln w="12700" cap="flat">
              <a:solidFill>
                <a:srgbClr val="5A5F5E"/>
              </a:solidFill>
              <a:custDash>
                <a:ds d="200000" sp="200000"/>
              </a:custDash>
              <a:miter lim="400000"/>
            </a:ln>
          </a:top>
          <a:bottom>
            <a:ln w="12700" cap="flat">
              <a:solidFill>
                <a:srgbClr val="5A5F5E"/>
              </a:solidFill>
              <a:custDash>
                <a:ds d="200000" sp="200000"/>
              </a:custDash>
              <a:miter lim="400000"/>
            </a:ln>
          </a:bottom>
          <a:insideH>
            <a:ln w="12700" cap="flat">
              <a:solidFill>
                <a:srgbClr val="5A5F5E"/>
              </a:solidFill>
              <a:custDash>
                <a:ds d="200000" sp="200000"/>
              </a:custDash>
              <a:miter lim="400000"/>
            </a:ln>
          </a:insideH>
          <a:insideV>
            <a:ln w="12700" cap="flat">
              <a:solidFill>
                <a:srgbClr val="C8C8C8"/>
              </a:solidFill>
              <a:prstDash val="solid"/>
              <a:miter lim="400000"/>
            </a:ln>
          </a:insideV>
        </a:tcBdr>
        <a:fill>
          <a:noFill/>
        </a:fill>
      </a:tcStyle>
    </a:wholeTbl>
    <a:band2H>
      <a:tcTxStyle/>
      <a:tcStyle>
        <a:tcBdr/>
        <a:fill>
          <a:solidFill>
            <a:srgbClr val="000000">
              <a:alpha val="5000"/>
            </a:srgbClr>
          </a:solidFill>
        </a:fill>
      </a:tcStyle>
    </a:band2H>
    <a:firstCol>
      <a:tcTxStyle b="off" i="off">
        <a:font>
          <a:latin typeface="Gill Sans Light"/>
          <a:ea typeface="Gill Sans Light"/>
          <a:cs typeface="Gill Sans Light"/>
        </a:font>
        <a:srgbClr val="000000"/>
      </a:tcTxStyle>
      <a:tcStyle>
        <a:tcBdr>
          <a:left>
            <a:ln w="12700" cap="flat">
              <a:noFill/>
              <a:miter lim="400000"/>
            </a:ln>
          </a:left>
          <a:right>
            <a:ln w="12700" cap="flat">
              <a:solidFill>
                <a:srgbClr val="5A5F5E"/>
              </a:solidFill>
              <a:prstDash val="solid"/>
              <a:miter lim="400000"/>
            </a:ln>
          </a:right>
          <a:top>
            <a:ln w="12700" cap="flat">
              <a:solidFill>
                <a:srgbClr val="C8C8C8"/>
              </a:solidFill>
              <a:prstDash val="solid"/>
              <a:miter lim="400000"/>
            </a:ln>
          </a:top>
          <a:bottom>
            <a:ln w="12700" cap="flat">
              <a:solidFill>
                <a:srgbClr val="C8C8C8"/>
              </a:solidFill>
              <a:prstDash val="solid"/>
              <a:miter lim="400000"/>
            </a:ln>
          </a:bottom>
          <a:insideH>
            <a:ln w="12700" cap="flat">
              <a:solidFill>
                <a:srgbClr val="C8C8C8"/>
              </a:solidFill>
              <a:prstDash val="solid"/>
              <a:miter lim="400000"/>
            </a:ln>
          </a:insideH>
          <a:insideV>
            <a:ln w="12700" cap="flat">
              <a:solidFill>
                <a:srgbClr val="C8C8C8"/>
              </a:solidFill>
              <a:prstDash val="solid"/>
              <a:miter lim="400000"/>
            </a:ln>
          </a:insideV>
        </a:tcBdr>
        <a:fill>
          <a:noFill/>
        </a:fill>
      </a:tcStyle>
    </a:firstCol>
    <a:lastRow>
      <a:tcTxStyle b="off" i="off">
        <a:font>
          <a:latin typeface="Gill Sans Light"/>
          <a:ea typeface="Gill Sans Light"/>
          <a:cs typeface="Gill Sans Light"/>
        </a:font>
        <a:srgbClr val="000000"/>
      </a:tcTxStyle>
      <a:tcStyle>
        <a:tcBdr>
          <a:left>
            <a:ln w="12700" cap="flat">
              <a:solidFill>
                <a:srgbClr val="C8C8C8"/>
              </a:solidFill>
              <a:prstDash val="solid"/>
              <a:miter lim="400000"/>
            </a:ln>
          </a:left>
          <a:right>
            <a:ln w="12700" cap="flat">
              <a:solidFill>
                <a:srgbClr val="C8C8C8"/>
              </a:solidFill>
              <a:prstDash val="solid"/>
              <a:miter lim="400000"/>
            </a:ln>
          </a:right>
          <a:top>
            <a:ln w="12700" cap="flat">
              <a:solidFill>
                <a:srgbClr val="5A5F5E"/>
              </a:solidFill>
              <a:prstDash val="solid"/>
              <a:miter lim="400000"/>
            </a:ln>
          </a:top>
          <a:bottom>
            <a:ln w="12700" cap="flat">
              <a:noFill/>
              <a:miter lim="400000"/>
            </a:ln>
          </a:bottom>
          <a:insideH>
            <a:ln w="12700" cap="flat">
              <a:solidFill>
                <a:srgbClr val="C8C8C8"/>
              </a:solidFill>
              <a:prstDash val="solid"/>
              <a:miter lim="400000"/>
            </a:ln>
          </a:insideH>
          <a:insideV>
            <a:ln w="12700" cap="flat">
              <a:solidFill>
                <a:srgbClr val="C8C8C8"/>
              </a:solidFill>
              <a:prstDash val="solid"/>
              <a:miter lim="400000"/>
            </a:ln>
          </a:insideV>
        </a:tcBdr>
        <a:fill>
          <a:noFill/>
        </a:fill>
      </a:tcStyle>
    </a:lastRow>
    <a:firstRow>
      <a:tcTxStyle b="off" i="off">
        <a:font>
          <a:latin typeface="Gill Sans Light"/>
          <a:ea typeface="Gill Sans Light"/>
          <a:cs typeface="Gill Sans Light"/>
        </a:font>
        <a:srgbClr val="000000"/>
      </a:tcTxStyle>
      <a:tcStyle>
        <a:tcBdr>
          <a:left>
            <a:ln w="12700" cap="flat">
              <a:solidFill>
                <a:srgbClr val="C8C8C8"/>
              </a:solidFill>
              <a:prstDash val="solid"/>
              <a:miter lim="400000"/>
            </a:ln>
          </a:left>
          <a:right>
            <a:ln w="12700" cap="flat">
              <a:solidFill>
                <a:srgbClr val="C8C8C8"/>
              </a:solidFill>
              <a:prstDash val="solid"/>
              <a:miter lim="400000"/>
            </a:ln>
          </a:right>
          <a:top>
            <a:ln w="12700" cap="flat">
              <a:noFill/>
              <a:miter lim="400000"/>
            </a:ln>
          </a:top>
          <a:bottom>
            <a:ln w="12700" cap="flat">
              <a:solidFill>
                <a:srgbClr val="5A5F5E"/>
              </a:solidFill>
              <a:prstDash val="solid"/>
              <a:miter lim="400000"/>
            </a:ln>
          </a:bottom>
          <a:insideH>
            <a:ln w="12700" cap="flat">
              <a:solidFill>
                <a:srgbClr val="C8C8C8"/>
              </a:solidFill>
              <a:prstDash val="solid"/>
              <a:miter lim="400000"/>
            </a:ln>
          </a:insideH>
          <a:insideV>
            <a:ln w="12700" cap="flat">
              <a:solidFill>
                <a:srgbClr val="C8C8C8"/>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5" d="100"/>
          <a:sy n="55" d="100"/>
        </p:scale>
        <p:origin x="157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2" name="Shape 62"/>
          <p:cNvSpPr>
            <a:spLocks noGrp="1" noRot="1" noChangeAspect="1"/>
          </p:cNvSpPr>
          <p:nvPr>
            <p:ph type="sldImg"/>
          </p:nvPr>
        </p:nvSpPr>
        <p:spPr>
          <a:xfrm>
            <a:off x="1143000" y="685800"/>
            <a:ext cx="4572000" cy="3429000"/>
          </a:xfrm>
          <a:prstGeom prst="rect">
            <a:avLst/>
          </a:prstGeom>
        </p:spPr>
        <p:txBody>
          <a:bodyPr/>
          <a:lstStyle/>
          <a:p>
            <a:endParaRPr/>
          </a:p>
        </p:txBody>
      </p:sp>
      <p:sp>
        <p:nvSpPr>
          <p:cNvPr id="63" name="Shape 63"/>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25000"/>
      </a:lnSpc>
      <a:defRPr sz="2400">
        <a:latin typeface="Avenir Roman"/>
        <a:ea typeface="Avenir Roman"/>
        <a:cs typeface="Avenir Roman"/>
        <a:sym typeface="Avenir Roman"/>
      </a:defRPr>
    </a:lvl1pPr>
    <a:lvl2pPr indent="228600" defTabSz="457200" latinLnBrk="0">
      <a:lnSpc>
        <a:spcPct val="125000"/>
      </a:lnSpc>
      <a:defRPr sz="2400">
        <a:latin typeface="Avenir Roman"/>
        <a:ea typeface="Avenir Roman"/>
        <a:cs typeface="Avenir Roman"/>
        <a:sym typeface="Avenir Roman"/>
      </a:defRPr>
    </a:lvl2pPr>
    <a:lvl3pPr indent="457200" defTabSz="457200" latinLnBrk="0">
      <a:lnSpc>
        <a:spcPct val="125000"/>
      </a:lnSpc>
      <a:defRPr sz="2400">
        <a:latin typeface="Avenir Roman"/>
        <a:ea typeface="Avenir Roman"/>
        <a:cs typeface="Avenir Roman"/>
        <a:sym typeface="Avenir Roman"/>
      </a:defRPr>
    </a:lvl3pPr>
    <a:lvl4pPr indent="685800" defTabSz="457200" latinLnBrk="0">
      <a:lnSpc>
        <a:spcPct val="125000"/>
      </a:lnSpc>
      <a:defRPr sz="2400">
        <a:latin typeface="Avenir Roman"/>
        <a:ea typeface="Avenir Roman"/>
        <a:cs typeface="Avenir Roman"/>
        <a:sym typeface="Avenir Roman"/>
      </a:defRPr>
    </a:lvl4pPr>
    <a:lvl5pPr indent="914400" defTabSz="457200" latinLnBrk="0">
      <a:lnSpc>
        <a:spcPct val="125000"/>
      </a:lnSpc>
      <a:defRPr sz="2400">
        <a:latin typeface="Avenir Roman"/>
        <a:ea typeface="Avenir Roman"/>
        <a:cs typeface="Avenir Roman"/>
        <a:sym typeface="Avenir Roman"/>
      </a:defRPr>
    </a:lvl5pPr>
    <a:lvl6pPr indent="1143000" defTabSz="457200" latinLnBrk="0">
      <a:lnSpc>
        <a:spcPct val="125000"/>
      </a:lnSpc>
      <a:defRPr sz="2400">
        <a:latin typeface="Avenir Roman"/>
        <a:ea typeface="Avenir Roman"/>
        <a:cs typeface="Avenir Roman"/>
        <a:sym typeface="Avenir Roman"/>
      </a:defRPr>
    </a:lvl6pPr>
    <a:lvl7pPr indent="1371600" defTabSz="457200" latinLnBrk="0">
      <a:lnSpc>
        <a:spcPct val="125000"/>
      </a:lnSpc>
      <a:defRPr sz="2400">
        <a:latin typeface="Avenir Roman"/>
        <a:ea typeface="Avenir Roman"/>
        <a:cs typeface="Avenir Roman"/>
        <a:sym typeface="Avenir Roman"/>
      </a:defRPr>
    </a:lvl7pPr>
    <a:lvl8pPr indent="1600200" defTabSz="457200" latinLnBrk="0">
      <a:lnSpc>
        <a:spcPct val="125000"/>
      </a:lnSpc>
      <a:defRPr sz="2400">
        <a:latin typeface="Avenir Roman"/>
        <a:ea typeface="Avenir Roman"/>
        <a:cs typeface="Avenir Roman"/>
        <a:sym typeface="Avenir Roman"/>
      </a:defRPr>
    </a:lvl8pPr>
    <a:lvl9pPr indent="1828800" defTabSz="457200" latinLnBrk="0">
      <a:lnSpc>
        <a:spcPct val="125000"/>
      </a:lnSpc>
      <a:defRPr sz="2400">
        <a:latin typeface="Avenir Roman"/>
        <a:ea typeface="Avenir Roman"/>
        <a:cs typeface="Avenir Roman"/>
        <a:sym typeface="Avenir Roman"/>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copy">
    <p:spTree>
      <p:nvGrpSpPr>
        <p:cNvPr id="1" name=""/>
        <p:cNvGrpSpPr/>
        <p:nvPr/>
      </p:nvGrpSpPr>
      <p:grpSpPr>
        <a:xfrm>
          <a:off x="0" y="0"/>
          <a:ext cx="0" cy="0"/>
          <a:chOff x="0" y="0"/>
          <a:chExt cx="0" cy="0"/>
        </a:xfrm>
      </p:grpSpPr>
      <p:sp>
        <p:nvSpPr>
          <p:cNvPr id="15" name="Template Presentation"/>
          <p:cNvSpPr txBox="1">
            <a:spLocks noGrp="1"/>
          </p:cNvSpPr>
          <p:nvPr>
            <p:ph type="body" sz="quarter" idx="21" hasCustomPrompt="1"/>
          </p:nvPr>
        </p:nvSpPr>
        <p:spPr>
          <a:xfrm>
            <a:off x="773350" y="2345153"/>
            <a:ext cx="11458100" cy="1760787"/>
          </a:xfrm>
          <a:prstGeom prst="rect">
            <a:avLst/>
          </a:prstGeom>
        </p:spPr>
        <p:txBody>
          <a:bodyPr/>
          <a:lstStyle>
            <a:lvl1pPr>
              <a:defRPr sz="5500"/>
            </a:lvl1pPr>
          </a:lstStyle>
          <a:p>
            <a:r>
              <a:t>Title</a:t>
            </a:r>
          </a:p>
        </p:txBody>
      </p:sp>
      <p:sp>
        <p:nvSpPr>
          <p:cNvPr id="16" name="幻燈片編號"/>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Outline">
    <p:spTree>
      <p:nvGrpSpPr>
        <p:cNvPr id="1" name=""/>
        <p:cNvGrpSpPr/>
        <p:nvPr/>
      </p:nvGrpSpPr>
      <p:grpSpPr>
        <a:xfrm>
          <a:off x="0" y="0"/>
          <a:ext cx="0" cy="0"/>
          <a:chOff x="0" y="0"/>
          <a:chExt cx="0" cy="0"/>
        </a:xfrm>
      </p:grpSpPr>
      <p:sp>
        <p:nvSpPr>
          <p:cNvPr id="23" name="Presentation Title"/>
          <p:cNvSpPr txBox="1">
            <a:spLocks noGrp="1"/>
          </p:cNvSpPr>
          <p:nvPr>
            <p:ph type="body" sz="quarter" idx="21"/>
          </p:nvPr>
        </p:nvSpPr>
        <p:spPr>
          <a:xfrm>
            <a:off x="768509" y="9159279"/>
            <a:ext cx="5733892" cy="399033"/>
          </a:xfrm>
          <a:prstGeom prst="rect">
            <a:avLst/>
          </a:prstGeom>
        </p:spPr>
        <p:txBody>
          <a:bodyPr anchor="b">
            <a:spAutoFit/>
          </a:bodyPr>
          <a:lstStyle>
            <a:lvl1pPr defTabSz="457200">
              <a:spcBef>
                <a:spcPts val="1200"/>
              </a:spcBef>
              <a:defRPr sz="2000">
                <a:solidFill>
                  <a:srgbClr val="5A5F5E"/>
                </a:solidFill>
                <a:latin typeface="Helvetica Neue Thin"/>
                <a:ea typeface="Helvetica Neue Thin"/>
                <a:cs typeface="Helvetica Neue Thin"/>
                <a:sym typeface="Helvetica Neue Thin"/>
              </a:defRPr>
            </a:lvl1pPr>
          </a:lstStyle>
          <a:p>
            <a:r>
              <a:t>Presentation Title</a:t>
            </a:r>
          </a:p>
        </p:txBody>
      </p:sp>
      <p:sp>
        <p:nvSpPr>
          <p:cNvPr id="24" name="Outline"/>
          <p:cNvSpPr txBox="1"/>
          <p:nvPr/>
        </p:nvSpPr>
        <p:spPr>
          <a:xfrm>
            <a:off x="762000" y="762000"/>
            <a:ext cx="11467783" cy="6098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lnSpcReduction="10000"/>
          </a:bodyPr>
          <a:lstStyle>
            <a:lvl1pPr>
              <a:defRPr sz="3500">
                <a:latin typeface="+mn-lt"/>
                <a:ea typeface="+mn-ea"/>
                <a:cs typeface="+mn-cs"/>
                <a:sym typeface="Helvetica Neue"/>
              </a:defRPr>
            </a:lvl1pPr>
          </a:lstStyle>
          <a:p>
            <a:r>
              <a:t>Outline</a:t>
            </a:r>
          </a:p>
        </p:txBody>
      </p:sp>
      <p:sp>
        <p:nvSpPr>
          <p:cNvPr id="25" name="文字"/>
          <p:cNvSpPr txBox="1">
            <a:spLocks noGrp="1"/>
          </p:cNvSpPr>
          <p:nvPr>
            <p:ph type="body" sz="quarter" idx="22"/>
          </p:nvPr>
        </p:nvSpPr>
        <p:spPr>
          <a:xfrm>
            <a:off x="761999" y="1581811"/>
            <a:ext cx="11467783" cy="635001"/>
          </a:xfrm>
          <a:prstGeom prst="rect">
            <a:avLst/>
          </a:prstGeom>
        </p:spPr>
        <p:txBody>
          <a:bodyPr>
            <a:spAutoFit/>
          </a:bodyPr>
          <a:lstStyle/>
          <a:p>
            <a:pPr marL="444500" indent="-444500">
              <a:lnSpc>
                <a:spcPct val="150000"/>
              </a:lnSpc>
              <a:buClr>
                <a:srgbClr val="5A5F5E"/>
              </a:buClr>
              <a:buSzPct val="100000"/>
              <a:buAutoNum type="arabicPeriod"/>
              <a:defRPr sz="3000">
                <a:solidFill>
                  <a:srgbClr val="5A5F5E"/>
                </a:solidFill>
              </a:defRPr>
            </a:pPr>
            <a:endParaRPr/>
          </a:p>
        </p:txBody>
      </p:sp>
      <p:sp>
        <p:nvSpPr>
          <p:cNvPr id="26" name="線條"/>
          <p:cNvSpPr/>
          <p:nvPr/>
        </p:nvSpPr>
        <p:spPr>
          <a:xfrm>
            <a:off x="700892" y="9159279"/>
            <a:ext cx="10543492" cy="1"/>
          </a:xfrm>
          <a:prstGeom prst="line">
            <a:avLst/>
          </a:prstGeom>
          <a:ln w="25400">
            <a:solidFill>
              <a:srgbClr val="5A5F5E">
                <a:alpha val="15947"/>
              </a:srgbClr>
            </a:solidFill>
            <a:miter lim="400000"/>
          </a:ln>
        </p:spPr>
        <p:txBody>
          <a:bodyPr lIns="50800" tIns="50800" rIns="50800" bIns="50800" anchor="ctr"/>
          <a:lstStyle/>
          <a:p>
            <a:endParaRPr/>
          </a:p>
        </p:txBody>
      </p:sp>
      <p:pic>
        <p:nvPicPr>
          <p:cNvPr id="27" name="norm_quant.jpg" descr="norm_quant.jpg"/>
          <p:cNvPicPr>
            <a:picLocks noChangeAspect="1"/>
          </p:cNvPicPr>
          <p:nvPr/>
        </p:nvPicPr>
        <p:blipFill>
          <a:blip r:embed="rId2"/>
          <a:srcRect l="7685" t="12299" r="6266" b="13992"/>
          <a:stretch>
            <a:fillRect/>
          </a:stretch>
        </p:blipFill>
        <p:spPr>
          <a:xfrm>
            <a:off x="11456784" y="8603504"/>
            <a:ext cx="1259216" cy="763127"/>
          </a:xfrm>
          <a:custGeom>
            <a:avLst/>
            <a:gdLst/>
            <a:ahLst/>
            <a:cxnLst>
              <a:cxn ang="0">
                <a:pos x="wd2" y="hd2"/>
              </a:cxn>
              <a:cxn ang="5400000">
                <a:pos x="wd2" y="hd2"/>
              </a:cxn>
              <a:cxn ang="10800000">
                <a:pos x="wd2" y="hd2"/>
              </a:cxn>
              <a:cxn ang="16200000">
                <a:pos x="wd2" y="hd2"/>
              </a:cxn>
            </a:cxnLst>
            <a:rect l="0" t="0" r="r" b="b"/>
            <a:pathLst>
              <a:path w="21588" h="21575" extrusionOk="0">
                <a:moveTo>
                  <a:pt x="10967" y="0"/>
                </a:moveTo>
                <a:cubicBezTo>
                  <a:pt x="10620" y="33"/>
                  <a:pt x="10344" y="274"/>
                  <a:pt x="10014" y="819"/>
                </a:cubicBezTo>
                <a:cubicBezTo>
                  <a:pt x="9987" y="865"/>
                  <a:pt x="9960" y="917"/>
                  <a:pt x="9933" y="965"/>
                </a:cubicBezTo>
                <a:cubicBezTo>
                  <a:pt x="9318" y="2043"/>
                  <a:pt x="8762" y="3752"/>
                  <a:pt x="7544" y="8281"/>
                </a:cubicBezTo>
                <a:cubicBezTo>
                  <a:pt x="7443" y="8658"/>
                  <a:pt x="7392" y="8837"/>
                  <a:pt x="7306" y="9156"/>
                </a:cubicBezTo>
                <a:cubicBezTo>
                  <a:pt x="7307" y="9189"/>
                  <a:pt x="7299" y="9214"/>
                  <a:pt x="7286" y="9223"/>
                </a:cubicBezTo>
                <a:cubicBezTo>
                  <a:pt x="7153" y="9714"/>
                  <a:pt x="7023" y="10202"/>
                  <a:pt x="6918" y="10581"/>
                </a:cubicBezTo>
                <a:cubicBezTo>
                  <a:pt x="6916" y="10589"/>
                  <a:pt x="6915" y="10608"/>
                  <a:pt x="6912" y="10614"/>
                </a:cubicBezTo>
                <a:cubicBezTo>
                  <a:pt x="6699" y="11385"/>
                  <a:pt x="6514" y="12030"/>
                  <a:pt x="6354" y="12567"/>
                </a:cubicBezTo>
                <a:cubicBezTo>
                  <a:pt x="6353" y="12580"/>
                  <a:pt x="6344" y="12593"/>
                  <a:pt x="6340" y="12600"/>
                </a:cubicBezTo>
                <a:cubicBezTo>
                  <a:pt x="6308" y="12707"/>
                  <a:pt x="6270" y="12843"/>
                  <a:pt x="6238" y="12948"/>
                </a:cubicBezTo>
                <a:cubicBezTo>
                  <a:pt x="6194" y="13093"/>
                  <a:pt x="6152" y="13213"/>
                  <a:pt x="6109" y="13352"/>
                </a:cubicBezTo>
                <a:cubicBezTo>
                  <a:pt x="6109" y="13372"/>
                  <a:pt x="6110" y="13379"/>
                  <a:pt x="6102" y="13386"/>
                </a:cubicBezTo>
                <a:cubicBezTo>
                  <a:pt x="6074" y="13476"/>
                  <a:pt x="6041" y="13567"/>
                  <a:pt x="6013" y="13655"/>
                </a:cubicBezTo>
                <a:cubicBezTo>
                  <a:pt x="6009" y="13667"/>
                  <a:pt x="6011" y="13664"/>
                  <a:pt x="6007" y="13678"/>
                </a:cubicBezTo>
                <a:cubicBezTo>
                  <a:pt x="6005" y="13683"/>
                  <a:pt x="6002" y="13684"/>
                  <a:pt x="6000" y="13689"/>
                </a:cubicBezTo>
                <a:cubicBezTo>
                  <a:pt x="5386" y="15618"/>
                  <a:pt x="4805" y="17096"/>
                  <a:pt x="4197" y="18177"/>
                </a:cubicBezTo>
                <a:cubicBezTo>
                  <a:pt x="4193" y="18190"/>
                  <a:pt x="4197" y="18196"/>
                  <a:pt x="4190" y="18211"/>
                </a:cubicBezTo>
                <a:cubicBezTo>
                  <a:pt x="4177" y="18236"/>
                  <a:pt x="4160" y="18264"/>
                  <a:pt x="4142" y="18278"/>
                </a:cubicBezTo>
                <a:cubicBezTo>
                  <a:pt x="4111" y="18331"/>
                  <a:pt x="4078" y="18383"/>
                  <a:pt x="4047" y="18435"/>
                </a:cubicBezTo>
                <a:cubicBezTo>
                  <a:pt x="4033" y="18470"/>
                  <a:pt x="4019" y="18495"/>
                  <a:pt x="3999" y="18525"/>
                </a:cubicBezTo>
                <a:cubicBezTo>
                  <a:pt x="3988" y="18543"/>
                  <a:pt x="3981" y="18547"/>
                  <a:pt x="3972" y="18558"/>
                </a:cubicBezTo>
                <a:cubicBezTo>
                  <a:pt x="3371" y="19526"/>
                  <a:pt x="2740" y="20155"/>
                  <a:pt x="2013" y="20556"/>
                </a:cubicBezTo>
                <a:cubicBezTo>
                  <a:pt x="1944" y="20594"/>
                  <a:pt x="1865" y="20631"/>
                  <a:pt x="1788" y="20668"/>
                </a:cubicBezTo>
                <a:cubicBezTo>
                  <a:pt x="1784" y="20671"/>
                  <a:pt x="1777" y="20679"/>
                  <a:pt x="1775" y="20679"/>
                </a:cubicBezTo>
                <a:cubicBezTo>
                  <a:pt x="1442" y="20836"/>
                  <a:pt x="1063" y="20965"/>
                  <a:pt x="795" y="21016"/>
                </a:cubicBezTo>
                <a:cubicBezTo>
                  <a:pt x="633" y="21046"/>
                  <a:pt x="600" y="21072"/>
                  <a:pt x="577" y="21173"/>
                </a:cubicBezTo>
                <a:cubicBezTo>
                  <a:pt x="551" y="21285"/>
                  <a:pt x="537" y="21296"/>
                  <a:pt x="284" y="21296"/>
                </a:cubicBezTo>
                <a:cubicBezTo>
                  <a:pt x="56" y="21296"/>
                  <a:pt x="17" y="21301"/>
                  <a:pt x="5" y="21375"/>
                </a:cubicBezTo>
                <a:cubicBezTo>
                  <a:pt x="-2" y="21422"/>
                  <a:pt x="-1" y="21487"/>
                  <a:pt x="5" y="21521"/>
                </a:cubicBezTo>
                <a:cubicBezTo>
                  <a:pt x="22" y="21600"/>
                  <a:pt x="21568" y="21589"/>
                  <a:pt x="21561" y="21509"/>
                </a:cubicBezTo>
                <a:cubicBezTo>
                  <a:pt x="21558" y="21482"/>
                  <a:pt x="21567" y="21428"/>
                  <a:pt x="21581" y="21386"/>
                </a:cubicBezTo>
                <a:cubicBezTo>
                  <a:pt x="21598" y="21334"/>
                  <a:pt x="21584" y="21269"/>
                  <a:pt x="21540" y="21184"/>
                </a:cubicBezTo>
                <a:cubicBezTo>
                  <a:pt x="21484" y="21076"/>
                  <a:pt x="21424" y="21043"/>
                  <a:pt x="21146" y="20971"/>
                </a:cubicBezTo>
                <a:cubicBezTo>
                  <a:pt x="21141" y="20972"/>
                  <a:pt x="21142" y="20972"/>
                  <a:pt x="21139" y="20971"/>
                </a:cubicBezTo>
                <a:cubicBezTo>
                  <a:pt x="21006" y="20936"/>
                  <a:pt x="20876" y="20891"/>
                  <a:pt x="20751" y="20847"/>
                </a:cubicBezTo>
                <a:cubicBezTo>
                  <a:pt x="20709" y="20840"/>
                  <a:pt x="20670" y="20832"/>
                  <a:pt x="20656" y="20814"/>
                </a:cubicBezTo>
                <a:cubicBezTo>
                  <a:pt x="20474" y="20746"/>
                  <a:pt x="20298" y="20667"/>
                  <a:pt x="20132" y="20578"/>
                </a:cubicBezTo>
                <a:cubicBezTo>
                  <a:pt x="20125" y="20578"/>
                  <a:pt x="20118" y="20574"/>
                  <a:pt x="20111" y="20567"/>
                </a:cubicBezTo>
                <a:cubicBezTo>
                  <a:pt x="19679" y="20332"/>
                  <a:pt x="19291" y="20019"/>
                  <a:pt x="18928" y="19613"/>
                </a:cubicBezTo>
                <a:cubicBezTo>
                  <a:pt x="18919" y="19605"/>
                  <a:pt x="18916" y="19600"/>
                  <a:pt x="18907" y="19591"/>
                </a:cubicBezTo>
                <a:cubicBezTo>
                  <a:pt x="18900" y="19583"/>
                  <a:pt x="18893" y="19576"/>
                  <a:pt x="18887" y="19568"/>
                </a:cubicBezTo>
                <a:cubicBezTo>
                  <a:pt x="18830" y="19503"/>
                  <a:pt x="18779" y="19436"/>
                  <a:pt x="18723" y="19366"/>
                </a:cubicBezTo>
                <a:cubicBezTo>
                  <a:pt x="18720" y="19367"/>
                  <a:pt x="18714" y="19365"/>
                  <a:pt x="18710" y="19366"/>
                </a:cubicBezTo>
                <a:cubicBezTo>
                  <a:pt x="18686" y="19371"/>
                  <a:pt x="18627" y="19281"/>
                  <a:pt x="18587" y="19198"/>
                </a:cubicBezTo>
                <a:cubicBezTo>
                  <a:pt x="18510" y="19095"/>
                  <a:pt x="18432" y="18985"/>
                  <a:pt x="18356" y="18873"/>
                </a:cubicBezTo>
                <a:cubicBezTo>
                  <a:pt x="18353" y="18871"/>
                  <a:pt x="18351" y="18864"/>
                  <a:pt x="18349" y="18861"/>
                </a:cubicBezTo>
                <a:cubicBezTo>
                  <a:pt x="18294" y="18780"/>
                  <a:pt x="18240" y="18702"/>
                  <a:pt x="18186" y="18614"/>
                </a:cubicBezTo>
                <a:cubicBezTo>
                  <a:pt x="17775" y="17959"/>
                  <a:pt x="17463" y="17349"/>
                  <a:pt x="17104" y="16483"/>
                </a:cubicBezTo>
                <a:cubicBezTo>
                  <a:pt x="17087" y="16455"/>
                  <a:pt x="17076" y="16412"/>
                  <a:pt x="17063" y="16370"/>
                </a:cubicBezTo>
                <a:cubicBezTo>
                  <a:pt x="17061" y="16363"/>
                  <a:pt x="17058" y="16366"/>
                  <a:pt x="17056" y="16359"/>
                </a:cubicBezTo>
                <a:cubicBezTo>
                  <a:pt x="17037" y="16312"/>
                  <a:pt x="17022" y="16274"/>
                  <a:pt x="17002" y="16225"/>
                </a:cubicBezTo>
                <a:cubicBezTo>
                  <a:pt x="16863" y="15881"/>
                  <a:pt x="16729" y="15535"/>
                  <a:pt x="16601" y="15181"/>
                </a:cubicBezTo>
                <a:cubicBezTo>
                  <a:pt x="16592" y="15163"/>
                  <a:pt x="16592" y="15152"/>
                  <a:pt x="16587" y="15136"/>
                </a:cubicBezTo>
                <a:cubicBezTo>
                  <a:pt x="16315" y="14383"/>
                  <a:pt x="16029" y="13464"/>
                  <a:pt x="15696" y="12320"/>
                </a:cubicBezTo>
                <a:cubicBezTo>
                  <a:pt x="15679" y="12291"/>
                  <a:pt x="15664" y="12242"/>
                  <a:pt x="15648" y="12163"/>
                </a:cubicBezTo>
                <a:cubicBezTo>
                  <a:pt x="15514" y="11699"/>
                  <a:pt x="15366" y="11192"/>
                  <a:pt x="15206" y="10614"/>
                </a:cubicBezTo>
                <a:cubicBezTo>
                  <a:pt x="15192" y="10579"/>
                  <a:pt x="15181" y="10530"/>
                  <a:pt x="15172" y="10480"/>
                </a:cubicBezTo>
                <a:cubicBezTo>
                  <a:pt x="15085" y="10167"/>
                  <a:pt x="14989" y="9822"/>
                  <a:pt x="14893" y="9470"/>
                </a:cubicBezTo>
                <a:cubicBezTo>
                  <a:pt x="14885" y="9463"/>
                  <a:pt x="14879" y="9447"/>
                  <a:pt x="14879" y="9425"/>
                </a:cubicBezTo>
                <a:cubicBezTo>
                  <a:pt x="14786" y="9084"/>
                  <a:pt x="14717" y="8830"/>
                  <a:pt x="14614" y="8449"/>
                </a:cubicBezTo>
                <a:cubicBezTo>
                  <a:pt x="14560" y="8250"/>
                  <a:pt x="14541" y="8183"/>
                  <a:pt x="14491" y="8000"/>
                </a:cubicBezTo>
                <a:cubicBezTo>
                  <a:pt x="13853" y="5643"/>
                  <a:pt x="13510" y="4430"/>
                  <a:pt x="13233" y="3579"/>
                </a:cubicBezTo>
                <a:cubicBezTo>
                  <a:pt x="12600" y="1643"/>
                  <a:pt x="12102" y="617"/>
                  <a:pt x="11593" y="202"/>
                </a:cubicBezTo>
                <a:cubicBezTo>
                  <a:pt x="11414" y="56"/>
                  <a:pt x="11335" y="16"/>
                  <a:pt x="11157" y="0"/>
                </a:cubicBezTo>
                <a:lnTo>
                  <a:pt x="11008" y="0"/>
                </a:lnTo>
                <a:lnTo>
                  <a:pt x="10967" y="0"/>
                </a:lnTo>
                <a:close/>
                <a:moveTo>
                  <a:pt x="16988" y="17190"/>
                </a:moveTo>
                <a:cubicBezTo>
                  <a:pt x="17071" y="17171"/>
                  <a:pt x="17192" y="17226"/>
                  <a:pt x="17192" y="17313"/>
                </a:cubicBezTo>
                <a:cubicBezTo>
                  <a:pt x="17192" y="17341"/>
                  <a:pt x="17221" y="17424"/>
                  <a:pt x="17254" y="17492"/>
                </a:cubicBezTo>
                <a:cubicBezTo>
                  <a:pt x="17286" y="17561"/>
                  <a:pt x="17304" y="17636"/>
                  <a:pt x="17295" y="17661"/>
                </a:cubicBezTo>
                <a:cubicBezTo>
                  <a:pt x="17285" y="17685"/>
                  <a:pt x="17273" y="17771"/>
                  <a:pt x="17267" y="17852"/>
                </a:cubicBezTo>
                <a:cubicBezTo>
                  <a:pt x="17255" y="18013"/>
                  <a:pt x="17313" y="18045"/>
                  <a:pt x="17376" y="17919"/>
                </a:cubicBezTo>
                <a:cubicBezTo>
                  <a:pt x="17419" y="17833"/>
                  <a:pt x="17474" y="17875"/>
                  <a:pt x="17451" y="17975"/>
                </a:cubicBezTo>
                <a:cubicBezTo>
                  <a:pt x="17441" y="18018"/>
                  <a:pt x="17458" y="18042"/>
                  <a:pt x="17492" y="18042"/>
                </a:cubicBezTo>
                <a:cubicBezTo>
                  <a:pt x="17571" y="18042"/>
                  <a:pt x="17588" y="18100"/>
                  <a:pt x="17539" y="18188"/>
                </a:cubicBezTo>
                <a:cubicBezTo>
                  <a:pt x="17501" y="18258"/>
                  <a:pt x="17509" y="18267"/>
                  <a:pt x="17594" y="18267"/>
                </a:cubicBezTo>
                <a:cubicBezTo>
                  <a:pt x="17687" y="18266"/>
                  <a:pt x="17689" y="18275"/>
                  <a:pt x="17689" y="18491"/>
                </a:cubicBezTo>
                <a:cubicBezTo>
                  <a:pt x="17689" y="18679"/>
                  <a:pt x="17701" y="18747"/>
                  <a:pt x="17737" y="18727"/>
                </a:cubicBezTo>
                <a:cubicBezTo>
                  <a:pt x="17858" y="18660"/>
                  <a:pt x="17941" y="18760"/>
                  <a:pt x="17921" y="18951"/>
                </a:cubicBezTo>
                <a:cubicBezTo>
                  <a:pt x="17904" y="19108"/>
                  <a:pt x="17935" y="19195"/>
                  <a:pt x="17982" y="19131"/>
                </a:cubicBezTo>
                <a:cubicBezTo>
                  <a:pt x="18004" y="19101"/>
                  <a:pt x="18026" y="19091"/>
                  <a:pt x="18036" y="19108"/>
                </a:cubicBezTo>
                <a:cubicBezTo>
                  <a:pt x="18047" y="19125"/>
                  <a:pt x="18074" y="19118"/>
                  <a:pt x="18097" y="19086"/>
                </a:cubicBezTo>
                <a:cubicBezTo>
                  <a:pt x="18143" y="19023"/>
                  <a:pt x="18196" y="19093"/>
                  <a:pt x="18165" y="19176"/>
                </a:cubicBezTo>
                <a:cubicBezTo>
                  <a:pt x="18156" y="19200"/>
                  <a:pt x="18172" y="19226"/>
                  <a:pt x="18199" y="19243"/>
                </a:cubicBezTo>
                <a:cubicBezTo>
                  <a:pt x="18237" y="19267"/>
                  <a:pt x="18240" y="19289"/>
                  <a:pt x="18213" y="19333"/>
                </a:cubicBezTo>
                <a:cubicBezTo>
                  <a:pt x="18165" y="19412"/>
                  <a:pt x="18168" y="19477"/>
                  <a:pt x="18220" y="19445"/>
                </a:cubicBezTo>
                <a:cubicBezTo>
                  <a:pt x="18283" y="19405"/>
                  <a:pt x="18455" y="19617"/>
                  <a:pt x="18417" y="19692"/>
                </a:cubicBezTo>
                <a:cubicBezTo>
                  <a:pt x="18388" y="19750"/>
                  <a:pt x="18407" y="19910"/>
                  <a:pt x="18444" y="19916"/>
                </a:cubicBezTo>
                <a:cubicBezTo>
                  <a:pt x="18455" y="19918"/>
                  <a:pt x="18504" y="19927"/>
                  <a:pt x="18560" y="19938"/>
                </a:cubicBezTo>
                <a:cubicBezTo>
                  <a:pt x="18616" y="19950"/>
                  <a:pt x="18683" y="19944"/>
                  <a:pt x="18703" y="19916"/>
                </a:cubicBezTo>
                <a:cubicBezTo>
                  <a:pt x="18786" y="19803"/>
                  <a:pt x="18895" y="19993"/>
                  <a:pt x="18880" y="20219"/>
                </a:cubicBezTo>
                <a:cubicBezTo>
                  <a:pt x="18872" y="20332"/>
                  <a:pt x="18886" y="20343"/>
                  <a:pt x="18975" y="20331"/>
                </a:cubicBezTo>
                <a:cubicBezTo>
                  <a:pt x="19073" y="20318"/>
                  <a:pt x="19157" y="20413"/>
                  <a:pt x="19125" y="20499"/>
                </a:cubicBezTo>
                <a:cubicBezTo>
                  <a:pt x="19116" y="20524"/>
                  <a:pt x="19132" y="20584"/>
                  <a:pt x="19166" y="20634"/>
                </a:cubicBezTo>
                <a:cubicBezTo>
                  <a:pt x="19214" y="20707"/>
                  <a:pt x="19282" y="20726"/>
                  <a:pt x="19485" y="20735"/>
                </a:cubicBezTo>
                <a:cubicBezTo>
                  <a:pt x="19821" y="20750"/>
                  <a:pt x="19863" y="20769"/>
                  <a:pt x="19866" y="20881"/>
                </a:cubicBezTo>
                <a:cubicBezTo>
                  <a:pt x="19875" y="21141"/>
                  <a:pt x="20018" y="21220"/>
                  <a:pt x="20173" y="21061"/>
                </a:cubicBezTo>
                <a:cubicBezTo>
                  <a:pt x="20222" y="21009"/>
                  <a:pt x="20252" y="21011"/>
                  <a:pt x="20295" y="21049"/>
                </a:cubicBezTo>
                <a:cubicBezTo>
                  <a:pt x="20327" y="21078"/>
                  <a:pt x="20364" y="21088"/>
                  <a:pt x="20377" y="21083"/>
                </a:cubicBezTo>
                <a:cubicBezTo>
                  <a:pt x="20426" y="21065"/>
                  <a:pt x="20564" y="21193"/>
                  <a:pt x="20547" y="21240"/>
                </a:cubicBezTo>
                <a:cubicBezTo>
                  <a:pt x="20525" y="21298"/>
                  <a:pt x="16894" y="21309"/>
                  <a:pt x="16893" y="21251"/>
                </a:cubicBezTo>
                <a:cubicBezTo>
                  <a:pt x="16879" y="20452"/>
                  <a:pt x="16907" y="17275"/>
                  <a:pt x="16927" y="17234"/>
                </a:cubicBezTo>
                <a:cubicBezTo>
                  <a:pt x="16940" y="17209"/>
                  <a:pt x="16961" y="17196"/>
                  <a:pt x="16988" y="17190"/>
                </a:cubicBezTo>
                <a:close/>
              </a:path>
            </a:pathLst>
          </a:custGeom>
          <a:ln w="12700">
            <a:miter lim="400000"/>
          </a:ln>
        </p:spPr>
      </p:pic>
      <p:sp>
        <p:nvSpPr>
          <p:cNvPr id="28" name="幻燈片編號"/>
          <p:cNvSpPr txBox="1">
            <a:spLocks noGrp="1"/>
          </p:cNvSpPr>
          <p:nvPr>
            <p:ph type="sldNum" sz="quarter" idx="2"/>
          </p:nvPr>
        </p:nvSpPr>
        <p:spPr>
          <a:xfrm>
            <a:off x="11741879" y="213147"/>
            <a:ext cx="494413" cy="399033"/>
          </a:xfrm>
          <a:prstGeom prst="rect">
            <a:avLst/>
          </a:prstGeom>
        </p:spPr>
        <p:txBody>
          <a:bodyPr wrap="square"/>
          <a:lstStyle>
            <a:lvl1pPr algn="r" defTabSz="457200">
              <a:spcBef>
                <a:spcPts val="1200"/>
              </a:spcBef>
              <a:defRPr sz="2000">
                <a:solidFill>
                  <a:srgbClr val="5A5F5E"/>
                </a:solidFill>
                <a:latin typeface="Helvetica Neue Thin"/>
                <a:ea typeface="Helvetica Neue Thin"/>
                <a:cs typeface="Helvetica Neue Thin"/>
                <a:sym typeface="Helvetica Neue Thin"/>
              </a:defRPr>
            </a:lvl1p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Conten">
    <p:spTree>
      <p:nvGrpSpPr>
        <p:cNvPr id="1" name=""/>
        <p:cNvGrpSpPr/>
        <p:nvPr/>
      </p:nvGrpSpPr>
      <p:grpSpPr>
        <a:xfrm>
          <a:off x="0" y="0"/>
          <a:ext cx="0" cy="0"/>
          <a:chOff x="0" y="0"/>
          <a:chExt cx="0" cy="0"/>
        </a:xfrm>
      </p:grpSpPr>
      <p:sp>
        <p:nvSpPr>
          <p:cNvPr id="35" name="幻燈片編號"/>
          <p:cNvSpPr txBox="1">
            <a:spLocks noGrp="1"/>
          </p:cNvSpPr>
          <p:nvPr>
            <p:ph type="sldNum" sz="quarter" idx="2"/>
          </p:nvPr>
        </p:nvSpPr>
        <p:spPr>
          <a:xfrm>
            <a:off x="11741879" y="213147"/>
            <a:ext cx="494413" cy="399033"/>
          </a:xfrm>
          <a:prstGeom prst="rect">
            <a:avLst/>
          </a:prstGeom>
        </p:spPr>
        <p:txBody>
          <a:bodyPr wrap="square"/>
          <a:lstStyle>
            <a:lvl1pPr algn="r" defTabSz="457200">
              <a:spcBef>
                <a:spcPts val="1200"/>
              </a:spcBef>
              <a:defRPr sz="2000">
                <a:solidFill>
                  <a:srgbClr val="5A5F5E"/>
                </a:solidFill>
                <a:latin typeface="Helvetica Neue Thin"/>
                <a:ea typeface="Helvetica Neue Thin"/>
                <a:cs typeface="Helvetica Neue Thin"/>
                <a:sym typeface="Helvetica Neue Thin"/>
              </a:defRPr>
            </a:lvl1pPr>
          </a:lstStyle>
          <a:p>
            <a:fld id="{86CB4B4D-7CA3-9044-876B-883B54F8677D}" type="slidenum">
              <a:t>‹#›</a:t>
            </a:fld>
            <a:endParaRPr/>
          </a:p>
        </p:txBody>
      </p:sp>
      <p:sp>
        <p:nvSpPr>
          <p:cNvPr id="36" name="線條"/>
          <p:cNvSpPr/>
          <p:nvPr/>
        </p:nvSpPr>
        <p:spPr>
          <a:xfrm>
            <a:off x="761999" y="624879"/>
            <a:ext cx="11474292" cy="1"/>
          </a:xfrm>
          <a:prstGeom prst="line">
            <a:avLst/>
          </a:prstGeom>
          <a:ln w="25400">
            <a:solidFill>
              <a:srgbClr val="5A5F5E">
                <a:alpha val="15947"/>
              </a:srgbClr>
            </a:solidFill>
            <a:miter lim="400000"/>
          </a:ln>
        </p:spPr>
        <p:txBody>
          <a:bodyPr lIns="50800" tIns="50800" rIns="50800" bIns="50800" anchor="ctr"/>
          <a:lstStyle/>
          <a:p>
            <a:endParaRPr/>
          </a:p>
        </p:txBody>
      </p:sp>
      <p:sp>
        <p:nvSpPr>
          <p:cNvPr id="37" name="Section Title"/>
          <p:cNvSpPr txBox="1">
            <a:spLocks noGrp="1"/>
          </p:cNvSpPr>
          <p:nvPr>
            <p:ph type="body" sz="quarter" idx="21" hasCustomPrompt="1"/>
          </p:nvPr>
        </p:nvSpPr>
        <p:spPr>
          <a:xfrm>
            <a:off x="755809" y="213147"/>
            <a:ext cx="9502858" cy="399033"/>
          </a:xfrm>
          <a:prstGeom prst="rect">
            <a:avLst/>
          </a:prstGeom>
        </p:spPr>
        <p:txBody>
          <a:bodyPr>
            <a:spAutoFit/>
          </a:bodyPr>
          <a:lstStyle>
            <a:lvl1pPr defTabSz="457200">
              <a:spcBef>
                <a:spcPts val="1200"/>
              </a:spcBef>
              <a:defRPr sz="2000">
                <a:solidFill>
                  <a:srgbClr val="5A5F5E"/>
                </a:solidFill>
                <a:latin typeface="Helvetica Neue Thin"/>
                <a:ea typeface="Helvetica Neue Thin"/>
                <a:cs typeface="Helvetica Neue Thin"/>
                <a:sym typeface="Helvetica Neue Thin"/>
              </a:defRPr>
            </a:lvl1pPr>
          </a:lstStyle>
          <a:p>
            <a:r>
              <a:t>Section Title</a:t>
            </a:r>
          </a:p>
        </p:txBody>
      </p:sp>
      <p:sp>
        <p:nvSpPr>
          <p:cNvPr id="38" name="Slide Title"/>
          <p:cNvSpPr txBox="1">
            <a:spLocks noGrp="1"/>
          </p:cNvSpPr>
          <p:nvPr>
            <p:ph type="body" sz="quarter" idx="22" hasCustomPrompt="1"/>
          </p:nvPr>
        </p:nvSpPr>
        <p:spPr>
          <a:xfrm>
            <a:off x="762000" y="762000"/>
            <a:ext cx="11467783" cy="609855"/>
          </a:xfrm>
          <a:prstGeom prst="rect">
            <a:avLst/>
          </a:prstGeom>
        </p:spPr>
        <p:txBody>
          <a:bodyPr/>
          <a:lstStyle>
            <a:lvl1pPr>
              <a:defRPr sz="3500">
                <a:latin typeface="+mn-lt"/>
                <a:ea typeface="+mn-ea"/>
                <a:cs typeface="+mn-cs"/>
                <a:sym typeface="Helvetica Neue"/>
              </a:defRPr>
            </a:lvl1pPr>
          </a:lstStyle>
          <a:p>
            <a:r>
              <a:t>Slide Title</a:t>
            </a:r>
          </a:p>
        </p:txBody>
      </p:sp>
      <p:sp>
        <p:nvSpPr>
          <p:cNvPr id="39" name="文字"/>
          <p:cNvSpPr txBox="1">
            <a:spLocks noGrp="1"/>
          </p:cNvSpPr>
          <p:nvPr>
            <p:ph type="body" sz="quarter" idx="23"/>
          </p:nvPr>
        </p:nvSpPr>
        <p:spPr>
          <a:xfrm>
            <a:off x="761999" y="1581811"/>
            <a:ext cx="11467783" cy="688341"/>
          </a:xfrm>
          <a:prstGeom prst="rect">
            <a:avLst/>
          </a:prstGeom>
        </p:spPr>
        <p:txBody>
          <a:bodyPr>
            <a:spAutoFit/>
          </a:bodyPr>
          <a:lstStyle/>
          <a:p>
            <a:pPr marL="444500" indent="-444500">
              <a:lnSpc>
                <a:spcPts val="4500"/>
              </a:lnSpc>
              <a:buClr>
                <a:srgbClr val="00599E"/>
              </a:buClr>
              <a:buSzPct val="100000"/>
              <a:buChar char="⊡"/>
              <a:defRPr sz="3000">
                <a:solidFill>
                  <a:srgbClr val="5A5F5E"/>
                </a:solidFill>
              </a:defRPr>
            </a:pPr>
            <a:endParaRPr/>
          </a:p>
        </p:txBody>
      </p:sp>
      <p:sp>
        <p:nvSpPr>
          <p:cNvPr id="40" name="Title"/>
          <p:cNvSpPr txBox="1">
            <a:spLocks noGrp="1"/>
          </p:cNvSpPr>
          <p:nvPr>
            <p:ph type="body" sz="quarter" idx="24" hasCustomPrompt="1"/>
          </p:nvPr>
        </p:nvSpPr>
        <p:spPr>
          <a:xfrm>
            <a:off x="715409" y="9235479"/>
            <a:ext cx="5479247" cy="399033"/>
          </a:xfrm>
          <a:prstGeom prst="rect">
            <a:avLst/>
          </a:prstGeom>
        </p:spPr>
        <p:txBody>
          <a:bodyPr anchor="b">
            <a:spAutoFit/>
          </a:bodyPr>
          <a:lstStyle>
            <a:lvl1pPr defTabSz="457200">
              <a:spcBef>
                <a:spcPts val="1200"/>
              </a:spcBef>
              <a:defRPr sz="2000">
                <a:solidFill>
                  <a:srgbClr val="000000"/>
                </a:solidFill>
                <a:latin typeface="Helvetica Neue Thin"/>
                <a:ea typeface="Helvetica Neue Thin"/>
                <a:cs typeface="Helvetica Neue Thin"/>
                <a:sym typeface="Helvetica Neue Thin"/>
              </a:defRPr>
            </a:lvl1pPr>
          </a:lstStyle>
          <a:p>
            <a:r>
              <a:t>Title</a:t>
            </a:r>
          </a:p>
        </p:txBody>
      </p:sp>
      <p:sp>
        <p:nvSpPr>
          <p:cNvPr id="41" name="線條"/>
          <p:cNvSpPr/>
          <p:nvPr/>
        </p:nvSpPr>
        <p:spPr>
          <a:xfrm>
            <a:off x="700892" y="9159279"/>
            <a:ext cx="10543492" cy="1"/>
          </a:xfrm>
          <a:prstGeom prst="line">
            <a:avLst/>
          </a:prstGeom>
          <a:ln w="25400">
            <a:solidFill>
              <a:srgbClr val="5A5F5E">
                <a:alpha val="15947"/>
              </a:srgbClr>
            </a:solidFill>
            <a:miter lim="400000"/>
          </a:ln>
        </p:spPr>
        <p:txBody>
          <a:bodyPr lIns="50800" tIns="50800" rIns="50800" bIns="50800" anchor="ctr"/>
          <a:lstStyle/>
          <a:p>
            <a:endParaRPr/>
          </a:p>
        </p:txBody>
      </p:sp>
      <p:pic>
        <p:nvPicPr>
          <p:cNvPr id="42" name="norm_quant.jpg" descr="norm_quant.jpg"/>
          <p:cNvPicPr>
            <a:picLocks noChangeAspect="1"/>
          </p:cNvPicPr>
          <p:nvPr/>
        </p:nvPicPr>
        <p:blipFill>
          <a:blip r:embed="rId2"/>
          <a:srcRect l="7685" t="12299" r="6266" b="13992"/>
          <a:stretch>
            <a:fillRect/>
          </a:stretch>
        </p:blipFill>
        <p:spPr>
          <a:xfrm>
            <a:off x="11456784" y="8603504"/>
            <a:ext cx="1259216" cy="763127"/>
          </a:xfrm>
          <a:custGeom>
            <a:avLst/>
            <a:gdLst/>
            <a:ahLst/>
            <a:cxnLst>
              <a:cxn ang="0">
                <a:pos x="wd2" y="hd2"/>
              </a:cxn>
              <a:cxn ang="5400000">
                <a:pos x="wd2" y="hd2"/>
              </a:cxn>
              <a:cxn ang="10800000">
                <a:pos x="wd2" y="hd2"/>
              </a:cxn>
              <a:cxn ang="16200000">
                <a:pos x="wd2" y="hd2"/>
              </a:cxn>
            </a:cxnLst>
            <a:rect l="0" t="0" r="r" b="b"/>
            <a:pathLst>
              <a:path w="21588" h="21575" extrusionOk="0">
                <a:moveTo>
                  <a:pt x="10967" y="0"/>
                </a:moveTo>
                <a:cubicBezTo>
                  <a:pt x="10620" y="33"/>
                  <a:pt x="10344" y="274"/>
                  <a:pt x="10014" y="819"/>
                </a:cubicBezTo>
                <a:cubicBezTo>
                  <a:pt x="9987" y="865"/>
                  <a:pt x="9960" y="917"/>
                  <a:pt x="9933" y="965"/>
                </a:cubicBezTo>
                <a:cubicBezTo>
                  <a:pt x="9318" y="2043"/>
                  <a:pt x="8762" y="3752"/>
                  <a:pt x="7544" y="8281"/>
                </a:cubicBezTo>
                <a:cubicBezTo>
                  <a:pt x="7443" y="8658"/>
                  <a:pt x="7392" y="8837"/>
                  <a:pt x="7306" y="9156"/>
                </a:cubicBezTo>
                <a:cubicBezTo>
                  <a:pt x="7307" y="9189"/>
                  <a:pt x="7299" y="9214"/>
                  <a:pt x="7286" y="9223"/>
                </a:cubicBezTo>
                <a:cubicBezTo>
                  <a:pt x="7153" y="9714"/>
                  <a:pt x="7023" y="10202"/>
                  <a:pt x="6918" y="10581"/>
                </a:cubicBezTo>
                <a:cubicBezTo>
                  <a:pt x="6916" y="10589"/>
                  <a:pt x="6915" y="10608"/>
                  <a:pt x="6912" y="10614"/>
                </a:cubicBezTo>
                <a:cubicBezTo>
                  <a:pt x="6699" y="11385"/>
                  <a:pt x="6514" y="12030"/>
                  <a:pt x="6354" y="12567"/>
                </a:cubicBezTo>
                <a:cubicBezTo>
                  <a:pt x="6353" y="12580"/>
                  <a:pt x="6344" y="12593"/>
                  <a:pt x="6340" y="12600"/>
                </a:cubicBezTo>
                <a:cubicBezTo>
                  <a:pt x="6308" y="12707"/>
                  <a:pt x="6270" y="12843"/>
                  <a:pt x="6238" y="12948"/>
                </a:cubicBezTo>
                <a:cubicBezTo>
                  <a:pt x="6194" y="13093"/>
                  <a:pt x="6152" y="13213"/>
                  <a:pt x="6109" y="13352"/>
                </a:cubicBezTo>
                <a:cubicBezTo>
                  <a:pt x="6109" y="13372"/>
                  <a:pt x="6110" y="13379"/>
                  <a:pt x="6102" y="13386"/>
                </a:cubicBezTo>
                <a:cubicBezTo>
                  <a:pt x="6074" y="13476"/>
                  <a:pt x="6041" y="13567"/>
                  <a:pt x="6013" y="13655"/>
                </a:cubicBezTo>
                <a:cubicBezTo>
                  <a:pt x="6009" y="13667"/>
                  <a:pt x="6011" y="13664"/>
                  <a:pt x="6007" y="13678"/>
                </a:cubicBezTo>
                <a:cubicBezTo>
                  <a:pt x="6005" y="13683"/>
                  <a:pt x="6002" y="13684"/>
                  <a:pt x="6000" y="13689"/>
                </a:cubicBezTo>
                <a:cubicBezTo>
                  <a:pt x="5386" y="15618"/>
                  <a:pt x="4805" y="17096"/>
                  <a:pt x="4197" y="18177"/>
                </a:cubicBezTo>
                <a:cubicBezTo>
                  <a:pt x="4193" y="18190"/>
                  <a:pt x="4197" y="18196"/>
                  <a:pt x="4190" y="18211"/>
                </a:cubicBezTo>
                <a:cubicBezTo>
                  <a:pt x="4177" y="18236"/>
                  <a:pt x="4160" y="18264"/>
                  <a:pt x="4142" y="18278"/>
                </a:cubicBezTo>
                <a:cubicBezTo>
                  <a:pt x="4111" y="18331"/>
                  <a:pt x="4078" y="18383"/>
                  <a:pt x="4047" y="18435"/>
                </a:cubicBezTo>
                <a:cubicBezTo>
                  <a:pt x="4033" y="18470"/>
                  <a:pt x="4019" y="18495"/>
                  <a:pt x="3999" y="18525"/>
                </a:cubicBezTo>
                <a:cubicBezTo>
                  <a:pt x="3988" y="18543"/>
                  <a:pt x="3981" y="18547"/>
                  <a:pt x="3972" y="18558"/>
                </a:cubicBezTo>
                <a:cubicBezTo>
                  <a:pt x="3371" y="19526"/>
                  <a:pt x="2740" y="20155"/>
                  <a:pt x="2013" y="20556"/>
                </a:cubicBezTo>
                <a:cubicBezTo>
                  <a:pt x="1944" y="20594"/>
                  <a:pt x="1865" y="20631"/>
                  <a:pt x="1788" y="20668"/>
                </a:cubicBezTo>
                <a:cubicBezTo>
                  <a:pt x="1784" y="20671"/>
                  <a:pt x="1777" y="20679"/>
                  <a:pt x="1775" y="20679"/>
                </a:cubicBezTo>
                <a:cubicBezTo>
                  <a:pt x="1442" y="20836"/>
                  <a:pt x="1063" y="20965"/>
                  <a:pt x="795" y="21016"/>
                </a:cubicBezTo>
                <a:cubicBezTo>
                  <a:pt x="633" y="21046"/>
                  <a:pt x="600" y="21072"/>
                  <a:pt x="577" y="21173"/>
                </a:cubicBezTo>
                <a:cubicBezTo>
                  <a:pt x="551" y="21285"/>
                  <a:pt x="537" y="21296"/>
                  <a:pt x="284" y="21296"/>
                </a:cubicBezTo>
                <a:cubicBezTo>
                  <a:pt x="56" y="21296"/>
                  <a:pt x="17" y="21301"/>
                  <a:pt x="5" y="21375"/>
                </a:cubicBezTo>
                <a:cubicBezTo>
                  <a:pt x="-2" y="21422"/>
                  <a:pt x="-1" y="21487"/>
                  <a:pt x="5" y="21521"/>
                </a:cubicBezTo>
                <a:cubicBezTo>
                  <a:pt x="22" y="21600"/>
                  <a:pt x="21568" y="21589"/>
                  <a:pt x="21561" y="21509"/>
                </a:cubicBezTo>
                <a:cubicBezTo>
                  <a:pt x="21558" y="21482"/>
                  <a:pt x="21567" y="21428"/>
                  <a:pt x="21581" y="21386"/>
                </a:cubicBezTo>
                <a:cubicBezTo>
                  <a:pt x="21598" y="21334"/>
                  <a:pt x="21584" y="21269"/>
                  <a:pt x="21540" y="21184"/>
                </a:cubicBezTo>
                <a:cubicBezTo>
                  <a:pt x="21484" y="21076"/>
                  <a:pt x="21424" y="21043"/>
                  <a:pt x="21146" y="20971"/>
                </a:cubicBezTo>
                <a:cubicBezTo>
                  <a:pt x="21141" y="20972"/>
                  <a:pt x="21142" y="20972"/>
                  <a:pt x="21139" y="20971"/>
                </a:cubicBezTo>
                <a:cubicBezTo>
                  <a:pt x="21006" y="20936"/>
                  <a:pt x="20876" y="20891"/>
                  <a:pt x="20751" y="20847"/>
                </a:cubicBezTo>
                <a:cubicBezTo>
                  <a:pt x="20709" y="20840"/>
                  <a:pt x="20670" y="20832"/>
                  <a:pt x="20656" y="20814"/>
                </a:cubicBezTo>
                <a:cubicBezTo>
                  <a:pt x="20474" y="20746"/>
                  <a:pt x="20298" y="20667"/>
                  <a:pt x="20132" y="20578"/>
                </a:cubicBezTo>
                <a:cubicBezTo>
                  <a:pt x="20125" y="20578"/>
                  <a:pt x="20118" y="20574"/>
                  <a:pt x="20111" y="20567"/>
                </a:cubicBezTo>
                <a:cubicBezTo>
                  <a:pt x="19679" y="20332"/>
                  <a:pt x="19291" y="20019"/>
                  <a:pt x="18928" y="19613"/>
                </a:cubicBezTo>
                <a:cubicBezTo>
                  <a:pt x="18919" y="19605"/>
                  <a:pt x="18916" y="19600"/>
                  <a:pt x="18907" y="19591"/>
                </a:cubicBezTo>
                <a:cubicBezTo>
                  <a:pt x="18900" y="19583"/>
                  <a:pt x="18893" y="19576"/>
                  <a:pt x="18887" y="19568"/>
                </a:cubicBezTo>
                <a:cubicBezTo>
                  <a:pt x="18830" y="19503"/>
                  <a:pt x="18779" y="19436"/>
                  <a:pt x="18723" y="19366"/>
                </a:cubicBezTo>
                <a:cubicBezTo>
                  <a:pt x="18720" y="19367"/>
                  <a:pt x="18714" y="19365"/>
                  <a:pt x="18710" y="19366"/>
                </a:cubicBezTo>
                <a:cubicBezTo>
                  <a:pt x="18686" y="19371"/>
                  <a:pt x="18627" y="19281"/>
                  <a:pt x="18587" y="19198"/>
                </a:cubicBezTo>
                <a:cubicBezTo>
                  <a:pt x="18510" y="19095"/>
                  <a:pt x="18432" y="18985"/>
                  <a:pt x="18356" y="18873"/>
                </a:cubicBezTo>
                <a:cubicBezTo>
                  <a:pt x="18353" y="18871"/>
                  <a:pt x="18351" y="18864"/>
                  <a:pt x="18349" y="18861"/>
                </a:cubicBezTo>
                <a:cubicBezTo>
                  <a:pt x="18294" y="18780"/>
                  <a:pt x="18240" y="18702"/>
                  <a:pt x="18186" y="18614"/>
                </a:cubicBezTo>
                <a:cubicBezTo>
                  <a:pt x="17775" y="17959"/>
                  <a:pt x="17463" y="17349"/>
                  <a:pt x="17104" y="16483"/>
                </a:cubicBezTo>
                <a:cubicBezTo>
                  <a:pt x="17087" y="16455"/>
                  <a:pt x="17076" y="16412"/>
                  <a:pt x="17063" y="16370"/>
                </a:cubicBezTo>
                <a:cubicBezTo>
                  <a:pt x="17061" y="16363"/>
                  <a:pt x="17058" y="16366"/>
                  <a:pt x="17056" y="16359"/>
                </a:cubicBezTo>
                <a:cubicBezTo>
                  <a:pt x="17037" y="16312"/>
                  <a:pt x="17022" y="16274"/>
                  <a:pt x="17002" y="16225"/>
                </a:cubicBezTo>
                <a:cubicBezTo>
                  <a:pt x="16863" y="15881"/>
                  <a:pt x="16729" y="15535"/>
                  <a:pt x="16601" y="15181"/>
                </a:cubicBezTo>
                <a:cubicBezTo>
                  <a:pt x="16592" y="15163"/>
                  <a:pt x="16592" y="15152"/>
                  <a:pt x="16587" y="15136"/>
                </a:cubicBezTo>
                <a:cubicBezTo>
                  <a:pt x="16315" y="14383"/>
                  <a:pt x="16029" y="13464"/>
                  <a:pt x="15696" y="12320"/>
                </a:cubicBezTo>
                <a:cubicBezTo>
                  <a:pt x="15679" y="12291"/>
                  <a:pt x="15664" y="12242"/>
                  <a:pt x="15648" y="12163"/>
                </a:cubicBezTo>
                <a:cubicBezTo>
                  <a:pt x="15514" y="11699"/>
                  <a:pt x="15366" y="11192"/>
                  <a:pt x="15206" y="10614"/>
                </a:cubicBezTo>
                <a:cubicBezTo>
                  <a:pt x="15192" y="10579"/>
                  <a:pt x="15181" y="10530"/>
                  <a:pt x="15172" y="10480"/>
                </a:cubicBezTo>
                <a:cubicBezTo>
                  <a:pt x="15085" y="10167"/>
                  <a:pt x="14989" y="9822"/>
                  <a:pt x="14893" y="9470"/>
                </a:cubicBezTo>
                <a:cubicBezTo>
                  <a:pt x="14885" y="9463"/>
                  <a:pt x="14879" y="9447"/>
                  <a:pt x="14879" y="9425"/>
                </a:cubicBezTo>
                <a:cubicBezTo>
                  <a:pt x="14786" y="9084"/>
                  <a:pt x="14717" y="8830"/>
                  <a:pt x="14614" y="8449"/>
                </a:cubicBezTo>
                <a:cubicBezTo>
                  <a:pt x="14560" y="8250"/>
                  <a:pt x="14541" y="8183"/>
                  <a:pt x="14491" y="8000"/>
                </a:cubicBezTo>
                <a:cubicBezTo>
                  <a:pt x="13853" y="5643"/>
                  <a:pt x="13510" y="4430"/>
                  <a:pt x="13233" y="3579"/>
                </a:cubicBezTo>
                <a:cubicBezTo>
                  <a:pt x="12600" y="1643"/>
                  <a:pt x="12102" y="617"/>
                  <a:pt x="11593" y="202"/>
                </a:cubicBezTo>
                <a:cubicBezTo>
                  <a:pt x="11414" y="56"/>
                  <a:pt x="11335" y="16"/>
                  <a:pt x="11157" y="0"/>
                </a:cubicBezTo>
                <a:lnTo>
                  <a:pt x="11008" y="0"/>
                </a:lnTo>
                <a:lnTo>
                  <a:pt x="10967" y="0"/>
                </a:lnTo>
                <a:close/>
                <a:moveTo>
                  <a:pt x="16988" y="17190"/>
                </a:moveTo>
                <a:cubicBezTo>
                  <a:pt x="17071" y="17171"/>
                  <a:pt x="17192" y="17226"/>
                  <a:pt x="17192" y="17313"/>
                </a:cubicBezTo>
                <a:cubicBezTo>
                  <a:pt x="17192" y="17341"/>
                  <a:pt x="17221" y="17424"/>
                  <a:pt x="17254" y="17492"/>
                </a:cubicBezTo>
                <a:cubicBezTo>
                  <a:pt x="17286" y="17561"/>
                  <a:pt x="17304" y="17636"/>
                  <a:pt x="17295" y="17661"/>
                </a:cubicBezTo>
                <a:cubicBezTo>
                  <a:pt x="17285" y="17685"/>
                  <a:pt x="17273" y="17771"/>
                  <a:pt x="17267" y="17852"/>
                </a:cubicBezTo>
                <a:cubicBezTo>
                  <a:pt x="17255" y="18013"/>
                  <a:pt x="17313" y="18045"/>
                  <a:pt x="17376" y="17919"/>
                </a:cubicBezTo>
                <a:cubicBezTo>
                  <a:pt x="17419" y="17833"/>
                  <a:pt x="17474" y="17875"/>
                  <a:pt x="17451" y="17975"/>
                </a:cubicBezTo>
                <a:cubicBezTo>
                  <a:pt x="17441" y="18018"/>
                  <a:pt x="17458" y="18042"/>
                  <a:pt x="17492" y="18042"/>
                </a:cubicBezTo>
                <a:cubicBezTo>
                  <a:pt x="17571" y="18042"/>
                  <a:pt x="17588" y="18100"/>
                  <a:pt x="17539" y="18188"/>
                </a:cubicBezTo>
                <a:cubicBezTo>
                  <a:pt x="17501" y="18258"/>
                  <a:pt x="17509" y="18267"/>
                  <a:pt x="17594" y="18267"/>
                </a:cubicBezTo>
                <a:cubicBezTo>
                  <a:pt x="17687" y="18266"/>
                  <a:pt x="17689" y="18275"/>
                  <a:pt x="17689" y="18491"/>
                </a:cubicBezTo>
                <a:cubicBezTo>
                  <a:pt x="17689" y="18679"/>
                  <a:pt x="17701" y="18747"/>
                  <a:pt x="17737" y="18727"/>
                </a:cubicBezTo>
                <a:cubicBezTo>
                  <a:pt x="17858" y="18660"/>
                  <a:pt x="17941" y="18760"/>
                  <a:pt x="17921" y="18951"/>
                </a:cubicBezTo>
                <a:cubicBezTo>
                  <a:pt x="17904" y="19108"/>
                  <a:pt x="17935" y="19195"/>
                  <a:pt x="17982" y="19131"/>
                </a:cubicBezTo>
                <a:cubicBezTo>
                  <a:pt x="18004" y="19101"/>
                  <a:pt x="18026" y="19091"/>
                  <a:pt x="18036" y="19108"/>
                </a:cubicBezTo>
                <a:cubicBezTo>
                  <a:pt x="18047" y="19125"/>
                  <a:pt x="18074" y="19118"/>
                  <a:pt x="18097" y="19086"/>
                </a:cubicBezTo>
                <a:cubicBezTo>
                  <a:pt x="18143" y="19023"/>
                  <a:pt x="18196" y="19093"/>
                  <a:pt x="18165" y="19176"/>
                </a:cubicBezTo>
                <a:cubicBezTo>
                  <a:pt x="18156" y="19200"/>
                  <a:pt x="18172" y="19226"/>
                  <a:pt x="18199" y="19243"/>
                </a:cubicBezTo>
                <a:cubicBezTo>
                  <a:pt x="18237" y="19267"/>
                  <a:pt x="18240" y="19289"/>
                  <a:pt x="18213" y="19333"/>
                </a:cubicBezTo>
                <a:cubicBezTo>
                  <a:pt x="18165" y="19412"/>
                  <a:pt x="18168" y="19477"/>
                  <a:pt x="18220" y="19445"/>
                </a:cubicBezTo>
                <a:cubicBezTo>
                  <a:pt x="18283" y="19405"/>
                  <a:pt x="18455" y="19617"/>
                  <a:pt x="18417" y="19692"/>
                </a:cubicBezTo>
                <a:cubicBezTo>
                  <a:pt x="18388" y="19750"/>
                  <a:pt x="18407" y="19910"/>
                  <a:pt x="18444" y="19916"/>
                </a:cubicBezTo>
                <a:cubicBezTo>
                  <a:pt x="18455" y="19918"/>
                  <a:pt x="18504" y="19927"/>
                  <a:pt x="18560" y="19938"/>
                </a:cubicBezTo>
                <a:cubicBezTo>
                  <a:pt x="18616" y="19950"/>
                  <a:pt x="18683" y="19944"/>
                  <a:pt x="18703" y="19916"/>
                </a:cubicBezTo>
                <a:cubicBezTo>
                  <a:pt x="18786" y="19803"/>
                  <a:pt x="18895" y="19993"/>
                  <a:pt x="18880" y="20219"/>
                </a:cubicBezTo>
                <a:cubicBezTo>
                  <a:pt x="18872" y="20332"/>
                  <a:pt x="18886" y="20343"/>
                  <a:pt x="18975" y="20331"/>
                </a:cubicBezTo>
                <a:cubicBezTo>
                  <a:pt x="19073" y="20318"/>
                  <a:pt x="19157" y="20413"/>
                  <a:pt x="19125" y="20499"/>
                </a:cubicBezTo>
                <a:cubicBezTo>
                  <a:pt x="19116" y="20524"/>
                  <a:pt x="19132" y="20584"/>
                  <a:pt x="19166" y="20634"/>
                </a:cubicBezTo>
                <a:cubicBezTo>
                  <a:pt x="19214" y="20707"/>
                  <a:pt x="19282" y="20726"/>
                  <a:pt x="19485" y="20735"/>
                </a:cubicBezTo>
                <a:cubicBezTo>
                  <a:pt x="19821" y="20750"/>
                  <a:pt x="19863" y="20769"/>
                  <a:pt x="19866" y="20881"/>
                </a:cubicBezTo>
                <a:cubicBezTo>
                  <a:pt x="19875" y="21141"/>
                  <a:pt x="20018" y="21220"/>
                  <a:pt x="20173" y="21061"/>
                </a:cubicBezTo>
                <a:cubicBezTo>
                  <a:pt x="20222" y="21009"/>
                  <a:pt x="20252" y="21011"/>
                  <a:pt x="20295" y="21049"/>
                </a:cubicBezTo>
                <a:cubicBezTo>
                  <a:pt x="20327" y="21078"/>
                  <a:pt x="20364" y="21088"/>
                  <a:pt x="20377" y="21083"/>
                </a:cubicBezTo>
                <a:cubicBezTo>
                  <a:pt x="20426" y="21065"/>
                  <a:pt x="20564" y="21193"/>
                  <a:pt x="20547" y="21240"/>
                </a:cubicBezTo>
                <a:cubicBezTo>
                  <a:pt x="20525" y="21298"/>
                  <a:pt x="16894" y="21309"/>
                  <a:pt x="16893" y="21251"/>
                </a:cubicBezTo>
                <a:cubicBezTo>
                  <a:pt x="16879" y="20452"/>
                  <a:pt x="16907" y="17275"/>
                  <a:pt x="16927" y="17234"/>
                </a:cubicBezTo>
                <a:cubicBezTo>
                  <a:pt x="16940" y="17209"/>
                  <a:pt x="16961" y="17196"/>
                  <a:pt x="16988" y="17190"/>
                </a:cubicBezTo>
                <a:close/>
              </a:path>
            </a:pathLst>
          </a:custGeom>
          <a:ln w="12700">
            <a:miter lim="400000"/>
          </a:ln>
        </p:spPr>
      </p:pic>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Conten 副本">
    <p:spTree>
      <p:nvGrpSpPr>
        <p:cNvPr id="1" name=""/>
        <p:cNvGrpSpPr/>
        <p:nvPr/>
      </p:nvGrpSpPr>
      <p:grpSpPr>
        <a:xfrm>
          <a:off x="0" y="0"/>
          <a:ext cx="0" cy="0"/>
          <a:chOff x="0" y="0"/>
          <a:chExt cx="0" cy="0"/>
        </a:xfrm>
      </p:grpSpPr>
      <p:sp>
        <p:nvSpPr>
          <p:cNvPr id="49" name="幻燈片編號"/>
          <p:cNvSpPr txBox="1">
            <a:spLocks noGrp="1"/>
          </p:cNvSpPr>
          <p:nvPr>
            <p:ph type="sldNum" sz="quarter" idx="2"/>
          </p:nvPr>
        </p:nvSpPr>
        <p:spPr>
          <a:xfrm>
            <a:off x="11741879" y="213147"/>
            <a:ext cx="494413" cy="399033"/>
          </a:xfrm>
          <a:prstGeom prst="rect">
            <a:avLst/>
          </a:prstGeom>
        </p:spPr>
        <p:txBody>
          <a:bodyPr wrap="square"/>
          <a:lstStyle>
            <a:lvl1pPr algn="r" defTabSz="457200">
              <a:spcBef>
                <a:spcPts val="1200"/>
              </a:spcBef>
              <a:defRPr sz="2000">
                <a:solidFill>
                  <a:srgbClr val="5A5F5E"/>
                </a:solidFill>
                <a:latin typeface="Helvetica Neue Thin"/>
                <a:ea typeface="Helvetica Neue Thin"/>
                <a:cs typeface="Helvetica Neue Thin"/>
                <a:sym typeface="Helvetica Neue Thin"/>
              </a:defRPr>
            </a:lvl1pPr>
          </a:lstStyle>
          <a:p>
            <a:fld id="{86CB4B4D-7CA3-9044-876B-883B54F8677D}" type="slidenum">
              <a:t>‹#›</a:t>
            </a:fld>
            <a:endParaRPr/>
          </a:p>
        </p:txBody>
      </p:sp>
      <p:sp>
        <p:nvSpPr>
          <p:cNvPr id="50" name="線條"/>
          <p:cNvSpPr/>
          <p:nvPr/>
        </p:nvSpPr>
        <p:spPr>
          <a:xfrm>
            <a:off x="761999" y="624879"/>
            <a:ext cx="11474292" cy="1"/>
          </a:xfrm>
          <a:prstGeom prst="line">
            <a:avLst/>
          </a:prstGeom>
          <a:ln w="25400">
            <a:solidFill>
              <a:srgbClr val="5A5F5E">
                <a:alpha val="15947"/>
              </a:srgbClr>
            </a:solidFill>
            <a:miter lim="400000"/>
          </a:ln>
        </p:spPr>
        <p:txBody>
          <a:bodyPr lIns="50800" tIns="50800" rIns="50800" bIns="50800" anchor="ctr"/>
          <a:lstStyle/>
          <a:p>
            <a:endParaRPr/>
          </a:p>
        </p:txBody>
      </p:sp>
      <p:sp>
        <p:nvSpPr>
          <p:cNvPr id="51" name="Section Title"/>
          <p:cNvSpPr txBox="1">
            <a:spLocks noGrp="1"/>
          </p:cNvSpPr>
          <p:nvPr>
            <p:ph type="body" sz="quarter" idx="21" hasCustomPrompt="1"/>
          </p:nvPr>
        </p:nvSpPr>
        <p:spPr>
          <a:xfrm>
            <a:off x="755809" y="213147"/>
            <a:ext cx="9502858" cy="399033"/>
          </a:xfrm>
          <a:prstGeom prst="rect">
            <a:avLst/>
          </a:prstGeom>
        </p:spPr>
        <p:txBody>
          <a:bodyPr>
            <a:spAutoFit/>
          </a:bodyPr>
          <a:lstStyle>
            <a:lvl1pPr defTabSz="457200">
              <a:spcBef>
                <a:spcPts val="1200"/>
              </a:spcBef>
              <a:defRPr sz="2000">
                <a:solidFill>
                  <a:srgbClr val="5A5F5E"/>
                </a:solidFill>
                <a:latin typeface="Helvetica Neue Thin"/>
                <a:ea typeface="Helvetica Neue Thin"/>
                <a:cs typeface="Helvetica Neue Thin"/>
                <a:sym typeface="Helvetica Neue Thin"/>
              </a:defRPr>
            </a:lvl1pPr>
          </a:lstStyle>
          <a:p>
            <a:r>
              <a:t>Section Title</a:t>
            </a:r>
          </a:p>
        </p:txBody>
      </p:sp>
      <p:sp>
        <p:nvSpPr>
          <p:cNvPr id="52" name="Slide Title"/>
          <p:cNvSpPr txBox="1">
            <a:spLocks noGrp="1"/>
          </p:cNvSpPr>
          <p:nvPr>
            <p:ph type="body" sz="quarter" idx="22" hasCustomPrompt="1"/>
          </p:nvPr>
        </p:nvSpPr>
        <p:spPr>
          <a:xfrm>
            <a:off x="762000" y="762000"/>
            <a:ext cx="11467783" cy="609855"/>
          </a:xfrm>
          <a:prstGeom prst="rect">
            <a:avLst/>
          </a:prstGeom>
        </p:spPr>
        <p:txBody>
          <a:bodyPr/>
          <a:lstStyle>
            <a:lvl1pPr>
              <a:defRPr sz="3500">
                <a:latin typeface="+mn-lt"/>
                <a:ea typeface="+mn-ea"/>
                <a:cs typeface="+mn-cs"/>
                <a:sym typeface="Helvetica Neue"/>
              </a:defRPr>
            </a:lvl1pPr>
          </a:lstStyle>
          <a:p>
            <a:r>
              <a:t>Slide Title</a:t>
            </a:r>
          </a:p>
        </p:txBody>
      </p:sp>
      <p:sp>
        <p:nvSpPr>
          <p:cNvPr id="53" name="Use…"/>
          <p:cNvSpPr txBox="1">
            <a:spLocks noGrp="1"/>
          </p:cNvSpPr>
          <p:nvPr>
            <p:ph type="body" sz="half" idx="23"/>
          </p:nvPr>
        </p:nvSpPr>
        <p:spPr>
          <a:xfrm>
            <a:off x="761999" y="1581811"/>
            <a:ext cx="11467783" cy="2925953"/>
          </a:xfrm>
          <a:prstGeom prst="rect">
            <a:avLst/>
          </a:prstGeom>
        </p:spPr>
        <p:txBody>
          <a:bodyPr>
            <a:spAutoFit/>
          </a:bodyPr>
          <a:lstStyle/>
          <a:p>
            <a:pPr marL="444500" indent="-444500">
              <a:lnSpc>
                <a:spcPts val="4500"/>
              </a:lnSpc>
              <a:buClr>
                <a:srgbClr val="00599E"/>
              </a:buClr>
              <a:buSzPct val="100000"/>
              <a:buChar char="⊡"/>
              <a:defRPr sz="3000">
                <a:solidFill>
                  <a:srgbClr val="5A5F5E"/>
                </a:solidFill>
              </a:defRPr>
            </a:pPr>
            <a:r>
              <a:t>Use</a:t>
            </a:r>
          </a:p>
          <a:p>
            <a:pPr marL="444500" indent="-444500">
              <a:lnSpc>
                <a:spcPts val="4500"/>
              </a:lnSpc>
              <a:buClr>
                <a:srgbClr val="00599E"/>
              </a:buClr>
              <a:buSzPct val="100000"/>
              <a:buChar char="⊡"/>
              <a:defRPr sz="3000">
                <a:solidFill>
                  <a:srgbClr val="5A5F5E"/>
                </a:solidFill>
              </a:defRPr>
            </a:pPr>
            <a:r>
              <a:t>All</a:t>
            </a:r>
          </a:p>
          <a:p>
            <a:pPr marL="889000" lvl="1" indent="-444500">
              <a:lnSpc>
                <a:spcPts val="4500"/>
              </a:lnSpc>
              <a:buClr>
                <a:srgbClr val="00599E"/>
              </a:buClr>
              <a:buSzPct val="80000"/>
              <a:buChar char="►"/>
              <a:defRPr sz="3000">
                <a:solidFill>
                  <a:srgbClr val="5A5F5E"/>
                </a:solidFill>
              </a:defRPr>
            </a:pPr>
            <a:r>
              <a:t>w2</a:t>
            </a:r>
          </a:p>
          <a:p>
            <a:pPr marL="889000" lvl="1" indent="-444500">
              <a:lnSpc>
                <a:spcPts val="4500"/>
              </a:lnSpc>
              <a:buClr>
                <a:srgbClr val="00599E"/>
              </a:buClr>
              <a:buSzPct val="80000"/>
              <a:buChar char="►"/>
              <a:defRPr sz="3000">
                <a:solidFill>
                  <a:srgbClr val="5A5F5E"/>
                </a:solidFill>
              </a:defRPr>
            </a:pPr>
            <a:r>
              <a:t>w3</a:t>
            </a:r>
          </a:p>
        </p:txBody>
      </p:sp>
      <p:sp>
        <p:nvSpPr>
          <p:cNvPr id="54" name="Title"/>
          <p:cNvSpPr txBox="1">
            <a:spLocks noGrp="1"/>
          </p:cNvSpPr>
          <p:nvPr>
            <p:ph type="body" sz="quarter" idx="24" hasCustomPrompt="1"/>
          </p:nvPr>
        </p:nvSpPr>
        <p:spPr>
          <a:xfrm>
            <a:off x="715409" y="9235479"/>
            <a:ext cx="5479247" cy="399033"/>
          </a:xfrm>
          <a:prstGeom prst="rect">
            <a:avLst/>
          </a:prstGeom>
        </p:spPr>
        <p:txBody>
          <a:bodyPr anchor="b">
            <a:spAutoFit/>
          </a:bodyPr>
          <a:lstStyle>
            <a:lvl1pPr defTabSz="457200">
              <a:spcBef>
                <a:spcPts val="1200"/>
              </a:spcBef>
              <a:defRPr sz="2000">
                <a:solidFill>
                  <a:srgbClr val="000000"/>
                </a:solidFill>
                <a:latin typeface="Helvetica Neue Thin"/>
                <a:ea typeface="Helvetica Neue Thin"/>
                <a:cs typeface="Helvetica Neue Thin"/>
                <a:sym typeface="Helvetica Neue Thin"/>
              </a:defRPr>
            </a:lvl1pPr>
          </a:lstStyle>
          <a:p>
            <a:r>
              <a:t>Title</a:t>
            </a:r>
          </a:p>
        </p:txBody>
      </p:sp>
      <p:sp>
        <p:nvSpPr>
          <p:cNvPr id="55" name="線條"/>
          <p:cNvSpPr/>
          <p:nvPr/>
        </p:nvSpPr>
        <p:spPr>
          <a:xfrm>
            <a:off x="700892" y="9159279"/>
            <a:ext cx="10543492" cy="1"/>
          </a:xfrm>
          <a:prstGeom prst="line">
            <a:avLst/>
          </a:prstGeom>
          <a:ln w="25400">
            <a:solidFill>
              <a:srgbClr val="5A5F5E">
                <a:alpha val="15947"/>
              </a:srgbClr>
            </a:solidFill>
            <a:miter lim="400000"/>
          </a:ln>
        </p:spPr>
        <p:txBody>
          <a:bodyPr lIns="50800" tIns="50800" rIns="50800" bIns="50800" anchor="ctr"/>
          <a:lstStyle/>
          <a:p>
            <a:endParaRPr/>
          </a:p>
        </p:txBody>
      </p:sp>
      <p:pic>
        <p:nvPicPr>
          <p:cNvPr id="56" name="norm_quant.jpg" descr="norm_quant.jpg"/>
          <p:cNvPicPr>
            <a:picLocks noChangeAspect="1"/>
          </p:cNvPicPr>
          <p:nvPr/>
        </p:nvPicPr>
        <p:blipFill>
          <a:blip r:embed="rId2"/>
          <a:srcRect l="7685" t="12299" r="6266" b="13992"/>
          <a:stretch>
            <a:fillRect/>
          </a:stretch>
        </p:blipFill>
        <p:spPr>
          <a:xfrm>
            <a:off x="11456784" y="8603504"/>
            <a:ext cx="1259216" cy="763127"/>
          </a:xfrm>
          <a:custGeom>
            <a:avLst/>
            <a:gdLst/>
            <a:ahLst/>
            <a:cxnLst>
              <a:cxn ang="0">
                <a:pos x="wd2" y="hd2"/>
              </a:cxn>
              <a:cxn ang="5400000">
                <a:pos x="wd2" y="hd2"/>
              </a:cxn>
              <a:cxn ang="10800000">
                <a:pos x="wd2" y="hd2"/>
              </a:cxn>
              <a:cxn ang="16200000">
                <a:pos x="wd2" y="hd2"/>
              </a:cxn>
            </a:cxnLst>
            <a:rect l="0" t="0" r="r" b="b"/>
            <a:pathLst>
              <a:path w="21588" h="21575" extrusionOk="0">
                <a:moveTo>
                  <a:pt x="10967" y="0"/>
                </a:moveTo>
                <a:cubicBezTo>
                  <a:pt x="10620" y="33"/>
                  <a:pt x="10344" y="274"/>
                  <a:pt x="10014" y="819"/>
                </a:cubicBezTo>
                <a:cubicBezTo>
                  <a:pt x="9987" y="865"/>
                  <a:pt x="9960" y="917"/>
                  <a:pt x="9933" y="965"/>
                </a:cubicBezTo>
                <a:cubicBezTo>
                  <a:pt x="9318" y="2043"/>
                  <a:pt x="8762" y="3752"/>
                  <a:pt x="7544" y="8281"/>
                </a:cubicBezTo>
                <a:cubicBezTo>
                  <a:pt x="7443" y="8658"/>
                  <a:pt x="7392" y="8837"/>
                  <a:pt x="7306" y="9156"/>
                </a:cubicBezTo>
                <a:cubicBezTo>
                  <a:pt x="7307" y="9189"/>
                  <a:pt x="7299" y="9214"/>
                  <a:pt x="7286" y="9223"/>
                </a:cubicBezTo>
                <a:cubicBezTo>
                  <a:pt x="7153" y="9714"/>
                  <a:pt x="7023" y="10202"/>
                  <a:pt x="6918" y="10581"/>
                </a:cubicBezTo>
                <a:cubicBezTo>
                  <a:pt x="6916" y="10589"/>
                  <a:pt x="6915" y="10608"/>
                  <a:pt x="6912" y="10614"/>
                </a:cubicBezTo>
                <a:cubicBezTo>
                  <a:pt x="6699" y="11385"/>
                  <a:pt x="6514" y="12030"/>
                  <a:pt x="6354" y="12567"/>
                </a:cubicBezTo>
                <a:cubicBezTo>
                  <a:pt x="6353" y="12580"/>
                  <a:pt x="6344" y="12593"/>
                  <a:pt x="6340" y="12600"/>
                </a:cubicBezTo>
                <a:cubicBezTo>
                  <a:pt x="6308" y="12707"/>
                  <a:pt x="6270" y="12843"/>
                  <a:pt x="6238" y="12948"/>
                </a:cubicBezTo>
                <a:cubicBezTo>
                  <a:pt x="6194" y="13093"/>
                  <a:pt x="6152" y="13213"/>
                  <a:pt x="6109" y="13352"/>
                </a:cubicBezTo>
                <a:cubicBezTo>
                  <a:pt x="6109" y="13372"/>
                  <a:pt x="6110" y="13379"/>
                  <a:pt x="6102" y="13386"/>
                </a:cubicBezTo>
                <a:cubicBezTo>
                  <a:pt x="6074" y="13476"/>
                  <a:pt x="6041" y="13567"/>
                  <a:pt x="6013" y="13655"/>
                </a:cubicBezTo>
                <a:cubicBezTo>
                  <a:pt x="6009" y="13667"/>
                  <a:pt x="6011" y="13664"/>
                  <a:pt x="6007" y="13678"/>
                </a:cubicBezTo>
                <a:cubicBezTo>
                  <a:pt x="6005" y="13683"/>
                  <a:pt x="6002" y="13684"/>
                  <a:pt x="6000" y="13689"/>
                </a:cubicBezTo>
                <a:cubicBezTo>
                  <a:pt x="5386" y="15618"/>
                  <a:pt x="4805" y="17096"/>
                  <a:pt x="4197" y="18177"/>
                </a:cubicBezTo>
                <a:cubicBezTo>
                  <a:pt x="4193" y="18190"/>
                  <a:pt x="4197" y="18196"/>
                  <a:pt x="4190" y="18211"/>
                </a:cubicBezTo>
                <a:cubicBezTo>
                  <a:pt x="4177" y="18236"/>
                  <a:pt x="4160" y="18264"/>
                  <a:pt x="4142" y="18278"/>
                </a:cubicBezTo>
                <a:cubicBezTo>
                  <a:pt x="4111" y="18331"/>
                  <a:pt x="4078" y="18383"/>
                  <a:pt x="4047" y="18435"/>
                </a:cubicBezTo>
                <a:cubicBezTo>
                  <a:pt x="4033" y="18470"/>
                  <a:pt x="4019" y="18495"/>
                  <a:pt x="3999" y="18525"/>
                </a:cubicBezTo>
                <a:cubicBezTo>
                  <a:pt x="3988" y="18543"/>
                  <a:pt x="3981" y="18547"/>
                  <a:pt x="3972" y="18558"/>
                </a:cubicBezTo>
                <a:cubicBezTo>
                  <a:pt x="3371" y="19526"/>
                  <a:pt x="2740" y="20155"/>
                  <a:pt x="2013" y="20556"/>
                </a:cubicBezTo>
                <a:cubicBezTo>
                  <a:pt x="1944" y="20594"/>
                  <a:pt x="1865" y="20631"/>
                  <a:pt x="1788" y="20668"/>
                </a:cubicBezTo>
                <a:cubicBezTo>
                  <a:pt x="1784" y="20671"/>
                  <a:pt x="1777" y="20679"/>
                  <a:pt x="1775" y="20679"/>
                </a:cubicBezTo>
                <a:cubicBezTo>
                  <a:pt x="1442" y="20836"/>
                  <a:pt x="1063" y="20965"/>
                  <a:pt x="795" y="21016"/>
                </a:cubicBezTo>
                <a:cubicBezTo>
                  <a:pt x="633" y="21046"/>
                  <a:pt x="600" y="21072"/>
                  <a:pt x="577" y="21173"/>
                </a:cubicBezTo>
                <a:cubicBezTo>
                  <a:pt x="551" y="21285"/>
                  <a:pt x="537" y="21296"/>
                  <a:pt x="284" y="21296"/>
                </a:cubicBezTo>
                <a:cubicBezTo>
                  <a:pt x="56" y="21296"/>
                  <a:pt x="17" y="21301"/>
                  <a:pt x="5" y="21375"/>
                </a:cubicBezTo>
                <a:cubicBezTo>
                  <a:pt x="-2" y="21422"/>
                  <a:pt x="-1" y="21487"/>
                  <a:pt x="5" y="21521"/>
                </a:cubicBezTo>
                <a:cubicBezTo>
                  <a:pt x="22" y="21600"/>
                  <a:pt x="21568" y="21589"/>
                  <a:pt x="21561" y="21509"/>
                </a:cubicBezTo>
                <a:cubicBezTo>
                  <a:pt x="21558" y="21482"/>
                  <a:pt x="21567" y="21428"/>
                  <a:pt x="21581" y="21386"/>
                </a:cubicBezTo>
                <a:cubicBezTo>
                  <a:pt x="21598" y="21334"/>
                  <a:pt x="21584" y="21269"/>
                  <a:pt x="21540" y="21184"/>
                </a:cubicBezTo>
                <a:cubicBezTo>
                  <a:pt x="21484" y="21076"/>
                  <a:pt x="21424" y="21043"/>
                  <a:pt x="21146" y="20971"/>
                </a:cubicBezTo>
                <a:cubicBezTo>
                  <a:pt x="21141" y="20972"/>
                  <a:pt x="21142" y="20972"/>
                  <a:pt x="21139" y="20971"/>
                </a:cubicBezTo>
                <a:cubicBezTo>
                  <a:pt x="21006" y="20936"/>
                  <a:pt x="20876" y="20891"/>
                  <a:pt x="20751" y="20847"/>
                </a:cubicBezTo>
                <a:cubicBezTo>
                  <a:pt x="20709" y="20840"/>
                  <a:pt x="20670" y="20832"/>
                  <a:pt x="20656" y="20814"/>
                </a:cubicBezTo>
                <a:cubicBezTo>
                  <a:pt x="20474" y="20746"/>
                  <a:pt x="20298" y="20667"/>
                  <a:pt x="20132" y="20578"/>
                </a:cubicBezTo>
                <a:cubicBezTo>
                  <a:pt x="20125" y="20578"/>
                  <a:pt x="20118" y="20574"/>
                  <a:pt x="20111" y="20567"/>
                </a:cubicBezTo>
                <a:cubicBezTo>
                  <a:pt x="19679" y="20332"/>
                  <a:pt x="19291" y="20019"/>
                  <a:pt x="18928" y="19613"/>
                </a:cubicBezTo>
                <a:cubicBezTo>
                  <a:pt x="18919" y="19605"/>
                  <a:pt x="18916" y="19600"/>
                  <a:pt x="18907" y="19591"/>
                </a:cubicBezTo>
                <a:cubicBezTo>
                  <a:pt x="18900" y="19583"/>
                  <a:pt x="18893" y="19576"/>
                  <a:pt x="18887" y="19568"/>
                </a:cubicBezTo>
                <a:cubicBezTo>
                  <a:pt x="18830" y="19503"/>
                  <a:pt x="18779" y="19436"/>
                  <a:pt x="18723" y="19366"/>
                </a:cubicBezTo>
                <a:cubicBezTo>
                  <a:pt x="18720" y="19367"/>
                  <a:pt x="18714" y="19365"/>
                  <a:pt x="18710" y="19366"/>
                </a:cubicBezTo>
                <a:cubicBezTo>
                  <a:pt x="18686" y="19371"/>
                  <a:pt x="18627" y="19281"/>
                  <a:pt x="18587" y="19198"/>
                </a:cubicBezTo>
                <a:cubicBezTo>
                  <a:pt x="18510" y="19095"/>
                  <a:pt x="18432" y="18985"/>
                  <a:pt x="18356" y="18873"/>
                </a:cubicBezTo>
                <a:cubicBezTo>
                  <a:pt x="18353" y="18871"/>
                  <a:pt x="18351" y="18864"/>
                  <a:pt x="18349" y="18861"/>
                </a:cubicBezTo>
                <a:cubicBezTo>
                  <a:pt x="18294" y="18780"/>
                  <a:pt x="18240" y="18702"/>
                  <a:pt x="18186" y="18614"/>
                </a:cubicBezTo>
                <a:cubicBezTo>
                  <a:pt x="17775" y="17959"/>
                  <a:pt x="17463" y="17349"/>
                  <a:pt x="17104" y="16483"/>
                </a:cubicBezTo>
                <a:cubicBezTo>
                  <a:pt x="17087" y="16455"/>
                  <a:pt x="17076" y="16412"/>
                  <a:pt x="17063" y="16370"/>
                </a:cubicBezTo>
                <a:cubicBezTo>
                  <a:pt x="17061" y="16363"/>
                  <a:pt x="17058" y="16366"/>
                  <a:pt x="17056" y="16359"/>
                </a:cubicBezTo>
                <a:cubicBezTo>
                  <a:pt x="17037" y="16312"/>
                  <a:pt x="17022" y="16274"/>
                  <a:pt x="17002" y="16225"/>
                </a:cubicBezTo>
                <a:cubicBezTo>
                  <a:pt x="16863" y="15881"/>
                  <a:pt x="16729" y="15535"/>
                  <a:pt x="16601" y="15181"/>
                </a:cubicBezTo>
                <a:cubicBezTo>
                  <a:pt x="16592" y="15163"/>
                  <a:pt x="16592" y="15152"/>
                  <a:pt x="16587" y="15136"/>
                </a:cubicBezTo>
                <a:cubicBezTo>
                  <a:pt x="16315" y="14383"/>
                  <a:pt x="16029" y="13464"/>
                  <a:pt x="15696" y="12320"/>
                </a:cubicBezTo>
                <a:cubicBezTo>
                  <a:pt x="15679" y="12291"/>
                  <a:pt x="15664" y="12242"/>
                  <a:pt x="15648" y="12163"/>
                </a:cubicBezTo>
                <a:cubicBezTo>
                  <a:pt x="15514" y="11699"/>
                  <a:pt x="15366" y="11192"/>
                  <a:pt x="15206" y="10614"/>
                </a:cubicBezTo>
                <a:cubicBezTo>
                  <a:pt x="15192" y="10579"/>
                  <a:pt x="15181" y="10530"/>
                  <a:pt x="15172" y="10480"/>
                </a:cubicBezTo>
                <a:cubicBezTo>
                  <a:pt x="15085" y="10167"/>
                  <a:pt x="14989" y="9822"/>
                  <a:pt x="14893" y="9470"/>
                </a:cubicBezTo>
                <a:cubicBezTo>
                  <a:pt x="14885" y="9463"/>
                  <a:pt x="14879" y="9447"/>
                  <a:pt x="14879" y="9425"/>
                </a:cubicBezTo>
                <a:cubicBezTo>
                  <a:pt x="14786" y="9084"/>
                  <a:pt x="14717" y="8830"/>
                  <a:pt x="14614" y="8449"/>
                </a:cubicBezTo>
                <a:cubicBezTo>
                  <a:pt x="14560" y="8250"/>
                  <a:pt x="14541" y="8183"/>
                  <a:pt x="14491" y="8000"/>
                </a:cubicBezTo>
                <a:cubicBezTo>
                  <a:pt x="13853" y="5643"/>
                  <a:pt x="13510" y="4430"/>
                  <a:pt x="13233" y="3579"/>
                </a:cubicBezTo>
                <a:cubicBezTo>
                  <a:pt x="12600" y="1643"/>
                  <a:pt x="12102" y="617"/>
                  <a:pt x="11593" y="202"/>
                </a:cubicBezTo>
                <a:cubicBezTo>
                  <a:pt x="11414" y="56"/>
                  <a:pt x="11335" y="16"/>
                  <a:pt x="11157" y="0"/>
                </a:cubicBezTo>
                <a:lnTo>
                  <a:pt x="11008" y="0"/>
                </a:lnTo>
                <a:lnTo>
                  <a:pt x="10967" y="0"/>
                </a:lnTo>
                <a:close/>
                <a:moveTo>
                  <a:pt x="16988" y="17190"/>
                </a:moveTo>
                <a:cubicBezTo>
                  <a:pt x="17071" y="17171"/>
                  <a:pt x="17192" y="17226"/>
                  <a:pt x="17192" y="17313"/>
                </a:cubicBezTo>
                <a:cubicBezTo>
                  <a:pt x="17192" y="17341"/>
                  <a:pt x="17221" y="17424"/>
                  <a:pt x="17254" y="17492"/>
                </a:cubicBezTo>
                <a:cubicBezTo>
                  <a:pt x="17286" y="17561"/>
                  <a:pt x="17304" y="17636"/>
                  <a:pt x="17295" y="17661"/>
                </a:cubicBezTo>
                <a:cubicBezTo>
                  <a:pt x="17285" y="17685"/>
                  <a:pt x="17273" y="17771"/>
                  <a:pt x="17267" y="17852"/>
                </a:cubicBezTo>
                <a:cubicBezTo>
                  <a:pt x="17255" y="18013"/>
                  <a:pt x="17313" y="18045"/>
                  <a:pt x="17376" y="17919"/>
                </a:cubicBezTo>
                <a:cubicBezTo>
                  <a:pt x="17419" y="17833"/>
                  <a:pt x="17474" y="17875"/>
                  <a:pt x="17451" y="17975"/>
                </a:cubicBezTo>
                <a:cubicBezTo>
                  <a:pt x="17441" y="18018"/>
                  <a:pt x="17458" y="18042"/>
                  <a:pt x="17492" y="18042"/>
                </a:cubicBezTo>
                <a:cubicBezTo>
                  <a:pt x="17571" y="18042"/>
                  <a:pt x="17588" y="18100"/>
                  <a:pt x="17539" y="18188"/>
                </a:cubicBezTo>
                <a:cubicBezTo>
                  <a:pt x="17501" y="18258"/>
                  <a:pt x="17509" y="18267"/>
                  <a:pt x="17594" y="18267"/>
                </a:cubicBezTo>
                <a:cubicBezTo>
                  <a:pt x="17687" y="18266"/>
                  <a:pt x="17689" y="18275"/>
                  <a:pt x="17689" y="18491"/>
                </a:cubicBezTo>
                <a:cubicBezTo>
                  <a:pt x="17689" y="18679"/>
                  <a:pt x="17701" y="18747"/>
                  <a:pt x="17737" y="18727"/>
                </a:cubicBezTo>
                <a:cubicBezTo>
                  <a:pt x="17858" y="18660"/>
                  <a:pt x="17941" y="18760"/>
                  <a:pt x="17921" y="18951"/>
                </a:cubicBezTo>
                <a:cubicBezTo>
                  <a:pt x="17904" y="19108"/>
                  <a:pt x="17935" y="19195"/>
                  <a:pt x="17982" y="19131"/>
                </a:cubicBezTo>
                <a:cubicBezTo>
                  <a:pt x="18004" y="19101"/>
                  <a:pt x="18026" y="19091"/>
                  <a:pt x="18036" y="19108"/>
                </a:cubicBezTo>
                <a:cubicBezTo>
                  <a:pt x="18047" y="19125"/>
                  <a:pt x="18074" y="19118"/>
                  <a:pt x="18097" y="19086"/>
                </a:cubicBezTo>
                <a:cubicBezTo>
                  <a:pt x="18143" y="19023"/>
                  <a:pt x="18196" y="19093"/>
                  <a:pt x="18165" y="19176"/>
                </a:cubicBezTo>
                <a:cubicBezTo>
                  <a:pt x="18156" y="19200"/>
                  <a:pt x="18172" y="19226"/>
                  <a:pt x="18199" y="19243"/>
                </a:cubicBezTo>
                <a:cubicBezTo>
                  <a:pt x="18237" y="19267"/>
                  <a:pt x="18240" y="19289"/>
                  <a:pt x="18213" y="19333"/>
                </a:cubicBezTo>
                <a:cubicBezTo>
                  <a:pt x="18165" y="19412"/>
                  <a:pt x="18168" y="19477"/>
                  <a:pt x="18220" y="19445"/>
                </a:cubicBezTo>
                <a:cubicBezTo>
                  <a:pt x="18283" y="19405"/>
                  <a:pt x="18455" y="19617"/>
                  <a:pt x="18417" y="19692"/>
                </a:cubicBezTo>
                <a:cubicBezTo>
                  <a:pt x="18388" y="19750"/>
                  <a:pt x="18407" y="19910"/>
                  <a:pt x="18444" y="19916"/>
                </a:cubicBezTo>
                <a:cubicBezTo>
                  <a:pt x="18455" y="19918"/>
                  <a:pt x="18504" y="19927"/>
                  <a:pt x="18560" y="19938"/>
                </a:cubicBezTo>
                <a:cubicBezTo>
                  <a:pt x="18616" y="19950"/>
                  <a:pt x="18683" y="19944"/>
                  <a:pt x="18703" y="19916"/>
                </a:cubicBezTo>
                <a:cubicBezTo>
                  <a:pt x="18786" y="19803"/>
                  <a:pt x="18895" y="19993"/>
                  <a:pt x="18880" y="20219"/>
                </a:cubicBezTo>
                <a:cubicBezTo>
                  <a:pt x="18872" y="20332"/>
                  <a:pt x="18886" y="20343"/>
                  <a:pt x="18975" y="20331"/>
                </a:cubicBezTo>
                <a:cubicBezTo>
                  <a:pt x="19073" y="20318"/>
                  <a:pt x="19157" y="20413"/>
                  <a:pt x="19125" y="20499"/>
                </a:cubicBezTo>
                <a:cubicBezTo>
                  <a:pt x="19116" y="20524"/>
                  <a:pt x="19132" y="20584"/>
                  <a:pt x="19166" y="20634"/>
                </a:cubicBezTo>
                <a:cubicBezTo>
                  <a:pt x="19214" y="20707"/>
                  <a:pt x="19282" y="20726"/>
                  <a:pt x="19485" y="20735"/>
                </a:cubicBezTo>
                <a:cubicBezTo>
                  <a:pt x="19821" y="20750"/>
                  <a:pt x="19863" y="20769"/>
                  <a:pt x="19866" y="20881"/>
                </a:cubicBezTo>
                <a:cubicBezTo>
                  <a:pt x="19875" y="21141"/>
                  <a:pt x="20018" y="21220"/>
                  <a:pt x="20173" y="21061"/>
                </a:cubicBezTo>
                <a:cubicBezTo>
                  <a:pt x="20222" y="21009"/>
                  <a:pt x="20252" y="21011"/>
                  <a:pt x="20295" y="21049"/>
                </a:cubicBezTo>
                <a:cubicBezTo>
                  <a:pt x="20327" y="21078"/>
                  <a:pt x="20364" y="21088"/>
                  <a:pt x="20377" y="21083"/>
                </a:cubicBezTo>
                <a:cubicBezTo>
                  <a:pt x="20426" y="21065"/>
                  <a:pt x="20564" y="21193"/>
                  <a:pt x="20547" y="21240"/>
                </a:cubicBezTo>
                <a:cubicBezTo>
                  <a:pt x="20525" y="21298"/>
                  <a:pt x="16894" y="21309"/>
                  <a:pt x="16893" y="21251"/>
                </a:cubicBezTo>
                <a:cubicBezTo>
                  <a:pt x="16879" y="20452"/>
                  <a:pt x="16907" y="17275"/>
                  <a:pt x="16927" y="17234"/>
                </a:cubicBezTo>
                <a:cubicBezTo>
                  <a:pt x="16940" y="17209"/>
                  <a:pt x="16961" y="17196"/>
                  <a:pt x="16988" y="17190"/>
                </a:cubicBezTo>
                <a:close/>
              </a:path>
            </a:pathLst>
          </a:custGeom>
          <a:ln w="12700">
            <a:miter lim="400000"/>
          </a:ln>
        </p:spPr>
      </p:pic>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cSld name="1_Title Slide copy">
    <p:spTree>
      <p:nvGrpSpPr>
        <p:cNvPr id="1" name=""/>
        <p:cNvGrpSpPr/>
        <p:nvPr/>
      </p:nvGrpSpPr>
      <p:grpSpPr>
        <a:xfrm>
          <a:off x="0" y="0"/>
          <a:ext cx="0" cy="0"/>
          <a:chOff x="0" y="0"/>
          <a:chExt cx="0" cy="0"/>
        </a:xfrm>
      </p:grpSpPr>
      <p:sp>
        <p:nvSpPr>
          <p:cNvPr id="13" name="Template Presentation"/>
          <p:cNvSpPr txBox="1">
            <a:spLocks noGrp="1"/>
          </p:cNvSpPr>
          <p:nvPr>
            <p:ph type="body" sz="quarter" idx="21" hasCustomPrompt="1"/>
          </p:nvPr>
        </p:nvSpPr>
        <p:spPr>
          <a:xfrm>
            <a:off x="773350" y="2345153"/>
            <a:ext cx="11458100" cy="1760787"/>
          </a:xfrm>
          <a:prstGeom prst="rect">
            <a:avLst/>
          </a:prstGeom>
        </p:spPr>
        <p:txBody>
          <a:bodyPr/>
          <a:lstStyle>
            <a:lvl1pPr>
              <a:defRPr sz="5500"/>
            </a:lvl1pPr>
          </a:lstStyle>
          <a:p>
            <a:r>
              <a:t>Title</a:t>
            </a:r>
          </a:p>
        </p:txBody>
      </p:sp>
      <p:sp>
        <p:nvSpPr>
          <p:cNvPr id="14" name="Your name"/>
          <p:cNvSpPr>
            <a:spLocks noGrp="1"/>
          </p:cNvSpPr>
          <p:nvPr>
            <p:ph type="body" sz="quarter" idx="22" hasCustomPrompt="1"/>
          </p:nvPr>
        </p:nvSpPr>
        <p:spPr>
          <a:xfrm>
            <a:off x="773350" y="4429226"/>
            <a:ext cx="11458100" cy="71752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21600"/>
                </a:lnTo>
                <a:lnTo>
                  <a:pt x="0" y="21600"/>
                </a:lnTo>
                <a:cubicBezTo>
                  <a:pt x="4" y="18306"/>
                  <a:pt x="5" y="15012"/>
                  <a:pt x="6" y="11718"/>
                </a:cubicBezTo>
                <a:cubicBezTo>
                  <a:pt x="6" y="7811"/>
                  <a:pt x="4" y="3905"/>
                  <a:pt x="0" y="0"/>
                </a:cubicBezTo>
                <a:close/>
              </a:path>
            </a:pathLst>
          </a:custGeom>
        </p:spPr>
        <p:txBody>
          <a:bodyPr/>
          <a:lstStyle>
            <a:lvl1pPr defTabSz="457200">
              <a:spcBef>
                <a:spcPts val="1200"/>
              </a:spcBef>
              <a:defRPr sz="3000">
                <a:solidFill>
                  <a:srgbClr val="5A5F5E"/>
                </a:solidFill>
                <a:latin typeface="Helvetica Neue Thin"/>
                <a:ea typeface="Helvetica Neue Thin"/>
                <a:cs typeface="Helvetica Neue Thin"/>
                <a:sym typeface="Helvetica Neue Thin"/>
              </a:defRPr>
            </a:lvl1pPr>
          </a:lstStyle>
          <a:p>
            <a:r>
              <a:t>Your name</a:t>
            </a:r>
          </a:p>
        </p:txBody>
      </p:sp>
      <p:sp>
        <p:nvSpPr>
          <p:cNvPr id="15" name="Your affiliation"/>
          <p:cNvSpPr>
            <a:spLocks noGrp="1"/>
          </p:cNvSpPr>
          <p:nvPr>
            <p:ph type="body" sz="quarter" idx="23" hasCustomPrompt="1"/>
          </p:nvPr>
        </p:nvSpPr>
        <p:spPr>
          <a:xfrm>
            <a:off x="773350" y="6766027"/>
            <a:ext cx="11458100" cy="71752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21600"/>
                </a:lnTo>
                <a:lnTo>
                  <a:pt x="0" y="21600"/>
                </a:lnTo>
                <a:cubicBezTo>
                  <a:pt x="4" y="18306"/>
                  <a:pt x="5" y="15012"/>
                  <a:pt x="6" y="11718"/>
                </a:cubicBezTo>
                <a:cubicBezTo>
                  <a:pt x="6" y="7811"/>
                  <a:pt x="4" y="3905"/>
                  <a:pt x="0" y="0"/>
                </a:cubicBezTo>
                <a:close/>
              </a:path>
            </a:pathLst>
          </a:custGeom>
        </p:spPr>
        <p:txBody>
          <a:bodyPr/>
          <a:lstStyle>
            <a:lvl1pPr defTabSz="457200">
              <a:spcBef>
                <a:spcPts val="1200"/>
              </a:spcBef>
              <a:defRPr sz="3000">
                <a:solidFill>
                  <a:srgbClr val="5A5F5E"/>
                </a:solidFill>
                <a:latin typeface="Helvetica Neue Thin"/>
                <a:ea typeface="Helvetica Neue Thin"/>
                <a:cs typeface="Helvetica Neue Thin"/>
                <a:sym typeface="Helvetica Neue Thin"/>
              </a:defRPr>
            </a:lvl1pPr>
          </a:lstStyle>
          <a:p>
            <a:r>
              <a:t>Your affiliation </a:t>
            </a:r>
          </a:p>
        </p:txBody>
      </p:sp>
      <p:sp>
        <p:nvSpPr>
          <p:cNvPr id="16" name="幻燈片編號"/>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2136536445"/>
      </p:ext>
    </p:extLst>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FFFFFF"/>
            </a:gs>
            <a:gs pos="72824">
              <a:srgbClr val="ECECEC"/>
            </a:gs>
            <a:gs pos="100000">
              <a:srgbClr val="DADADA"/>
            </a:gs>
          </a:gsLst>
          <a:path path="circle">
            <a:fillToRect l="50000" t="50000" r="50000" b="50000"/>
          </a:path>
        </a:gradFill>
        <a:effectLst/>
      </p:bgPr>
    </p:bg>
    <p:spTree>
      <p:nvGrpSpPr>
        <p:cNvPr id="1" name=""/>
        <p:cNvGrpSpPr/>
        <p:nvPr/>
      </p:nvGrpSpPr>
      <p:grpSpPr>
        <a:xfrm>
          <a:off x="0" y="0"/>
          <a:ext cx="0" cy="0"/>
          <a:chOff x="0" y="0"/>
          <a:chExt cx="0" cy="0"/>
        </a:xfrm>
      </p:grpSpPr>
      <p:pic>
        <p:nvPicPr>
          <p:cNvPr id="2" name="pasted-image.png" descr="pasted-image.png"/>
          <p:cNvPicPr>
            <a:picLocks noChangeAspect="1"/>
          </p:cNvPicPr>
          <p:nvPr/>
        </p:nvPicPr>
        <p:blipFill>
          <a:blip r:embed="rId7"/>
          <a:stretch>
            <a:fillRect/>
          </a:stretch>
        </p:blipFill>
        <p:spPr>
          <a:xfrm>
            <a:off x="687950" y="217680"/>
            <a:ext cx="2370215" cy="2298980"/>
          </a:xfrm>
          <a:prstGeom prst="rect">
            <a:avLst/>
          </a:prstGeom>
          <a:ln w="12700">
            <a:miter lim="400000"/>
          </a:ln>
        </p:spPr>
      </p:pic>
      <p:sp>
        <p:nvSpPr>
          <p:cNvPr id="3" name="矩形"/>
          <p:cNvSpPr txBox="1"/>
          <p:nvPr/>
        </p:nvSpPr>
        <p:spPr>
          <a:xfrm>
            <a:off x="773350" y="6475983"/>
            <a:ext cx="7488751" cy="205807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lstStyle/>
          <a:p>
            <a:pPr defTabSz="457200">
              <a:defRPr sz="3000">
                <a:solidFill>
                  <a:srgbClr val="5A5F5E"/>
                </a:solidFill>
                <a:latin typeface="Helvetica Neue Thin"/>
                <a:ea typeface="Helvetica Neue Thin"/>
                <a:cs typeface="Helvetica Neue Thin"/>
                <a:sym typeface="Helvetica Neue Thin"/>
              </a:defRPr>
            </a:pPr>
            <a:endParaRPr/>
          </a:p>
        </p:txBody>
      </p:sp>
      <p:sp>
        <p:nvSpPr>
          <p:cNvPr id="4" name="Your Name"/>
          <p:cNvSpPr txBox="1"/>
          <p:nvPr/>
        </p:nvSpPr>
        <p:spPr>
          <a:xfrm>
            <a:off x="774700" y="4432300"/>
            <a:ext cx="11458002" cy="7112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lstStyle>
            <a:lvl1pPr defTabSz="457200">
              <a:defRPr sz="3000">
                <a:solidFill>
                  <a:srgbClr val="5A5F5E"/>
                </a:solidFill>
                <a:latin typeface="+mn-lt"/>
                <a:ea typeface="+mn-ea"/>
                <a:cs typeface="+mn-cs"/>
                <a:sym typeface="Helvetica Neue"/>
              </a:defRPr>
            </a:lvl1pPr>
          </a:lstStyle>
          <a:p>
            <a:pPr>
              <a:defRPr>
                <a:solidFill>
                  <a:srgbClr val="000000"/>
                </a:solidFill>
              </a:defRPr>
            </a:pPr>
            <a:r>
              <a:rPr>
                <a:solidFill>
                  <a:srgbClr val="5A5F5E"/>
                </a:solidFill>
              </a:rPr>
              <a:t>Your Name</a:t>
            </a:r>
          </a:p>
        </p:txBody>
      </p:sp>
      <p:sp>
        <p:nvSpPr>
          <p:cNvPr id="5" name="Your affiliation…"/>
          <p:cNvSpPr txBox="1"/>
          <p:nvPr/>
        </p:nvSpPr>
        <p:spPr>
          <a:xfrm>
            <a:off x="774700" y="6985000"/>
            <a:ext cx="11455400" cy="264522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lstStyle/>
          <a:p>
            <a:pPr defTabSz="457200">
              <a:defRPr sz="3000">
                <a:solidFill>
                  <a:srgbClr val="000000"/>
                </a:solidFill>
                <a:latin typeface="+mn-lt"/>
                <a:ea typeface="+mn-ea"/>
                <a:cs typeface="+mn-cs"/>
                <a:sym typeface="Helvetica Neue"/>
              </a:defRPr>
            </a:pPr>
            <a:r>
              <a:rPr>
                <a:solidFill>
                  <a:srgbClr val="5A5F5E"/>
                </a:solidFill>
              </a:rPr>
              <a:t>Your affiliation</a:t>
            </a:r>
          </a:p>
          <a:p>
            <a:pPr defTabSz="457200">
              <a:defRPr sz="3000">
                <a:solidFill>
                  <a:srgbClr val="000000"/>
                </a:solidFill>
                <a:latin typeface="+mn-lt"/>
                <a:ea typeface="+mn-ea"/>
                <a:cs typeface="+mn-cs"/>
                <a:sym typeface="Helvetica Neue"/>
              </a:defRPr>
            </a:pPr>
            <a:r>
              <a:rPr>
                <a:solidFill>
                  <a:srgbClr val="0A5694"/>
                </a:solidFill>
                <a:hlinkClick r:id=""/>
              </a:rPr>
              <a:t>Your Webpage</a:t>
            </a:r>
          </a:p>
        </p:txBody>
      </p:sp>
      <p:sp>
        <p:nvSpPr>
          <p:cNvPr id="6" name="大標題文字"/>
          <p:cNvSpPr txBox="1">
            <a:spLocks noGrp="1"/>
          </p:cNvSpPr>
          <p:nvPr>
            <p:ph type="title"/>
          </p:nvPr>
        </p:nvSpPr>
        <p:spPr>
          <a:xfrm>
            <a:off x="773350" y="1733550"/>
            <a:ext cx="11458100" cy="199662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r>
              <a:t>大標題文字</a:t>
            </a:r>
          </a:p>
        </p:txBody>
      </p:sp>
      <p:sp>
        <p:nvSpPr>
          <p:cNvPr id="7" name="內文層級一…"/>
          <p:cNvSpPr txBox="1">
            <a:spLocks noGrp="1"/>
          </p:cNvSpPr>
          <p:nvPr>
            <p:ph type="body" idx="1"/>
          </p:nvPr>
        </p:nvSpPr>
        <p:spPr>
          <a:xfrm>
            <a:off x="355599" y="5270500"/>
            <a:ext cx="12293601" cy="12954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r>
              <a:t>內文層級一</a:t>
            </a:r>
          </a:p>
          <a:p>
            <a:pPr lvl="1"/>
            <a:r>
              <a:t>內文層級二</a:t>
            </a:r>
          </a:p>
          <a:p>
            <a:pPr lvl="2"/>
            <a:r>
              <a:t>內文層級三</a:t>
            </a:r>
          </a:p>
          <a:p>
            <a:pPr lvl="3"/>
            <a:r>
              <a:t>內文層級四</a:t>
            </a:r>
          </a:p>
          <a:p>
            <a:pPr lvl="4"/>
            <a:r>
              <a:t>內文層級五</a:t>
            </a:r>
          </a:p>
        </p:txBody>
      </p:sp>
      <p:sp>
        <p:nvSpPr>
          <p:cNvPr id="8" name="幻燈片編號"/>
          <p:cNvSpPr txBox="1">
            <a:spLocks noGrp="1"/>
          </p:cNvSpPr>
          <p:nvPr>
            <p:ph type="sldNum" sz="quarter" idx="2"/>
          </p:nvPr>
        </p:nvSpPr>
        <p:spPr>
          <a:xfrm>
            <a:off x="6325920" y="9271000"/>
            <a:ext cx="340260" cy="324511"/>
          </a:xfrm>
          <a:prstGeom prst="rect">
            <a:avLst/>
          </a:prstGeom>
          <a:ln w="12700">
            <a:miter lim="400000"/>
          </a:ln>
        </p:spPr>
        <p:txBody>
          <a:bodyPr wrap="none" lIns="50800" tIns="50800" rIns="50800" bIns="50800">
            <a:normAutofit/>
          </a:bodyPr>
          <a:lstStyle>
            <a:lvl1pPr algn="ctr">
              <a:defRPr sz="1600">
                <a:solidFill>
                  <a:srgbClr val="535353"/>
                </a:solidFill>
                <a:latin typeface="+mn-lt"/>
                <a:ea typeface="+mn-ea"/>
                <a:cs typeface="+mn-cs"/>
                <a:sym typeface="Helvetica Neue"/>
              </a:defRPr>
            </a:lvl1pPr>
          </a:lstStyle>
          <a:p>
            <a:fld id="{86CB4B4D-7CA3-9044-876B-883B54F8677D}" type="slidenum">
              <a:t>‹#›</a:t>
            </a:fld>
            <a:endParaRP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ransition spd="med"/>
  <p:txStyles>
    <p:titleStyle>
      <a:lvl1pPr marL="0" marR="0" indent="0" algn="l" defTabSz="584200" latinLnBrk="0">
        <a:lnSpc>
          <a:spcPct val="100000"/>
        </a:lnSpc>
        <a:spcBef>
          <a:spcPts val="0"/>
        </a:spcBef>
        <a:spcAft>
          <a:spcPts val="0"/>
        </a:spcAft>
        <a:buClrTx/>
        <a:buSzTx/>
        <a:buFontTx/>
        <a:buNone/>
        <a:tabLst/>
        <a:defRPr sz="5400" b="0" i="0" u="none" strike="noStrike" cap="none" spc="0" baseline="0">
          <a:solidFill>
            <a:srgbClr val="D30F11"/>
          </a:solidFill>
          <a:uFillTx/>
          <a:latin typeface="+mn-lt"/>
          <a:ea typeface="+mn-ea"/>
          <a:cs typeface="+mn-cs"/>
          <a:sym typeface="Helvetica Neue"/>
        </a:defRPr>
      </a:lvl1pPr>
      <a:lvl2pPr marL="0" marR="0" indent="228600" algn="l" defTabSz="584200" latinLnBrk="0">
        <a:lnSpc>
          <a:spcPct val="100000"/>
        </a:lnSpc>
        <a:spcBef>
          <a:spcPts val="0"/>
        </a:spcBef>
        <a:spcAft>
          <a:spcPts val="0"/>
        </a:spcAft>
        <a:buClrTx/>
        <a:buSzTx/>
        <a:buFontTx/>
        <a:buNone/>
        <a:tabLst/>
        <a:defRPr sz="5400" b="0" i="0" u="none" strike="noStrike" cap="none" spc="0" baseline="0">
          <a:solidFill>
            <a:srgbClr val="D30F11"/>
          </a:solidFill>
          <a:uFillTx/>
          <a:latin typeface="+mn-lt"/>
          <a:ea typeface="+mn-ea"/>
          <a:cs typeface="+mn-cs"/>
          <a:sym typeface="Helvetica Neue"/>
        </a:defRPr>
      </a:lvl2pPr>
      <a:lvl3pPr marL="0" marR="0" indent="457200" algn="l" defTabSz="584200" latinLnBrk="0">
        <a:lnSpc>
          <a:spcPct val="100000"/>
        </a:lnSpc>
        <a:spcBef>
          <a:spcPts val="0"/>
        </a:spcBef>
        <a:spcAft>
          <a:spcPts val="0"/>
        </a:spcAft>
        <a:buClrTx/>
        <a:buSzTx/>
        <a:buFontTx/>
        <a:buNone/>
        <a:tabLst/>
        <a:defRPr sz="5400" b="0" i="0" u="none" strike="noStrike" cap="none" spc="0" baseline="0">
          <a:solidFill>
            <a:srgbClr val="D30F11"/>
          </a:solidFill>
          <a:uFillTx/>
          <a:latin typeface="+mn-lt"/>
          <a:ea typeface="+mn-ea"/>
          <a:cs typeface="+mn-cs"/>
          <a:sym typeface="Helvetica Neue"/>
        </a:defRPr>
      </a:lvl3pPr>
      <a:lvl4pPr marL="0" marR="0" indent="685800" algn="l" defTabSz="584200" latinLnBrk="0">
        <a:lnSpc>
          <a:spcPct val="100000"/>
        </a:lnSpc>
        <a:spcBef>
          <a:spcPts val="0"/>
        </a:spcBef>
        <a:spcAft>
          <a:spcPts val="0"/>
        </a:spcAft>
        <a:buClrTx/>
        <a:buSzTx/>
        <a:buFontTx/>
        <a:buNone/>
        <a:tabLst/>
        <a:defRPr sz="5400" b="0" i="0" u="none" strike="noStrike" cap="none" spc="0" baseline="0">
          <a:solidFill>
            <a:srgbClr val="D30F11"/>
          </a:solidFill>
          <a:uFillTx/>
          <a:latin typeface="+mn-lt"/>
          <a:ea typeface="+mn-ea"/>
          <a:cs typeface="+mn-cs"/>
          <a:sym typeface="Helvetica Neue"/>
        </a:defRPr>
      </a:lvl4pPr>
      <a:lvl5pPr marL="0" marR="0" indent="914400" algn="l" defTabSz="584200" latinLnBrk="0">
        <a:lnSpc>
          <a:spcPct val="100000"/>
        </a:lnSpc>
        <a:spcBef>
          <a:spcPts val="0"/>
        </a:spcBef>
        <a:spcAft>
          <a:spcPts val="0"/>
        </a:spcAft>
        <a:buClrTx/>
        <a:buSzTx/>
        <a:buFontTx/>
        <a:buNone/>
        <a:tabLst/>
        <a:defRPr sz="5400" b="0" i="0" u="none" strike="noStrike" cap="none" spc="0" baseline="0">
          <a:solidFill>
            <a:srgbClr val="D30F11"/>
          </a:solidFill>
          <a:uFillTx/>
          <a:latin typeface="+mn-lt"/>
          <a:ea typeface="+mn-ea"/>
          <a:cs typeface="+mn-cs"/>
          <a:sym typeface="Helvetica Neue"/>
        </a:defRPr>
      </a:lvl5pPr>
      <a:lvl6pPr marL="0" marR="0" indent="1143000" algn="l" defTabSz="584200" latinLnBrk="0">
        <a:lnSpc>
          <a:spcPct val="100000"/>
        </a:lnSpc>
        <a:spcBef>
          <a:spcPts val="0"/>
        </a:spcBef>
        <a:spcAft>
          <a:spcPts val="0"/>
        </a:spcAft>
        <a:buClrTx/>
        <a:buSzTx/>
        <a:buFontTx/>
        <a:buNone/>
        <a:tabLst/>
        <a:defRPr sz="5400" b="0" i="0" u="none" strike="noStrike" cap="none" spc="0" baseline="0">
          <a:solidFill>
            <a:srgbClr val="D30F11"/>
          </a:solidFill>
          <a:uFillTx/>
          <a:latin typeface="+mn-lt"/>
          <a:ea typeface="+mn-ea"/>
          <a:cs typeface="+mn-cs"/>
          <a:sym typeface="Helvetica Neue"/>
        </a:defRPr>
      </a:lvl6pPr>
      <a:lvl7pPr marL="0" marR="0" indent="1371600" algn="l" defTabSz="584200" latinLnBrk="0">
        <a:lnSpc>
          <a:spcPct val="100000"/>
        </a:lnSpc>
        <a:spcBef>
          <a:spcPts val="0"/>
        </a:spcBef>
        <a:spcAft>
          <a:spcPts val="0"/>
        </a:spcAft>
        <a:buClrTx/>
        <a:buSzTx/>
        <a:buFontTx/>
        <a:buNone/>
        <a:tabLst/>
        <a:defRPr sz="5400" b="0" i="0" u="none" strike="noStrike" cap="none" spc="0" baseline="0">
          <a:solidFill>
            <a:srgbClr val="D30F11"/>
          </a:solidFill>
          <a:uFillTx/>
          <a:latin typeface="+mn-lt"/>
          <a:ea typeface="+mn-ea"/>
          <a:cs typeface="+mn-cs"/>
          <a:sym typeface="Helvetica Neue"/>
        </a:defRPr>
      </a:lvl7pPr>
      <a:lvl8pPr marL="0" marR="0" indent="1600200" algn="l" defTabSz="584200" latinLnBrk="0">
        <a:lnSpc>
          <a:spcPct val="100000"/>
        </a:lnSpc>
        <a:spcBef>
          <a:spcPts val="0"/>
        </a:spcBef>
        <a:spcAft>
          <a:spcPts val="0"/>
        </a:spcAft>
        <a:buClrTx/>
        <a:buSzTx/>
        <a:buFontTx/>
        <a:buNone/>
        <a:tabLst/>
        <a:defRPr sz="5400" b="0" i="0" u="none" strike="noStrike" cap="none" spc="0" baseline="0">
          <a:solidFill>
            <a:srgbClr val="D30F11"/>
          </a:solidFill>
          <a:uFillTx/>
          <a:latin typeface="+mn-lt"/>
          <a:ea typeface="+mn-ea"/>
          <a:cs typeface="+mn-cs"/>
          <a:sym typeface="Helvetica Neue"/>
        </a:defRPr>
      </a:lvl8pPr>
      <a:lvl9pPr marL="0" marR="0" indent="1828800" algn="l" defTabSz="584200" latinLnBrk="0">
        <a:lnSpc>
          <a:spcPct val="100000"/>
        </a:lnSpc>
        <a:spcBef>
          <a:spcPts val="0"/>
        </a:spcBef>
        <a:spcAft>
          <a:spcPts val="0"/>
        </a:spcAft>
        <a:buClrTx/>
        <a:buSzTx/>
        <a:buFontTx/>
        <a:buNone/>
        <a:tabLst/>
        <a:defRPr sz="5400" b="0" i="0" u="none" strike="noStrike" cap="none" spc="0" baseline="0">
          <a:solidFill>
            <a:srgbClr val="D30F11"/>
          </a:solidFill>
          <a:uFillTx/>
          <a:latin typeface="+mn-lt"/>
          <a:ea typeface="+mn-ea"/>
          <a:cs typeface="+mn-cs"/>
          <a:sym typeface="Helvetica Neue"/>
        </a:defRPr>
      </a:lvl9pPr>
    </p:titleStyle>
    <p:bodyStyle>
      <a:lvl1pPr marL="0" marR="0" indent="0" algn="l" defTabSz="584200" latinLnBrk="0">
        <a:lnSpc>
          <a:spcPct val="100000"/>
        </a:lnSpc>
        <a:spcBef>
          <a:spcPts val="0"/>
        </a:spcBef>
        <a:spcAft>
          <a:spcPts val="0"/>
        </a:spcAft>
        <a:buClrTx/>
        <a:buSzTx/>
        <a:buFontTx/>
        <a:buNone/>
        <a:tabLst/>
        <a:defRPr sz="5400" b="0" i="0" u="none" strike="noStrike" cap="none" spc="0" baseline="0">
          <a:solidFill>
            <a:srgbClr val="D30F11"/>
          </a:solidFill>
          <a:uFillTx/>
          <a:latin typeface="Helvetica Neue Light"/>
          <a:ea typeface="Helvetica Neue Light"/>
          <a:cs typeface="Helvetica Neue Light"/>
          <a:sym typeface="Helvetica Neue Light"/>
        </a:defRPr>
      </a:lvl1pPr>
      <a:lvl2pPr marL="0" marR="0" indent="228600" algn="l" defTabSz="584200" latinLnBrk="0">
        <a:lnSpc>
          <a:spcPct val="100000"/>
        </a:lnSpc>
        <a:spcBef>
          <a:spcPts val="0"/>
        </a:spcBef>
        <a:spcAft>
          <a:spcPts val="0"/>
        </a:spcAft>
        <a:buClrTx/>
        <a:buSzTx/>
        <a:buFontTx/>
        <a:buNone/>
        <a:tabLst/>
        <a:defRPr sz="5400" b="0" i="0" u="none" strike="noStrike" cap="none" spc="0" baseline="0">
          <a:solidFill>
            <a:srgbClr val="D30F11"/>
          </a:solidFill>
          <a:uFillTx/>
          <a:latin typeface="Helvetica Neue Light"/>
          <a:ea typeface="Helvetica Neue Light"/>
          <a:cs typeface="Helvetica Neue Light"/>
          <a:sym typeface="Helvetica Neue Light"/>
        </a:defRPr>
      </a:lvl2pPr>
      <a:lvl3pPr marL="0" marR="0" indent="457200" algn="l" defTabSz="584200" latinLnBrk="0">
        <a:lnSpc>
          <a:spcPct val="100000"/>
        </a:lnSpc>
        <a:spcBef>
          <a:spcPts val="0"/>
        </a:spcBef>
        <a:spcAft>
          <a:spcPts val="0"/>
        </a:spcAft>
        <a:buClrTx/>
        <a:buSzTx/>
        <a:buFontTx/>
        <a:buNone/>
        <a:tabLst/>
        <a:defRPr sz="5400" b="0" i="0" u="none" strike="noStrike" cap="none" spc="0" baseline="0">
          <a:solidFill>
            <a:srgbClr val="D30F11"/>
          </a:solidFill>
          <a:uFillTx/>
          <a:latin typeface="Helvetica Neue Light"/>
          <a:ea typeface="Helvetica Neue Light"/>
          <a:cs typeface="Helvetica Neue Light"/>
          <a:sym typeface="Helvetica Neue Light"/>
        </a:defRPr>
      </a:lvl3pPr>
      <a:lvl4pPr marL="0" marR="0" indent="685800" algn="l" defTabSz="584200" latinLnBrk="0">
        <a:lnSpc>
          <a:spcPct val="100000"/>
        </a:lnSpc>
        <a:spcBef>
          <a:spcPts val="0"/>
        </a:spcBef>
        <a:spcAft>
          <a:spcPts val="0"/>
        </a:spcAft>
        <a:buClrTx/>
        <a:buSzTx/>
        <a:buFontTx/>
        <a:buNone/>
        <a:tabLst/>
        <a:defRPr sz="5400" b="0" i="0" u="none" strike="noStrike" cap="none" spc="0" baseline="0">
          <a:solidFill>
            <a:srgbClr val="D30F11"/>
          </a:solidFill>
          <a:uFillTx/>
          <a:latin typeface="Helvetica Neue Light"/>
          <a:ea typeface="Helvetica Neue Light"/>
          <a:cs typeface="Helvetica Neue Light"/>
          <a:sym typeface="Helvetica Neue Light"/>
        </a:defRPr>
      </a:lvl4pPr>
      <a:lvl5pPr marL="0" marR="0" indent="914400" algn="l" defTabSz="584200" latinLnBrk="0">
        <a:lnSpc>
          <a:spcPct val="100000"/>
        </a:lnSpc>
        <a:spcBef>
          <a:spcPts val="0"/>
        </a:spcBef>
        <a:spcAft>
          <a:spcPts val="0"/>
        </a:spcAft>
        <a:buClrTx/>
        <a:buSzTx/>
        <a:buFontTx/>
        <a:buNone/>
        <a:tabLst/>
        <a:defRPr sz="5400" b="0" i="0" u="none" strike="noStrike" cap="none" spc="0" baseline="0">
          <a:solidFill>
            <a:srgbClr val="D30F11"/>
          </a:solidFill>
          <a:uFillTx/>
          <a:latin typeface="Helvetica Neue Light"/>
          <a:ea typeface="Helvetica Neue Light"/>
          <a:cs typeface="Helvetica Neue Light"/>
          <a:sym typeface="Helvetica Neue Light"/>
        </a:defRPr>
      </a:lvl5pPr>
      <a:lvl6pPr marL="0" marR="0" indent="1143000" algn="l" defTabSz="584200" latinLnBrk="0">
        <a:lnSpc>
          <a:spcPct val="100000"/>
        </a:lnSpc>
        <a:spcBef>
          <a:spcPts val="0"/>
        </a:spcBef>
        <a:spcAft>
          <a:spcPts val="0"/>
        </a:spcAft>
        <a:buClrTx/>
        <a:buSzTx/>
        <a:buFontTx/>
        <a:buNone/>
        <a:tabLst/>
        <a:defRPr sz="5400" b="0" i="0" u="none" strike="noStrike" cap="none" spc="0" baseline="0">
          <a:solidFill>
            <a:srgbClr val="D30F11"/>
          </a:solidFill>
          <a:uFillTx/>
          <a:latin typeface="Helvetica Neue Light"/>
          <a:ea typeface="Helvetica Neue Light"/>
          <a:cs typeface="Helvetica Neue Light"/>
          <a:sym typeface="Helvetica Neue Light"/>
        </a:defRPr>
      </a:lvl6pPr>
      <a:lvl7pPr marL="0" marR="0" indent="1371600" algn="l" defTabSz="584200" latinLnBrk="0">
        <a:lnSpc>
          <a:spcPct val="100000"/>
        </a:lnSpc>
        <a:spcBef>
          <a:spcPts val="0"/>
        </a:spcBef>
        <a:spcAft>
          <a:spcPts val="0"/>
        </a:spcAft>
        <a:buClrTx/>
        <a:buSzTx/>
        <a:buFontTx/>
        <a:buNone/>
        <a:tabLst/>
        <a:defRPr sz="5400" b="0" i="0" u="none" strike="noStrike" cap="none" spc="0" baseline="0">
          <a:solidFill>
            <a:srgbClr val="D30F11"/>
          </a:solidFill>
          <a:uFillTx/>
          <a:latin typeface="Helvetica Neue Light"/>
          <a:ea typeface="Helvetica Neue Light"/>
          <a:cs typeface="Helvetica Neue Light"/>
          <a:sym typeface="Helvetica Neue Light"/>
        </a:defRPr>
      </a:lvl7pPr>
      <a:lvl8pPr marL="0" marR="0" indent="1600200" algn="l" defTabSz="584200" latinLnBrk="0">
        <a:lnSpc>
          <a:spcPct val="100000"/>
        </a:lnSpc>
        <a:spcBef>
          <a:spcPts val="0"/>
        </a:spcBef>
        <a:spcAft>
          <a:spcPts val="0"/>
        </a:spcAft>
        <a:buClrTx/>
        <a:buSzTx/>
        <a:buFontTx/>
        <a:buNone/>
        <a:tabLst/>
        <a:defRPr sz="5400" b="0" i="0" u="none" strike="noStrike" cap="none" spc="0" baseline="0">
          <a:solidFill>
            <a:srgbClr val="D30F11"/>
          </a:solidFill>
          <a:uFillTx/>
          <a:latin typeface="Helvetica Neue Light"/>
          <a:ea typeface="Helvetica Neue Light"/>
          <a:cs typeface="Helvetica Neue Light"/>
          <a:sym typeface="Helvetica Neue Light"/>
        </a:defRPr>
      </a:lvl8pPr>
      <a:lvl9pPr marL="0" marR="0" indent="1828800" algn="l" defTabSz="584200" latinLnBrk="0">
        <a:lnSpc>
          <a:spcPct val="100000"/>
        </a:lnSpc>
        <a:spcBef>
          <a:spcPts val="0"/>
        </a:spcBef>
        <a:spcAft>
          <a:spcPts val="0"/>
        </a:spcAft>
        <a:buClrTx/>
        <a:buSzTx/>
        <a:buFontTx/>
        <a:buNone/>
        <a:tabLst/>
        <a:defRPr sz="5400" b="0" i="0" u="none" strike="noStrike" cap="none" spc="0" baseline="0">
          <a:solidFill>
            <a:srgbClr val="D30F11"/>
          </a:solidFill>
          <a:uFillTx/>
          <a:latin typeface="Helvetica Neue Light"/>
          <a:ea typeface="Helvetica Neue Light"/>
          <a:cs typeface="Helvetica Neue Light"/>
          <a:sym typeface="Helvetica Neue Light"/>
        </a:defRPr>
      </a:lvl9pPr>
    </p:bodyStyle>
    <p:otherStyle>
      <a:lvl1pPr marL="0" marR="0" indent="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Helvetica Neue"/>
        </a:defRPr>
      </a:lvl1pPr>
      <a:lvl2pPr marL="0" marR="0" indent="22860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Helvetica Neue"/>
        </a:defRPr>
      </a:lvl2pPr>
      <a:lvl3pPr marL="0" marR="0" indent="45720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Helvetica Neue"/>
        </a:defRPr>
      </a:lvl3pPr>
      <a:lvl4pPr marL="0" marR="0" indent="68580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Helvetica Neue"/>
        </a:defRPr>
      </a:lvl4pPr>
      <a:lvl5pPr marL="0" marR="0" indent="91440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Helvetica Neue"/>
        </a:defRPr>
      </a:lvl5pPr>
      <a:lvl6pPr marL="0" marR="0" indent="114300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Helvetica Neue"/>
        </a:defRPr>
      </a:lvl6pPr>
      <a:lvl7pPr marL="0" marR="0" indent="137160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Helvetica Neue"/>
        </a:defRPr>
      </a:lvl7pPr>
      <a:lvl8pPr marL="0" marR="0" indent="160020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Helvetica Neue"/>
        </a:defRPr>
      </a:lvl8pPr>
      <a:lvl9pPr marL="0" marR="0" indent="182880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Helvetica Neue"/>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github.com/QuantLet/Styleguide-and-FAQ" TargetMode="Externa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TEN Template"/>
          <p:cNvSpPr txBox="1">
            <a:spLocks noGrp="1"/>
          </p:cNvSpPr>
          <p:nvPr>
            <p:ph type="body" idx="21"/>
          </p:nvPr>
        </p:nvSpPr>
        <p:spPr>
          <a:xfrm>
            <a:off x="773350" y="2649953"/>
            <a:ext cx="11458100" cy="1760787"/>
          </a:xfrm>
          <a:prstGeom prst="rect">
            <a:avLst/>
          </a:prstGeom>
        </p:spPr>
        <p:txBody>
          <a:bodyPr/>
          <a:lstStyle/>
          <a:p>
            <a:r>
              <a:rPr dirty="0"/>
              <a:t>TEN Template</a:t>
            </a:r>
          </a:p>
        </p:txBody>
      </p:sp>
      <p:sp>
        <p:nvSpPr>
          <p:cNvPr id="66" name="20240125 IDA Template Keynote.key"/>
          <p:cNvSpPr txBox="1"/>
          <p:nvPr/>
        </p:nvSpPr>
        <p:spPr>
          <a:xfrm>
            <a:off x="9519751" y="9237870"/>
            <a:ext cx="3163634" cy="32467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ormAutofit lnSpcReduction="10000"/>
          </a:bodyPr>
          <a:lstStyle>
            <a:lvl1pPr>
              <a:defRPr sz="1500"/>
            </a:lvl1pPr>
          </a:lstStyle>
          <a:p>
            <a:r>
              <a:t>20240125 IDA Template Keynote.key</a:t>
            </a:r>
          </a:p>
        </p:txBody>
      </p:sp>
      <p:sp>
        <p:nvSpPr>
          <p:cNvPr id="67" name="always add date of touching a keynote"/>
          <p:cNvSpPr txBox="1"/>
          <p:nvPr/>
        </p:nvSpPr>
        <p:spPr>
          <a:xfrm>
            <a:off x="4380780" y="7642180"/>
            <a:ext cx="4540988" cy="41136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ormAutofit lnSpcReduction="10000"/>
          </a:bodyPr>
          <a:lstStyle>
            <a:lvl1pPr>
              <a:defRPr sz="2100"/>
            </a:lvl1pPr>
          </a:lstStyle>
          <a:p>
            <a:r>
              <a:t>always add date of touching a keynote</a:t>
            </a:r>
          </a:p>
        </p:txBody>
      </p:sp>
      <p:sp>
        <p:nvSpPr>
          <p:cNvPr id="68" name="線條"/>
          <p:cNvSpPr/>
          <p:nvPr/>
        </p:nvSpPr>
        <p:spPr>
          <a:xfrm>
            <a:off x="8197017" y="8192009"/>
            <a:ext cx="1469782" cy="1084404"/>
          </a:xfrm>
          <a:prstGeom prst="line">
            <a:avLst/>
          </a:prstGeom>
          <a:ln w="25400">
            <a:solidFill>
              <a:schemeClr val="accent5">
                <a:hueOff val="-608018"/>
                <a:satOff val="-16379"/>
                <a:lumOff val="25127"/>
              </a:schemeClr>
            </a:solidFill>
            <a:miter lim="400000"/>
            <a:tailEnd type="triangle"/>
          </a:ln>
        </p:spPr>
        <p:txBody>
          <a:bodyPr lIns="50800" tIns="50800" rIns="50800" bIns="50800" anchor="ctr"/>
          <a:lstStyle/>
          <a:p>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幻燈片編號"/>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normAutofit lnSpcReduction="10000"/>
          </a:bodyPr>
          <a:lstStyle/>
          <a:p>
            <a:fld id="{86CB4B4D-7CA3-9044-876B-883B54F8677D}" type="slidenum">
              <a:t>10</a:t>
            </a:fld>
            <a:endParaRPr/>
          </a:p>
        </p:txBody>
      </p:sp>
      <p:sp>
        <p:nvSpPr>
          <p:cNvPr id="115" name="Styleguide"/>
          <p:cNvSpPr txBox="1">
            <a:spLocks noGrp="1"/>
          </p:cNvSpPr>
          <p:nvPr>
            <p:ph type="body" idx="21"/>
          </p:nvPr>
        </p:nvSpPr>
        <p:spPr>
          <a:prstGeom prst="rect">
            <a:avLst/>
          </a:prstGeom>
        </p:spPr>
        <p:txBody>
          <a:bodyPr/>
          <a:lstStyle/>
          <a:p>
            <a:r>
              <a:t>Styleguide</a:t>
            </a:r>
          </a:p>
        </p:txBody>
      </p:sp>
      <p:sp>
        <p:nvSpPr>
          <p:cNvPr id="116" name="LvB notations 3"/>
          <p:cNvSpPr txBox="1">
            <a:spLocks noGrp="1"/>
          </p:cNvSpPr>
          <p:nvPr>
            <p:ph type="body" idx="22"/>
          </p:nvPr>
        </p:nvSpPr>
        <p:spPr>
          <a:prstGeom prst="rect">
            <a:avLst/>
          </a:prstGeom>
        </p:spPr>
        <p:txBody>
          <a:bodyPr>
            <a:normAutofit lnSpcReduction="10000"/>
          </a:bodyPr>
          <a:lstStyle/>
          <a:p>
            <a:r>
              <a:t>LvB notations 3</a:t>
            </a:r>
          </a:p>
        </p:txBody>
      </p:sp>
      <p:sp>
        <p:nvSpPr>
          <p:cNvPr id="117" name="IDA Template"/>
          <p:cNvSpPr txBox="1">
            <a:spLocks noGrp="1"/>
          </p:cNvSpPr>
          <p:nvPr>
            <p:ph type="body" idx="24"/>
          </p:nvPr>
        </p:nvSpPr>
        <p:spPr>
          <a:prstGeom prst="rect">
            <a:avLst/>
          </a:prstGeom>
        </p:spPr>
        <p:txBody>
          <a:bodyPr/>
          <a:lstStyle/>
          <a:p>
            <a:r>
              <a:t>IDA Template</a:t>
            </a:r>
          </a:p>
        </p:txBody>
      </p:sp>
      <mc:AlternateContent xmlns:mc="http://schemas.openxmlformats.org/markup-compatibility/2006">
        <mc:Choice xmlns:a14="http://schemas.microsoft.com/office/drawing/2010/main" Requires="a14">
          <p:sp>
            <p:nvSpPr>
              <p:cNvPr id="118" name="The for convergence may be written with \mathcal{O}:…"/>
              <p:cNvSpPr txBox="1"/>
              <p:nvPr/>
            </p:nvSpPr>
            <p:spPr>
              <a:xfrm>
                <a:off x="667478" y="2153311"/>
                <a:ext cx="11467783" cy="5805426"/>
              </a:xfrm>
              <a:prstGeom prst="rect">
                <a:avLst/>
              </a:prstGeom>
              <a:ln w="12700">
                <a:miter lim="400000"/>
              </a:ln>
              <a:extLst>
                <a:ext uri="{C572A759-6A51-4108-AA02-DFA0A04FC94B}">
                  <ma14:wrappingTextBoxFlag xmlns:ma14="http://schemas.microsoft.com/office/mac/drawingml/2011/main" xmlns:m="http://schemas.openxmlformats.org/officeDocument/2006/math" xmlns="" val="1"/>
                </a:ext>
              </a:extLst>
            </p:spPr>
            <p:txBody>
              <a:bodyPr lIns="50800" tIns="50800" rIns="50800" bIns="50800">
                <a:spAutoFit/>
              </a:bodyPr>
              <a:lstStyle/>
              <a:p>
                <a:pPr marL="444500" indent="-444500">
                  <a:lnSpc>
                    <a:spcPts val="4500"/>
                  </a:lnSpc>
                  <a:buClr>
                    <a:srgbClr val="00599E"/>
                  </a:buClr>
                  <a:buSzPct val="100000"/>
                  <a:buChar char="⊡"/>
                  <a:defRPr sz="3000">
                    <a:solidFill>
                      <a:srgbClr val="5A5F5E"/>
                    </a:solidFill>
                  </a:defRPr>
                </a:pPr>
                <a:r>
                  <a:t>The for convergence may be written with \mathcal{O}: </a:t>
                </a:r>
                <a14:m>
                  <m:oMath xmlns:m="http://schemas.openxmlformats.org/officeDocument/2006/math">
                    <m:r>
                      <a:rPr sz="3650" i="1">
                        <a:solidFill>
                          <a:srgbClr val="5A5F5E"/>
                        </a:solidFill>
                        <a:latin typeface="Cambria Math" panose="02040503050406030204" pitchFamily="18" charset="0"/>
                      </a:rPr>
                      <m:t>𝒪</m:t>
                    </m:r>
                  </m:oMath>
                </a14:m>
                <a:endParaRPr/>
              </a:p>
              <a:p>
                <a:pPr marL="444500" indent="-444500">
                  <a:lnSpc>
                    <a:spcPts val="4500"/>
                  </a:lnSpc>
                  <a:buClr>
                    <a:srgbClr val="00599E"/>
                  </a:buClr>
                  <a:buSzPct val="100000"/>
                  <a:buChar char="⊡"/>
                  <a:defRPr sz="3000">
                    <a:solidFill>
                      <a:srgbClr val="5A5F5E"/>
                    </a:solidFill>
                  </a:defRPr>
                </a:pPr>
                <a:r>
                  <a:t>The operator for exponential terms with Euler’s number as the base is defined by \exp: </a:t>
                </a:r>
                <a14:m>
                  <m:oMath xmlns:m="http://schemas.openxmlformats.org/officeDocument/2006/math">
                    <m:r>
                      <m:rPr>
                        <m:sty m:val="p"/>
                      </m:rPr>
                      <a:rPr sz="3650" i="1">
                        <a:solidFill>
                          <a:srgbClr val="5A5F5E"/>
                        </a:solidFill>
                        <a:latin typeface="Cambria Math" panose="02040503050406030204" pitchFamily="18" charset="0"/>
                      </a:rPr>
                      <m:t>exp</m:t>
                    </m:r>
                    <m:r>
                      <a:rPr sz="3650" i="1">
                        <a:solidFill>
                          <a:srgbClr val="5A5F5E"/>
                        </a:solidFill>
                        <a:latin typeface="Cambria Math" panose="02040503050406030204" pitchFamily="18" charset="0"/>
                      </a:rPr>
                      <m:t>(</m:t>
                    </m:r>
                    <m:r>
                      <a:rPr sz="3650" i="1">
                        <a:solidFill>
                          <a:srgbClr val="5A5F5E"/>
                        </a:solidFill>
                        <a:latin typeface="Cambria Math" panose="02040503050406030204" pitchFamily="18" charset="0"/>
                      </a:rPr>
                      <m:t>1</m:t>
                    </m:r>
                    <m:r>
                      <a:rPr sz="3650" i="1">
                        <a:solidFill>
                          <a:srgbClr val="5A5F5E"/>
                        </a:solidFill>
                        <a:latin typeface="Cambria Math" panose="02040503050406030204" pitchFamily="18" charset="0"/>
                      </a:rPr>
                      <m:t>)≈</m:t>
                    </m:r>
                    <m:r>
                      <a:rPr sz="3650" i="1">
                        <a:solidFill>
                          <a:srgbClr val="5A5F5E"/>
                        </a:solidFill>
                        <a:latin typeface="Cambria Math" panose="02040503050406030204" pitchFamily="18" charset="0"/>
                      </a:rPr>
                      <m:t>2</m:t>
                    </m:r>
                    <m:r>
                      <a:rPr sz="3650" i="1">
                        <a:solidFill>
                          <a:srgbClr val="5A5F5E"/>
                        </a:solidFill>
                        <a:latin typeface="Cambria Math" panose="02040503050406030204" pitchFamily="18" charset="0"/>
                      </a:rPr>
                      <m:t>.</m:t>
                    </m:r>
                    <m:r>
                      <a:rPr sz="3650" i="1">
                        <a:solidFill>
                          <a:srgbClr val="5A5F5E"/>
                        </a:solidFill>
                        <a:latin typeface="Cambria Math" panose="02040503050406030204" pitchFamily="18" charset="0"/>
                      </a:rPr>
                      <m:t>718</m:t>
                    </m:r>
                  </m:oMath>
                </a14:m>
                <a:endParaRPr/>
              </a:p>
              <a:p>
                <a:pPr marL="444500" indent="-444500">
                  <a:lnSpc>
                    <a:spcPts val="4500"/>
                  </a:lnSpc>
                  <a:buClr>
                    <a:srgbClr val="00599E"/>
                  </a:buClr>
                  <a:buSzPct val="100000"/>
                  <a:buChar char="⊡"/>
                  <a:defRPr sz="3000">
                    <a:solidFill>
                      <a:srgbClr val="5A5F5E"/>
                    </a:solidFill>
                  </a:defRPr>
                </a:pPr>
                <a:r>
                  <a:t>Use \overset{\mathcal{L}}{\rightarrow} to write the symbol for convergence in distribution and denote the normal distribution by \mathcal{N}, this produces </a:t>
                </a:r>
                <a14:m>
                  <m:oMath xmlns:m="http://schemas.openxmlformats.org/officeDocument/2006/math">
                    <m:r>
                      <a:rPr sz="3650" i="1">
                        <a:solidFill>
                          <a:srgbClr val="5A5F5E"/>
                        </a:solidFill>
                        <a:latin typeface="Cambria Math" panose="02040503050406030204" pitchFamily="18" charset="0"/>
                      </a:rPr>
                      <m:t>𝑋</m:t>
                    </m:r>
                    <m:limUpp>
                      <m:limUppPr>
                        <m:ctrlPr>
                          <a:rPr sz="3650" i="1">
                            <a:solidFill>
                              <a:srgbClr val="5A5F5E"/>
                            </a:solidFill>
                            <a:latin typeface="Cambria Math" panose="02040503050406030204" pitchFamily="18" charset="0"/>
                          </a:rPr>
                        </m:ctrlPr>
                      </m:limUppPr>
                      <m:e>
                        <m:r>
                          <a:rPr sz="3650" i="1">
                            <a:solidFill>
                              <a:srgbClr val="5A5F5E"/>
                            </a:solidFill>
                            <a:latin typeface="Cambria Math" panose="02040503050406030204" pitchFamily="18" charset="0"/>
                          </a:rPr>
                          <m:t>→</m:t>
                        </m:r>
                      </m:e>
                      <m:lim>
                        <m:r>
                          <a:rPr sz="3650" i="1">
                            <a:solidFill>
                              <a:srgbClr val="5A5F5E"/>
                            </a:solidFill>
                            <a:latin typeface="Cambria Math" panose="02040503050406030204" pitchFamily="18" charset="0"/>
                          </a:rPr>
                          <m:t>ℒ</m:t>
                        </m:r>
                      </m:lim>
                    </m:limUpp>
                    <m:r>
                      <a:rPr sz="3650" i="1">
                        <a:solidFill>
                          <a:srgbClr val="5A5F5E"/>
                        </a:solidFill>
                        <a:latin typeface="Cambria Math" panose="02040503050406030204" pitchFamily="18" charset="0"/>
                      </a:rPr>
                      <m:t>𝒩</m:t>
                    </m:r>
                    <m:r>
                      <a:rPr sz="3650" i="1">
                        <a:solidFill>
                          <a:srgbClr val="5A5F5E"/>
                        </a:solidFill>
                        <a:latin typeface="Cambria Math" panose="02040503050406030204" pitchFamily="18" charset="0"/>
                      </a:rPr>
                      <m:t>(</m:t>
                    </m:r>
                    <m:r>
                      <a:rPr sz="3650" i="1">
                        <a:solidFill>
                          <a:srgbClr val="5A5F5E"/>
                        </a:solidFill>
                        <a:latin typeface="Cambria Math" panose="02040503050406030204" pitchFamily="18" charset="0"/>
                      </a:rPr>
                      <m:t>0</m:t>
                    </m:r>
                    <m:r>
                      <a:rPr sz="3650" i="1">
                        <a:solidFill>
                          <a:srgbClr val="5A5F5E"/>
                        </a:solidFill>
                        <a:latin typeface="Cambria Math" panose="02040503050406030204" pitchFamily="18" charset="0"/>
                      </a:rPr>
                      <m:t>,</m:t>
                    </m:r>
                    <m:sSup>
                      <m:sSupPr>
                        <m:ctrlPr>
                          <a:rPr sz="3650" i="1">
                            <a:solidFill>
                              <a:srgbClr val="5A5F5E"/>
                            </a:solidFill>
                            <a:latin typeface="Cambria Math" panose="02040503050406030204" pitchFamily="18" charset="0"/>
                          </a:rPr>
                        </m:ctrlPr>
                      </m:sSupPr>
                      <m:e>
                        <m:r>
                          <a:rPr sz="3650" i="1">
                            <a:solidFill>
                              <a:srgbClr val="5A5F5E"/>
                            </a:solidFill>
                            <a:latin typeface="Cambria Math" panose="02040503050406030204" pitchFamily="18" charset="0"/>
                          </a:rPr>
                          <m:t>𝜎</m:t>
                        </m:r>
                      </m:e>
                      <m:sup>
                        <m:r>
                          <a:rPr sz="3650" i="1">
                            <a:solidFill>
                              <a:srgbClr val="5A5F5E"/>
                            </a:solidFill>
                            <a:latin typeface="Cambria Math" panose="02040503050406030204" pitchFamily="18" charset="0"/>
                          </a:rPr>
                          <m:t>2</m:t>
                        </m:r>
                      </m:sup>
                    </m:sSup>
                    <m:r>
                      <a:rPr sz="3650" i="1">
                        <a:solidFill>
                          <a:srgbClr val="5A5F5E"/>
                        </a:solidFill>
                        <a:latin typeface="Cambria Math" panose="02040503050406030204" pitchFamily="18" charset="0"/>
                      </a:rPr>
                      <m:t>)</m:t>
                    </m:r>
                  </m:oMath>
                </a14:m>
                <a:endParaRPr/>
              </a:p>
              <a:p>
                <a:pPr marL="444500" indent="-444500">
                  <a:lnSpc>
                    <a:spcPts val="4500"/>
                  </a:lnSpc>
                  <a:buClr>
                    <a:srgbClr val="00599E"/>
                  </a:buClr>
                  <a:buSzPct val="100000"/>
                  <a:buChar char="⊡"/>
                  <a:defRPr sz="3000">
                    <a:solidFill>
                      <a:srgbClr val="5A5F5E"/>
                    </a:solidFill>
                  </a:defRPr>
                </a:pPr>
                <a:r>
                  <a:t>Use \overset{\operatorname{as.}}{\sim} to write the symbol for asymptotic distribution  </a:t>
                </a:r>
                <a14:m>
                  <m:oMath xmlns:m="http://schemas.openxmlformats.org/officeDocument/2006/math">
                    <m:r>
                      <a:rPr sz="3650" i="1">
                        <a:solidFill>
                          <a:srgbClr val="5A5F5E"/>
                        </a:solidFill>
                        <a:latin typeface="Cambria Math" panose="02040503050406030204" pitchFamily="18" charset="0"/>
                      </a:rPr>
                      <m:t>𝑋</m:t>
                    </m:r>
                    <m:limUpp>
                      <m:limUppPr>
                        <m:ctrlPr>
                          <a:rPr sz="3650" i="1">
                            <a:solidFill>
                              <a:srgbClr val="5A5F5E"/>
                            </a:solidFill>
                            <a:latin typeface="Cambria Math" panose="02040503050406030204" pitchFamily="18" charset="0"/>
                          </a:rPr>
                        </m:ctrlPr>
                      </m:limUppPr>
                      <m:e>
                        <m:r>
                          <a:rPr sz="3650" i="1">
                            <a:solidFill>
                              <a:srgbClr val="5A5F5E"/>
                            </a:solidFill>
                            <a:latin typeface="Cambria Math" panose="02040503050406030204" pitchFamily="18" charset="0"/>
                          </a:rPr>
                          <m:t>∼</m:t>
                        </m:r>
                      </m:e>
                      <m:lim>
                        <m:r>
                          <m:rPr>
                            <m:sty m:val="p"/>
                          </m:rPr>
                          <a:rPr sz="3650" i="1">
                            <a:solidFill>
                              <a:srgbClr val="5A5F5E"/>
                            </a:solidFill>
                            <a:latin typeface="Cambria Math" panose="02040503050406030204" pitchFamily="18" charset="0"/>
                          </a:rPr>
                          <m:t>as</m:t>
                        </m:r>
                        <m:r>
                          <a:rPr sz="3650" i="1">
                            <a:solidFill>
                              <a:srgbClr val="5A5F5E"/>
                            </a:solidFill>
                            <a:latin typeface="Cambria Math" panose="02040503050406030204" pitchFamily="18" charset="0"/>
                          </a:rPr>
                          <m:t>.</m:t>
                        </m:r>
                      </m:lim>
                    </m:limUpp>
                    <m:sSup>
                      <m:sSupPr>
                        <m:ctrlPr>
                          <a:rPr sz="3650" i="1">
                            <a:solidFill>
                              <a:srgbClr val="5A5F5E"/>
                            </a:solidFill>
                            <a:latin typeface="Cambria Math" panose="02040503050406030204" pitchFamily="18" charset="0"/>
                          </a:rPr>
                        </m:ctrlPr>
                      </m:sSupPr>
                      <m:e>
                        <m:r>
                          <a:rPr sz="3650" i="1">
                            <a:solidFill>
                              <a:srgbClr val="5A5F5E"/>
                            </a:solidFill>
                            <a:latin typeface="Cambria Math" panose="02040503050406030204" pitchFamily="18" charset="0"/>
                          </a:rPr>
                          <m:t>𝜒</m:t>
                        </m:r>
                      </m:e>
                      <m:sup>
                        <m:r>
                          <a:rPr sz="3650" i="1">
                            <a:solidFill>
                              <a:srgbClr val="5A5F5E"/>
                            </a:solidFill>
                            <a:latin typeface="Cambria Math" panose="02040503050406030204" pitchFamily="18" charset="0"/>
                          </a:rPr>
                          <m:t>2</m:t>
                        </m:r>
                      </m:sup>
                    </m:sSup>
                  </m:oMath>
                </a14:m>
                <a:endParaRPr/>
              </a:p>
              <a:p>
                <a:pPr marL="444500" indent="-444500">
                  <a:lnSpc>
                    <a:spcPts val="4500"/>
                  </a:lnSpc>
                  <a:buClr>
                    <a:srgbClr val="00599E"/>
                  </a:buClr>
                  <a:buSzPct val="100000"/>
                  <a:buChar char="⊡"/>
                  <a:defRPr sz="3000">
                    <a:solidFill>
                      <a:srgbClr val="5A5F5E"/>
                    </a:solidFill>
                  </a:defRPr>
                </a:pPr>
                <a:r>
                  <a:t>To define a function, variable etc. use \overset{\operatorname{def}}{=} </a:t>
                </a:r>
                <a14:m>
                  <m:oMath xmlns:m="http://schemas.openxmlformats.org/officeDocument/2006/math">
                    <m:r>
                      <a:rPr sz="3650" i="1">
                        <a:solidFill>
                          <a:srgbClr val="5A5F5E"/>
                        </a:solidFill>
                        <a:latin typeface="Cambria Math" panose="02040503050406030204" pitchFamily="18" charset="0"/>
                      </a:rPr>
                      <m:t>𝑓</m:t>
                    </m:r>
                    <m:r>
                      <a:rPr sz="3650" i="1">
                        <a:solidFill>
                          <a:srgbClr val="5A5F5E"/>
                        </a:solidFill>
                        <a:latin typeface="Cambria Math" panose="02040503050406030204" pitchFamily="18" charset="0"/>
                      </a:rPr>
                      <m:t>(</m:t>
                    </m:r>
                    <m:r>
                      <a:rPr sz="3650" i="1">
                        <a:solidFill>
                          <a:srgbClr val="5A5F5E"/>
                        </a:solidFill>
                        <a:latin typeface="Cambria Math" panose="02040503050406030204" pitchFamily="18" charset="0"/>
                      </a:rPr>
                      <m:t>𝑥</m:t>
                    </m:r>
                    <m:r>
                      <a:rPr sz="3650" i="1">
                        <a:solidFill>
                          <a:srgbClr val="5A5F5E"/>
                        </a:solidFill>
                        <a:latin typeface="Cambria Math" panose="02040503050406030204" pitchFamily="18" charset="0"/>
                      </a:rPr>
                      <m:t>)</m:t>
                    </m:r>
                    <m:limUpp>
                      <m:limUppPr>
                        <m:ctrlPr>
                          <a:rPr sz="3650" i="1">
                            <a:solidFill>
                              <a:srgbClr val="5A5F5E"/>
                            </a:solidFill>
                            <a:latin typeface="Cambria Math" panose="02040503050406030204" pitchFamily="18" charset="0"/>
                          </a:rPr>
                        </m:ctrlPr>
                      </m:limUppPr>
                      <m:e>
                        <m:r>
                          <a:rPr sz="3650" i="1">
                            <a:solidFill>
                              <a:srgbClr val="5A5F5E"/>
                            </a:solidFill>
                            <a:latin typeface="Cambria Math" panose="02040503050406030204" pitchFamily="18" charset="0"/>
                          </a:rPr>
                          <m:t>=</m:t>
                        </m:r>
                      </m:e>
                      <m:lim>
                        <m:r>
                          <m:rPr>
                            <m:sty m:val="p"/>
                          </m:rPr>
                          <a:rPr sz="3650" i="1">
                            <a:solidFill>
                              <a:srgbClr val="5A5F5E"/>
                            </a:solidFill>
                            <a:latin typeface="Cambria Math" panose="02040503050406030204" pitchFamily="18" charset="0"/>
                          </a:rPr>
                          <m:t>def</m:t>
                        </m:r>
                      </m:lim>
                    </m:limUpp>
                    <m:r>
                      <a:rPr sz="3650" i="1">
                        <a:solidFill>
                          <a:srgbClr val="5A5F5E"/>
                        </a:solidFill>
                        <a:latin typeface="Cambria Math" panose="02040503050406030204" pitchFamily="18" charset="0"/>
                      </a:rPr>
                      <m:t>𝑎𝑥</m:t>
                    </m:r>
                    <m:r>
                      <a:rPr sz="3650" i="1">
                        <a:solidFill>
                          <a:srgbClr val="5A5F5E"/>
                        </a:solidFill>
                        <a:latin typeface="Cambria Math" panose="02040503050406030204" pitchFamily="18" charset="0"/>
                      </a:rPr>
                      <m:t>+</m:t>
                    </m:r>
                    <m:r>
                      <a:rPr sz="3650" i="1">
                        <a:solidFill>
                          <a:srgbClr val="5A5F5E"/>
                        </a:solidFill>
                        <a:latin typeface="Cambria Math" panose="02040503050406030204" pitchFamily="18" charset="0"/>
                      </a:rPr>
                      <m:t>𝑏</m:t>
                    </m:r>
                  </m:oMath>
                </a14:m>
                <a:endParaRPr/>
              </a:p>
            </p:txBody>
          </p:sp>
        </mc:Choice>
        <mc:Fallback>
          <p:sp>
            <p:nvSpPr>
              <p:cNvPr id="118" name="The for convergence may be written with \mathcal{O}:…"/>
              <p:cNvSpPr txBox="1">
                <a:spLocks noRot="1" noChangeAspect="1" noMove="1" noResize="1" noEditPoints="1" noAdjustHandles="1" noChangeArrowheads="1" noChangeShapeType="1" noTextEdit="1"/>
              </p:cNvSpPr>
              <p:nvPr/>
            </p:nvSpPr>
            <p:spPr>
              <a:xfrm>
                <a:off x="667478" y="2153311"/>
                <a:ext cx="11467783" cy="5805426"/>
              </a:xfrm>
              <a:prstGeom prst="rect">
                <a:avLst/>
              </a:prstGeom>
              <a:blipFill>
                <a:blip r:embed="rId2"/>
                <a:stretch>
                  <a:fillRect l="-1541" t="-315" b="-2938"/>
                </a:stretch>
              </a:blip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rPr lang="zh-TW" altLang="en-US">
                    <a:noFill/>
                  </a:rPr>
                  <a:t> </a:t>
                </a:r>
              </a:p>
            </p:txBody>
          </p:sp>
        </mc:Fallback>
      </mc:AlternateContent>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幻燈片編號"/>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normAutofit lnSpcReduction="10000"/>
          </a:bodyPr>
          <a:lstStyle/>
          <a:p>
            <a:fld id="{86CB4B4D-7CA3-9044-876B-883B54F8677D}" type="slidenum">
              <a:t>11</a:t>
            </a:fld>
            <a:endParaRPr/>
          </a:p>
        </p:txBody>
      </p:sp>
      <p:sp>
        <p:nvSpPr>
          <p:cNvPr id="121" name="Styleguide"/>
          <p:cNvSpPr txBox="1">
            <a:spLocks noGrp="1"/>
          </p:cNvSpPr>
          <p:nvPr>
            <p:ph type="body" idx="21"/>
          </p:nvPr>
        </p:nvSpPr>
        <p:spPr>
          <a:prstGeom prst="rect">
            <a:avLst/>
          </a:prstGeom>
        </p:spPr>
        <p:txBody>
          <a:bodyPr/>
          <a:lstStyle/>
          <a:p>
            <a:r>
              <a:t>Styleguide</a:t>
            </a:r>
          </a:p>
        </p:txBody>
      </p:sp>
      <p:sp>
        <p:nvSpPr>
          <p:cNvPr id="122" name="LvB notations 4"/>
          <p:cNvSpPr txBox="1">
            <a:spLocks noGrp="1"/>
          </p:cNvSpPr>
          <p:nvPr>
            <p:ph type="body" idx="22"/>
          </p:nvPr>
        </p:nvSpPr>
        <p:spPr>
          <a:prstGeom prst="rect">
            <a:avLst/>
          </a:prstGeom>
        </p:spPr>
        <p:txBody>
          <a:bodyPr>
            <a:normAutofit lnSpcReduction="10000"/>
          </a:bodyPr>
          <a:lstStyle/>
          <a:p>
            <a:r>
              <a:t>LvB notations 4</a:t>
            </a:r>
          </a:p>
        </p:txBody>
      </p:sp>
      <p:sp>
        <p:nvSpPr>
          <p:cNvPr id="123" name="IDA Template"/>
          <p:cNvSpPr txBox="1">
            <a:spLocks noGrp="1"/>
          </p:cNvSpPr>
          <p:nvPr>
            <p:ph type="body" idx="24"/>
          </p:nvPr>
        </p:nvSpPr>
        <p:spPr>
          <a:prstGeom prst="rect">
            <a:avLst/>
          </a:prstGeom>
        </p:spPr>
        <p:txBody>
          <a:bodyPr/>
          <a:lstStyle/>
          <a:p>
            <a:r>
              <a:t>IDA Template</a:t>
            </a:r>
          </a:p>
        </p:txBody>
      </p:sp>
      <mc:AlternateContent xmlns:mc="http://schemas.openxmlformats.org/markup-compatibility/2006">
        <mc:Choice xmlns:a14="http://schemas.microsoft.com/office/drawing/2010/main" Requires="a14">
          <p:sp>
            <p:nvSpPr>
              <p:cNvPr id="124" name="Use \log for the natural logarithm:…"/>
              <p:cNvSpPr txBox="1"/>
              <p:nvPr/>
            </p:nvSpPr>
            <p:spPr>
              <a:xfrm>
                <a:off x="667478" y="2127911"/>
                <a:ext cx="11467783" cy="2943966"/>
              </a:xfrm>
              <a:prstGeom prst="rect">
                <a:avLst/>
              </a:prstGeom>
              <a:ln w="12700">
                <a:miter lim="400000"/>
              </a:ln>
              <a:extLst>
                <a:ext uri="{C572A759-6A51-4108-AA02-DFA0A04FC94B}">
                  <ma14:wrappingTextBoxFlag xmlns:ma14="http://schemas.microsoft.com/office/mac/drawingml/2011/main" xmlns:m="http://schemas.openxmlformats.org/officeDocument/2006/math" xmlns="" val="1"/>
                </a:ext>
              </a:extLst>
            </p:spPr>
            <p:txBody>
              <a:bodyPr lIns="50800" tIns="50800" rIns="50800" bIns="50800">
                <a:spAutoFit/>
              </a:bodyPr>
              <a:lstStyle/>
              <a:p>
                <a:pPr marL="444500" indent="-444500">
                  <a:lnSpc>
                    <a:spcPts val="4500"/>
                  </a:lnSpc>
                  <a:buClr>
                    <a:srgbClr val="00599E"/>
                  </a:buClr>
                  <a:buSzPct val="100000"/>
                  <a:buChar char="⊡"/>
                  <a:defRPr sz="3000">
                    <a:solidFill>
                      <a:srgbClr val="5A5F5E"/>
                    </a:solidFill>
                  </a:defRPr>
                </a:pPr>
                <a:r>
                  <a:t>Use \log for the natural logarithm: </a:t>
                </a:r>
                <a14:m>
                  <m:oMath xmlns:m="http://schemas.openxmlformats.org/officeDocument/2006/math">
                    <m:r>
                      <m:rPr>
                        <m:sty m:val="p"/>
                      </m:rPr>
                      <a:rPr sz="3650" i="1">
                        <a:solidFill>
                          <a:srgbClr val="5A5F5E"/>
                        </a:solidFill>
                        <a:latin typeface="Cambria Math" panose="02040503050406030204" pitchFamily="18" charset="0"/>
                      </a:rPr>
                      <m:t>log</m:t>
                    </m:r>
                    <m:r>
                      <a:rPr sz="3650" i="1">
                        <a:solidFill>
                          <a:srgbClr val="5A5F5E"/>
                        </a:solidFill>
                        <a:latin typeface="Cambria Math" panose="02040503050406030204" pitchFamily="18" charset="0"/>
                      </a:rPr>
                      <m:t>{</m:t>
                    </m:r>
                    <m:r>
                      <m:rPr>
                        <m:sty m:val="p"/>
                      </m:rPr>
                      <a:rPr sz="3650" i="1">
                        <a:solidFill>
                          <a:srgbClr val="5A5F5E"/>
                        </a:solidFill>
                        <a:latin typeface="Cambria Math" panose="02040503050406030204" pitchFamily="18" charset="0"/>
                      </a:rPr>
                      <m:t>exp</m:t>
                    </m:r>
                    <m:r>
                      <a:rPr sz="3650" i="1">
                        <a:solidFill>
                          <a:srgbClr val="5A5F5E"/>
                        </a:solidFill>
                        <a:latin typeface="Cambria Math" panose="02040503050406030204" pitchFamily="18" charset="0"/>
                      </a:rPr>
                      <m:t>(1)}=1</m:t>
                    </m:r>
                  </m:oMath>
                </a14:m>
                <a:r>
                  <a:t> </a:t>
                </a:r>
              </a:p>
              <a:p>
                <a:pPr marL="444500" indent="-444500">
                  <a:lnSpc>
                    <a:spcPts val="4500"/>
                  </a:lnSpc>
                  <a:buClr>
                    <a:srgbClr val="00599E"/>
                  </a:buClr>
                  <a:buSzPct val="100000"/>
                  <a:buChar char="⊡"/>
                  <a:defRPr sz="3000">
                    <a:solidFill>
                      <a:srgbClr val="5A5F5E"/>
                    </a:solidFill>
                  </a:defRPr>
                </a:pPr>
                <a:r>
                  <a:t>Use \mathsf{E} for expectation: </a:t>
                </a:r>
                <a14:m>
                  <m:oMath xmlns:m="http://schemas.openxmlformats.org/officeDocument/2006/math">
                    <m:r>
                      <a:rPr sz="3650" i="1">
                        <a:solidFill>
                          <a:srgbClr val="5A5F5E"/>
                        </a:solidFill>
                        <a:latin typeface="Cambria Math" panose="02040503050406030204" pitchFamily="18" charset="0"/>
                      </a:rPr>
                      <m:t>𝖤</m:t>
                    </m:r>
                    <m:r>
                      <a:rPr sz="3650" i="1">
                        <a:solidFill>
                          <a:srgbClr val="5A5F5E"/>
                        </a:solidFill>
                        <a:latin typeface="Cambria Math" panose="02040503050406030204" pitchFamily="18" charset="0"/>
                      </a:rPr>
                      <m:t>[</m:t>
                    </m:r>
                    <m:r>
                      <a:rPr sz="3650" i="1">
                        <a:solidFill>
                          <a:srgbClr val="5A5F5E"/>
                        </a:solidFill>
                        <a:latin typeface="Cambria Math" panose="02040503050406030204" pitchFamily="18" charset="0"/>
                      </a:rPr>
                      <m:t>𝑋</m:t>
                    </m:r>
                    <m:r>
                      <a:rPr sz="3650" i="1">
                        <a:solidFill>
                          <a:srgbClr val="5A5F5E"/>
                        </a:solidFill>
                        <a:latin typeface="Cambria Math" panose="02040503050406030204" pitchFamily="18" charset="0"/>
                      </a:rPr>
                      <m:t>]=</m:t>
                    </m:r>
                    <m:r>
                      <a:rPr sz="3650" i="1">
                        <a:solidFill>
                          <a:srgbClr val="5A5F5E"/>
                        </a:solidFill>
                        <a:latin typeface="Cambria Math" panose="02040503050406030204" pitchFamily="18" charset="0"/>
                      </a:rPr>
                      <m:t>𝜇</m:t>
                    </m:r>
                  </m:oMath>
                </a14:m>
                <a:endParaRPr/>
              </a:p>
              <a:p>
                <a:pPr marL="444500" indent="-444500">
                  <a:lnSpc>
                    <a:spcPts val="4500"/>
                  </a:lnSpc>
                  <a:buClr>
                    <a:srgbClr val="00599E"/>
                  </a:buClr>
                  <a:buSzPct val="100000"/>
                  <a:buChar char="⊡"/>
                  <a:defRPr sz="3000">
                    <a:solidFill>
                      <a:srgbClr val="5A5F5E"/>
                    </a:solidFill>
                  </a:defRPr>
                </a:pPr>
                <a:r>
                  <a:t>Use \operatorname{P} to write the symbol for probability: </a:t>
                </a:r>
                <a14:m>
                  <m:oMath xmlns:m="http://schemas.openxmlformats.org/officeDocument/2006/math">
                    <m:r>
                      <m:rPr>
                        <m:sty m:val="p"/>
                      </m:rPr>
                      <a:rPr sz="3650" i="1">
                        <a:solidFill>
                          <a:srgbClr val="5A5F5E"/>
                        </a:solidFill>
                        <a:latin typeface="Cambria Math" panose="02040503050406030204" pitchFamily="18" charset="0"/>
                      </a:rPr>
                      <m:t>P</m:t>
                    </m:r>
                  </m:oMath>
                </a14:m>
                <a:endParaRPr/>
              </a:p>
              <a:p>
                <a:pPr marL="444500" indent="-444500">
                  <a:lnSpc>
                    <a:spcPts val="4500"/>
                  </a:lnSpc>
                  <a:buClr>
                    <a:srgbClr val="00599E"/>
                  </a:buClr>
                  <a:buSzPct val="100000"/>
                  <a:buChar char="⊡"/>
                  <a:defRPr sz="3000">
                    <a:solidFill>
                      <a:srgbClr val="5A5F5E"/>
                    </a:solidFill>
                  </a:defRPr>
                </a:pPr>
                <a:r>
                  <a:t>Use \operatorname{\mathbf{I}} for the indicator function: </a:t>
                </a:r>
                <a14:m>
                  <m:oMath xmlns:m="http://schemas.openxmlformats.org/officeDocument/2006/math">
                    <m:r>
                      <a:rPr sz="3400" i="1">
                        <a:solidFill>
                          <a:srgbClr val="5A5F5E"/>
                        </a:solidFill>
                        <a:latin typeface="Cambria Math" panose="02040503050406030204" pitchFamily="18" charset="0"/>
                      </a:rPr>
                      <m:t>𝐈</m:t>
                    </m:r>
                    <m:r>
                      <a:rPr sz="3400" i="1">
                        <a:solidFill>
                          <a:srgbClr val="5A5F5E"/>
                        </a:solidFill>
                        <a:latin typeface="Cambria Math" panose="02040503050406030204" pitchFamily="18" charset="0"/>
                      </a:rPr>
                      <m:t>{</m:t>
                    </m:r>
                    <m:r>
                      <a:rPr sz="3400" i="1">
                        <a:solidFill>
                          <a:srgbClr val="5A5F5E"/>
                        </a:solidFill>
                        <a:latin typeface="Cambria Math" panose="02040503050406030204" pitchFamily="18" charset="0"/>
                      </a:rPr>
                      <m:t>𝑥</m:t>
                    </m:r>
                    <m:r>
                      <a:rPr sz="3400" i="1">
                        <a:solidFill>
                          <a:srgbClr val="5A5F5E"/>
                        </a:solidFill>
                        <a:latin typeface="Cambria Math" panose="02040503050406030204" pitchFamily="18" charset="0"/>
                      </a:rPr>
                      <m:t>&lt;1}</m:t>
                    </m:r>
                  </m:oMath>
                </a14:m>
                <a:endParaRPr/>
              </a:p>
              <a:p>
                <a:pPr marL="444500" indent="-444500">
                  <a:lnSpc>
                    <a:spcPts val="4500"/>
                  </a:lnSpc>
                  <a:buClr>
                    <a:srgbClr val="00599E"/>
                  </a:buClr>
                  <a:buSzPct val="100000"/>
                  <a:buChar char="⊡"/>
                  <a:defRPr sz="3000">
                    <a:solidFill>
                      <a:srgbClr val="5A5F5E"/>
                    </a:solidFill>
                  </a:defRPr>
                </a:pPr>
                <a:r>
                  <a:t>Use \varepsilon instead of epsilon:  </a:t>
                </a:r>
                <a14:m>
                  <m:oMath xmlns:m="http://schemas.openxmlformats.org/officeDocument/2006/math">
                    <m:borderBox>
                      <m:borderBoxPr>
                        <m:hideTop m:val="on"/>
                        <m:hideBot m:val="on"/>
                        <m:hideLeft m:val="on"/>
                        <m:hideRight m:val="on"/>
                        <m:strikeBLTR m:val="on"/>
                        <m:ctrlPr>
                          <a:rPr sz="3650" i="1">
                            <a:solidFill>
                              <a:srgbClr val="5A5F5E"/>
                            </a:solidFill>
                            <a:latin typeface="Cambria Math" panose="02040503050406030204" pitchFamily="18" charset="0"/>
                          </a:rPr>
                        </m:ctrlPr>
                      </m:borderBoxPr>
                      <m:e>
                        <m:r>
                          <a:rPr sz="3650" i="1">
                            <a:solidFill>
                              <a:srgbClr val="5A5F5E"/>
                            </a:solidFill>
                            <a:latin typeface="Cambria Math" panose="02040503050406030204" pitchFamily="18" charset="0"/>
                          </a:rPr>
                          <m:t>𝜖</m:t>
                        </m:r>
                      </m:e>
                    </m:borderBox>
                    <m:r>
                      <a:rPr sz="3650" i="1">
                        <a:solidFill>
                          <a:srgbClr val="5A5F5E"/>
                        </a:solidFill>
                        <a:latin typeface="Cambria Math" panose="02040503050406030204" pitchFamily="18" charset="0"/>
                      </a:rPr>
                      <m:t>→</m:t>
                    </m:r>
                    <m:r>
                      <a:rPr sz="3650" i="1">
                        <a:solidFill>
                          <a:srgbClr val="5A5F5E"/>
                        </a:solidFill>
                        <a:latin typeface="Cambria Math" panose="02040503050406030204" pitchFamily="18" charset="0"/>
                      </a:rPr>
                      <m:t>𝜀</m:t>
                    </m:r>
                  </m:oMath>
                </a14:m>
                <a:r>
                  <a:t>  </a:t>
                </a:r>
              </a:p>
            </p:txBody>
          </p:sp>
        </mc:Choice>
        <mc:Fallback>
          <p:sp>
            <p:nvSpPr>
              <p:cNvPr id="124" name="Use \log for the natural logarithm:…"/>
              <p:cNvSpPr txBox="1">
                <a:spLocks noRot="1" noChangeAspect="1" noMove="1" noResize="1" noEditPoints="1" noAdjustHandles="1" noChangeArrowheads="1" noChangeShapeType="1" noTextEdit="1"/>
              </p:cNvSpPr>
              <p:nvPr/>
            </p:nvSpPr>
            <p:spPr>
              <a:xfrm>
                <a:off x="667478" y="2127911"/>
                <a:ext cx="11467783" cy="2943966"/>
              </a:xfrm>
              <a:prstGeom prst="rect">
                <a:avLst/>
              </a:prstGeom>
              <a:blipFill>
                <a:blip r:embed="rId2"/>
                <a:stretch>
                  <a:fillRect l="-1541" t="-621" b="-4762"/>
                </a:stretch>
              </a:blip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rPr lang="zh-TW" altLang="en-US">
                    <a:noFill/>
                  </a:rPr>
                  <a:t> </a:t>
                </a:r>
              </a:p>
            </p:txBody>
          </p:sp>
        </mc:Fallback>
      </mc:AlternateContent>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幻燈片編號"/>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normAutofit lnSpcReduction="10000"/>
          </a:bodyPr>
          <a:lstStyle/>
          <a:p>
            <a:fld id="{86CB4B4D-7CA3-9044-876B-883B54F8677D}" type="slidenum">
              <a:t>12</a:t>
            </a:fld>
            <a:endParaRPr/>
          </a:p>
        </p:txBody>
      </p:sp>
      <p:sp>
        <p:nvSpPr>
          <p:cNvPr id="127" name="Styleguide"/>
          <p:cNvSpPr txBox="1">
            <a:spLocks noGrp="1"/>
          </p:cNvSpPr>
          <p:nvPr>
            <p:ph type="body" idx="21"/>
          </p:nvPr>
        </p:nvSpPr>
        <p:spPr>
          <a:prstGeom prst="rect">
            <a:avLst/>
          </a:prstGeom>
        </p:spPr>
        <p:txBody>
          <a:bodyPr/>
          <a:lstStyle/>
          <a:p>
            <a:r>
              <a:t>Styleguide</a:t>
            </a:r>
          </a:p>
        </p:txBody>
      </p:sp>
      <p:sp>
        <p:nvSpPr>
          <p:cNvPr id="128" name="Tables"/>
          <p:cNvSpPr txBox="1">
            <a:spLocks noGrp="1"/>
          </p:cNvSpPr>
          <p:nvPr>
            <p:ph type="body" idx="22"/>
          </p:nvPr>
        </p:nvSpPr>
        <p:spPr>
          <a:prstGeom prst="rect">
            <a:avLst/>
          </a:prstGeom>
        </p:spPr>
        <p:txBody>
          <a:bodyPr>
            <a:normAutofit lnSpcReduction="10000"/>
          </a:bodyPr>
          <a:lstStyle/>
          <a:p>
            <a:r>
              <a:t>Tables</a:t>
            </a:r>
          </a:p>
        </p:txBody>
      </p:sp>
      <p:sp>
        <p:nvSpPr>
          <p:cNvPr id="129" name="Follow the Cambridge University Press Style…"/>
          <p:cNvSpPr txBox="1">
            <a:spLocks noGrp="1"/>
          </p:cNvSpPr>
          <p:nvPr>
            <p:ph type="body" idx="23"/>
          </p:nvPr>
        </p:nvSpPr>
        <p:spPr>
          <a:xfrm>
            <a:off x="667478" y="2178711"/>
            <a:ext cx="11467783" cy="292595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pPr marL="444500" indent="-444500">
              <a:lnSpc>
                <a:spcPts val="4500"/>
              </a:lnSpc>
              <a:buClr>
                <a:srgbClr val="00599E"/>
              </a:buClr>
              <a:buSzPct val="100000"/>
              <a:buChar char="⊡"/>
              <a:defRPr sz="3000">
                <a:solidFill>
                  <a:srgbClr val="5A5F5E"/>
                </a:solidFill>
              </a:defRPr>
            </a:pPr>
            <a:r>
              <a:t>Follow the Cambridge University Press Style</a:t>
            </a:r>
          </a:p>
          <a:p>
            <a:pPr marL="444500" indent="-444500">
              <a:lnSpc>
                <a:spcPts val="4500"/>
              </a:lnSpc>
              <a:buClr>
                <a:srgbClr val="00599E"/>
              </a:buClr>
              <a:buSzPct val="100000"/>
              <a:buChar char="⊡"/>
              <a:defRPr sz="3000">
                <a:solidFill>
                  <a:srgbClr val="5A5F5E"/>
                </a:solidFill>
              </a:defRPr>
            </a:pPr>
            <a:r>
              <a:t>Round appropriately (as much information as necessary, as little as possible)</a:t>
            </a:r>
          </a:p>
          <a:p>
            <a:pPr marL="444500" indent="-444500">
              <a:lnSpc>
                <a:spcPts val="4500"/>
              </a:lnSpc>
              <a:buClr>
                <a:srgbClr val="00599E"/>
              </a:buClr>
              <a:buSzPct val="100000"/>
              <a:buChar char="⊡"/>
              <a:defRPr sz="3000">
                <a:solidFill>
                  <a:srgbClr val="5A5F5E"/>
                </a:solidFill>
              </a:defRPr>
            </a:pPr>
            <a:r>
              <a:t>Align decimal points</a:t>
            </a:r>
          </a:p>
        </p:txBody>
      </p:sp>
      <p:sp>
        <p:nvSpPr>
          <p:cNvPr id="130" name="IDA Template"/>
          <p:cNvSpPr txBox="1">
            <a:spLocks noGrp="1"/>
          </p:cNvSpPr>
          <p:nvPr>
            <p:ph type="body" idx="24"/>
          </p:nvPr>
        </p:nvSpPr>
        <p:spPr>
          <a:prstGeom prst="rect">
            <a:avLst/>
          </a:prstGeom>
        </p:spPr>
        <p:txBody>
          <a:bodyPr/>
          <a:lstStyle/>
          <a:p>
            <a:r>
              <a:t>IDA Template</a:t>
            </a:r>
          </a:p>
        </p:txBody>
      </p:sp>
      <p:pic>
        <p:nvPicPr>
          <p:cNvPr id="131" name="pasted-image.pdf" descr="pasted-image.pdf"/>
          <p:cNvPicPr>
            <a:picLocks noChangeAspect="1"/>
          </p:cNvPicPr>
          <p:nvPr/>
        </p:nvPicPr>
        <p:blipFill>
          <a:blip r:embed="rId2">
            <a:alphaModFix amt="79761"/>
          </a:blip>
          <a:stretch>
            <a:fillRect/>
          </a:stretch>
        </p:blipFill>
        <p:spPr>
          <a:xfrm>
            <a:off x="1268214" y="4745065"/>
            <a:ext cx="4829576" cy="1726777"/>
          </a:xfrm>
          <a:prstGeom prst="rect">
            <a:avLst/>
          </a:prstGeom>
          <a:ln w="12700">
            <a:miter lim="400000"/>
          </a:ln>
        </p:spPr>
      </p:pic>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幻燈片編號"/>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normAutofit lnSpcReduction="10000"/>
          </a:bodyPr>
          <a:lstStyle/>
          <a:p>
            <a:fld id="{86CB4B4D-7CA3-9044-876B-883B54F8677D}" type="slidenum">
              <a:t>13</a:t>
            </a:fld>
            <a:endParaRPr/>
          </a:p>
        </p:txBody>
      </p:sp>
      <p:sp>
        <p:nvSpPr>
          <p:cNvPr id="134" name="Styleguide"/>
          <p:cNvSpPr txBox="1">
            <a:spLocks noGrp="1"/>
          </p:cNvSpPr>
          <p:nvPr>
            <p:ph type="body" idx="21"/>
          </p:nvPr>
        </p:nvSpPr>
        <p:spPr>
          <a:prstGeom prst="rect">
            <a:avLst/>
          </a:prstGeom>
        </p:spPr>
        <p:txBody>
          <a:bodyPr/>
          <a:lstStyle/>
          <a:p>
            <a:r>
              <a:t>Styleguide</a:t>
            </a:r>
          </a:p>
        </p:txBody>
      </p:sp>
      <p:sp>
        <p:nvSpPr>
          <p:cNvPr id="135" name="Figures"/>
          <p:cNvSpPr txBox="1">
            <a:spLocks noGrp="1"/>
          </p:cNvSpPr>
          <p:nvPr>
            <p:ph type="body" idx="22"/>
          </p:nvPr>
        </p:nvSpPr>
        <p:spPr>
          <a:prstGeom prst="rect">
            <a:avLst/>
          </a:prstGeom>
        </p:spPr>
        <p:txBody>
          <a:bodyPr>
            <a:normAutofit lnSpcReduction="10000"/>
          </a:bodyPr>
          <a:lstStyle/>
          <a:p>
            <a:r>
              <a:t>Figures</a:t>
            </a:r>
          </a:p>
        </p:txBody>
      </p:sp>
      <p:sp>
        <p:nvSpPr>
          <p:cNvPr id="136" name="Give informative axis labels…"/>
          <p:cNvSpPr txBox="1">
            <a:spLocks noGrp="1"/>
          </p:cNvSpPr>
          <p:nvPr>
            <p:ph type="body" idx="23"/>
          </p:nvPr>
        </p:nvSpPr>
        <p:spPr>
          <a:xfrm>
            <a:off x="667478" y="2178711"/>
            <a:ext cx="11467783" cy="235445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pPr marL="444500" indent="-444500">
              <a:lnSpc>
                <a:spcPts val="4500"/>
              </a:lnSpc>
              <a:buClr>
                <a:srgbClr val="00599E"/>
              </a:buClr>
              <a:buSzPct val="100000"/>
              <a:buChar char="⊡"/>
              <a:defRPr sz="3000">
                <a:solidFill>
                  <a:srgbClr val="5A5F5E"/>
                </a:solidFill>
              </a:defRPr>
            </a:pPr>
            <a:r>
              <a:t>Give informative axis labels</a:t>
            </a:r>
          </a:p>
          <a:p>
            <a:pPr marL="444500" indent="-444500">
              <a:lnSpc>
                <a:spcPts val="4500"/>
              </a:lnSpc>
              <a:buClr>
                <a:srgbClr val="00599E"/>
              </a:buClr>
              <a:buSzPct val="100000"/>
              <a:buChar char="⊡"/>
              <a:defRPr sz="3000">
                <a:solidFill>
                  <a:srgbClr val="5A5F5E"/>
                </a:solidFill>
              </a:defRPr>
            </a:pPr>
            <a:r>
              <a:t>If x- and y-axis are on the same domain, the plot should be square</a:t>
            </a:r>
          </a:p>
          <a:p>
            <a:pPr marL="444500" indent="-444500">
              <a:lnSpc>
                <a:spcPts val="4500"/>
              </a:lnSpc>
              <a:buClr>
                <a:srgbClr val="00599E"/>
              </a:buClr>
              <a:buSzPct val="100000"/>
              <a:buChar char="⊡"/>
              <a:defRPr sz="3000">
                <a:solidFill>
                  <a:srgbClr val="5A5F5E"/>
                </a:solidFill>
              </a:defRPr>
            </a:pPr>
            <a:r>
              <a:t>Use same color scheme for multiple plots if they show the same content.</a:t>
            </a:r>
          </a:p>
        </p:txBody>
      </p:sp>
      <p:sp>
        <p:nvSpPr>
          <p:cNvPr id="137" name="IDA Template"/>
          <p:cNvSpPr txBox="1">
            <a:spLocks noGrp="1"/>
          </p:cNvSpPr>
          <p:nvPr>
            <p:ph type="body" idx="24"/>
          </p:nvPr>
        </p:nvSpPr>
        <p:spPr>
          <a:prstGeom prst="rect">
            <a:avLst/>
          </a:prstGeom>
        </p:spPr>
        <p:txBody>
          <a:bodyPr/>
          <a:lstStyle/>
          <a:p>
            <a:r>
              <a:t>IDA Template</a:t>
            </a: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N Template"/>
          <p:cNvSpPr txBox="1">
            <a:spLocks noGrp="1"/>
          </p:cNvSpPr>
          <p:nvPr>
            <p:ph type="body" idx="21"/>
          </p:nvPr>
        </p:nvSpPr>
        <p:spPr>
          <a:xfrm>
            <a:off x="773350" y="2649953"/>
            <a:ext cx="11458100" cy="1760787"/>
          </a:xfrm>
          <a:prstGeom prst="rect">
            <a:avLst/>
          </a:prstGeom>
        </p:spPr>
        <p:txBody>
          <a:bodyPr/>
          <a:lstStyle/>
          <a:p>
            <a:r>
              <a:t>TEN Template</a:t>
            </a:r>
          </a:p>
        </p:txBody>
      </p:sp>
      <p:sp>
        <p:nvSpPr>
          <p:cNvPr id="140" name="Repeat on last slide the lead picture"/>
          <p:cNvSpPr txBox="1"/>
          <p:nvPr/>
        </p:nvSpPr>
        <p:spPr>
          <a:xfrm>
            <a:off x="4842504" y="5038826"/>
            <a:ext cx="7135064" cy="64713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ormAutofit lnSpcReduction="10000"/>
          </a:bodyPr>
          <a:lstStyle>
            <a:lvl1pPr>
              <a:defRPr sz="3600"/>
            </a:lvl1pPr>
          </a:lstStyle>
          <a:p>
            <a:r>
              <a:t>Repeat on last slide the lead picture</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Map, Food, Smiles…"/>
          <p:cNvSpPr txBox="1">
            <a:spLocks noGrp="1"/>
          </p:cNvSpPr>
          <p:nvPr>
            <p:ph type="body" idx="21"/>
          </p:nvPr>
        </p:nvSpPr>
        <p:spPr>
          <a:xfrm>
            <a:off x="773350" y="2649953"/>
            <a:ext cx="11458100" cy="1760787"/>
          </a:xfrm>
          <a:prstGeom prst="rect">
            <a:avLst/>
          </a:prstGeom>
        </p:spPr>
        <p:txBody>
          <a:bodyPr>
            <a:noAutofit/>
          </a:bodyPr>
          <a:lstStyle/>
          <a:p>
            <a:pPr defTabSz="572516">
              <a:defRPr sz="5390"/>
            </a:pPr>
            <a:r>
              <a:rPr lang="zh-TW" altLang="en-US" sz="3000" dirty="0"/>
              <a:t>機器學習應用於信用卡詐欺的績效評估</a:t>
            </a:r>
            <a:endParaRPr lang="en-US" altLang="zh-TW" sz="3000" dirty="0"/>
          </a:p>
          <a:p>
            <a:pPr defTabSz="572516">
              <a:defRPr sz="5390"/>
            </a:pPr>
            <a:r>
              <a:rPr lang="en-US" sz="3000" dirty="0"/>
              <a:t>Machine learning applied to the performance evaluation of credit card fraud detection</a:t>
            </a:r>
            <a:endParaRPr sz="3000" dirty="0"/>
          </a:p>
        </p:txBody>
      </p:sp>
      <p:sp>
        <p:nvSpPr>
          <p:cNvPr id="121" name="Your name"/>
          <p:cNvSpPr>
            <a:spLocks noGrp="1"/>
          </p:cNvSpPr>
          <p:nvPr>
            <p:ph type="body" idx="22"/>
          </p:nvPr>
        </p:nvSpPr>
        <p:spPr>
          <a:xfrm>
            <a:off x="773350" y="5011710"/>
            <a:ext cx="11458100" cy="71752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21600"/>
                </a:lnTo>
                <a:lnTo>
                  <a:pt x="0" y="21600"/>
                </a:lnTo>
                <a:cubicBezTo>
                  <a:pt x="4" y="18306"/>
                  <a:pt x="5" y="15012"/>
                  <a:pt x="6" y="11718"/>
                </a:cubicBezTo>
                <a:cubicBezTo>
                  <a:pt x="6" y="7811"/>
                  <a:pt x="4" y="3905"/>
                  <a:pt x="0" y="0"/>
                </a:cubicBezTo>
                <a:close/>
              </a:path>
            </a:pathLst>
          </a:cu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r>
              <a:rPr dirty="0"/>
              <a:t> </a:t>
            </a:r>
            <a:r>
              <a:rPr lang="en-US" altLang="zh-TW" dirty="0"/>
              <a:t>312707033</a:t>
            </a:r>
            <a:r>
              <a:rPr lang="zh-TW" altLang="en-US" dirty="0"/>
              <a:t>包坤達、</a:t>
            </a:r>
            <a:r>
              <a:rPr lang="en-US" altLang="zh-TW" dirty="0"/>
              <a:t>313707048</a:t>
            </a:r>
            <a:r>
              <a:rPr lang="zh-TW" altLang="en-US" dirty="0"/>
              <a:t>郭奕伶</a:t>
            </a:r>
            <a:endParaRPr dirty="0"/>
          </a:p>
        </p:txBody>
      </p:sp>
      <p:sp>
        <p:nvSpPr>
          <p:cNvPr id="122" name="Your affiliation"/>
          <p:cNvSpPr>
            <a:spLocks noGrp="1"/>
          </p:cNvSpPr>
          <p:nvPr>
            <p:ph type="body" idx="23"/>
          </p:nvPr>
        </p:nvSpPr>
        <p:spPr>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21600"/>
                </a:lnTo>
                <a:lnTo>
                  <a:pt x="0" y="21600"/>
                </a:lnTo>
                <a:cubicBezTo>
                  <a:pt x="4" y="18306"/>
                  <a:pt x="5" y="15012"/>
                  <a:pt x="6" y="11718"/>
                </a:cubicBezTo>
                <a:cubicBezTo>
                  <a:pt x="6" y="7811"/>
                  <a:pt x="4" y="3905"/>
                  <a:pt x="0" y="0"/>
                </a:cubicBezTo>
                <a:close/>
              </a:path>
            </a:pathLst>
          </a:cu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r>
              <a:t> </a:t>
            </a:r>
          </a:p>
        </p:txBody>
      </p:sp>
      <p:sp>
        <p:nvSpPr>
          <p:cNvPr id="123" name="20240419 TEN MFS.key"/>
          <p:cNvSpPr txBox="1"/>
          <p:nvPr/>
        </p:nvSpPr>
        <p:spPr>
          <a:xfrm>
            <a:off x="9519751" y="9237870"/>
            <a:ext cx="2134553" cy="32467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ormAutofit lnSpcReduction="10000"/>
          </a:bodyPr>
          <a:lstStyle>
            <a:lvl1pPr>
              <a:defRPr sz="1500"/>
            </a:lvl1pPr>
          </a:lstStyle>
          <a:p>
            <a:r>
              <a:t>20240419 TEN MFS.key</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幻燈片編號"/>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normAutofit lnSpcReduction="10000"/>
          </a:bodyPr>
          <a:lstStyle/>
          <a:p>
            <a:fld id="{86CB4B4D-7CA3-9044-876B-883B54F8677D}" type="slidenum">
              <a:rPr/>
              <a:t>3</a:t>
            </a:fld>
            <a:endParaRPr/>
          </a:p>
        </p:txBody>
      </p:sp>
      <p:sp>
        <p:nvSpPr>
          <p:cNvPr id="71" name="Motivation"/>
          <p:cNvSpPr txBox="1">
            <a:spLocks noGrp="1"/>
          </p:cNvSpPr>
          <p:nvPr>
            <p:ph type="body" idx="21"/>
          </p:nvPr>
        </p:nvSpPr>
        <p:spPr>
          <a:prstGeom prst="rect">
            <a:avLst/>
          </a:prstGeom>
        </p:spPr>
        <p:txBody>
          <a:bodyPr/>
          <a:lstStyle/>
          <a:p>
            <a:r>
              <a:t>Motivation</a:t>
            </a:r>
          </a:p>
        </p:txBody>
      </p:sp>
      <p:sp>
        <p:nvSpPr>
          <p:cNvPr id="72" name="Motivation"/>
          <p:cNvSpPr txBox="1">
            <a:spLocks noGrp="1"/>
          </p:cNvSpPr>
          <p:nvPr>
            <p:ph type="body" idx="22"/>
          </p:nvPr>
        </p:nvSpPr>
        <p:spPr>
          <a:prstGeom prst="rect">
            <a:avLst/>
          </a:prstGeom>
        </p:spPr>
        <p:txBody>
          <a:bodyPr>
            <a:normAutofit lnSpcReduction="10000"/>
          </a:bodyPr>
          <a:lstStyle/>
          <a:p>
            <a:r>
              <a:t>Motivation</a:t>
            </a:r>
          </a:p>
        </p:txBody>
      </p:sp>
      <p:sp>
        <p:nvSpPr>
          <p:cNvPr id="73" name="Motivate your presentation on 3-10 slides…"/>
          <p:cNvSpPr txBox="1">
            <a:spLocks noGrp="1"/>
          </p:cNvSpPr>
          <p:nvPr>
            <p:ph type="body" idx="23"/>
          </p:nvPr>
        </p:nvSpPr>
        <p:spPr>
          <a:xfrm>
            <a:off x="761999" y="1581811"/>
            <a:ext cx="11467783" cy="4084708"/>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pPr marL="444500" indent="-444500">
              <a:lnSpc>
                <a:spcPts val="4500"/>
              </a:lnSpc>
              <a:buClr>
                <a:srgbClr val="00599E"/>
              </a:buClr>
              <a:buSzPct val="100000"/>
              <a:buChar char="⊡"/>
              <a:defRPr sz="3000">
                <a:solidFill>
                  <a:srgbClr val="5A5F5E"/>
                </a:solidFill>
              </a:defRPr>
            </a:pPr>
            <a:r>
              <a:rPr lang="en-US" dirty="0"/>
              <a:t>Machine learning models can show good performance in credit card fraud detection, but different machine learning algorithms often have different performances in terms of detection accuracy, recall rate, and computational efficiency. </a:t>
            </a:r>
          </a:p>
          <a:p>
            <a:pPr marL="444500" indent="-444500">
              <a:lnSpc>
                <a:spcPts val="4500"/>
              </a:lnSpc>
              <a:buClr>
                <a:srgbClr val="00599E"/>
              </a:buClr>
              <a:buSzPct val="100000"/>
              <a:buChar char="⊡"/>
              <a:defRPr sz="3000">
                <a:solidFill>
                  <a:srgbClr val="5A5F5E"/>
                </a:solidFill>
              </a:defRPr>
            </a:pPr>
            <a:r>
              <a:rPr lang="en-US" dirty="0"/>
              <a:t>In order to better select the appropriate model and improve the detection effect, it is necessary to comprehensively evaluate and compare the performance of some models.</a:t>
            </a:r>
            <a:endParaRPr dirty="0"/>
          </a:p>
        </p:txBody>
      </p:sp>
      <p:sp>
        <p:nvSpPr>
          <p:cNvPr id="74" name="IDA Template"/>
          <p:cNvSpPr txBox="1">
            <a:spLocks noGrp="1"/>
          </p:cNvSpPr>
          <p:nvPr>
            <p:ph type="body" idx="24"/>
          </p:nvPr>
        </p:nvSpPr>
        <p:spPr>
          <a:prstGeom prst="rect">
            <a:avLst/>
          </a:prstGeom>
        </p:spPr>
        <p:txBody>
          <a:bodyPr/>
          <a:lstStyle/>
          <a:p>
            <a:r>
              <a:t>IDA Template</a:t>
            </a:r>
          </a:p>
        </p:txBody>
      </p:sp>
      <p:sp>
        <p:nvSpPr>
          <p:cNvPr id="75" name="this is a lead picture"/>
          <p:cNvSpPr txBox="1"/>
          <p:nvPr/>
        </p:nvSpPr>
        <p:spPr>
          <a:xfrm>
            <a:off x="10510752" y="6882880"/>
            <a:ext cx="2386585" cy="41136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ormAutofit lnSpcReduction="10000"/>
          </a:bodyPr>
          <a:lstStyle>
            <a:lvl1pPr>
              <a:defRPr sz="2100"/>
            </a:lvl1pPr>
          </a:lstStyle>
          <a:p>
            <a:r>
              <a:t>this is a lead picture</a:t>
            </a:r>
          </a:p>
        </p:txBody>
      </p:sp>
      <p:sp>
        <p:nvSpPr>
          <p:cNvPr id="76" name="線條"/>
          <p:cNvSpPr/>
          <p:nvPr/>
        </p:nvSpPr>
        <p:spPr>
          <a:xfrm flipH="1">
            <a:off x="11866394" y="7341847"/>
            <a:ext cx="260354" cy="1090681"/>
          </a:xfrm>
          <a:prstGeom prst="line">
            <a:avLst/>
          </a:prstGeom>
          <a:ln w="25400">
            <a:solidFill>
              <a:schemeClr val="accent5">
                <a:hueOff val="-608018"/>
                <a:satOff val="-16379"/>
                <a:lumOff val="25127"/>
              </a:schemeClr>
            </a:solidFill>
            <a:miter lim="400000"/>
            <a:tailEnd type="triangle"/>
          </a:ln>
        </p:spPr>
        <p:txBody>
          <a:bodyPr lIns="50800" tIns="50800" rIns="50800" bIns="50800" anchor="ctr"/>
          <a:lstStyle/>
          <a:p>
            <a:endParaRP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IDA Template"/>
          <p:cNvSpPr txBox="1">
            <a:spLocks noGrp="1"/>
          </p:cNvSpPr>
          <p:nvPr>
            <p:ph type="body" idx="21"/>
          </p:nvPr>
        </p:nvSpPr>
        <p:spPr>
          <a:prstGeom prst="rect">
            <a:avLst/>
          </a:prstGeom>
        </p:spPr>
        <p:txBody>
          <a:bodyPr/>
          <a:lstStyle/>
          <a:p>
            <a:r>
              <a:t>IDA Template</a:t>
            </a:r>
          </a:p>
        </p:txBody>
      </p:sp>
      <p:sp>
        <p:nvSpPr>
          <p:cNvPr id="79" name="Motivation ✓…"/>
          <p:cNvSpPr txBox="1">
            <a:spLocks noGrp="1"/>
          </p:cNvSpPr>
          <p:nvPr>
            <p:ph type="body" idx="22"/>
          </p:nvPr>
        </p:nvSpPr>
        <p:spPr>
          <a:xfrm>
            <a:off x="761999" y="1581811"/>
            <a:ext cx="11467783" cy="1228024"/>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pPr marL="444500" indent="-444500">
              <a:lnSpc>
                <a:spcPct val="150000"/>
              </a:lnSpc>
              <a:buClr>
                <a:srgbClr val="5A5F5E"/>
              </a:buClr>
              <a:buSzPct val="100000"/>
              <a:buAutoNum type="arabicPeriod"/>
              <a:defRPr sz="3000">
                <a:solidFill>
                  <a:srgbClr val="5A5F5E"/>
                </a:solidFill>
              </a:defRPr>
            </a:pPr>
            <a:r>
              <a:t>Motivation </a:t>
            </a:r>
            <a:r>
              <a:rPr>
                <a:latin typeface="Lucida Grande"/>
                <a:ea typeface="Lucida Grande"/>
                <a:cs typeface="Lucida Grande"/>
                <a:sym typeface="Lucida Grande"/>
              </a:rPr>
              <a:t>✓</a:t>
            </a:r>
          </a:p>
          <a:p>
            <a:pPr marL="444500" indent="-444500">
              <a:lnSpc>
                <a:spcPct val="150000"/>
              </a:lnSpc>
              <a:buClr>
                <a:srgbClr val="5A5F5E"/>
              </a:buClr>
              <a:buSzPct val="100000"/>
              <a:buAutoNum type="arabicPeriod"/>
              <a:defRPr sz="3000">
                <a:solidFill>
                  <a:srgbClr val="5A5F5E"/>
                </a:solidFill>
              </a:defRPr>
            </a:pPr>
            <a:r>
              <a:t>Styleguide</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幻燈片編號"/>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normAutofit lnSpcReduction="10000"/>
          </a:bodyPr>
          <a:lstStyle/>
          <a:p>
            <a:fld id="{86CB4B4D-7CA3-9044-876B-883B54F8677D}" type="slidenum">
              <a:t>5</a:t>
            </a:fld>
            <a:endParaRPr/>
          </a:p>
        </p:txBody>
      </p:sp>
      <p:sp>
        <p:nvSpPr>
          <p:cNvPr id="82" name="Section Title"/>
          <p:cNvSpPr txBox="1">
            <a:spLocks noGrp="1"/>
          </p:cNvSpPr>
          <p:nvPr>
            <p:ph type="body" idx="21"/>
          </p:nvPr>
        </p:nvSpPr>
        <p:spPr>
          <a:prstGeom prst="rect">
            <a:avLst/>
          </a:prstGeom>
        </p:spPr>
        <p:txBody>
          <a:bodyPr/>
          <a:lstStyle/>
          <a:p>
            <a:r>
              <a:t>Section Title</a:t>
            </a:r>
          </a:p>
        </p:txBody>
      </p:sp>
      <p:sp>
        <p:nvSpPr>
          <p:cNvPr id="83" name="Slide Title"/>
          <p:cNvSpPr txBox="1">
            <a:spLocks noGrp="1"/>
          </p:cNvSpPr>
          <p:nvPr>
            <p:ph type="body" idx="22"/>
          </p:nvPr>
        </p:nvSpPr>
        <p:spPr>
          <a:prstGeom prst="rect">
            <a:avLst/>
          </a:prstGeom>
        </p:spPr>
        <p:txBody>
          <a:bodyPr>
            <a:normAutofit lnSpcReduction="10000"/>
          </a:bodyPr>
          <a:lstStyle/>
          <a:p>
            <a:r>
              <a:t>Slide Title</a:t>
            </a:r>
          </a:p>
        </p:txBody>
      </p:sp>
      <p:sp>
        <p:nvSpPr>
          <p:cNvPr id="84" name="Use…"/>
          <p:cNvSpPr txBox="1">
            <a:spLocks noGrp="1"/>
          </p:cNvSpPr>
          <p:nvPr>
            <p:ph type="body" idx="23"/>
          </p:nvPr>
        </p:nvSpPr>
        <p:spPr>
          <a:prstGeom prst="rect">
            <a:avLst/>
          </a:prstGeom>
        </p:spPr>
        <p:txBody>
          <a:bodyPr/>
          <a:lstStyle/>
          <a:p>
            <a:pPr marL="444500" indent="-444500">
              <a:lnSpc>
                <a:spcPts val="4500"/>
              </a:lnSpc>
              <a:buClr>
                <a:srgbClr val="00599E"/>
              </a:buClr>
              <a:buSzPct val="100000"/>
              <a:buChar char="⊡"/>
              <a:defRPr sz="3000">
                <a:solidFill>
                  <a:srgbClr val="5A5F5E"/>
                </a:solidFill>
              </a:defRPr>
            </a:pPr>
            <a:r>
              <a:t>Use</a:t>
            </a:r>
          </a:p>
          <a:p>
            <a:pPr marL="444500" indent="-444500">
              <a:lnSpc>
                <a:spcPts val="4500"/>
              </a:lnSpc>
              <a:buClr>
                <a:srgbClr val="00599E"/>
              </a:buClr>
              <a:buSzPct val="100000"/>
              <a:buChar char="⊡"/>
              <a:defRPr sz="3000">
                <a:solidFill>
                  <a:srgbClr val="5A5F5E"/>
                </a:solidFill>
              </a:defRPr>
            </a:pPr>
            <a:r>
              <a:t>All</a:t>
            </a:r>
          </a:p>
          <a:p>
            <a:pPr marL="889000" lvl="1" indent="-444500">
              <a:lnSpc>
                <a:spcPts val="4500"/>
              </a:lnSpc>
              <a:buClr>
                <a:srgbClr val="00599E"/>
              </a:buClr>
              <a:buSzPct val="80000"/>
              <a:buChar char="►"/>
              <a:defRPr sz="3000">
                <a:solidFill>
                  <a:srgbClr val="5A5F5E"/>
                </a:solidFill>
              </a:defRPr>
            </a:pPr>
            <a:r>
              <a:t>w2</a:t>
            </a:r>
          </a:p>
          <a:p>
            <a:pPr marL="889000" lvl="1" indent="-444500">
              <a:lnSpc>
                <a:spcPts val="4500"/>
              </a:lnSpc>
              <a:buClr>
                <a:srgbClr val="00599E"/>
              </a:buClr>
              <a:buSzPct val="80000"/>
              <a:buChar char="►"/>
              <a:defRPr sz="3000">
                <a:solidFill>
                  <a:srgbClr val="5A5F5E"/>
                </a:solidFill>
              </a:defRPr>
            </a:pPr>
            <a:r>
              <a:t>w3</a:t>
            </a:r>
          </a:p>
        </p:txBody>
      </p:sp>
      <p:sp>
        <p:nvSpPr>
          <p:cNvPr id="85" name="Title"/>
          <p:cNvSpPr txBox="1">
            <a:spLocks noGrp="1"/>
          </p:cNvSpPr>
          <p:nvPr>
            <p:ph type="body" idx="24"/>
          </p:nvPr>
        </p:nvSpPr>
        <p:spPr>
          <a:prstGeom prst="rect">
            <a:avLst/>
          </a:prstGeom>
        </p:spPr>
        <p:txBody>
          <a:bodyPr/>
          <a:lstStyle/>
          <a:p>
            <a:r>
              <a:t>Title</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幻燈片編號"/>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normAutofit lnSpcReduction="10000"/>
          </a:bodyPr>
          <a:lstStyle/>
          <a:p>
            <a:fld id="{86CB4B4D-7CA3-9044-876B-883B54F8677D}" type="slidenum">
              <a:t>6</a:t>
            </a:fld>
            <a:endParaRPr/>
          </a:p>
        </p:txBody>
      </p:sp>
      <p:sp>
        <p:nvSpPr>
          <p:cNvPr id="88" name="Styleguide"/>
          <p:cNvSpPr txBox="1">
            <a:spLocks noGrp="1"/>
          </p:cNvSpPr>
          <p:nvPr>
            <p:ph type="body" idx="21"/>
          </p:nvPr>
        </p:nvSpPr>
        <p:spPr>
          <a:prstGeom prst="rect">
            <a:avLst/>
          </a:prstGeom>
        </p:spPr>
        <p:txBody>
          <a:bodyPr/>
          <a:lstStyle/>
          <a:p>
            <a:r>
              <a:t>Styleguide</a:t>
            </a:r>
          </a:p>
        </p:txBody>
      </p:sp>
      <p:sp>
        <p:nvSpPr>
          <p:cNvPr id="89" name="Logo and Links to Quantinar Courselets"/>
          <p:cNvSpPr txBox="1">
            <a:spLocks noGrp="1"/>
          </p:cNvSpPr>
          <p:nvPr>
            <p:ph type="body" idx="22"/>
          </p:nvPr>
        </p:nvSpPr>
        <p:spPr>
          <a:prstGeom prst="rect">
            <a:avLst/>
          </a:prstGeom>
        </p:spPr>
        <p:txBody>
          <a:bodyPr>
            <a:normAutofit lnSpcReduction="10000"/>
          </a:bodyPr>
          <a:lstStyle/>
          <a:p>
            <a:r>
              <a:t>Logo and Links to Quantinar Courselets</a:t>
            </a:r>
          </a:p>
        </p:txBody>
      </p:sp>
      <p:sp>
        <p:nvSpPr>
          <p:cNvPr id="90" name="IDA Template"/>
          <p:cNvSpPr txBox="1">
            <a:spLocks noGrp="1"/>
          </p:cNvSpPr>
          <p:nvPr>
            <p:ph type="body" idx="24"/>
          </p:nvPr>
        </p:nvSpPr>
        <p:spPr>
          <a:prstGeom prst="rect">
            <a:avLst/>
          </a:prstGeom>
        </p:spPr>
        <p:txBody>
          <a:bodyPr/>
          <a:lstStyle/>
          <a:p>
            <a:r>
              <a:t>IDA Template</a:t>
            </a:r>
          </a:p>
        </p:txBody>
      </p:sp>
      <p:sp>
        <p:nvSpPr>
          <p:cNvPr id="91" name="Use Quantinar icon and name as source"/>
          <p:cNvSpPr txBox="1"/>
          <p:nvPr/>
        </p:nvSpPr>
        <p:spPr>
          <a:xfrm>
            <a:off x="667478" y="2124894"/>
            <a:ext cx="11467783" cy="63995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lvl1pPr marL="444500" indent="-444500">
              <a:lnSpc>
                <a:spcPts val="4500"/>
              </a:lnSpc>
              <a:buClr>
                <a:srgbClr val="00599E"/>
              </a:buClr>
              <a:buSzPct val="100000"/>
              <a:buChar char="⊡"/>
              <a:defRPr sz="3000">
                <a:solidFill>
                  <a:srgbClr val="5A5F5E"/>
                </a:solidFill>
              </a:defRPr>
            </a:lvl1pPr>
          </a:lstStyle>
          <a:p>
            <a:r>
              <a:t>Use Quantinar icon and name as source</a:t>
            </a:r>
          </a:p>
        </p:txBody>
      </p:sp>
      <p:pic>
        <p:nvPicPr>
          <p:cNvPr id="92" name="pasted-movie.png" descr="pasted-movie.png"/>
          <p:cNvPicPr>
            <a:picLocks noChangeAspect="1"/>
          </p:cNvPicPr>
          <p:nvPr/>
        </p:nvPicPr>
        <p:blipFill>
          <a:blip r:embed="rId2"/>
          <a:stretch>
            <a:fillRect/>
          </a:stretch>
        </p:blipFill>
        <p:spPr>
          <a:xfrm>
            <a:off x="7988300" y="1868537"/>
            <a:ext cx="1152666" cy="1152667"/>
          </a:xfrm>
          <a:prstGeom prst="rect">
            <a:avLst/>
          </a:prstGeom>
          <a:ln w="12700">
            <a:miter lim="400000"/>
          </a:ln>
        </p:spPr>
      </p:pic>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幻燈片編號"/>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normAutofit lnSpcReduction="10000"/>
          </a:bodyPr>
          <a:lstStyle/>
          <a:p>
            <a:fld id="{86CB4B4D-7CA3-9044-876B-883B54F8677D}" type="slidenum">
              <a:t>7</a:t>
            </a:fld>
            <a:endParaRPr/>
          </a:p>
        </p:txBody>
      </p:sp>
      <p:sp>
        <p:nvSpPr>
          <p:cNvPr id="95" name="Styleguide"/>
          <p:cNvSpPr txBox="1">
            <a:spLocks noGrp="1"/>
          </p:cNvSpPr>
          <p:nvPr>
            <p:ph type="body" idx="21"/>
          </p:nvPr>
        </p:nvSpPr>
        <p:spPr>
          <a:prstGeom prst="rect">
            <a:avLst/>
          </a:prstGeom>
        </p:spPr>
        <p:txBody>
          <a:bodyPr/>
          <a:lstStyle/>
          <a:p>
            <a:r>
              <a:t>Styleguide</a:t>
            </a:r>
          </a:p>
        </p:txBody>
      </p:sp>
      <p:sp>
        <p:nvSpPr>
          <p:cNvPr id="96" name="Logo and Links to Quantlet/GitHub"/>
          <p:cNvSpPr txBox="1">
            <a:spLocks noGrp="1"/>
          </p:cNvSpPr>
          <p:nvPr>
            <p:ph type="body" idx="22"/>
          </p:nvPr>
        </p:nvSpPr>
        <p:spPr>
          <a:prstGeom prst="rect">
            <a:avLst/>
          </a:prstGeom>
        </p:spPr>
        <p:txBody>
          <a:bodyPr>
            <a:normAutofit lnSpcReduction="10000"/>
          </a:bodyPr>
          <a:lstStyle/>
          <a:p>
            <a:r>
              <a:t>Logo and Links to Quantlet/GitHub</a:t>
            </a:r>
          </a:p>
        </p:txBody>
      </p:sp>
      <p:sp>
        <p:nvSpPr>
          <p:cNvPr id="97" name="IDA Template"/>
          <p:cNvSpPr txBox="1">
            <a:spLocks noGrp="1"/>
          </p:cNvSpPr>
          <p:nvPr>
            <p:ph type="body" idx="24"/>
          </p:nvPr>
        </p:nvSpPr>
        <p:spPr>
          <a:prstGeom prst="rect">
            <a:avLst/>
          </a:prstGeom>
        </p:spPr>
        <p:txBody>
          <a:bodyPr/>
          <a:lstStyle/>
          <a:p>
            <a:r>
              <a:t>IDA Template</a:t>
            </a:r>
          </a:p>
        </p:txBody>
      </p:sp>
      <p:sp>
        <p:nvSpPr>
          <p:cNvPr id="98" name="Use Quantlet icon and name as source…"/>
          <p:cNvSpPr txBox="1"/>
          <p:nvPr/>
        </p:nvSpPr>
        <p:spPr>
          <a:xfrm>
            <a:off x="667478" y="2124894"/>
            <a:ext cx="11467783" cy="235445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p>
            <a:pPr marL="444500" indent="-444500">
              <a:lnSpc>
                <a:spcPts val="4500"/>
              </a:lnSpc>
              <a:buClr>
                <a:srgbClr val="00599E"/>
              </a:buClr>
              <a:buSzPct val="100000"/>
              <a:buChar char="⊡"/>
              <a:defRPr sz="3000">
                <a:solidFill>
                  <a:srgbClr val="5A5F5E"/>
                </a:solidFill>
              </a:defRPr>
            </a:pPr>
            <a:r>
              <a:t>Use Quantlet icon and name as source</a:t>
            </a:r>
          </a:p>
          <a:p>
            <a:pPr marL="444500" indent="-444500">
              <a:lnSpc>
                <a:spcPts val="4500"/>
              </a:lnSpc>
              <a:buClr>
                <a:srgbClr val="00599E"/>
              </a:buClr>
              <a:buSzPct val="100000"/>
              <a:buChar char="⊡"/>
              <a:defRPr sz="3000">
                <a:solidFill>
                  <a:srgbClr val="5A5F5E"/>
                </a:solidFill>
              </a:defRPr>
            </a:pPr>
            <a:r>
              <a:t>Hyperlink both to GitHub repository</a:t>
            </a:r>
          </a:p>
          <a:p>
            <a:pPr marL="342900" indent="-342900">
              <a:lnSpc>
                <a:spcPts val="4500"/>
              </a:lnSpc>
              <a:buClr>
                <a:srgbClr val="00599E"/>
              </a:buClr>
              <a:buSzPct val="100000"/>
              <a:buChar char="⊡"/>
              <a:defRPr sz="3000">
                <a:solidFill>
                  <a:srgbClr val="5A5F5E"/>
                </a:solidFill>
              </a:defRPr>
            </a:pPr>
            <a:r>
              <a:t> Change the presentation logo in the master slide (see View/Edit Master Slide, shortcut: Shift-Command-E) </a:t>
            </a:r>
          </a:p>
        </p:txBody>
      </p:sp>
      <p:sp>
        <p:nvSpPr>
          <p:cNvPr id="99" name="Styleguide">
            <a:hlinkClick r:id="rId2"/>
          </p:cNvPr>
          <p:cNvSpPr txBox="1"/>
          <p:nvPr/>
        </p:nvSpPr>
        <p:spPr>
          <a:xfrm>
            <a:off x="7978673" y="2846692"/>
            <a:ext cx="1645007" cy="51075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ormAutofit lnSpcReduction="10000"/>
          </a:bodyPr>
          <a:lstStyle>
            <a:lvl1pPr>
              <a:defRPr sz="2700">
                <a:solidFill>
                  <a:srgbClr val="5B5B5B"/>
                </a:solidFill>
              </a:defRPr>
            </a:lvl1pPr>
          </a:lstStyle>
          <a:p>
            <a:r>
              <a:t>Styleguide</a:t>
            </a:r>
          </a:p>
        </p:txBody>
      </p:sp>
      <p:pic>
        <p:nvPicPr>
          <p:cNvPr id="100" name="pasted-movie.png" descr="pasted-movie.png"/>
          <p:cNvPicPr>
            <a:picLocks noChangeAspect="1"/>
          </p:cNvPicPr>
          <p:nvPr/>
        </p:nvPicPr>
        <p:blipFill>
          <a:blip r:embed="rId3"/>
          <a:stretch>
            <a:fillRect/>
          </a:stretch>
        </p:blipFill>
        <p:spPr>
          <a:xfrm>
            <a:off x="7099300" y="2734660"/>
            <a:ext cx="734818" cy="734818"/>
          </a:xfrm>
          <a:prstGeom prst="rect">
            <a:avLst/>
          </a:prstGeom>
          <a:ln w="12700">
            <a:miter lim="400000"/>
          </a:ln>
        </p:spPr>
      </p:pic>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幻燈片編號"/>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normAutofit lnSpcReduction="10000"/>
          </a:bodyPr>
          <a:lstStyle/>
          <a:p>
            <a:fld id="{86CB4B4D-7CA3-9044-876B-883B54F8677D}" type="slidenum">
              <a:t>8</a:t>
            </a:fld>
            <a:endParaRPr/>
          </a:p>
        </p:txBody>
      </p:sp>
      <p:sp>
        <p:nvSpPr>
          <p:cNvPr id="103" name="Styleguide"/>
          <p:cNvSpPr txBox="1">
            <a:spLocks noGrp="1"/>
          </p:cNvSpPr>
          <p:nvPr>
            <p:ph type="body" idx="21"/>
          </p:nvPr>
        </p:nvSpPr>
        <p:spPr>
          <a:prstGeom prst="rect">
            <a:avLst/>
          </a:prstGeom>
        </p:spPr>
        <p:txBody>
          <a:bodyPr/>
          <a:lstStyle/>
          <a:p>
            <a:r>
              <a:t>Styleguide</a:t>
            </a:r>
          </a:p>
        </p:txBody>
      </p:sp>
      <p:sp>
        <p:nvSpPr>
          <p:cNvPr id="104" name="LvB notations 1"/>
          <p:cNvSpPr txBox="1">
            <a:spLocks noGrp="1"/>
          </p:cNvSpPr>
          <p:nvPr>
            <p:ph type="body" idx="22"/>
          </p:nvPr>
        </p:nvSpPr>
        <p:spPr>
          <a:prstGeom prst="rect">
            <a:avLst/>
          </a:prstGeom>
        </p:spPr>
        <p:txBody>
          <a:bodyPr>
            <a:normAutofit lnSpcReduction="10000"/>
          </a:bodyPr>
          <a:lstStyle/>
          <a:p>
            <a:r>
              <a:t>LvB notations 1</a:t>
            </a:r>
          </a:p>
        </p:txBody>
      </p:sp>
      <p:sp>
        <p:nvSpPr>
          <p:cNvPr id="105" name="IDA Template"/>
          <p:cNvSpPr txBox="1">
            <a:spLocks noGrp="1"/>
          </p:cNvSpPr>
          <p:nvPr>
            <p:ph type="body" idx="24"/>
          </p:nvPr>
        </p:nvSpPr>
        <p:spPr>
          <a:prstGeom prst="rect">
            <a:avLst/>
          </a:prstGeom>
        </p:spPr>
        <p:txBody>
          <a:bodyPr/>
          <a:lstStyle/>
          <a:p>
            <a:r>
              <a:t>IDA Template</a:t>
            </a:r>
          </a:p>
        </p:txBody>
      </p:sp>
      <mc:AlternateContent xmlns:mc="http://schemas.openxmlformats.org/markup-compatibility/2006">
        <mc:Choice xmlns:a14="http://schemas.microsoft.com/office/drawing/2010/main" Requires="a14">
          <p:sp>
            <p:nvSpPr>
              <p:cNvPr id="106" name="Use the formula creator within keynote ‘Insert/Equation’…"/>
              <p:cNvSpPr txBox="1"/>
              <p:nvPr/>
            </p:nvSpPr>
            <p:spPr>
              <a:xfrm>
                <a:off x="667478" y="2140611"/>
                <a:ext cx="11467783" cy="4661495"/>
              </a:xfrm>
              <a:prstGeom prst="rect">
                <a:avLst/>
              </a:prstGeom>
              <a:ln w="12700">
                <a:miter lim="400000"/>
              </a:ln>
              <a:extLst>
                <a:ext uri="{C572A759-6A51-4108-AA02-DFA0A04FC94B}">
                  <ma14:wrappingTextBoxFlag xmlns:ma14="http://schemas.microsoft.com/office/mac/drawingml/2011/main" xmlns:m="http://schemas.openxmlformats.org/officeDocument/2006/math" xmlns="" val="1"/>
                </a:ext>
              </a:extLst>
            </p:spPr>
            <p:txBody>
              <a:bodyPr lIns="50800" tIns="50800" rIns="50800" bIns="50800">
                <a:spAutoFit/>
              </a:bodyPr>
              <a:lstStyle/>
              <a:p>
                <a:pPr marL="444500" indent="-444500">
                  <a:lnSpc>
                    <a:spcPts val="4500"/>
                  </a:lnSpc>
                  <a:buClr>
                    <a:srgbClr val="00599E"/>
                  </a:buClr>
                  <a:buSzPct val="100000"/>
                  <a:buChar char="⊡"/>
                  <a:defRPr sz="3000">
                    <a:solidFill>
                      <a:srgbClr val="5A5F5E"/>
                    </a:solidFill>
                  </a:defRPr>
                </a:pPr>
                <a:r>
                  <a:t>Use the formula creator within keynote ‘Insert/Equation’</a:t>
                </a:r>
              </a:p>
              <a:p>
                <a:pPr marL="444500" indent="-444500">
                  <a:lnSpc>
                    <a:spcPts val="4500"/>
                  </a:lnSpc>
                  <a:buClr>
                    <a:srgbClr val="00599E"/>
                  </a:buClr>
                  <a:buSzPct val="100000"/>
                  <a:buChar char="⊡"/>
                  <a:defRPr sz="3000">
                    <a:solidFill>
                      <a:srgbClr val="5A5F5E"/>
                    </a:solidFill>
                  </a:defRPr>
                </a:pPr>
                <a:r>
                  <a:t>All operators are to be defined by \operatorname{}</a:t>
                </a:r>
              </a:p>
              <a:p>
                <a:pPr marL="889000" lvl="1" indent="-444500">
                  <a:lnSpc>
                    <a:spcPts val="4500"/>
                  </a:lnSpc>
                  <a:buClr>
                    <a:srgbClr val="00599E"/>
                  </a:buClr>
                  <a:buSzPct val="80000"/>
                  <a:buChar char="►"/>
                  <a:defRPr sz="3000">
                    <a:solidFill>
                      <a:srgbClr val="5A5F5E"/>
                    </a:solidFill>
                  </a:defRPr>
                </a:pPr>
                <a:r>
                  <a:t>without operatorname: </a:t>
                </a:r>
                <a14:m>
                  <m:oMath xmlns:m="http://schemas.openxmlformats.org/officeDocument/2006/math">
                    <m:borderBox>
                      <m:borderBoxPr>
                        <m:hideTop m:val="on"/>
                        <m:hideBot m:val="on"/>
                        <m:hideLeft m:val="on"/>
                        <m:hideRight m:val="on"/>
                        <m:strikeBLTR m:val="on"/>
                        <m:ctrlPr>
                          <a:rPr sz="3650" i="1">
                            <a:solidFill>
                              <a:srgbClr val="5A5F5E"/>
                            </a:solidFill>
                            <a:latin typeface="Cambria Math" panose="02040503050406030204" pitchFamily="18" charset="0"/>
                          </a:rPr>
                        </m:ctrlPr>
                      </m:borderBoxPr>
                      <m:e>
                        <m:r>
                          <a:rPr sz="3650" i="1">
                            <a:solidFill>
                              <a:srgbClr val="5A5F5E"/>
                            </a:solidFill>
                            <a:latin typeface="Cambria Math" panose="02040503050406030204" pitchFamily="18" charset="0"/>
                          </a:rPr>
                          <m:t>𝑎𝑟𝑔𝑚𝑎</m:t>
                        </m:r>
                        <m:sSub>
                          <m:sSubPr>
                            <m:ctrlPr>
                              <a:rPr sz="3650" i="1">
                                <a:solidFill>
                                  <a:srgbClr val="5A5F5E"/>
                                </a:solidFill>
                                <a:latin typeface="Cambria Math" panose="02040503050406030204" pitchFamily="18" charset="0"/>
                              </a:rPr>
                            </m:ctrlPr>
                          </m:sSubPr>
                          <m:e>
                            <m:r>
                              <a:rPr sz="3650" i="1">
                                <a:solidFill>
                                  <a:srgbClr val="5A5F5E"/>
                                </a:solidFill>
                                <a:latin typeface="Cambria Math" panose="02040503050406030204" pitchFamily="18" charset="0"/>
                              </a:rPr>
                              <m:t>𝑥</m:t>
                            </m:r>
                          </m:e>
                          <m:sub>
                            <m:r>
                              <a:rPr sz="3650" i="1">
                                <a:solidFill>
                                  <a:srgbClr val="5A5F5E"/>
                                </a:solidFill>
                                <a:latin typeface="Cambria Math" panose="02040503050406030204" pitchFamily="18" charset="0"/>
                              </a:rPr>
                              <m:t>𝑖</m:t>
                            </m:r>
                          </m:sub>
                        </m:sSub>
                        <m:r>
                          <a:rPr sz="3650" i="1">
                            <a:solidFill>
                              <a:srgbClr val="5A5F5E"/>
                            </a:solidFill>
                            <a:latin typeface="Cambria Math" panose="02040503050406030204" pitchFamily="18" charset="0"/>
                          </a:rPr>
                          <m:t>𝑓</m:t>
                        </m:r>
                        <m:r>
                          <a:rPr sz="3650" i="1">
                            <a:solidFill>
                              <a:srgbClr val="5A5F5E"/>
                            </a:solidFill>
                            <a:latin typeface="Cambria Math" panose="02040503050406030204" pitchFamily="18" charset="0"/>
                          </a:rPr>
                          <m:t>(</m:t>
                        </m:r>
                        <m:sSub>
                          <m:sSubPr>
                            <m:ctrlPr>
                              <a:rPr sz="3650" i="1">
                                <a:solidFill>
                                  <a:srgbClr val="5A5F5E"/>
                                </a:solidFill>
                                <a:latin typeface="Cambria Math" panose="02040503050406030204" pitchFamily="18" charset="0"/>
                              </a:rPr>
                            </m:ctrlPr>
                          </m:sSubPr>
                          <m:e>
                            <m:r>
                              <a:rPr sz="3650" i="1">
                                <a:solidFill>
                                  <a:srgbClr val="5A5F5E"/>
                                </a:solidFill>
                                <a:latin typeface="Cambria Math" panose="02040503050406030204" pitchFamily="18" charset="0"/>
                              </a:rPr>
                              <m:t>𝑥</m:t>
                            </m:r>
                          </m:e>
                          <m:sub>
                            <m:r>
                              <a:rPr sz="3650" i="1">
                                <a:solidFill>
                                  <a:srgbClr val="5A5F5E"/>
                                </a:solidFill>
                                <a:latin typeface="Cambria Math" panose="02040503050406030204" pitchFamily="18" charset="0"/>
                              </a:rPr>
                              <m:t>𝑖</m:t>
                            </m:r>
                          </m:sub>
                        </m:sSub>
                        <m:r>
                          <a:rPr sz="3650" i="1">
                            <a:solidFill>
                              <a:srgbClr val="5A5F5E"/>
                            </a:solidFill>
                            <a:latin typeface="Cambria Math" panose="02040503050406030204" pitchFamily="18" charset="0"/>
                          </a:rPr>
                          <m:t>)</m:t>
                        </m:r>
                      </m:e>
                    </m:borderBox>
                  </m:oMath>
                </a14:m>
                <a:endParaRPr/>
              </a:p>
              <a:p>
                <a:pPr marL="889000" lvl="1" indent="-444500">
                  <a:lnSpc>
                    <a:spcPts val="4500"/>
                  </a:lnSpc>
                  <a:buClr>
                    <a:srgbClr val="00599E"/>
                  </a:buClr>
                  <a:buSzPct val="80000"/>
                  <a:buChar char="►"/>
                  <a:defRPr sz="3000">
                    <a:solidFill>
                      <a:srgbClr val="5A5F5E"/>
                    </a:solidFill>
                  </a:defRPr>
                </a:pPr>
                <a:r>
                  <a:t>with operatorname: </a:t>
                </a:r>
                <a14:m>
                  <m:oMath xmlns:m="http://schemas.openxmlformats.org/officeDocument/2006/math">
                    <m:sSub>
                      <m:sSubPr>
                        <m:ctrlPr>
                          <a:rPr sz="3650">
                            <a:solidFill>
                              <a:srgbClr val="5A5F5E"/>
                            </a:solidFill>
                            <a:latin typeface="Cambria Math" panose="02040503050406030204" pitchFamily="18" charset="0"/>
                          </a:rPr>
                        </m:ctrlPr>
                      </m:sSubPr>
                      <m:e>
                        <m:r>
                          <m:rPr>
                            <m:sty m:val="p"/>
                          </m:rPr>
                          <a:rPr sz="3650" i="1">
                            <a:solidFill>
                              <a:srgbClr val="5A5F5E"/>
                            </a:solidFill>
                            <a:latin typeface="Cambria Math" panose="02040503050406030204" pitchFamily="18" charset="0"/>
                          </a:rPr>
                          <m:t>argmax</m:t>
                        </m:r>
                      </m:e>
                      <m:sub>
                        <m:r>
                          <a:rPr sz="3650" i="1">
                            <a:solidFill>
                              <a:srgbClr val="5A5F5E"/>
                            </a:solidFill>
                            <a:latin typeface="Cambria Math" panose="02040503050406030204" pitchFamily="18" charset="0"/>
                          </a:rPr>
                          <m:t>𝑖</m:t>
                        </m:r>
                      </m:sub>
                    </m:sSub>
                    <m:r>
                      <a:rPr sz="3650" i="1">
                        <a:solidFill>
                          <a:srgbClr val="5A5F5E"/>
                        </a:solidFill>
                        <a:latin typeface="Cambria Math" panose="02040503050406030204" pitchFamily="18" charset="0"/>
                      </a:rPr>
                      <m:t>𝑓</m:t>
                    </m:r>
                    <m:r>
                      <a:rPr sz="3650" i="1">
                        <a:solidFill>
                          <a:srgbClr val="5A5F5E"/>
                        </a:solidFill>
                        <a:latin typeface="Cambria Math" panose="02040503050406030204" pitchFamily="18" charset="0"/>
                      </a:rPr>
                      <m:t>(</m:t>
                    </m:r>
                    <m:sSub>
                      <m:sSubPr>
                        <m:ctrlPr>
                          <a:rPr sz="3650" i="1">
                            <a:solidFill>
                              <a:srgbClr val="5A5F5E"/>
                            </a:solidFill>
                            <a:latin typeface="Cambria Math" panose="02040503050406030204" pitchFamily="18" charset="0"/>
                          </a:rPr>
                        </m:ctrlPr>
                      </m:sSubPr>
                      <m:e>
                        <m:r>
                          <a:rPr sz="3650" i="1">
                            <a:solidFill>
                              <a:srgbClr val="5A5F5E"/>
                            </a:solidFill>
                            <a:latin typeface="Cambria Math" panose="02040503050406030204" pitchFamily="18" charset="0"/>
                          </a:rPr>
                          <m:t>𝑥</m:t>
                        </m:r>
                      </m:e>
                      <m:sub>
                        <m:r>
                          <a:rPr sz="3650" i="1">
                            <a:solidFill>
                              <a:srgbClr val="5A5F5E"/>
                            </a:solidFill>
                            <a:latin typeface="Cambria Math" panose="02040503050406030204" pitchFamily="18" charset="0"/>
                          </a:rPr>
                          <m:t>𝑖</m:t>
                        </m:r>
                      </m:sub>
                    </m:sSub>
                    <m:r>
                      <a:rPr sz="3650" i="1">
                        <a:solidFill>
                          <a:srgbClr val="5A5F5E"/>
                        </a:solidFill>
                        <a:latin typeface="Cambria Math" panose="02040503050406030204" pitchFamily="18" charset="0"/>
                      </a:rPr>
                      <m:t>)</m:t>
                    </m:r>
                  </m:oMath>
                </a14:m>
                <a:endParaRPr/>
              </a:p>
              <a:p>
                <a:pPr marL="444500" indent="-444500">
                  <a:lnSpc>
                    <a:spcPts val="4500"/>
                  </a:lnSpc>
                  <a:buClr>
                    <a:srgbClr val="00599E"/>
                  </a:buClr>
                  <a:buSzPct val="100000"/>
                  <a:buChar char="⊡"/>
                  <a:defRPr sz="3000">
                    <a:solidFill>
                      <a:srgbClr val="5A5F5E"/>
                    </a:solidFill>
                  </a:defRPr>
                </a:pPr>
                <a:r>
                  <a:t>Equations covering multiple lines may be written aligned</a:t>
                </a:r>
              </a:p>
              <a:p>
                <a:pPr marL="444500" indent="-444500">
                  <a:lnSpc>
                    <a:spcPts val="4500"/>
                  </a:lnSpc>
                  <a:buClr>
                    <a:srgbClr val="00599E"/>
                  </a:buClr>
                  <a:buSzPct val="100000"/>
                  <a:buChar char="⊡"/>
                  <a:defRPr sz="3000">
                    <a:solidFill>
                      <a:srgbClr val="5A5F5E"/>
                    </a:solidFill>
                  </a:defRPr>
                </a:pPr>
                <a:r>
                  <a:t>Use bracket sequence </a:t>
                </a:r>
                <a14:m>
                  <m:oMath xmlns:m="http://schemas.openxmlformats.org/officeDocument/2006/math">
                    <m:r>
                      <a:rPr sz="3650" i="1">
                        <a:solidFill>
                          <a:srgbClr val="5A5F5E"/>
                        </a:solidFill>
                        <a:latin typeface="Cambria Math" panose="02040503050406030204" pitchFamily="18" charset="0"/>
                      </a:rPr>
                      <m:t>[{(…)}]</m:t>
                    </m:r>
                  </m:oMath>
                </a14:m>
                <a:endParaRPr/>
              </a:p>
              <a:p>
                <a:pPr marL="444500" indent="-444500">
                  <a:lnSpc>
                    <a:spcPts val="4500"/>
                  </a:lnSpc>
                  <a:buClr>
                    <a:srgbClr val="00599E"/>
                  </a:buClr>
                  <a:buSzPct val="100000"/>
                  <a:buChar char="⊡"/>
                  <a:defRPr sz="3000">
                    <a:solidFill>
                      <a:srgbClr val="5A5F5E"/>
                    </a:solidFill>
                  </a:defRPr>
                </a:pPr>
                <a:r>
                  <a:t>Conventional bracket rules represent and exemption of the rule above. For example: </a:t>
                </a:r>
                <a14:m>
                  <m:oMath xmlns:m="http://schemas.openxmlformats.org/officeDocument/2006/math">
                    <m:r>
                      <a:rPr sz="3650" i="1">
                        <a:solidFill>
                          <a:srgbClr val="5A5F5E"/>
                        </a:solidFill>
                        <a:latin typeface="Cambria Math" panose="02040503050406030204" pitchFamily="18" charset="0"/>
                      </a:rPr>
                      <m:t>𝑌</m:t>
                    </m:r>
                    <m:r>
                      <a:rPr sz="3650" i="1">
                        <a:solidFill>
                          <a:srgbClr val="5A5F5E"/>
                        </a:solidFill>
                        <a:latin typeface="Cambria Math" panose="02040503050406030204" pitchFamily="18" charset="0"/>
                      </a:rPr>
                      <m:t>∼</m:t>
                    </m:r>
                    <m:r>
                      <a:rPr sz="3650" i="1">
                        <a:solidFill>
                          <a:srgbClr val="5A5F5E"/>
                        </a:solidFill>
                        <a:latin typeface="Cambria Math" panose="02040503050406030204" pitchFamily="18" charset="0"/>
                      </a:rPr>
                      <m:t>𝒩</m:t>
                    </m:r>
                    <m:r>
                      <a:rPr sz="3650" i="1">
                        <a:solidFill>
                          <a:srgbClr val="5A5F5E"/>
                        </a:solidFill>
                        <a:latin typeface="Cambria Math" panose="02040503050406030204" pitchFamily="18" charset="0"/>
                      </a:rPr>
                      <m:t>(</m:t>
                    </m:r>
                    <m:r>
                      <a:rPr sz="3650" i="1">
                        <a:solidFill>
                          <a:srgbClr val="5A5F5E"/>
                        </a:solidFill>
                        <a:latin typeface="Cambria Math" panose="02040503050406030204" pitchFamily="18" charset="0"/>
                      </a:rPr>
                      <m:t>𝜇</m:t>
                    </m:r>
                    <m:r>
                      <a:rPr sz="3650" i="1">
                        <a:solidFill>
                          <a:srgbClr val="5A5F5E"/>
                        </a:solidFill>
                        <a:latin typeface="Cambria Math" panose="02040503050406030204" pitchFamily="18" charset="0"/>
                      </a:rPr>
                      <m:t>(</m:t>
                    </m:r>
                    <m:r>
                      <a:rPr sz="3650" i="1">
                        <a:solidFill>
                          <a:srgbClr val="5A5F5E"/>
                        </a:solidFill>
                        <a:latin typeface="Cambria Math" panose="02040503050406030204" pitchFamily="18" charset="0"/>
                      </a:rPr>
                      <m:t>𝑋</m:t>
                    </m:r>
                    <m:r>
                      <a:rPr sz="3650" i="1">
                        <a:solidFill>
                          <a:srgbClr val="5A5F5E"/>
                        </a:solidFill>
                        <a:latin typeface="Cambria Math" panose="02040503050406030204" pitchFamily="18" charset="0"/>
                      </a:rPr>
                      <m:t>),</m:t>
                    </m:r>
                    <m:r>
                      <a:rPr sz="3650" i="1">
                        <a:solidFill>
                          <a:srgbClr val="5A5F5E"/>
                        </a:solidFill>
                        <a:latin typeface="Cambria Math" panose="02040503050406030204" pitchFamily="18" charset="0"/>
                      </a:rPr>
                      <m:t>𝜎</m:t>
                    </m:r>
                    <m:r>
                      <a:rPr sz="3650" i="1">
                        <a:solidFill>
                          <a:srgbClr val="5A5F5E"/>
                        </a:solidFill>
                        <a:latin typeface="Cambria Math" panose="02040503050406030204" pitchFamily="18" charset="0"/>
                      </a:rPr>
                      <m:t>(</m:t>
                    </m:r>
                    <m:r>
                      <a:rPr sz="3650" i="1">
                        <a:solidFill>
                          <a:srgbClr val="5A5F5E"/>
                        </a:solidFill>
                        <a:latin typeface="Cambria Math" panose="02040503050406030204" pitchFamily="18" charset="0"/>
                      </a:rPr>
                      <m:t>𝑋</m:t>
                    </m:r>
                    <m:r>
                      <a:rPr sz="3650" i="1">
                        <a:solidFill>
                          <a:srgbClr val="5A5F5E"/>
                        </a:solidFill>
                        <a:latin typeface="Cambria Math" panose="02040503050406030204" pitchFamily="18" charset="0"/>
                      </a:rPr>
                      <m:t>))</m:t>
                    </m:r>
                  </m:oMath>
                </a14:m>
                <a:r>
                  <a:t> </a:t>
                </a:r>
              </a:p>
            </p:txBody>
          </p:sp>
        </mc:Choice>
        <mc:Fallback>
          <p:sp>
            <p:nvSpPr>
              <p:cNvPr id="106" name="Use the formula creator within keynote ‘Insert/Equation’…"/>
              <p:cNvSpPr txBox="1">
                <a:spLocks noRot="1" noChangeAspect="1" noMove="1" noResize="1" noEditPoints="1" noAdjustHandles="1" noChangeArrowheads="1" noChangeShapeType="1" noTextEdit="1"/>
              </p:cNvSpPr>
              <p:nvPr/>
            </p:nvSpPr>
            <p:spPr>
              <a:xfrm>
                <a:off x="667478" y="2140611"/>
                <a:ext cx="11467783" cy="4661495"/>
              </a:xfrm>
              <a:prstGeom prst="rect">
                <a:avLst/>
              </a:prstGeom>
              <a:blipFill>
                <a:blip r:embed="rId2"/>
                <a:stretch>
                  <a:fillRect l="-1541" t="-392" b="-3007"/>
                </a:stretch>
              </a:blip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rPr lang="zh-TW" altLang="en-US">
                    <a:noFill/>
                  </a:rPr>
                  <a:t> </a:t>
                </a:r>
              </a:p>
            </p:txBody>
          </p:sp>
        </mc:Fallback>
      </mc:AlternateContent>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幻燈片編號"/>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normAutofit lnSpcReduction="10000"/>
          </a:bodyPr>
          <a:lstStyle/>
          <a:p>
            <a:fld id="{86CB4B4D-7CA3-9044-876B-883B54F8677D}" type="slidenum">
              <a:t>9</a:t>
            </a:fld>
            <a:endParaRPr/>
          </a:p>
        </p:txBody>
      </p:sp>
      <p:sp>
        <p:nvSpPr>
          <p:cNvPr id="109" name="Styleguide"/>
          <p:cNvSpPr txBox="1">
            <a:spLocks noGrp="1"/>
          </p:cNvSpPr>
          <p:nvPr>
            <p:ph type="body" idx="21"/>
          </p:nvPr>
        </p:nvSpPr>
        <p:spPr>
          <a:prstGeom prst="rect">
            <a:avLst/>
          </a:prstGeom>
        </p:spPr>
        <p:txBody>
          <a:bodyPr/>
          <a:lstStyle/>
          <a:p>
            <a:r>
              <a:t>Styleguide</a:t>
            </a:r>
          </a:p>
        </p:txBody>
      </p:sp>
      <p:sp>
        <p:nvSpPr>
          <p:cNvPr id="110" name="LvB notations 2"/>
          <p:cNvSpPr txBox="1">
            <a:spLocks noGrp="1"/>
          </p:cNvSpPr>
          <p:nvPr>
            <p:ph type="body" idx="22"/>
          </p:nvPr>
        </p:nvSpPr>
        <p:spPr>
          <a:prstGeom prst="rect">
            <a:avLst/>
          </a:prstGeom>
        </p:spPr>
        <p:txBody>
          <a:bodyPr>
            <a:normAutofit lnSpcReduction="10000"/>
          </a:bodyPr>
          <a:lstStyle/>
          <a:p>
            <a:r>
              <a:t>LvB notations 2</a:t>
            </a:r>
          </a:p>
        </p:txBody>
      </p:sp>
      <p:sp>
        <p:nvSpPr>
          <p:cNvPr id="111" name="IDA Template"/>
          <p:cNvSpPr txBox="1">
            <a:spLocks noGrp="1"/>
          </p:cNvSpPr>
          <p:nvPr>
            <p:ph type="body" idx="24"/>
          </p:nvPr>
        </p:nvSpPr>
        <p:spPr>
          <a:prstGeom prst="rect">
            <a:avLst/>
          </a:prstGeom>
        </p:spPr>
        <p:txBody>
          <a:bodyPr/>
          <a:lstStyle/>
          <a:p>
            <a:r>
              <a:t>IDA Template</a:t>
            </a:r>
          </a:p>
        </p:txBody>
      </p:sp>
      <mc:AlternateContent xmlns:mc="http://schemas.openxmlformats.org/markup-compatibility/2006">
        <mc:Choice xmlns:a14="http://schemas.microsoft.com/office/drawing/2010/main" Requires="a14">
          <p:sp>
            <p:nvSpPr>
              <p:cNvPr id="112" name="Use ^{\top} to write the transpose symbol:…"/>
              <p:cNvSpPr txBox="1"/>
              <p:nvPr/>
            </p:nvSpPr>
            <p:spPr>
              <a:xfrm>
                <a:off x="667478" y="2140611"/>
                <a:ext cx="11467783" cy="2372466"/>
              </a:xfrm>
              <a:prstGeom prst="rect">
                <a:avLst/>
              </a:prstGeom>
              <a:ln w="12700">
                <a:miter lim="400000"/>
              </a:ln>
              <a:extLst>
                <a:ext uri="{C572A759-6A51-4108-AA02-DFA0A04FC94B}">
                  <ma14:wrappingTextBoxFlag xmlns:ma14="http://schemas.microsoft.com/office/mac/drawingml/2011/main" xmlns:m="http://schemas.openxmlformats.org/officeDocument/2006/math" xmlns="" val="1"/>
                </a:ext>
              </a:extLst>
            </p:spPr>
            <p:txBody>
              <a:bodyPr lIns="50800" tIns="50800" rIns="50800" bIns="50800">
                <a:spAutoFit/>
              </a:bodyPr>
              <a:lstStyle/>
              <a:p>
                <a:pPr marL="444500" indent="-444500">
                  <a:lnSpc>
                    <a:spcPts val="4500"/>
                  </a:lnSpc>
                  <a:buClr>
                    <a:srgbClr val="00599E"/>
                  </a:buClr>
                  <a:buSzPct val="100000"/>
                  <a:buChar char="⊡"/>
                  <a:defRPr sz="3000">
                    <a:solidFill>
                      <a:srgbClr val="5A5F5E"/>
                    </a:solidFill>
                  </a:defRPr>
                </a:pPr>
                <a:r>
                  <a:t>Use ^{\top} to write the transpose symbol: </a:t>
                </a:r>
                <a14:m>
                  <m:oMath xmlns:m="http://schemas.openxmlformats.org/officeDocument/2006/math">
                    <m:sSup>
                      <m:sSupPr>
                        <m:ctrlPr>
                          <a:rPr sz="3650">
                            <a:solidFill>
                              <a:srgbClr val="5A5F5E"/>
                            </a:solidFill>
                            <a:latin typeface="Cambria Math" panose="02040503050406030204" pitchFamily="18" charset="0"/>
                          </a:rPr>
                        </m:ctrlPr>
                      </m:sSupPr>
                      <m:e>
                        <m:r>
                          <a:rPr sz="3650" i="1">
                            <a:solidFill>
                              <a:srgbClr val="5A5F5E"/>
                            </a:solidFill>
                            <a:latin typeface="Cambria Math" panose="02040503050406030204" pitchFamily="18" charset="0"/>
                          </a:rPr>
                          <m:t>𝑥</m:t>
                        </m:r>
                      </m:e>
                      <m:sup>
                        <m:r>
                          <a:rPr sz="3650" i="1">
                            <a:solidFill>
                              <a:srgbClr val="5A5F5E"/>
                            </a:solidFill>
                            <a:latin typeface="Cambria Math" panose="02040503050406030204" pitchFamily="18" charset="0"/>
                          </a:rPr>
                          <m:t>⊤</m:t>
                        </m:r>
                      </m:sup>
                    </m:sSup>
                    <m:r>
                      <a:rPr sz="3650" i="1">
                        <a:solidFill>
                          <a:srgbClr val="5A5F5E"/>
                        </a:solidFill>
                        <a:latin typeface="Cambria Math" panose="02040503050406030204" pitchFamily="18" charset="0"/>
                      </a:rPr>
                      <m:t>𝑥</m:t>
                    </m:r>
                    <m:r>
                      <a:rPr sz="3650" i="1">
                        <a:solidFill>
                          <a:srgbClr val="5A5F5E"/>
                        </a:solidFill>
                        <a:latin typeface="Cambria Math" panose="02040503050406030204" pitchFamily="18" charset="0"/>
                      </a:rPr>
                      <m:t>=∥</m:t>
                    </m:r>
                    <m:r>
                      <a:rPr sz="3650" i="1">
                        <a:solidFill>
                          <a:srgbClr val="5A5F5E"/>
                        </a:solidFill>
                        <a:latin typeface="Cambria Math" panose="02040503050406030204" pitchFamily="18" charset="0"/>
                      </a:rPr>
                      <m:t>𝑥</m:t>
                    </m:r>
                    <m:r>
                      <a:rPr sz="3650" i="1">
                        <a:solidFill>
                          <a:srgbClr val="5A5F5E"/>
                        </a:solidFill>
                        <a:latin typeface="Cambria Math" panose="02040503050406030204" pitchFamily="18" charset="0"/>
                      </a:rPr>
                      <m:t>∥</m:t>
                    </m:r>
                  </m:oMath>
                </a14:m>
                <a:endParaRPr/>
              </a:p>
              <a:p>
                <a:pPr marL="444500" indent="-444500">
                  <a:lnSpc>
                    <a:spcPts val="4500"/>
                  </a:lnSpc>
                  <a:buClr>
                    <a:srgbClr val="00599E"/>
                  </a:buClr>
                  <a:buSzPct val="100000"/>
                  <a:buChar char="⊡"/>
                  <a:defRPr sz="3000">
                    <a:solidFill>
                      <a:srgbClr val="5A5F5E"/>
                    </a:solidFill>
                  </a:defRPr>
                </a:pPr>
                <a:r>
                  <a:t>Use \ldots to write the three dots symbol: </a:t>
                </a:r>
                <a14:m>
                  <m:oMath xmlns:m="http://schemas.openxmlformats.org/officeDocument/2006/math">
                    <m:r>
                      <a:rPr sz="3650" i="1">
                        <a:solidFill>
                          <a:srgbClr val="5A5F5E"/>
                        </a:solidFill>
                        <a:latin typeface="Cambria Math" panose="02040503050406030204" pitchFamily="18" charset="0"/>
                      </a:rPr>
                      <m:t>𝑥</m:t>
                    </m:r>
                    <m:r>
                      <a:rPr sz="3650" i="1">
                        <a:solidFill>
                          <a:srgbClr val="5A5F5E"/>
                        </a:solidFill>
                        <a:latin typeface="Cambria Math" panose="02040503050406030204" pitchFamily="18" charset="0"/>
                      </a:rPr>
                      <m:t>∈{1,…,</m:t>
                    </m:r>
                    <m:r>
                      <a:rPr sz="3650" i="1">
                        <a:solidFill>
                          <a:srgbClr val="5A5F5E"/>
                        </a:solidFill>
                        <a:latin typeface="Cambria Math" panose="02040503050406030204" pitchFamily="18" charset="0"/>
                      </a:rPr>
                      <m:t>𝑛</m:t>
                    </m:r>
                    <m:r>
                      <a:rPr sz="3650" i="1">
                        <a:solidFill>
                          <a:srgbClr val="5A5F5E"/>
                        </a:solidFill>
                        <a:latin typeface="Cambria Math" panose="02040503050406030204" pitchFamily="18" charset="0"/>
                      </a:rPr>
                      <m:t>}</m:t>
                    </m:r>
                  </m:oMath>
                </a14:m>
                <a:endParaRPr/>
              </a:p>
              <a:p>
                <a:pPr marL="444500" indent="-444500">
                  <a:lnSpc>
                    <a:spcPts val="4500"/>
                  </a:lnSpc>
                  <a:buClr>
                    <a:srgbClr val="00599E"/>
                  </a:buClr>
                  <a:buSzPct val="100000"/>
                  <a:buChar char="⊡"/>
                  <a:defRPr sz="3000">
                    <a:solidFill>
                      <a:srgbClr val="5A5F5E"/>
                    </a:solidFill>
                  </a:defRPr>
                </a:pPr>
                <a:r>
                  <a:t>Use \widehat{} and \widetilde{} rather than \hat{}, \tilde{}: </a:t>
                </a:r>
                <a14:m>
                  <m:oMath xmlns:m="http://schemas.openxmlformats.org/officeDocument/2006/math">
                    <m:limUpp>
                      <m:limUppPr>
                        <m:ctrlPr>
                          <a:rPr sz="3650">
                            <a:solidFill>
                              <a:srgbClr val="5A5F5E"/>
                            </a:solidFill>
                            <a:latin typeface="Cambria Math" panose="02040503050406030204" pitchFamily="18" charset="0"/>
                          </a:rPr>
                        </m:ctrlPr>
                      </m:limUppPr>
                      <m:e>
                        <m:r>
                          <a:rPr sz="3650" i="1">
                            <a:solidFill>
                              <a:srgbClr val="5A5F5E"/>
                            </a:solidFill>
                            <a:latin typeface="Cambria Math" panose="02040503050406030204" pitchFamily="18" charset="0"/>
                          </a:rPr>
                          <m:t>𝑌</m:t>
                        </m:r>
                      </m:e>
                      <m:lim>
                        <m:r>
                          <a:rPr sz="3650" i="1">
                            <a:solidFill>
                              <a:srgbClr val="5A5F5E"/>
                            </a:solidFill>
                            <a:latin typeface="Cambria Math" panose="02040503050406030204" pitchFamily="18" charset="0"/>
                          </a:rPr>
                          <m:t>̂</m:t>
                        </m:r>
                      </m:lim>
                    </m:limUpp>
                    <m:r>
                      <a:rPr sz="3650" i="1">
                        <a:solidFill>
                          <a:srgbClr val="5A5F5E"/>
                        </a:solidFill>
                        <a:latin typeface="Cambria Math" panose="02040503050406030204" pitchFamily="18" charset="0"/>
                      </a:rPr>
                      <m:t>,</m:t>
                    </m:r>
                    <m:limUpp>
                      <m:limUppPr>
                        <m:ctrlPr>
                          <a:rPr sz="3650" i="1">
                            <a:solidFill>
                              <a:srgbClr val="5A5F5E"/>
                            </a:solidFill>
                            <a:latin typeface="Cambria Math" panose="02040503050406030204" pitchFamily="18" charset="0"/>
                          </a:rPr>
                        </m:ctrlPr>
                      </m:limUppPr>
                      <m:e>
                        <m:r>
                          <a:rPr sz="3650" i="1">
                            <a:solidFill>
                              <a:srgbClr val="5A5F5E"/>
                            </a:solidFill>
                            <a:latin typeface="Cambria Math" panose="02040503050406030204" pitchFamily="18" charset="0"/>
                          </a:rPr>
                          <m:t>𝑌</m:t>
                        </m:r>
                      </m:e>
                      <m:lim>
                        <m:r>
                          <a:rPr sz="3650" i="1">
                            <a:solidFill>
                              <a:srgbClr val="5A5F5E"/>
                            </a:solidFill>
                            <a:latin typeface="Cambria Math" panose="02040503050406030204" pitchFamily="18" charset="0"/>
                          </a:rPr>
                          <m:t>˜</m:t>
                        </m:r>
                      </m:lim>
                    </m:limUpp>
                  </m:oMath>
                </a14:m>
                <a:endParaRPr/>
              </a:p>
              <a:p>
                <a:pPr marL="444500" indent="-444500">
                  <a:lnSpc>
                    <a:spcPts val="4500"/>
                  </a:lnSpc>
                  <a:buClr>
                    <a:srgbClr val="00599E"/>
                  </a:buClr>
                  <a:buSzPct val="100000"/>
                  <a:buChar char="⊡"/>
                  <a:defRPr sz="3000">
                    <a:solidFill>
                      <a:srgbClr val="5A5F5E"/>
                    </a:solidFill>
                  </a:defRPr>
                </a:pPr>
                <a:r>
                  <a:t>Write norms via \|:  </a:t>
                </a:r>
                <a14:m>
                  <m:oMath xmlns:m="http://schemas.openxmlformats.org/officeDocument/2006/math">
                    <m:r>
                      <a:rPr sz="3650" i="1">
                        <a:solidFill>
                          <a:srgbClr val="5A5F5E"/>
                        </a:solidFill>
                        <a:latin typeface="Cambria Math" panose="02040503050406030204" pitchFamily="18" charset="0"/>
                      </a:rPr>
                      <m:t>∥</m:t>
                    </m:r>
                    <m:r>
                      <a:rPr sz="3650" i="1">
                        <a:solidFill>
                          <a:srgbClr val="5A5F5E"/>
                        </a:solidFill>
                        <a:latin typeface="Cambria Math" panose="02040503050406030204" pitchFamily="18" charset="0"/>
                      </a:rPr>
                      <m:t>𝑥</m:t>
                    </m:r>
                    <m:r>
                      <a:rPr sz="3650" i="1">
                        <a:solidFill>
                          <a:srgbClr val="5A5F5E"/>
                        </a:solidFill>
                        <a:latin typeface="Cambria Math" panose="02040503050406030204" pitchFamily="18" charset="0"/>
                      </a:rPr>
                      <m:t>∥</m:t>
                    </m:r>
                  </m:oMath>
                </a14:m>
                <a:endParaRPr/>
              </a:p>
            </p:txBody>
          </p:sp>
        </mc:Choice>
        <mc:Fallback>
          <p:sp>
            <p:nvSpPr>
              <p:cNvPr id="112" name="Use ^{\top} to write the transpose symbol:…"/>
              <p:cNvSpPr txBox="1">
                <a:spLocks noRot="1" noChangeAspect="1" noMove="1" noResize="1" noEditPoints="1" noAdjustHandles="1" noChangeArrowheads="1" noChangeShapeType="1" noTextEdit="1"/>
              </p:cNvSpPr>
              <p:nvPr/>
            </p:nvSpPr>
            <p:spPr>
              <a:xfrm>
                <a:off x="667478" y="2140611"/>
                <a:ext cx="11467783" cy="2372466"/>
              </a:xfrm>
              <a:prstGeom prst="rect">
                <a:avLst/>
              </a:prstGeom>
              <a:blipFill>
                <a:blip r:embed="rId2"/>
                <a:stretch>
                  <a:fillRect l="-1541" t="-771" b="-6170"/>
                </a:stretch>
              </a:blip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rPr lang="zh-TW" altLang="en-US">
                    <a:noFill/>
                  </a:rPr>
                  <a:t> </a:t>
                </a:r>
              </a:p>
            </p:txBody>
          </p:sp>
        </mc:Fallback>
      </mc:AlternateContent>
    </p:spTree>
  </p:cSld>
  <p:clrMapOvr>
    <a:masterClrMapping/>
  </p:clrMapOvr>
  <p:transition spd="med"/>
</p:sld>
</file>

<file path=ppt/theme/theme1.xml><?xml version="1.0" encoding="utf-8"?>
<a:theme xmlns:a="http://schemas.openxmlformats.org/drawingml/2006/main" name="Showroom">
  <a:themeElements>
    <a:clrScheme name="Showroom">
      <a:dk1>
        <a:srgbClr val="C4D3D3"/>
      </a:dk1>
      <a:lt1>
        <a:srgbClr val="D30F11"/>
      </a:lt1>
      <a:dk2>
        <a:srgbClr val="5A5F5E"/>
      </a:dk2>
      <a:lt2>
        <a:srgbClr val="B4B4B4"/>
      </a:lt2>
      <a:accent1>
        <a:srgbClr val="78AAB3"/>
      </a:accent1>
      <a:accent2>
        <a:srgbClr val="9A9671"/>
      </a:accent2>
      <a:accent3>
        <a:srgbClr val="D9971A"/>
      </a:accent3>
      <a:accent4>
        <a:srgbClr val="D7620E"/>
      </a:accent4>
      <a:accent5>
        <a:srgbClr val="A61702"/>
      </a:accent5>
      <a:accent6>
        <a:srgbClr val="606B7E"/>
      </a:accent6>
      <a:hlink>
        <a:srgbClr val="0000FF"/>
      </a:hlink>
      <a:folHlink>
        <a:srgbClr val="FF00FF"/>
      </a:folHlink>
    </a:clrScheme>
    <a:fontScheme name="Showroom">
      <a:majorFont>
        <a:latin typeface="Helvetica Neue"/>
        <a:ea typeface="Helvetica Neue"/>
        <a:cs typeface="Helvetica Neue"/>
      </a:majorFont>
      <a:minorFont>
        <a:latin typeface="Helvetica Neue"/>
        <a:ea typeface="Helvetica Neue"/>
        <a:cs typeface="Helvetica Neue"/>
      </a:minorFont>
    </a:fontScheme>
    <a:fmtScheme name="Showroom">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808785"/>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584200" rtl="0" fontAlgn="auto" latinLnBrk="0" hangingPunct="0">
          <a:lnSpc>
            <a:spcPct val="100000"/>
          </a:lnSpc>
          <a:spcBef>
            <a:spcPts val="0"/>
          </a:spcBef>
          <a:spcAft>
            <a:spcPts val="0"/>
          </a:spcAft>
          <a:buClrTx/>
          <a:buSzTx/>
          <a:buFontTx/>
          <a:buNone/>
          <a:tabLst/>
          <a:defRPr kumimoji="0" sz="5500" b="0" i="0" u="none" strike="noStrike" cap="none" spc="0" normalizeH="0" baseline="0">
            <a:ln>
              <a:noFill/>
            </a:ln>
            <a:solidFill>
              <a:srgbClr val="D30F11"/>
            </a:solidFill>
            <a:effectLst/>
            <a:uFillTx/>
            <a:latin typeface="Helvetica Neue Light"/>
            <a:ea typeface="Helvetica Neue Light"/>
            <a:cs typeface="Helvetica Neue Light"/>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5A5F5E"/>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t">
        <a:normAutofit/>
      </a:bodyPr>
      <a:lstStyle>
        <a:defPPr marL="0" marR="0" indent="0" algn="l" defTabSz="584200" rtl="0" fontAlgn="auto" latinLnBrk="0" hangingPunct="0">
          <a:lnSpc>
            <a:spcPct val="100000"/>
          </a:lnSpc>
          <a:spcBef>
            <a:spcPts val="0"/>
          </a:spcBef>
          <a:spcAft>
            <a:spcPts val="0"/>
          </a:spcAft>
          <a:buClrTx/>
          <a:buSzTx/>
          <a:buFontTx/>
          <a:buNone/>
          <a:tabLst/>
          <a:defRPr kumimoji="0" sz="5500" b="0" i="0" u="none" strike="noStrike" cap="none" spc="0" normalizeH="0" baseline="0">
            <a:ln>
              <a:noFill/>
            </a:ln>
            <a:solidFill>
              <a:srgbClr val="D30F11"/>
            </a:solidFill>
            <a:effectLst/>
            <a:uFillTx/>
            <a:latin typeface="Helvetica Neue Light"/>
            <a:ea typeface="Helvetica Neue Light"/>
            <a:cs typeface="Helvetica Neue Light"/>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Showroom">
  <a:themeElements>
    <a:clrScheme name="Showroom">
      <a:dk1>
        <a:srgbClr val="000000"/>
      </a:dk1>
      <a:lt1>
        <a:srgbClr val="FFFFFF"/>
      </a:lt1>
      <a:dk2>
        <a:srgbClr val="5A5F5E"/>
      </a:dk2>
      <a:lt2>
        <a:srgbClr val="B4B4B4"/>
      </a:lt2>
      <a:accent1>
        <a:srgbClr val="78AAB3"/>
      </a:accent1>
      <a:accent2>
        <a:srgbClr val="9A9671"/>
      </a:accent2>
      <a:accent3>
        <a:srgbClr val="D9971A"/>
      </a:accent3>
      <a:accent4>
        <a:srgbClr val="D7620E"/>
      </a:accent4>
      <a:accent5>
        <a:srgbClr val="A61702"/>
      </a:accent5>
      <a:accent6>
        <a:srgbClr val="606B7E"/>
      </a:accent6>
      <a:hlink>
        <a:srgbClr val="0000FF"/>
      </a:hlink>
      <a:folHlink>
        <a:srgbClr val="FF00FF"/>
      </a:folHlink>
    </a:clrScheme>
    <a:fontScheme name="Showroom">
      <a:majorFont>
        <a:latin typeface="Helvetica Neue"/>
        <a:ea typeface="Helvetica Neue"/>
        <a:cs typeface="Helvetica Neue"/>
      </a:majorFont>
      <a:minorFont>
        <a:latin typeface="Helvetica Neue"/>
        <a:ea typeface="Helvetica Neue"/>
        <a:cs typeface="Helvetica Neue"/>
      </a:minorFont>
    </a:fontScheme>
    <a:fmtScheme name="Showroom">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808785"/>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584200" rtl="0" fontAlgn="auto" latinLnBrk="0" hangingPunct="0">
          <a:lnSpc>
            <a:spcPct val="100000"/>
          </a:lnSpc>
          <a:spcBef>
            <a:spcPts val="0"/>
          </a:spcBef>
          <a:spcAft>
            <a:spcPts val="0"/>
          </a:spcAft>
          <a:buClrTx/>
          <a:buSzTx/>
          <a:buFontTx/>
          <a:buNone/>
          <a:tabLst/>
          <a:defRPr kumimoji="0" sz="5500" b="0" i="0" u="none" strike="noStrike" cap="none" spc="0" normalizeH="0" baseline="0">
            <a:ln>
              <a:noFill/>
            </a:ln>
            <a:solidFill>
              <a:srgbClr val="D30F11"/>
            </a:solidFill>
            <a:effectLst/>
            <a:uFillTx/>
            <a:latin typeface="Helvetica Neue Light"/>
            <a:ea typeface="Helvetica Neue Light"/>
            <a:cs typeface="Helvetica Neue Light"/>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5A5F5E"/>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t">
        <a:normAutofit/>
      </a:bodyPr>
      <a:lstStyle>
        <a:defPPr marL="0" marR="0" indent="0" algn="l" defTabSz="584200" rtl="0" fontAlgn="auto" latinLnBrk="0" hangingPunct="0">
          <a:lnSpc>
            <a:spcPct val="100000"/>
          </a:lnSpc>
          <a:spcBef>
            <a:spcPts val="0"/>
          </a:spcBef>
          <a:spcAft>
            <a:spcPts val="0"/>
          </a:spcAft>
          <a:buClrTx/>
          <a:buSzTx/>
          <a:buFontTx/>
          <a:buNone/>
          <a:tabLst/>
          <a:defRPr kumimoji="0" sz="5500" b="0" i="0" u="none" strike="noStrike" cap="none" spc="0" normalizeH="0" baseline="0">
            <a:ln>
              <a:noFill/>
            </a:ln>
            <a:solidFill>
              <a:srgbClr val="D30F11"/>
            </a:solidFill>
            <a:effectLst/>
            <a:uFillTx/>
            <a:latin typeface="Helvetica Neue Light"/>
            <a:ea typeface="Helvetica Neue Light"/>
            <a:cs typeface="Helvetica Neue Light"/>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0</TotalTime>
  <Words>623</Words>
  <Application>Microsoft Office PowerPoint</Application>
  <PresentationFormat>自訂</PresentationFormat>
  <Paragraphs>92</Paragraphs>
  <Slides>14</Slides>
  <Notes>0</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14</vt:i4>
      </vt:variant>
    </vt:vector>
  </HeadingPairs>
  <TitlesOfParts>
    <vt:vector size="21" baseType="lpstr">
      <vt:lpstr>Avenir Roman</vt:lpstr>
      <vt:lpstr>Helvetica Neue</vt:lpstr>
      <vt:lpstr>Helvetica Neue Light</vt:lpstr>
      <vt:lpstr>Helvetica Neue Thin</vt:lpstr>
      <vt:lpstr>Lucida Grande</vt:lpstr>
      <vt:lpstr>Cambria Math</vt:lpstr>
      <vt:lpstr>Showroom</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郭奕伶</cp:lastModifiedBy>
  <cp:revision>1</cp:revision>
  <dcterms:modified xsi:type="dcterms:W3CDTF">2024-10-07T02:20:36Z</dcterms:modified>
</cp:coreProperties>
</file>