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en-US" altLang="zh-TW" dirty="0"/>
              <a:t>Ting-</a:t>
            </a:r>
            <a:r>
              <a:rPr lang="en-US" altLang="zh-TW" dirty="0" err="1"/>
              <a:t>Siou</a:t>
            </a:r>
            <a:r>
              <a:rPr lang="en-US" altLang="zh-TW" dirty="0"/>
              <a:t> Chen</a:t>
            </a:r>
            <a:r>
              <a:rPr dirty="0"/>
              <a:t>, </a:t>
            </a:r>
            <a:r>
              <a:rPr lang="zh-TW" altLang="en-US" dirty="0"/>
              <a:t>陳亭秀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lang="en-US" dirty="0"/>
              <a:t>20240909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1026" name="Picture 2" descr="一名日本人9年前首次來台旅遊，卻被高雄2個驚人景象嚇壞。（示意圖／shutterstock）">
            <a:extLst>
              <a:ext uri="{FF2B5EF4-FFF2-40B4-BE49-F238E27FC236}">
                <a16:creationId xmlns:a16="http://schemas.microsoft.com/office/drawing/2014/main" id="{6CACB11B-AEA8-4FF5-A4DC-CF3A6D3C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" y="2043953"/>
            <a:ext cx="3694036" cy="2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D921738-A3C8-4CCA-8F8A-3409D1959519}"/>
              </a:ext>
            </a:extLst>
          </p:cNvPr>
          <p:cNvSpPr txBox="1"/>
          <p:nvPr/>
        </p:nvSpPr>
        <p:spPr>
          <a:xfrm>
            <a:off x="845671" y="1650642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2002-2020 Kaohsiung</a:t>
            </a:r>
            <a:endParaRPr lang="zh-TW" altLang="en-US" dirty="0"/>
          </a:p>
        </p:txBody>
      </p:sp>
      <p:pic>
        <p:nvPicPr>
          <p:cNvPr id="1028" name="Picture 4" descr="雄女紅磚校門拆除校友不捨學生見新校門哀嚎：好像動物園| 中小學| 文教| 聯合新聞網">
            <a:extLst>
              <a:ext uri="{FF2B5EF4-FFF2-40B4-BE49-F238E27FC236}">
                <a16:creationId xmlns:a16="http://schemas.microsoft.com/office/drawing/2014/main" id="{AB4864E2-A440-47E3-A7A7-9617E7F3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18" y="2043952"/>
            <a:ext cx="3697284" cy="2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D9B6C54-80D0-4465-B216-98DE5C94F8FC}"/>
              </a:ext>
            </a:extLst>
          </p:cNvPr>
          <p:cNvSpPr txBox="1"/>
          <p:nvPr/>
        </p:nvSpPr>
        <p:spPr>
          <a:xfrm>
            <a:off x="5126318" y="1644610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2018-2020 KGHS</a:t>
            </a:r>
            <a:endParaRPr lang="zh-TW" altLang="en-US" dirty="0"/>
          </a:p>
        </p:txBody>
      </p:sp>
      <p:pic>
        <p:nvPicPr>
          <p:cNvPr id="1030" name="Picture 6" descr="校長冷回「不用找學生討論」住宿生控遭強制搬離台北大學回應| 大學研究所| 文教| 聯合新聞網">
            <a:extLst>
              <a:ext uri="{FF2B5EF4-FFF2-40B4-BE49-F238E27FC236}">
                <a16:creationId xmlns:a16="http://schemas.microsoft.com/office/drawing/2014/main" id="{7F9B5F47-1422-419A-B94A-52BD51E9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79" y="5758931"/>
            <a:ext cx="3819873" cy="2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4AD1AC15-F431-4C7D-83FC-EC687F6EF514}"/>
              </a:ext>
            </a:extLst>
          </p:cNvPr>
          <p:cNvSpPr txBox="1"/>
          <p:nvPr/>
        </p:nvSpPr>
        <p:spPr>
          <a:xfrm>
            <a:off x="4449479" y="5320984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2020-2024 NTPU</a:t>
            </a:r>
            <a:endParaRPr lang="zh-TW" altLang="en-US" dirty="0"/>
          </a:p>
        </p:txBody>
      </p:sp>
      <p:pic>
        <p:nvPicPr>
          <p:cNvPr id="1034" name="Picture 10" descr="她考進交大成績卻狂輸「這群人」嘆後悔來讀網一看秒懂：輸的不冤">
            <a:extLst>
              <a:ext uri="{FF2B5EF4-FFF2-40B4-BE49-F238E27FC236}">
                <a16:creationId xmlns:a16="http://schemas.microsoft.com/office/drawing/2014/main" id="{3C9095F0-C41A-4C41-BAAF-15696931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26" y="5758931"/>
            <a:ext cx="3702571" cy="2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B0FE7120-8EB7-4230-8CC8-CD4911EBC12B}"/>
              </a:ext>
            </a:extLst>
          </p:cNvPr>
          <p:cNvSpPr txBox="1"/>
          <p:nvPr/>
        </p:nvSpPr>
        <p:spPr>
          <a:xfrm>
            <a:off x="8730126" y="5359898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2024-? NYCU</a:t>
            </a:r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2050" name="Picture 2" descr="在家自製頂級的「提拉米蘇」只要4個步驟| 鮮奶油| 蛋糕| 甜點| 大紀元">
            <a:extLst>
              <a:ext uri="{FF2B5EF4-FFF2-40B4-BE49-F238E27FC236}">
                <a16:creationId xmlns:a16="http://schemas.microsoft.com/office/drawing/2014/main" id="{F3896523-B908-4D48-A2FF-E8C55028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9" y="1826340"/>
            <a:ext cx="3700328" cy="24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E4C4FA-DEC8-47F7-86CB-C2C1817282D6}"/>
              </a:ext>
            </a:extLst>
          </p:cNvPr>
          <p:cNvSpPr txBox="1"/>
          <p:nvPr/>
        </p:nvSpPr>
        <p:spPr>
          <a:xfrm>
            <a:off x="755809" y="1427307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desserts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AA9E01-E9D4-4F55-8BD6-23D1F601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38" y="1826340"/>
            <a:ext cx="3666835" cy="246240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1221A4-76F2-4908-A0F3-77DEC48DC71E}"/>
              </a:ext>
            </a:extLst>
          </p:cNvPr>
          <p:cNvSpPr txBox="1"/>
          <p:nvPr/>
        </p:nvSpPr>
        <p:spPr>
          <a:xfrm>
            <a:off x="5507238" y="1427307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chocolate</a:t>
            </a:r>
            <a:endParaRPr lang="zh-TW" altLang="en-US" dirty="0"/>
          </a:p>
        </p:txBody>
      </p:sp>
      <p:pic>
        <p:nvPicPr>
          <p:cNvPr id="2052" name="Picture 4" descr="飲品介紹| 迷客夏Milksha">
            <a:extLst>
              <a:ext uri="{FF2B5EF4-FFF2-40B4-BE49-F238E27FC236}">
                <a16:creationId xmlns:a16="http://schemas.microsoft.com/office/drawing/2014/main" id="{1971F508-A937-4ABF-BCBD-E5582CD1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5091265"/>
            <a:ext cx="2462400" cy="4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6F664E-2682-4F77-AE17-5A175207B643}"/>
              </a:ext>
            </a:extLst>
          </p:cNvPr>
          <p:cNvSpPr txBox="1"/>
          <p:nvPr/>
        </p:nvSpPr>
        <p:spPr>
          <a:xfrm>
            <a:off x="755809" y="4706384"/>
            <a:ext cx="2645714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milk tea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6072B7-758C-4A39-A42E-BBFA424FA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9657" y="5599485"/>
            <a:ext cx="3665675" cy="274925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868103-A5DA-435A-897A-4DF349C9BAFB}"/>
              </a:ext>
            </a:extLst>
          </p:cNvPr>
          <p:cNvSpPr txBox="1"/>
          <p:nvPr/>
        </p:nvSpPr>
        <p:spPr>
          <a:xfrm>
            <a:off x="5487867" y="4742242"/>
            <a:ext cx="3844391" cy="399033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pPr algn="l"/>
            <a:r>
              <a:rPr lang="en-US" altLang="zh-TW" dirty="0"/>
              <a:t>Everything my grandma cooks</a:t>
            </a:r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0EA24F-7412-45BA-8E8D-D06C4406D58F}"/>
              </a:ext>
            </a:extLst>
          </p:cNvPr>
          <p:cNvSpPr txBox="1"/>
          <p:nvPr/>
        </p:nvSpPr>
        <p:spPr>
          <a:xfrm>
            <a:off x="715409" y="1092208"/>
            <a:ext cx="6501652" cy="400110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r>
              <a:rPr lang="en-US" altLang="zh-TW" dirty="0"/>
              <a:t>Crochet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FF44F-875C-431B-B5CA-828F26570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" y="5892941"/>
            <a:ext cx="3331746" cy="2462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A6587B-2A56-48AB-B5CD-DF58360D2C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0"/>
          <a:stretch/>
        </p:blipFill>
        <p:spPr>
          <a:xfrm>
            <a:off x="6535582" y="1490095"/>
            <a:ext cx="3198032" cy="32846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992012-5297-41AB-868A-06D4C66D1C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3" t="12796" r="10552" b="12374"/>
          <a:stretch/>
        </p:blipFill>
        <p:spPr>
          <a:xfrm>
            <a:off x="718860" y="1486741"/>
            <a:ext cx="2462400" cy="328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B1C4F38-AF4C-4CED-8589-4DB859C73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33" y="1490095"/>
            <a:ext cx="2462400" cy="328468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FE2AA4-4BE8-48FC-99EE-3F03A178C6F5}"/>
              </a:ext>
            </a:extLst>
          </p:cNvPr>
          <p:cNvSpPr txBox="1"/>
          <p:nvPr/>
        </p:nvSpPr>
        <p:spPr>
          <a:xfrm>
            <a:off x="715409" y="5495054"/>
            <a:ext cx="4035801" cy="397887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r>
              <a:rPr lang="en-US" altLang="zh-TW" dirty="0"/>
              <a:t>Photography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52C96EB-805A-44E6-96D3-3DD304092C21}"/>
              </a:ext>
            </a:extLst>
          </p:cNvPr>
          <p:cNvSpPr txBox="1"/>
          <p:nvPr/>
        </p:nvSpPr>
        <p:spPr>
          <a:xfrm>
            <a:off x="6502400" y="1092208"/>
            <a:ext cx="4035801" cy="397887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r>
              <a:rPr lang="en-US" altLang="zh-TW" dirty="0"/>
              <a:t>Cat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CCDA9A2-79D1-4B78-91EC-02BBDB96BDB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18179" r="2439" b="-675"/>
          <a:stretch/>
        </p:blipFill>
        <p:spPr>
          <a:xfrm rot="5400000">
            <a:off x="9690964" y="1901977"/>
            <a:ext cx="3283200" cy="2462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4470A3-02F5-456F-94D4-2A89069F00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553056" y="5892941"/>
            <a:ext cx="3283200" cy="2462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5C40E6-4218-4C83-B0B0-05729D0C8422}"/>
              </a:ext>
            </a:extLst>
          </p:cNvPr>
          <p:cNvSpPr txBox="1"/>
          <p:nvPr/>
        </p:nvSpPr>
        <p:spPr>
          <a:xfrm>
            <a:off x="715409" y="2475934"/>
            <a:ext cx="9753973" cy="2400865"/>
          </a:xfrm>
          <a:prstGeom prst="rect">
            <a:avLst/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</a:defRPr>
            </a:lvl1pPr>
          </a:lstStyle>
          <a:p>
            <a:r>
              <a:rPr lang="en-US" altLang="zh-TW" sz="6600" b="1" dirty="0"/>
              <a:t>Topic</a:t>
            </a:r>
            <a:r>
              <a:rPr lang="zh-TW" altLang="en-US" sz="6600" b="1" dirty="0"/>
              <a:t>：</a:t>
            </a:r>
            <a:endParaRPr lang="en-US" altLang="zh-TW" sz="6600" b="1" dirty="0"/>
          </a:p>
          <a:p>
            <a:r>
              <a:rPr lang="en-US" altLang="zh-TW" sz="6600" b="1" dirty="0"/>
              <a:t>Credit card default prediction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483378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72516">
              <a:defRPr sz="5390"/>
            </a:pPr>
            <a:r>
              <a:t>Map, Food, Smiles</a:t>
            </a:r>
          </a:p>
          <a:p>
            <a:pPr defTabSz="572516">
              <a:defRPr sz="5390"/>
            </a:pPr>
            <a:r>
              <a:t>T2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63</Words>
  <Application>Microsoft Office PowerPoint</Application>
  <PresentationFormat>自訂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Avenir Roman</vt:lpstr>
      <vt:lpstr>Gill Sans Light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亭秀 陳</cp:lastModifiedBy>
  <cp:revision>10</cp:revision>
  <dcterms:modified xsi:type="dcterms:W3CDTF">2024-09-09T01:59:30Z</dcterms:modified>
</cp:coreProperties>
</file>