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4" name="Your name"/>
          <p:cNvSpPr>
            <a:spLocks noGrp="1"/>
          </p:cNvSpPr>
          <p:nvPr>
            <p:ph type="body" sz="quarter" idx="22" hasCustomPrompt="1"/>
          </p:nvPr>
        </p:nvSpPr>
        <p:spPr>
          <a:xfrm>
            <a:off x="773350" y="4429226"/>
            <a:ext cx="11458100" cy="717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name</a:t>
            </a:r>
          </a:p>
        </p:txBody>
      </p:sp>
      <p:sp>
        <p:nvSpPr>
          <p:cNvPr id="15" name="Your affili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773350" y="6766027"/>
            <a:ext cx="11458100" cy="717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</p:spPr>
        <p:txBody>
          <a:bodyPr/>
          <a:lstStyle>
            <a:lvl1pPr defTabSz="457200">
              <a:spcBef>
                <a:spcPts val="1200"/>
              </a:spcBef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Your affiliation 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文字"/>
          <p:cNvSpPr txBox="1">
            <a:spLocks noGrp="1"/>
          </p:cNvSpPr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eg" descr="norm_quant.jpe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02" y="370369"/>
            <a:ext cx="2121850" cy="2058079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5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Map, Food, &amp;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31622">
              <a:defRPr sz="5005"/>
            </a:pPr>
            <a:r>
              <a:rPr dirty="0"/>
              <a:t>Map, Food, &amp; Smiles</a:t>
            </a:r>
          </a:p>
          <a:p>
            <a:pPr defTabSz="531622">
              <a:defRPr sz="5005"/>
            </a:pPr>
            <a:r>
              <a:rPr lang="en-US" dirty="0"/>
              <a:t>Yi-</a:t>
            </a:r>
            <a:r>
              <a:rPr lang="en-US" dirty="0" err="1"/>
              <a:t>Ling,Kuo</a:t>
            </a:r>
            <a:r>
              <a:rPr lang="en-US" dirty="0"/>
              <a:t> </a:t>
            </a:r>
            <a:r>
              <a:rPr lang="zh-TW" altLang="en-US" dirty="0"/>
              <a:t>郭奕伶</a:t>
            </a:r>
            <a:endParaRPr dirty="0"/>
          </a:p>
        </p:txBody>
      </p:sp>
      <p:sp>
        <p:nvSpPr>
          <p:cNvPr id="52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3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54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57" name="Maps"/>
          <p:cNvSpPr txBox="1">
            <a:spLocks noGrp="1"/>
          </p:cNvSpPr>
          <p:nvPr>
            <p:ph type="body" idx="21"/>
          </p:nvPr>
        </p:nvSpPr>
        <p:spPr>
          <a:xfrm>
            <a:off x="742945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Maps</a:t>
            </a:r>
          </a:p>
        </p:txBody>
      </p:sp>
      <p:sp>
        <p:nvSpPr>
          <p:cNvPr id="58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4" name="1979: Taoyuan, TW">
            <a:extLst>
              <a:ext uri="{FF2B5EF4-FFF2-40B4-BE49-F238E27FC236}">
                <a16:creationId xmlns:a16="http://schemas.microsoft.com/office/drawing/2014/main" id="{4D94B137-6DBA-522B-5271-BB50206A6E69}"/>
              </a:ext>
            </a:extLst>
          </p:cNvPr>
          <p:cNvSpPr/>
          <p:nvPr/>
        </p:nvSpPr>
        <p:spPr>
          <a:xfrm>
            <a:off x="449436" y="4961751"/>
            <a:ext cx="4176101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2017-2020</a:t>
            </a:r>
            <a:r>
              <a:rPr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DongShan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high school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7" name="圖片 6" descr="一張含有 人員, 服裝, 戶外, 運輸 的圖片&#10;&#10;自動產生的描述">
            <a:extLst>
              <a:ext uri="{FF2B5EF4-FFF2-40B4-BE49-F238E27FC236}">
                <a16:creationId xmlns:a16="http://schemas.microsoft.com/office/drawing/2014/main" id="{E91DB908-986C-781D-F0FD-D41A76D2D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8" y="5592803"/>
            <a:ext cx="4282959" cy="3098656"/>
          </a:xfrm>
          <a:prstGeom prst="rect">
            <a:avLst/>
          </a:prstGeom>
        </p:spPr>
      </p:pic>
      <p:sp>
        <p:nvSpPr>
          <p:cNvPr id="8" name="1979: Taoyuan, TW">
            <a:extLst>
              <a:ext uri="{FF2B5EF4-FFF2-40B4-BE49-F238E27FC236}">
                <a16:creationId xmlns:a16="http://schemas.microsoft.com/office/drawing/2014/main" id="{670B2388-1CEB-CC7C-F86C-50DF74D7C676}"/>
              </a:ext>
            </a:extLst>
          </p:cNvPr>
          <p:cNvSpPr/>
          <p:nvPr/>
        </p:nvSpPr>
        <p:spPr>
          <a:xfrm>
            <a:off x="1013485" y="896781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2002</a:t>
            </a:r>
            <a:r>
              <a:rPr dirty="0"/>
              <a:t>: </a:t>
            </a:r>
            <a:r>
              <a:rPr lang="en-US" dirty="0"/>
              <a:t>New Taipei , TW</a:t>
            </a:r>
            <a:endParaRPr dirty="0"/>
          </a:p>
        </p:txBody>
      </p:sp>
      <p:pic>
        <p:nvPicPr>
          <p:cNvPr id="9" name="圖片 8" descr="一張含有 地圖, 文字 的圖片&#10;&#10;自動產生的描述">
            <a:extLst>
              <a:ext uri="{FF2B5EF4-FFF2-40B4-BE49-F238E27FC236}">
                <a16:creationId xmlns:a16="http://schemas.microsoft.com/office/drawing/2014/main" id="{D3F4E229-2309-56C6-A24F-86724253E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05" y="1507885"/>
            <a:ext cx="2383666" cy="3368915"/>
          </a:xfrm>
          <a:prstGeom prst="rect">
            <a:avLst/>
          </a:prstGeom>
        </p:spPr>
      </p:pic>
      <p:sp>
        <p:nvSpPr>
          <p:cNvPr id="10" name="1979: Taoyuan, TW">
            <a:extLst>
              <a:ext uri="{FF2B5EF4-FFF2-40B4-BE49-F238E27FC236}">
                <a16:creationId xmlns:a16="http://schemas.microsoft.com/office/drawing/2014/main" id="{84A937C8-90E3-04F1-8051-3BBE3B52C235}"/>
              </a:ext>
            </a:extLst>
          </p:cNvPr>
          <p:cNvSpPr/>
          <p:nvPr/>
        </p:nvSpPr>
        <p:spPr>
          <a:xfrm>
            <a:off x="7494560" y="873156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2020-2024: CGU</a:t>
            </a:r>
            <a:endParaRPr dirty="0"/>
          </a:p>
        </p:txBody>
      </p:sp>
      <p:pic>
        <p:nvPicPr>
          <p:cNvPr id="13" name="圖片 12" descr="一張含有 戶外, 天空, 雲, 樹狀 的圖片&#10;&#10;自動產生的描述">
            <a:extLst>
              <a:ext uri="{FF2B5EF4-FFF2-40B4-BE49-F238E27FC236}">
                <a16:creationId xmlns:a16="http://schemas.microsoft.com/office/drawing/2014/main" id="{128CE6E9-E243-B9DF-4499-5377DD543C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8" y="1457230"/>
            <a:ext cx="4663445" cy="3108964"/>
          </a:xfrm>
          <a:prstGeom prst="rect">
            <a:avLst/>
          </a:prstGeom>
        </p:spPr>
      </p:pic>
      <p:sp>
        <p:nvSpPr>
          <p:cNvPr id="14" name="1979: Taoyuan, TW">
            <a:extLst>
              <a:ext uri="{FF2B5EF4-FFF2-40B4-BE49-F238E27FC236}">
                <a16:creationId xmlns:a16="http://schemas.microsoft.com/office/drawing/2014/main" id="{CC5443E6-22EA-A1F0-BA08-28AF79D76F75}"/>
              </a:ext>
            </a:extLst>
          </p:cNvPr>
          <p:cNvSpPr/>
          <p:nvPr/>
        </p:nvSpPr>
        <p:spPr>
          <a:xfrm>
            <a:off x="7494560" y="4803288"/>
            <a:ext cx="3048002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altLang="zh-TW" dirty="0"/>
              <a:t>2024-present</a:t>
            </a:r>
            <a:r>
              <a:rPr dirty="0"/>
              <a:t>:</a:t>
            </a:r>
            <a:r>
              <a:rPr lang="en-US" dirty="0"/>
              <a:t> NYCU</a:t>
            </a:r>
            <a:endParaRPr dirty="0"/>
          </a:p>
        </p:txBody>
      </p:sp>
      <p:pic>
        <p:nvPicPr>
          <p:cNvPr id="17" name="圖片 16" descr="一張含有 戶外, 天空, 樹狀, 草 的圖片&#10;&#10;自動產生的描述">
            <a:extLst>
              <a:ext uri="{FF2B5EF4-FFF2-40B4-BE49-F238E27FC236}">
                <a16:creationId xmlns:a16="http://schemas.microsoft.com/office/drawing/2014/main" id="{9864D015-A1E7-70FB-1C78-750E72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39" y="5397336"/>
            <a:ext cx="4663445" cy="34930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88" name="Foo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Food</a:t>
            </a:r>
          </a:p>
        </p:txBody>
      </p:sp>
      <p:sp>
        <p:nvSpPr>
          <p:cNvPr id="90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91" name="Cooking dinner for kids"/>
          <p:cNvSpPr/>
          <p:nvPr/>
        </p:nvSpPr>
        <p:spPr>
          <a:xfrm>
            <a:off x="1283306" y="866093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Milk tea</a:t>
            </a:r>
          </a:p>
        </p:txBody>
      </p:sp>
      <p:pic>
        <p:nvPicPr>
          <p:cNvPr id="3" name="圖片 2" descr="一張含有 汁, 無酒精飲料, 健康奶昔, 杯子 的圖片&#10;&#10;自動產生的描述">
            <a:extLst>
              <a:ext uri="{FF2B5EF4-FFF2-40B4-BE49-F238E27FC236}">
                <a16:creationId xmlns:a16="http://schemas.microsoft.com/office/drawing/2014/main" id="{A13D0444-F98F-A05C-771E-2055CA3357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58" y="1513708"/>
            <a:ext cx="3985360" cy="2989020"/>
          </a:xfrm>
          <a:prstGeom prst="rect">
            <a:avLst/>
          </a:prstGeom>
        </p:spPr>
      </p:pic>
      <p:sp>
        <p:nvSpPr>
          <p:cNvPr id="4" name="Cooking dinner for kids">
            <a:extLst>
              <a:ext uri="{FF2B5EF4-FFF2-40B4-BE49-F238E27FC236}">
                <a16:creationId xmlns:a16="http://schemas.microsoft.com/office/drawing/2014/main" id="{66FF6621-BE5C-F56C-6629-4D9628111DEE}"/>
              </a:ext>
            </a:extLst>
          </p:cNvPr>
          <p:cNvSpPr/>
          <p:nvPr/>
        </p:nvSpPr>
        <p:spPr>
          <a:xfrm>
            <a:off x="7697961" y="866093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Green grapes</a:t>
            </a:r>
          </a:p>
        </p:txBody>
      </p:sp>
      <p:pic>
        <p:nvPicPr>
          <p:cNvPr id="7" name="圖片 6" descr="一張含有 葡萄, 水果, 無籽果實, 天然食品 的圖片&#10;&#10;自動產生的描述">
            <a:extLst>
              <a:ext uri="{FF2B5EF4-FFF2-40B4-BE49-F238E27FC236}">
                <a16:creationId xmlns:a16="http://schemas.microsoft.com/office/drawing/2014/main" id="{F8AAC98B-F033-1223-8E45-134BA79FD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9" b="14489"/>
          <a:stretch/>
        </p:blipFill>
        <p:spPr>
          <a:xfrm>
            <a:off x="7075350" y="1513707"/>
            <a:ext cx="4409085" cy="3086002"/>
          </a:xfrm>
          <a:prstGeom prst="rect">
            <a:avLst/>
          </a:prstGeom>
        </p:spPr>
      </p:pic>
      <p:sp>
        <p:nvSpPr>
          <p:cNvPr id="8" name="Cooking dinner for kids">
            <a:extLst>
              <a:ext uri="{FF2B5EF4-FFF2-40B4-BE49-F238E27FC236}">
                <a16:creationId xmlns:a16="http://schemas.microsoft.com/office/drawing/2014/main" id="{B6A45644-1B93-FDBB-4A37-DCA8E6B4E1AC}"/>
              </a:ext>
            </a:extLst>
          </p:cNvPr>
          <p:cNvSpPr/>
          <p:nvPr/>
        </p:nvSpPr>
        <p:spPr>
          <a:xfrm>
            <a:off x="1283306" y="4967659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pasta</a:t>
            </a:r>
          </a:p>
        </p:txBody>
      </p:sp>
      <p:pic>
        <p:nvPicPr>
          <p:cNvPr id="11" name="圖片 10" descr="一張含有 菜餚, 食物, 麵食, 盤子 的圖片&#10;&#10;自動產生的描述">
            <a:extLst>
              <a:ext uri="{FF2B5EF4-FFF2-40B4-BE49-F238E27FC236}">
                <a16:creationId xmlns:a16="http://schemas.microsoft.com/office/drawing/2014/main" id="{ECA5186A-551A-5BB7-A150-1B2E23EC0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84" y="5562601"/>
            <a:ext cx="4563508" cy="3194456"/>
          </a:xfrm>
          <a:prstGeom prst="rect">
            <a:avLst/>
          </a:prstGeom>
        </p:spPr>
      </p:pic>
      <p:sp>
        <p:nvSpPr>
          <p:cNvPr id="2" name="Cooking dinner for kids">
            <a:extLst>
              <a:ext uri="{FF2B5EF4-FFF2-40B4-BE49-F238E27FC236}">
                <a16:creationId xmlns:a16="http://schemas.microsoft.com/office/drawing/2014/main" id="{426EBC22-62F5-3C8B-17DB-8157E189080A}"/>
              </a:ext>
            </a:extLst>
          </p:cNvPr>
          <p:cNvSpPr/>
          <p:nvPr/>
        </p:nvSpPr>
        <p:spPr>
          <a:xfrm>
            <a:off x="7775172" y="4967659"/>
            <a:ext cx="3163864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Cheese cake</a:t>
            </a:r>
          </a:p>
        </p:txBody>
      </p:sp>
      <p:pic>
        <p:nvPicPr>
          <p:cNvPr id="9" name="圖片 8" descr="一張含有 食物, 烘焙食品, 甜點, 乳品店 的圖片&#10;&#10;自動產生的描述">
            <a:extLst>
              <a:ext uri="{FF2B5EF4-FFF2-40B4-BE49-F238E27FC236}">
                <a16:creationId xmlns:a16="http://schemas.microsoft.com/office/drawing/2014/main" id="{AC2E8380-3CE3-518D-5CB2-64C6558CE9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351" y="5501236"/>
            <a:ext cx="4563508" cy="3416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5" name="Smil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Smiles</a:t>
            </a:r>
          </a:p>
        </p:txBody>
      </p:sp>
      <p:sp>
        <p:nvSpPr>
          <p:cNvPr id="106" name="Title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  <p:sp>
        <p:nvSpPr>
          <p:cNvPr id="107" name="Camping"/>
          <p:cNvSpPr/>
          <p:nvPr/>
        </p:nvSpPr>
        <p:spPr>
          <a:xfrm>
            <a:off x="6797144" y="1101436"/>
            <a:ext cx="494473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Listen music</a:t>
            </a:r>
            <a:endParaRPr dirty="0"/>
          </a:p>
        </p:txBody>
      </p:sp>
      <p:sp>
        <p:nvSpPr>
          <p:cNvPr id="110" name="Sun Moon Lake"/>
          <p:cNvSpPr/>
          <p:nvPr/>
        </p:nvSpPr>
        <p:spPr>
          <a:xfrm>
            <a:off x="1865409" y="1101436"/>
            <a:ext cx="3122815" cy="393701"/>
          </a:xfrm>
          <a:prstGeom prst="roundRect">
            <a:avLst>
              <a:gd name="adj" fmla="val 0"/>
            </a:avLst>
          </a:prstGeom>
          <a:solidFill>
            <a:srgbClr val="000000">
              <a:alpha val="0"/>
            </a:srgb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>
              <a:defRPr sz="2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Dance: Girl style / </a:t>
            </a:r>
            <a:r>
              <a:rPr lang="en-US" dirty="0" err="1"/>
              <a:t>Kpop</a:t>
            </a:r>
            <a:endParaRPr dirty="0"/>
          </a:p>
        </p:txBody>
      </p:sp>
      <p:pic>
        <p:nvPicPr>
          <p:cNvPr id="3" name="圖片 2" descr="一張含有 服裝, 女孩, 人員, 車輛 的圖片&#10;&#10;自動產生的描述">
            <a:extLst>
              <a:ext uri="{FF2B5EF4-FFF2-40B4-BE49-F238E27FC236}">
                <a16:creationId xmlns:a16="http://schemas.microsoft.com/office/drawing/2014/main" id="{A39BE6E9-3680-4E1E-F7CE-886F66C83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7" y="1926187"/>
            <a:ext cx="3801918" cy="5702877"/>
          </a:xfrm>
          <a:prstGeom prst="rect">
            <a:avLst/>
          </a:prstGeom>
        </p:spPr>
      </p:pic>
      <p:pic>
        <p:nvPicPr>
          <p:cNvPr id="5" name="圖片 4" descr="一張含有 服裝, 文字, 人員, 葬禮 的圖片&#10;&#10;自動產生的描述">
            <a:extLst>
              <a:ext uri="{FF2B5EF4-FFF2-40B4-BE49-F238E27FC236}">
                <a16:creationId xmlns:a16="http://schemas.microsoft.com/office/drawing/2014/main" id="{D4546374-82D6-969C-0C15-FF24D7C67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52" y="2144983"/>
            <a:ext cx="3801917" cy="55576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Map, Food, Smiles…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 defTabSz="572516">
              <a:defRPr sz="5390"/>
            </a:pPr>
            <a:r>
              <a:t>Map, Food, Smiles</a:t>
            </a:r>
          </a:p>
          <a:p>
            <a:pPr defTabSz="572516">
              <a:defRPr sz="5390"/>
            </a:pPr>
            <a:r>
              <a:t>T2</a:t>
            </a:r>
          </a:p>
        </p:txBody>
      </p:sp>
      <p:sp>
        <p:nvSpPr>
          <p:cNvPr id="121" name="Your name"/>
          <p:cNvSpPr>
            <a:spLocks noGrp="1"/>
          </p:cNvSpPr>
          <p:nvPr>
            <p:ph type="body" idx="22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2" name="Your affiliation"/>
          <p:cNvSpPr>
            <a:spLocks noGrp="1"/>
          </p:cNvSpPr>
          <p:nvPr>
            <p:ph type="body" idx="23"/>
          </p:nvPr>
        </p:nvSpPr>
        <p:spPr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ubicBezTo>
                  <a:pt x="4" y="18306"/>
                  <a:pt x="5" y="15012"/>
                  <a:pt x="6" y="11718"/>
                </a:cubicBezTo>
                <a:cubicBezTo>
                  <a:pt x="6" y="7811"/>
                  <a:pt x="4" y="3905"/>
                  <a:pt x="0" y="0"/>
                </a:cubicBezTo>
                <a:close/>
              </a:path>
            </a:pathLst>
          </a:cu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</a:t>
            </a:r>
          </a:p>
        </p:txBody>
      </p:sp>
      <p:sp>
        <p:nvSpPr>
          <p:cNvPr id="123" name="20240419 TEN MFS.key"/>
          <p:cNvSpPr txBox="1"/>
          <p:nvPr/>
        </p:nvSpPr>
        <p:spPr>
          <a:xfrm>
            <a:off x="9519751" y="9237870"/>
            <a:ext cx="2134553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t>20240419 TEN MFS.key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71</Words>
  <Application>Microsoft Office PowerPoint</Application>
  <PresentationFormat>自訂</PresentationFormat>
  <Paragraphs>29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Avenir Roman</vt:lpstr>
      <vt:lpstr>Helvetica Neue</vt:lpstr>
      <vt:lpstr>Helvetica Neue Light</vt:lpstr>
      <vt:lpstr>Helvetica Neue Thin</vt:lpstr>
      <vt:lpstr>Showroom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郭奕伶</cp:lastModifiedBy>
  <cp:revision>5</cp:revision>
  <dcterms:modified xsi:type="dcterms:W3CDTF">2024-09-08T12:02:40Z</dcterms:modified>
</cp:coreProperties>
</file>