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dirty="0"/>
              <a:t>Map, Food, &amp; Smiles</a:t>
            </a:r>
          </a:p>
          <a:p>
            <a:pPr defTabSz="531622">
              <a:defRPr sz="5005"/>
            </a:pPr>
            <a:r>
              <a:rPr lang="en-US" dirty="0"/>
              <a:t>Yu-Chi</a:t>
            </a:r>
            <a:r>
              <a:rPr dirty="0"/>
              <a:t> </a:t>
            </a:r>
            <a:r>
              <a:rPr lang="en-US" altLang="zh-TW" dirty="0"/>
              <a:t>Liao</a:t>
            </a:r>
            <a:r>
              <a:rPr dirty="0"/>
              <a:t>, </a:t>
            </a:r>
            <a:r>
              <a:rPr lang="zh-TW" altLang="en-US" dirty="0"/>
              <a:t>廖宥棋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60" name="1994-1997: TFG"/>
          <p:cNvSpPr/>
          <p:nvPr/>
        </p:nvSpPr>
        <p:spPr>
          <a:xfrm>
            <a:off x="6083783" y="909273"/>
            <a:ext cx="5196803" cy="1053673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sz="3000" dirty="0"/>
              <a:t>2016</a:t>
            </a:r>
            <a:r>
              <a:rPr sz="3000" dirty="0"/>
              <a:t>-</a:t>
            </a:r>
            <a:r>
              <a:rPr lang="en-US" altLang="zh-TW" sz="3000" dirty="0"/>
              <a:t>2019</a:t>
            </a:r>
            <a:r>
              <a:rPr sz="3000" dirty="0"/>
              <a:t>: </a:t>
            </a:r>
            <a:r>
              <a:rPr lang="en-US" altLang="zh-TW" sz="3000" dirty="0"/>
              <a:t>Wuling High School</a:t>
            </a:r>
            <a:endParaRPr sz="3000" dirty="0"/>
          </a:p>
        </p:txBody>
      </p:sp>
      <p:sp>
        <p:nvSpPr>
          <p:cNvPr id="63" name="1997-2001 math, 2002-2004 finance: NTU"/>
          <p:cNvSpPr/>
          <p:nvPr/>
        </p:nvSpPr>
        <p:spPr>
          <a:xfrm>
            <a:off x="806286" y="4270752"/>
            <a:ext cx="9502858" cy="6858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algn="l"/>
            <a:r>
              <a:rPr lang="en-US" sz="3000" dirty="0"/>
              <a:t>2019-2023</a:t>
            </a:r>
            <a:r>
              <a:rPr sz="3000" dirty="0"/>
              <a:t> </a:t>
            </a:r>
            <a:r>
              <a:rPr lang="en-US" sz="3000" dirty="0"/>
              <a:t>NCKU IIM</a:t>
            </a:r>
          </a:p>
          <a:p>
            <a:pPr algn="l"/>
            <a:r>
              <a:rPr lang="en-US" sz="3000" dirty="0"/>
              <a:t>Department of Industrial and Information Management Institute of Information Management</a:t>
            </a:r>
            <a:endParaRPr sz="3000" dirty="0"/>
          </a:p>
        </p:txBody>
      </p:sp>
      <p:sp>
        <p:nvSpPr>
          <p:cNvPr id="66" name="2017-present: NYCU"/>
          <p:cNvSpPr/>
          <p:nvPr/>
        </p:nvSpPr>
        <p:spPr>
          <a:xfrm>
            <a:off x="5229865" y="6699610"/>
            <a:ext cx="5451990" cy="48641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algn="l"/>
            <a:r>
              <a:rPr sz="3000" dirty="0"/>
              <a:t>20</a:t>
            </a:r>
            <a:r>
              <a:rPr lang="en-US" sz="3000" dirty="0"/>
              <a:t>23</a:t>
            </a:r>
            <a:r>
              <a:rPr sz="3000" dirty="0"/>
              <a:t>-present: NYCU</a:t>
            </a:r>
            <a:endParaRPr lang="en-US" sz="3000" dirty="0"/>
          </a:p>
          <a:p>
            <a:pPr algn="l"/>
            <a:r>
              <a:rPr lang="en-US" sz="3000" dirty="0"/>
              <a:t>Department of Information Management and Finance</a:t>
            </a:r>
            <a:endParaRPr sz="3000" dirty="0"/>
          </a:p>
        </p:txBody>
      </p:sp>
      <p:sp>
        <p:nvSpPr>
          <p:cNvPr id="69" name="1979: Taoyuan, TW"/>
          <p:cNvSpPr/>
          <p:nvPr/>
        </p:nvSpPr>
        <p:spPr>
          <a:xfrm>
            <a:off x="1101500" y="966256"/>
            <a:ext cx="3387371" cy="123976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sz="3000" dirty="0"/>
              <a:t>2001</a:t>
            </a:r>
            <a:r>
              <a:rPr sz="3000" dirty="0"/>
              <a:t>: Taoyuan, TW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9EEFB7-EDD2-A20B-8510-366ECE9B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61" y="6402517"/>
            <a:ext cx="1914792" cy="19910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7561A0-C5D5-559B-8E48-28151C6C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03" y="1729038"/>
            <a:ext cx="3172268" cy="15527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3F10CEF-30B7-DF28-E485-19C48351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77" y="1714667"/>
            <a:ext cx="4239217" cy="26864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F4A44AE-449C-F131-A8F7-86A8505D9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86" y="5730962"/>
            <a:ext cx="3173781" cy="3334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8" name="Fo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Food</a:t>
            </a:r>
          </a:p>
        </p:txBody>
      </p:sp>
      <p:sp>
        <p:nvSpPr>
          <p:cNvPr id="90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4AEA6A-F722-2DB2-8F7C-22FBAF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7" y="1313900"/>
            <a:ext cx="2892592" cy="213588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30B162C-6718-88C7-01F0-D5CA1BCFB561}"/>
              </a:ext>
            </a:extLst>
          </p:cNvPr>
          <p:cNvSpPr txBox="1"/>
          <p:nvPr/>
        </p:nvSpPr>
        <p:spPr>
          <a:xfrm>
            <a:off x="1122144" y="3810000"/>
            <a:ext cx="241761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25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Beef noodle</a:t>
            </a: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7A03B8-784A-1230-172A-52661CD0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47" y="1313900"/>
            <a:ext cx="2631810" cy="21809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19C7DA-D7BE-F157-A152-464A366B0117}"/>
              </a:ext>
            </a:extLst>
          </p:cNvPr>
          <p:cNvSpPr txBox="1"/>
          <p:nvPr/>
        </p:nvSpPr>
        <p:spPr>
          <a:xfrm>
            <a:off x="4445600" y="3714705"/>
            <a:ext cx="6504708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sz="3400" dirty="0"/>
              <a:t>Spicy Stinky Tofu with Duck Blood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AFFCC6-359D-96B5-E49A-314A2E89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05" y="5517401"/>
            <a:ext cx="2838846" cy="19719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FE4241-2436-3304-1E1F-F31FE50E3B09}"/>
              </a:ext>
            </a:extLst>
          </p:cNvPr>
          <p:cNvSpPr txBox="1"/>
          <p:nvPr/>
        </p:nvSpPr>
        <p:spPr>
          <a:xfrm>
            <a:off x="1183019" y="7897802"/>
            <a:ext cx="241761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400" b="0" i="0" u="none" strike="noStrike" cap="none" spc="0" normalizeH="0" baseline="0" dirty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Blue Berry</a:t>
            </a:r>
            <a:endParaRPr kumimoji="0" lang="zh-TW" altLang="en-US" sz="34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67E1F0-4A73-8D5E-A9E8-90C13B9C7C35}"/>
              </a:ext>
            </a:extLst>
          </p:cNvPr>
          <p:cNvSpPr txBox="1"/>
          <p:nvPr/>
        </p:nvSpPr>
        <p:spPr>
          <a:xfrm>
            <a:off x="4298429" y="7525300"/>
            <a:ext cx="241761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278730-0AFE-D243-9B81-857291454D30}"/>
              </a:ext>
            </a:extLst>
          </p:cNvPr>
          <p:cNvSpPr txBox="1"/>
          <p:nvPr/>
        </p:nvSpPr>
        <p:spPr>
          <a:xfrm>
            <a:off x="5507238" y="7897802"/>
            <a:ext cx="4574665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000" b="0" i="0" u="none" strike="noStrike" cap="none" spc="0" normalizeH="0" baseline="0" dirty="0" err="1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Calbee</a:t>
            </a:r>
            <a:r>
              <a:rPr kumimoji="0" lang="en-US" altLang="zh-TW" sz="3000" b="0" i="0" u="none" strike="noStrike" cap="none" spc="0" normalizeH="0" baseline="0" dirty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POTATO FARM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4A5C0D5-6022-2698-71EE-59A39FEC5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547" y="4957080"/>
            <a:ext cx="2607229" cy="24629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5" name="Smi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Smiles</a:t>
            </a:r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07" name="Camping"/>
          <p:cNvSpPr/>
          <p:nvPr/>
        </p:nvSpPr>
        <p:spPr>
          <a:xfrm>
            <a:off x="5645982" y="688658"/>
            <a:ext cx="494473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000" b="1" dirty="0"/>
              <a:t>Travelling</a:t>
            </a:r>
            <a:endParaRPr sz="3000" b="1" dirty="0"/>
          </a:p>
        </p:txBody>
      </p:sp>
      <p:sp>
        <p:nvSpPr>
          <p:cNvPr id="110" name="Sun Moon Lake"/>
          <p:cNvSpPr/>
          <p:nvPr/>
        </p:nvSpPr>
        <p:spPr>
          <a:xfrm>
            <a:off x="952347" y="660342"/>
            <a:ext cx="312281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000" b="1" dirty="0"/>
              <a:t>Boxing</a:t>
            </a:r>
            <a:endParaRPr sz="3000" b="1" dirty="0"/>
          </a:p>
        </p:txBody>
      </p:sp>
      <p:sp>
        <p:nvSpPr>
          <p:cNvPr id="113" name="Human evolution"/>
          <p:cNvSpPr/>
          <p:nvPr/>
        </p:nvSpPr>
        <p:spPr>
          <a:xfrm>
            <a:off x="439800" y="5346398"/>
            <a:ext cx="5619470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000" b="1" dirty="0"/>
              <a:t>Reading</a:t>
            </a:r>
            <a:endParaRPr sz="3000" b="1" dirty="0"/>
          </a:p>
        </p:txBody>
      </p:sp>
      <p:sp>
        <p:nvSpPr>
          <p:cNvPr id="116" name="Investment"/>
          <p:cNvSpPr/>
          <p:nvPr/>
        </p:nvSpPr>
        <p:spPr>
          <a:xfrm>
            <a:off x="6439764" y="5311392"/>
            <a:ext cx="4648108" cy="6858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3000" b="1" dirty="0"/>
              <a:t>Music</a:t>
            </a:r>
            <a:endParaRPr sz="3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B6FBEA-BB8B-89B7-BF6E-1E5B97CE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7" y="1259172"/>
            <a:ext cx="3305999" cy="38392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F50CAF-3DAE-0DCE-77B4-DE2F50F7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44" y="5997193"/>
            <a:ext cx="4330381" cy="26012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777B2F-BB58-19D7-38B4-A274A14C3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319" y="5997193"/>
            <a:ext cx="3464998" cy="29694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220BFB-F871-CC01-03F9-2A80D308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874" y="1339453"/>
            <a:ext cx="5716998" cy="34345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118483"/>
          </a:xfrm>
          <a:prstGeom prst="rect">
            <a:avLst/>
          </a:prstGeom>
        </p:spPr>
        <p:txBody>
          <a:bodyPr/>
          <a:lstStyle/>
          <a:p>
            <a:pPr defTabSz="572516">
              <a:defRPr sz="5390"/>
            </a:pPr>
            <a:r>
              <a:rPr lang="en-US" dirty="0"/>
              <a:t>Final Project</a:t>
            </a:r>
          </a:p>
          <a:p>
            <a:pPr defTabSz="572516">
              <a:defRPr sz="5390"/>
            </a:pPr>
            <a:endParaRPr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  <p:sp>
        <p:nvSpPr>
          <p:cNvPr id="2" name="Map, Food, Smiles…">
            <a:extLst>
              <a:ext uri="{FF2B5EF4-FFF2-40B4-BE49-F238E27FC236}">
                <a16:creationId xmlns:a16="http://schemas.microsoft.com/office/drawing/2014/main" id="{7C0472C4-35E8-555E-792B-7A1A8B196731}"/>
              </a:ext>
            </a:extLst>
          </p:cNvPr>
          <p:cNvSpPr txBox="1">
            <a:spLocks/>
          </p:cNvSpPr>
          <p:nvPr/>
        </p:nvSpPr>
        <p:spPr>
          <a:xfrm>
            <a:off x="773350" y="3669507"/>
            <a:ext cx="10615086" cy="1477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defTabSz="572516" hangingPunct="1">
              <a:defRPr sz="5390"/>
            </a:pPr>
            <a:endParaRPr lang="en-US" sz="5390" dirty="0"/>
          </a:p>
          <a:p>
            <a:pPr defTabSz="572516" hangingPunct="1">
              <a:defRPr sz="5390"/>
            </a:pPr>
            <a:r>
              <a:rPr lang="zh-TW" altLang="en-US" sz="5390" dirty="0"/>
              <a:t>基於</a:t>
            </a:r>
            <a:r>
              <a:rPr lang="en-US" altLang="zh-TW" sz="5390" dirty="0"/>
              <a:t>10K ESG</a:t>
            </a:r>
            <a:r>
              <a:rPr lang="zh-TW" altLang="en-US" sz="5390" dirty="0"/>
              <a:t>文章情感分析的股價投資預測</a:t>
            </a:r>
            <a:endParaRPr lang="en-US" sz="5390" dirty="0"/>
          </a:p>
        </p:txBody>
      </p:sp>
      <p:sp>
        <p:nvSpPr>
          <p:cNvPr id="3" name="Map, Food, Smiles…">
            <a:extLst>
              <a:ext uri="{FF2B5EF4-FFF2-40B4-BE49-F238E27FC236}">
                <a16:creationId xmlns:a16="http://schemas.microsoft.com/office/drawing/2014/main" id="{A06993F2-5FF6-E5FE-D9C8-553E7B7D7E05}"/>
              </a:ext>
            </a:extLst>
          </p:cNvPr>
          <p:cNvSpPr txBox="1">
            <a:spLocks/>
          </p:cNvSpPr>
          <p:nvPr/>
        </p:nvSpPr>
        <p:spPr>
          <a:xfrm>
            <a:off x="773350" y="5564318"/>
            <a:ext cx="11458100" cy="2010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0000" lnSpcReduction="2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defTabSz="572516" hangingPunct="1">
              <a:defRPr sz="5390"/>
            </a:pPr>
            <a:endParaRPr lang="en-US" sz="5390" dirty="0"/>
          </a:p>
          <a:p>
            <a:pPr defTabSz="572516" hangingPunct="1">
              <a:defRPr sz="5390"/>
            </a:pPr>
            <a:r>
              <a:rPr lang="en-US" sz="5390" dirty="0"/>
              <a:t>Inspired by</a:t>
            </a:r>
            <a:r>
              <a:rPr lang="zh-TW" altLang="en-US" sz="5390" dirty="0"/>
              <a:t>：</a:t>
            </a:r>
            <a:r>
              <a:rPr lang="en-US" sz="5390" dirty="0"/>
              <a:t>An investment strategy based on news sentiment words and its </a:t>
            </a:r>
            <a:r>
              <a:rPr lang="en-US" sz="5390" dirty="0" err="1"/>
              <a:t>emperical</a:t>
            </a:r>
            <a:r>
              <a:rPr lang="en-US" sz="5390" dirty="0"/>
              <a:t> performance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9F2B62-4C5F-160B-FF33-C16062C23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1090555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10K data web crawling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Train classifier using 10K data and ESG  score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Article that support ESG score and stock price are relevant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Input newest 10K data use its output as a investment strategy reference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conclusion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376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10" name="Sun Moon Lake"/>
          <p:cNvSpPr/>
          <p:nvPr/>
        </p:nvSpPr>
        <p:spPr>
          <a:xfrm>
            <a:off x="3364345" y="4679949"/>
            <a:ext cx="6276109" cy="148532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5000" b="1" dirty="0"/>
              <a:t>Thanks for listening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5935934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155</Words>
  <Application>Microsoft Office PowerPoint</Application>
  <PresentationFormat>自訂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Avenir Roman</vt:lpstr>
      <vt:lpstr>Helvetica Neue</vt:lpstr>
      <vt:lpstr>Helvetica Neue Light</vt:lpstr>
      <vt:lpstr>Helvetica Neue Thin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宥棋 廖</cp:lastModifiedBy>
  <cp:revision>39</cp:revision>
  <dcterms:modified xsi:type="dcterms:W3CDTF">2024-09-09T01:26:56Z</dcterms:modified>
</cp:coreProperties>
</file>