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258" r:id="rId3"/>
    <p:sldId id="271" r:id="rId4"/>
    <p:sldId id="257" r:id="rId5"/>
    <p:sldId id="273" r:id="rId6"/>
    <p:sldId id="274" r:id="rId7"/>
    <p:sldId id="276" r:id="rId8"/>
    <p:sldId id="270" r:id="rId9"/>
    <p:sldId id="277" r:id="rId10"/>
    <p:sldId id="278" r:id="rId11"/>
    <p:sldId id="26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5364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7" Type="http://schemas.openxmlformats.org/officeDocument/2006/relationships/image" Target="../media/image10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9.jpeg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516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516">
              <a:defRPr sz="5390"/>
            </a:pPr>
            <a:r>
              <a:rPr lang="en-US" sz="3000" dirty="0"/>
              <a:t>Machine learning applied to the performance evaluation of credit card fraud detection</a:t>
            </a:r>
            <a:endParaRPr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EA5594A-EFB7-0B10-8D68-8641D4AC5F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E360E-384C-DD79-3F1E-D4A8D7282D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70AD5-83F6-EEA6-AA6A-86C003B64726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 rot="10800000" flipV="1">
            <a:off x="715405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8005F1-2976-70CD-7157-7E9665912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40631-B8E0-10D0-E6F3-0EAA7109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CAB6A-1DD3-2B6B-0936-AB01AC69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" y="6484073"/>
            <a:ext cx="3423525" cy="19931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42DE9E-098C-6477-3023-B1BEDAF6D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9D3EB7-6003-1216-F37E-5CC7D40C3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71C056-2694-B777-AFD4-F5E28A8D7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70BF5B0-E140-ACA4-DE06-D8D5EB609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42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3600"/>
            </a:lvl1pPr>
          </a:lstStyle>
          <a:p>
            <a:r>
              <a:t>Repeat on last slide the lead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216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1782C3-9C12-BE4B-4835-6FE56F01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19" y="5551588"/>
            <a:ext cx="10297962" cy="26959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037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F8C42B-B747-0D4F-92B8-A18C98F908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B5BD2-27FC-8BEE-31AD-EC78E360C4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6A8C3-D70D-AF00-4D5A-8F93D320036D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134639-B6FA-23B9-E66A-469DBEE5C3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83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463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/>
              <a:t>tree,RandomForest,XGBoost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A131A6-9AFE-99E7-D4FF-E1D787C9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78000"/>
              </p:ext>
            </p:extLst>
          </p:nvPr>
        </p:nvGraphicFramePr>
        <p:xfrm>
          <a:off x="2094444" y="3117273"/>
          <a:ext cx="8815912" cy="452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956">
                  <a:extLst>
                    <a:ext uri="{9D8B030D-6E8A-4147-A177-3AD203B41FA5}">
                      <a16:colId xmlns:a16="http://schemas.microsoft.com/office/drawing/2014/main" val="4235680921"/>
                    </a:ext>
                  </a:extLst>
                </a:gridCol>
                <a:gridCol w="5001956">
                  <a:extLst>
                    <a:ext uri="{9D8B030D-6E8A-4147-A177-3AD203B41FA5}">
                      <a16:colId xmlns:a16="http://schemas.microsoft.com/office/drawing/2014/main" val="1935622467"/>
                    </a:ext>
                  </a:extLst>
                </a:gridCol>
              </a:tblGrid>
              <a:tr h="593917">
                <a:tc>
                  <a:txBody>
                    <a:bodyPr/>
                    <a:lstStyle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Advantages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79449"/>
                  </a:ext>
                </a:extLst>
              </a:tr>
              <a:tr h="1205739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Decision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tree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Ability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handle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imbalanced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Easy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interpret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31267"/>
                  </a:ext>
                </a:extLst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RandomForest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Anti-overfitting</a:t>
                      </a: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Training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well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for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high-dimensional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499627"/>
                  </a:ext>
                </a:extLst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XGBoost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High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accuracy</a:t>
                      </a: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Fast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computation</a:t>
                      </a: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Ability to handle imbalanced data</a:t>
                      </a:r>
                      <a:endParaRPr lang="zh-TW" altLang="en-US" sz="2000" u="none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99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34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A2C7C5F-9FCD-C2B7-3DC3-FF05E4617B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F515F-7CF5-CFE5-3B75-A817F16D67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85F35C-8275-A91F-4074-E511EB2E8AD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27E94-6825-D523-D488-0A6A6536EA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E85F0F-B6E2-2395-21FB-875D7566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9" y="213147"/>
            <a:ext cx="11467782" cy="8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2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653</Words>
  <Application>Microsoft Office PowerPoint</Application>
  <PresentationFormat>自訂</PresentationFormat>
  <Paragraphs>95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bakayarou377@gmail.com</cp:lastModifiedBy>
  <cp:revision>12</cp:revision>
  <dcterms:modified xsi:type="dcterms:W3CDTF">2024-11-18T00:59:53Z</dcterms:modified>
</cp:coreProperties>
</file>