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EDEDED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38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38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9" name="文字"/>
          <p:cNvSpPr txBox="1">
            <a:spLocks noGrp="1"/>
          </p:cNvSpPr>
          <p:nvPr>
            <p:ph type="body" sz="quarter" idx="23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40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42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50" y="217680"/>
            <a:ext cx="2370215" cy="229898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/>
          </a:p>
        </p:txBody>
      </p:sp>
      <p:sp>
        <p:nvSpPr>
          <p:cNvPr id="4" name="Your Name"/>
          <p:cNvSpPr txBox="1"/>
          <p:nvPr/>
        </p:nvSpPr>
        <p:spPr>
          <a:xfrm>
            <a:off x="774700" y="4432300"/>
            <a:ext cx="1145800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defTabSz="457200">
              <a:defRPr sz="3000"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A5F5E"/>
                </a:solidFill>
              </a:rPr>
              <a:t>Your Name</a:t>
            </a:r>
          </a:p>
        </p:txBody>
      </p:sp>
      <p:sp>
        <p:nvSpPr>
          <p:cNvPr id="5" name="Your affiliation…"/>
          <p:cNvSpPr txBox="1"/>
          <p:nvPr/>
        </p:nvSpPr>
        <p:spPr>
          <a:xfrm>
            <a:off x="774700" y="6985000"/>
            <a:ext cx="11455400" cy="264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5A5F5E"/>
                </a:solidFill>
              </a:rPr>
              <a:t>Your affiliation</a:t>
            </a:r>
          </a:p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0A5694"/>
                </a:solidFill>
                <a:hlinkClick r:id="" action="ppaction://noaction"/>
              </a:rPr>
              <a:t>Your Webpage</a:t>
            </a:r>
          </a:p>
        </p:txBody>
      </p:sp>
      <p:sp>
        <p:nvSpPr>
          <p:cNvPr id="6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7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N Template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Amex CC Default Prediction</a:t>
            </a:r>
            <a:endParaRPr lang="en-US" dirty="0"/>
          </a:p>
        </p:txBody>
      </p:sp>
      <p:sp>
        <p:nvSpPr>
          <p:cNvPr id="66" name="20240125 IDA Template Keynote.key"/>
          <p:cNvSpPr txBox="1"/>
          <p:nvPr/>
        </p:nvSpPr>
        <p:spPr>
          <a:xfrm>
            <a:off x="9067816" y="9237870"/>
            <a:ext cx="3163634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rPr dirty="0"/>
              <a:t>2024</a:t>
            </a:r>
            <a:r>
              <a:rPr lang="en-US" dirty="0"/>
              <a:t>1028 </a:t>
            </a:r>
            <a:r>
              <a:rPr lang="en-US" altLang="zh-TW" dirty="0"/>
              <a:t>Amex CC Default Prediction</a:t>
            </a:r>
            <a:endParaRPr lang="en-US" dirty="0"/>
          </a:p>
          <a:p>
            <a:endParaRPr lang="en-US" altLang="zh-TW" dirty="0"/>
          </a:p>
          <a:p>
            <a:endParaRPr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83930F-A544-45B7-B979-953C3901F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66" y="4410741"/>
            <a:ext cx="6916692" cy="427961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C03DE4B-1D83-4F51-A8B1-9723DAEF8BEF}"/>
              </a:ext>
            </a:extLst>
          </p:cNvPr>
          <p:cNvSpPr txBox="1"/>
          <p:nvPr/>
        </p:nvSpPr>
        <p:spPr>
          <a:xfrm>
            <a:off x="773350" y="4410740"/>
            <a:ext cx="2971799" cy="6589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Hampus</a:t>
            </a:r>
            <a:endParaRPr kumimoji="0" lang="zh-TW" altLang="en-US" sz="3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dirty="0"/>
              <a:t>Motivation</a:t>
            </a:r>
            <a:r>
              <a:rPr lang="da-DK" dirty="0"/>
              <a:t> &amp; </a:t>
            </a:r>
            <a:r>
              <a:rPr lang="da-DK" dirty="0" err="1"/>
              <a:t>Aim</a:t>
            </a:r>
            <a:endParaRPr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Motivation</a:t>
            </a:r>
            <a:r>
              <a:rPr lang="da-DK" dirty="0"/>
              <a:t> &amp; </a:t>
            </a:r>
            <a:r>
              <a:rPr lang="da-DK" dirty="0" err="1"/>
              <a:t>Aim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11993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Predict probability of Amex customer defaulting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Very large real-world anonymized dataset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Amex</a:t>
            </a:r>
            <a:r>
              <a:rPr lang="da-DK" dirty="0"/>
              <a:t> Default </a:t>
            </a:r>
            <a:r>
              <a:rPr lang="da-DK" dirty="0" err="1"/>
              <a:t>Prediction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dirty="0"/>
              <a:t>Motivation</a:t>
            </a:r>
            <a:r>
              <a:rPr lang="da-DK" dirty="0"/>
              <a:t> &amp; </a:t>
            </a:r>
            <a:r>
              <a:rPr lang="da-DK" dirty="0" err="1"/>
              <a:t>Aim</a:t>
            </a:r>
            <a:endParaRPr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da-DK" dirty="0" err="1"/>
              <a:t>Process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23534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Data preparation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EDA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Feature engineering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Training - Undecided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Amex</a:t>
            </a:r>
            <a:r>
              <a:rPr lang="da-DK" dirty="0"/>
              <a:t> Default </a:t>
            </a:r>
            <a:r>
              <a:rPr lang="da-DK" dirty="0" err="1"/>
              <a:t>Prediction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005555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N Template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Amex CC Default Prediction</a:t>
            </a:r>
            <a:endParaRPr lang="en-US" dirty="0"/>
          </a:p>
        </p:txBody>
      </p:sp>
      <p:sp>
        <p:nvSpPr>
          <p:cNvPr id="66" name="20240125 IDA Template Keynote.key"/>
          <p:cNvSpPr txBox="1"/>
          <p:nvPr/>
        </p:nvSpPr>
        <p:spPr>
          <a:xfrm>
            <a:off x="9067816" y="9237870"/>
            <a:ext cx="3163634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rPr dirty="0"/>
              <a:t>2024</a:t>
            </a:r>
            <a:r>
              <a:rPr lang="en-US" dirty="0"/>
              <a:t>1028 </a:t>
            </a:r>
            <a:r>
              <a:rPr lang="en-US" altLang="zh-TW" dirty="0"/>
              <a:t>Amex CC Default Prediction</a:t>
            </a:r>
            <a:endParaRPr lang="en-US" dirty="0"/>
          </a:p>
          <a:p>
            <a:endParaRPr lang="en-US" altLang="zh-TW" dirty="0"/>
          </a:p>
          <a:p>
            <a:endParaRPr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83930F-A544-45B7-B979-953C3901F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66" y="4410741"/>
            <a:ext cx="6916692" cy="427961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C03DE4B-1D83-4F51-A8B1-9723DAEF8BEF}"/>
              </a:ext>
            </a:extLst>
          </p:cNvPr>
          <p:cNvSpPr txBox="1"/>
          <p:nvPr/>
        </p:nvSpPr>
        <p:spPr>
          <a:xfrm>
            <a:off x="773350" y="4410740"/>
            <a:ext cx="2971799" cy="6589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Hampus</a:t>
            </a:r>
            <a:endParaRPr kumimoji="0" lang="zh-TW" altLang="en-US" sz="3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40532535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59</Words>
  <Application>Microsoft Office PowerPoint</Application>
  <PresentationFormat>Custom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Avenir Roman</vt:lpstr>
      <vt:lpstr>Helvetica Neue</vt:lpstr>
      <vt:lpstr>Helvetica Neue Light</vt:lpstr>
      <vt:lpstr>Helvetica Neue Thin</vt:lpstr>
      <vt:lpstr>Showroom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Hampus Fink Gärdström</cp:lastModifiedBy>
  <cp:revision>10</cp:revision>
  <dcterms:modified xsi:type="dcterms:W3CDTF">2024-10-28T00:58:43Z</dcterms:modified>
</cp:coreProperties>
</file>