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61" r:id="rId4"/>
    <p:sldId id="264" r:id="rId5"/>
    <p:sldId id="263" r:id="rId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1pPr>
    <a:lvl2pPr marL="0" marR="0" indent="228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2pPr>
    <a:lvl3pPr marL="0" marR="0" indent="457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3pPr>
    <a:lvl4pPr marL="0" marR="0" indent="685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4pPr>
    <a:lvl5pPr marL="0" marR="0" indent="9144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5pPr>
    <a:lvl6pPr marL="0" marR="0" indent="11430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6pPr>
    <a:lvl7pPr marL="0" marR="0" indent="1371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7pPr>
    <a:lvl8pPr marL="0" marR="0" indent="1600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8pPr>
    <a:lvl9pPr marL="0" marR="0" indent="1828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FCF28E-2EC4-4539-8101-8C54BC47D5DD}" v="2" dt="2024-10-07T02:50:39.843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50800" cap="flat">
              <a:noFill/>
              <a:miter lim="400000"/>
            </a:ln>
          </a:left>
          <a:right>
            <a:ln w="50800" cap="flat">
              <a:noFill/>
              <a:miter lim="400000"/>
            </a:ln>
          </a:right>
          <a:top>
            <a:ln w="50800" cap="flat">
              <a:noFill/>
              <a:miter lim="400000"/>
            </a:ln>
          </a:top>
          <a:bottom>
            <a:ln w="50800" cap="flat">
              <a:noFill/>
              <a:miter lim="400000"/>
            </a:ln>
          </a:bottom>
          <a:insideH>
            <a:ln w="50800" cap="flat">
              <a:noFill/>
              <a:miter lim="400000"/>
            </a:ln>
          </a:insideH>
          <a:insideV>
            <a:ln w="508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7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ngCheng Chang" userId="b8ccd2176dd6e9dd" providerId="LiveId" clId="{B1FCF28E-2EC4-4539-8101-8C54BC47D5DD}"/>
    <pc:docChg chg="undo redo custSel delSld modSld modMainMaster">
      <pc:chgData name="HungCheng Chang" userId="b8ccd2176dd6e9dd" providerId="LiveId" clId="{B1FCF28E-2EC4-4539-8101-8C54BC47D5DD}" dt="2024-10-07T02:50:30.258" v="247" actId="20577"/>
      <pc:docMkLst>
        <pc:docMk/>
      </pc:docMkLst>
      <pc:sldChg chg="modSp mod">
        <pc:chgData name="HungCheng Chang" userId="b8ccd2176dd6e9dd" providerId="LiveId" clId="{B1FCF28E-2EC4-4539-8101-8C54BC47D5DD}" dt="2024-10-07T02:22:35.701" v="131" actId="27636"/>
        <pc:sldMkLst>
          <pc:docMk/>
          <pc:sldMk cId="0" sldId="256"/>
        </pc:sldMkLst>
        <pc:spChg chg="mod">
          <ac:chgData name="HungCheng Chang" userId="b8ccd2176dd6e9dd" providerId="LiveId" clId="{B1FCF28E-2EC4-4539-8101-8C54BC47D5DD}" dt="2024-10-07T02:17:29.632" v="50"/>
          <ac:spMkLst>
            <pc:docMk/>
            <pc:sldMk cId="0" sldId="256"/>
            <ac:spMk id="51" creationId="{00000000-0000-0000-0000-000000000000}"/>
          </ac:spMkLst>
        </pc:spChg>
        <pc:spChg chg="mod">
          <ac:chgData name="HungCheng Chang" userId="b8ccd2176dd6e9dd" providerId="LiveId" clId="{B1FCF28E-2EC4-4539-8101-8C54BC47D5DD}" dt="2024-10-07T02:22:35.701" v="131" actId="27636"/>
          <ac:spMkLst>
            <pc:docMk/>
            <pc:sldMk cId="0" sldId="256"/>
            <ac:spMk id="54" creationId="{00000000-0000-0000-0000-000000000000}"/>
          </ac:spMkLst>
        </pc:spChg>
      </pc:sldChg>
      <pc:sldChg chg="del">
        <pc:chgData name="HungCheng Chang" userId="b8ccd2176dd6e9dd" providerId="LiveId" clId="{B1FCF28E-2EC4-4539-8101-8C54BC47D5DD}" dt="2024-10-07T02:09:00.646" v="9" actId="47"/>
        <pc:sldMkLst>
          <pc:docMk/>
          <pc:sldMk cId="0" sldId="257"/>
        </pc:sldMkLst>
      </pc:sldChg>
      <pc:sldChg chg="del">
        <pc:chgData name="HungCheng Chang" userId="b8ccd2176dd6e9dd" providerId="LiveId" clId="{B1FCF28E-2EC4-4539-8101-8C54BC47D5DD}" dt="2024-10-07T02:09:01.381" v="10" actId="47"/>
        <pc:sldMkLst>
          <pc:docMk/>
          <pc:sldMk cId="0" sldId="258"/>
        </pc:sldMkLst>
      </pc:sldChg>
      <pc:sldChg chg="del">
        <pc:chgData name="HungCheng Chang" userId="b8ccd2176dd6e9dd" providerId="LiveId" clId="{B1FCF28E-2EC4-4539-8101-8C54BC47D5DD}" dt="2024-10-07T02:09:02.006" v="11" actId="47"/>
        <pc:sldMkLst>
          <pc:docMk/>
          <pc:sldMk cId="0" sldId="259"/>
        </pc:sldMkLst>
      </pc:sldChg>
      <pc:sldChg chg="addSp delSp modSp mod">
        <pc:chgData name="HungCheng Chang" userId="b8ccd2176dd6e9dd" providerId="LiveId" clId="{B1FCF28E-2EC4-4539-8101-8C54BC47D5DD}" dt="2024-10-07T02:50:30.258" v="247" actId="20577"/>
        <pc:sldMkLst>
          <pc:docMk/>
          <pc:sldMk cId="0" sldId="260"/>
        </pc:sldMkLst>
        <pc:spChg chg="mod">
          <ac:chgData name="HungCheng Chang" userId="b8ccd2176dd6e9dd" providerId="LiveId" clId="{B1FCF28E-2EC4-4539-8101-8C54BC47D5DD}" dt="2024-10-07T02:50:30.258" v="247" actId="20577"/>
          <ac:spMkLst>
            <pc:docMk/>
            <pc:sldMk cId="0" sldId="260"/>
            <ac:spMk id="120" creationId="{00000000-0000-0000-0000-000000000000}"/>
          </ac:spMkLst>
        </pc:spChg>
        <pc:spChg chg="del">
          <ac:chgData name="HungCheng Chang" userId="b8ccd2176dd6e9dd" providerId="LiveId" clId="{B1FCF28E-2EC4-4539-8101-8C54BC47D5DD}" dt="2024-10-07T02:17:49.886" v="51" actId="478"/>
          <ac:spMkLst>
            <pc:docMk/>
            <pc:sldMk cId="0" sldId="260"/>
            <ac:spMk id="123" creationId="{00000000-0000-0000-0000-000000000000}"/>
          </ac:spMkLst>
        </pc:spChg>
        <pc:graphicFrameChg chg="add del">
          <ac:chgData name="HungCheng Chang" userId="b8ccd2176dd6e9dd" providerId="LiveId" clId="{B1FCF28E-2EC4-4539-8101-8C54BC47D5DD}" dt="2024-10-07T02:22:29.388" v="129" actId="478"/>
          <ac:graphicFrameMkLst>
            <pc:docMk/>
            <pc:sldMk cId="0" sldId="260"/>
            <ac:graphicFrameMk id="2" creationId="{1F329BB3-352D-BC02-D73F-86B9F773C2F3}"/>
          </ac:graphicFrameMkLst>
        </pc:graphicFrameChg>
        <pc:graphicFrameChg chg="add del">
          <ac:chgData name="HungCheng Chang" userId="b8ccd2176dd6e9dd" providerId="LiveId" clId="{B1FCF28E-2EC4-4539-8101-8C54BC47D5DD}" dt="2024-10-07T02:22:21.138" v="128" actId="478"/>
          <ac:graphicFrameMkLst>
            <pc:docMk/>
            <pc:sldMk cId="0" sldId="260"/>
            <ac:graphicFrameMk id="3" creationId="{09F317EF-8DFA-572B-0B40-80E2CE361ABD}"/>
          </ac:graphicFrameMkLst>
        </pc:graphicFrameChg>
      </pc:sldChg>
      <pc:sldMasterChg chg="delSldLayout modSldLayout">
        <pc:chgData name="HungCheng Chang" userId="b8ccd2176dd6e9dd" providerId="LiveId" clId="{B1FCF28E-2EC4-4539-8101-8C54BC47D5DD}" dt="2024-10-07T02:22:35.685" v="130" actId="27636"/>
        <pc:sldMasterMkLst>
          <pc:docMk/>
          <pc:sldMasterMk cId="0" sldId="2147483648"/>
        </pc:sldMasterMkLst>
        <pc:sldLayoutChg chg="modSp mod">
          <pc:chgData name="HungCheng Chang" userId="b8ccd2176dd6e9dd" providerId="LiveId" clId="{B1FCF28E-2EC4-4539-8101-8C54BC47D5DD}" dt="2024-10-07T02:22:35.685" v="130" actId="27636"/>
          <pc:sldLayoutMkLst>
            <pc:docMk/>
            <pc:sldMasterMk cId="0" sldId="2147483648"/>
            <pc:sldLayoutMk cId="0" sldId="2147483650"/>
          </pc:sldLayoutMkLst>
          <pc:spChg chg="mod">
            <ac:chgData name="HungCheng Chang" userId="b8ccd2176dd6e9dd" providerId="LiveId" clId="{B1FCF28E-2EC4-4539-8101-8C54BC47D5DD}" dt="2024-10-07T02:22:35.685" v="130" actId="27636"/>
            <ac:spMkLst>
              <pc:docMk/>
              <pc:sldMasterMk cId="0" sldId="2147483648"/>
              <pc:sldLayoutMk cId="0" sldId="2147483650"/>
              <ac:spMk id="24" creationId="{00000000-0000-0000-0000-000000000000}"/>
            </ac:spMkLst>
          </pc:spChg>
        </pc:sldLayoutChg>
        <pc:sldLayoutChg chg="del">
          <pc:chgData name="HungCheng Chang" userId="b8ccd2176dd6e9dd" providerId="LiveId" clId="{B1FCF28E-2EC4-4539-8101-8C54BC47D5DD}" dt="2024-10-07T02:09:02.006" v="11" actId="47"/>
          <pc:sldLayoutMkLst>
            <pc:docMk/>
            <pc:sldMasterMk cId="0" sldId="2147483648"/>
            <pc:sldLayoutMk cId="0" sldId="2147483651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9B420F-840E-460D-823B-3584256999C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74E142D-495D-438F-A528-4B851E632020}">
      <dgm:prSet phldrT="[文字]"/>
      <dgm:spPr/>
      <dgm:t>
        <a:bodyPr/>
        <a:lstStyle/>
        <a:p>
          <a:r>
            <a:rPr lang="en-US" altLang="zh-TW" dirty="0"/>
            <a:t>Start</a:t>
          </a:r>
          <a:endParaRPr lang="zh-TW" altLang="en-US" dirty="0"/>
        </a:p>
      </dgm:t>
    </dgm:pt>
    <dgm:pt modelId="{39F29582-435F-4332-860F-E9E0DBC622B8}" type="parTrans" cxnId="{96FC1D02-A99D-4462-84C1-3361C2F1B16B}">
      <dgm:prSet/>
      <dgm:spPr/>
      <dgm:t>
        <a:bodyPr/>
        <a:lstStyle/>
        <a:p>
          <a:endParaRPr lang="zh-TW" altLang="en-US"/>
        </a:p>
      </dgm:t>
    </dgm:pt>
    <dgm:pt modelId="{80AFE7EE-7829-4902-8DAD-49CC28527E2F}" type="sibTrans" cxnId="{96FC1D02-A99D-4462-84C1-3361C2F1B16B}">
      <dgm:prSet/>
      <dgm:spPr/>
      <dgm:t>
        <a:bodyPr/>
        <a:lstStyle/>
        <a:p>
          <a:endParaRPr lang="zh-TW" altLang="en-US"/>
        </a:p>
      </dgm:t>
    </dgm:pt>
    <dgm:pt modelId="{E792D269-0F5E-4E58-B6ED-B2510153B4DD}">
      <dgm:prSet phldrT="[文字]"/>
      <dgm:spPr/>
      <dgm:t>
        <a:bodyPr/>
        <a:lstStyle/>
        <a:p>
          <a:r>
            <a:rPr lang="en-US" altLang="zh-TW" dirty="0"/>
            <a:t>Rent Data</a:t>
          </a:r>
          <a:endParaRPr lang="zh-TW" altLang="en-US" dirty="0"/>
        </a:p>
      </dgm:t>
    </dgm:pt>
    <dgm:pt modelId="{53F7E5B0-5DDD-46AD-8C67-04EE6D82C5AA}" type="parTrans" cxnId="{A3B21B40-244F-4982-9A30-2BC41BBAAB8A}">
      <dgm:prSet/>
      <dgm:spPr/>
      <dgm:t>
        <a:bodyPr/>
        <a:lstStyle/>
        <a:p>
          <a:endParaRPr lang="zh-TW" altLang="en-US"/>
        </a:p>
      </dgm:t>
    </dgm:pt>
    <dgm:pt modelId="{CF1090F9-AB1E-4DA6-8E4D-9F02D104B4FA}" type="sibTrans" cxnId="{A3B21B40-244F-4982-9A30-2BC41BBAAB8A}">
      <dgm:prSet/>
      <dgm:spPr/>
      <dgm:t>
        <a:bodyPr/>
        <a:lstStyle/>
        <a:p>
          <a:endParaRPr lang="zh-TW" altLang="en-US"/>
        </a:p>
      </dgm:t>
    </dgm:pt>
    <dgm:pt modelId="{17471419-7B71-4BA7-8B4B-2CF0AB913D22}">
      <dgm:prSet phldrT="[文字]"/>
      <dgm:spPr/>
      <dgm:t>
        <a:bodyPr/>
        <a:lstStyle/>
        <a:p>
          <a:r>
            <a:rPr lang="en-US" altLang="zh-TW" dirty="0"/>
            <a:t>Data Preprocessing</a:t>
          </a:r>
          <a:endParaRPr lang="zh-TW" altLang="en-US" dirty="0"/>
        </a:p>
      </dgm:t>
    </dgm:pt>
    <dgm:pt modelId="{EE9FD8C8-829B-480D-B9CC-E6C2754C38A8}" type="parTrans" cxnId="{7A5FD86E-0195-4F50-B926-AFD3A8DEDEC3}">
      <dgm:prSet/>
      <dgm:spPr/>
      <dgm:t>
        <a:bodyPr/>
        <a:lstStyle/>
        <a:p>
          <a:endParaRPr lang="zh-TW" altLang="en-US"/>
        </a:p>
      </dgm:t>
    </dgm:pt>
    <dgm:pt modelId="{7F3707FA-A12F-4906-8816-CB231DC91275}" type="sibTrans" cxnId="{7A5FD86E-0195-4F50-B926-AFD3A8DEDEC3}">
      <dgm:prSet/>
      <dgm:spPr/>
      <dgm:t>
        <a:bodyPr/>
        <a:lstStyle/>
        <a:p>
          <a:endParaRPr lang="zh-TW" altLang="en-US"/>
        </a:p>
      </dgm:t>
    </dgm:pt>
    <dgm:pt modelId="{9B43D269-D145-4F69-A86D-F0947A65CA3E}">
      <dgm:prSet phldrT="[文字]"/>
      <dgm:spPr/>
      <dgm:t>
        <a:bodyPr/>
        <a:lstStyle/>
        <a:p>
          <a:r>
            <a:rPr lang="en-US" altLang="zh-TW" dirty="0"/>
            <a:t>Missing Data</a:t>
          </a:r>
          <a:endParaRPr lang="zh-TW" altLang="en-US" dirty="0"/>
        </a:p>
      </dgm:t>
    </dgm:pt>
    <dgm:pt modelId="{379D8B26-32E3-4772-8078-1B714E39364F}" type="parTrans" cxnId="{CA88D9D9-D811-48E1-9560-8748AA6A9750}">
      <dgm:prSet/>
      <dgm:spPr/>
      <dgm:t>
        <a:bodyPr/>
        <a:lstStyle/>
        <a:p>
          <a:endParaRPr lang="zh-TW" altLang="en-US"/>
        </a:p>
      </dgm:t>
    </dgm:pt>
    <dgm:pt modelId="{8FB583B4-334C-422C-8FD2-2A7814480ED0}" type="sibTrans" cxnId="{CA88D9D9-D811-48E1-9560-8748AA6A9750}">
      <dgm:prSet/>
      <dgm:spPr/>
      <dgm:t>
        <a:bodyPr/>
        <a:lstStyle/>
        <a:p>
          <a:endParaRPr lang="zh-TW" altLang="en-US"/>
        </a:p>
      </dgm:t>
    </dgm:pt>
    <dgm:pt modelId="{E1C30B22-A68F-485A-BC1B-789FCF24C14A}" type="pres">
      <dgm:prSet presAssocID="{579B420F-840E-460D-823B-3584256999CE}" presName="Name0" presStyleCnt="0">
        <dgm:presLayoutVars>
          <dgm:dir/>
          <dgm:animLvl val="lvl"/>
          <dgm:resizeHandles val="exact"/>
        </dgm:presLayoutVars>
      </dgm:prSet>
      <dgm:spPr/>
    </dgm:pt>
    <dgm:pt modelId="{3D2EC63A-2454-460C-9891-2795F6B3E49E}" type="pres">
      <dgm:prSet presAssocID="{074E142D-495D-438F-A528-4B851E632020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E864ED-CDE8-408C-A6C1-FDF54BFB2DB2}" type="pres">
      <dgm:prSet presAssocID="{80AFE7EE-7829-4902-8DAD-49CC28527E2F}" presName="parTxOnlySpace" presStyleCnt="0"/>
      <dgm:spPr/>
    </dgm:pt>
    <dgm:pt modelId="{EE86CFA9-35D9-4C00-924A-E35FA5436488}" type="pres">
      <dgm:prSet presAssocID="{E792D269-0F5E-4E58-B6ED-B2510153B4DD}" presName="parTxOnly" presStyleLbl="node1" presStyleIdx="1" presStyleCnt="4" custLinFactNeighborX="0" custLinFactNeighborY="0">
        <dgm:presLayoutVars>
          <dgm:chMax val="0"/>
          <dgm:chPref val="0"/>
          <dgm:bulletEnabled val="1"/>
        </dgm:presLayoutVars>
      </dgm:prSet>
      <dgm:spPr/>
    </dgm:pt>
    <dgm:pt modelId="{848EBE6A-1CBA-4F8E-9A06-0287153FC909}" type="pres">
      <dgm:prSet presAssocID="{CF1090F9-AB1E-4DA6-8E4D-9F02D104B4FA}" presName="parTxOnlySpace" presStyleCnt="0"/>
      <dgm:spPr/>
    </dgm:pt>
    <dgm:pt modelId="{D4D3B76A-FEFD-4DCE-9865-A6070D352E3E}" type="pres">
      <dgm:prSet presAssocID="{17471419-7B71-4BA7-8B4B-2CF0AB913D22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9C5E56C-7894-459E-A5A3-03CEF76EF4C1}" type="pres">
      <dgm:prSet presAssocID="{7F3707FA-A12F-4906-8816-CB231DC91275}" presName="parTxOnlySpace" presStyleCnt="0"/>
      <dgm:spPr/>
    </dgm:pt>
    <dgm:pt modelId="{85329365-3007-4304-8792-58FBA629E30D}" type="pres">
      <dgm:prSet presAssocID="{9B43D269-D145-4F69-A86D-F0947A65CA3E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96FC1D02-A99D-4462-84C1-3361C2F1B16B}" srcId="{579B420F-840E-460D-823B-3584256999CE}" destId="{074E142D-495D-438F-A528-4B851E632020}" srcOrd="0" destOrd="0" parTransId="{39F29582-435F-4332-860F-E9E0DBC622B8}" sibTransId="{80AFE7EE-7829-4902-8DAD-49CC28527E2F}"/>
    <dgm:cxn modelId="{01C6EE02-72AC-4EAE-9FD2-01C3B84344F1}" type="presOf" srcId="{E792D269-0F5E-4E58-B6ED-B2510153B4DD}" destId="{EE86CFA9-35D9-4C00-924A-E35FA5436488}" srcOrd="0" destOrd="0" presId="urn:microsoft.com/office/officeart/2005/8/layout/chevron1"/>
    <dgm:cxn modelId="{8D49822C-EC79-4761-84D5-A09FDBE91B54}" type="presOf" srcId="{9B43D269-D145-4F69-A86D-F0947A65CA3E}" destId="{85329365-3007-4304-8792-58FBA629E30D}" srcOrd="0" destOrd="0" presId="urn:microsoft.com/office/officeart/2005/8/layout/chevron1"/>
    <dgm:cxn modelId="{A3B21B40-244F-4982-9A30-2BC41BBAAB8A}" srcId="{579B420F-840E-460D-823B-3584256999CE}" destId="{E792D269-0F5E-4E58-B6ED-B2510153B4DD}" srcOrd="1" destOrd="0" parTransId="{53F7E5B0-5DDD-46AD-8C67-04EE6D82C5AA}" sibTransId="{CF1090F9-AB1E-4DA6-8E4D-9F02D104B4FA}"/>
    <dgm:cxn modelId="{3DED2565-01C2-4E79-A47F-0258CD693EFC}" type="presOf" srcId="{074E142D-495D-438F-A528-4B851E632020}" destId="{3D2EC63A-2454-460C-9891-2795F6B3E49E}" srcOrd="0" destOrd="0" presId="urn:microsoft.com/office/officeart/2005/8/layout/chevron1"/>
    <dgm:cxn modelId="{EC6D476A-60B4-41DF-B68E-80F2E5D5D5BD}" type="presOf" srcId="{17471419-7B71-4BA7-8B4B-2CF0AB913D22}" destId="{D4D3B76A-FEFD-4DCE-9865-A6070D352E3E}" srcOrd="0" destOrd="0" presId="urn:microsoft.com/office/officeart/2005/8/layout/chevron1"/>
    <dgm:cxn modelId="{7A5FD86E-0195-4F50-B926-AFD3A8DEDEC3}" srcId="{579B420F-840E-460D-823B-3584256999CE}" destId="{17471419-7B71-4BA7-8B4B-2CF0AB913D22}" srcOrd="2" destOrd="0" parTransId="{EE9FD8C8-829B-480D-B9CC-E6C2754C38A8}" sibTransId="{7F3707FA-A12F-4906-8816-CB231DC91275}"/>
    <dgm:cxn modelId="{0A9DEC7D-BC94-457D-9A57-7AB79E7C2860}" type="presOf" srcId="{579B420F-840E-460D-823B-3584256999CE}" destId="{E1C30B22-A68F-485A-BC1B-789FCF24C14A}" srcOrd="0" destOrd="0" presId="urn:microsoft.com/office/officeart/2005/8/layout/chevron1"/>
    <dgm:cxn modelId="{CA88D9D9-D811-48E1-9560-8748AA6A9750}" srcId="{579B420F-840E-460D-823B-3584256999CE}" destId="{9B43D269-D145-4F69-A86D-F0947A65CA3E}" srcOrd="3" destOrd="0" parTransId="{379D8B26-32E3-4772-8078-1B714E39364F}" sibTransId="{8FB583B4-334C-422C-8FD2-2A7814480ED0}"/>
    <dgm:cxn modelId="{902933A7-22DE-4D55-8B0C-75989FCCF5B8}" type="presParOf" srcId="{E1C30B22-A68F-485A-BC1B-789FCF24C14A}" destId="{3D2EC63A-2454-460C-9891-2795F6B3E49E}" srcOrd="0" destOrd="0" presId="urn:microsoft.com/office/officeart/2005/8/layout/chevron1"/>
    <dgm:cxn modelId="{A88D478C-28F2-4BEB-A77C-E654B1CC4C3A}" type="presParOf" srcId="{E1C30B22-A68F-485A-BC1B-789FCF24C14A}" destId="{AAE864ED-CDE8-408C-A6C1-FDF54BFB2DB2}" srcOrd="1" destOrd="0" presId="urn:microsoft.com/office/officeart/2005/8/layout/chevron1"/>
    <dgm:cxn modelId="{DE4AC907-7174-4653-A819-091EE5743788}" type="presParOf" srcId="{E1C30B22-A68F-485A-BC1B-789FCF24C14A}" destId="{EE86CFA9-35D9-4C00-924A-E35FA5436488}" srcOrd="2" destOrd="0" presId="urn:microsoft.com/office/officeart/2005/8/layout/chevron1"/>
    <dgm:cxn modelId="{83C891AC-2477-4F64-9082-19B1FF9CEFDF}" type="presParOf" srcId="{E1C30B22-A68F-485A-BC1B-789FCF24C14A}" destId="{848EBE6A-1CBA-4F8E-9A06-0287153FC909}" srcOrd="3" destOrd="0" presId="urn:microsoft.com/office/officeart/2005/8/layout/chevron1"/>
    <dgm:cxn modelId="{A58B0571-1229-49C4-8D3C-61BFF4AB277A}" type="presParOf" srcId="{E1C30B22-A68F-485A-BC1B-789FCF24C14A}" destId="{D4D3B76A-FEFD-4DCE-9865-A6070D352E3E}" srcOrd="4" destOrd="0" presId="urn:microsoft.com/office/officeart/2005/8/layout/chevron1"/>
    <dgm:cxn modelId="{032300C9-43AA-4B0A-9411-08100EACE539}" type="presParOf" srcId="{E1C30B22-A68F-485A-BC1B-789FCF24C14A}" destId="{19C5E56C-7894-459E-A5A3-03CEF76EF4C1}" srcOrd="5" destOrd="0" presId="urn:microsoft.com/office/officeart/2005/8/layout/chevron1"/>
    <dgm:cxn modelId="{74E65BE4-399F-4FEB-965C-3362AF10BF2C}" type="presParOf" srcId="{E1C30B22-A68F-485A-BC1B-789FCF24C14A}" destId="{85329365-3007-4304-8792-58FBA629E30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E2D9B8-2914-47A2-B583-BBA8F0EBEC6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F1690E60-80A8-447A-9916-58843E4D89F1}">
      <dgm:prSet phldrT="[文字]"/>
      <dgm:spPr/>
      <dgm:t>
        <a:bodyPr/>
        <a:lstStyle/>
        <a:p>
          <a:r>
            <a:rPr lang="en-US" altLang="zh-TW" dirty="0"/>
            <a:t>1.I</a:t>
          </a:r>
          <a:r>
            <a:rPr lang="en-US" dirty="0"/>
            <a:t>dentified as </a:t>
          </a:r>
          <a:r>
            <a:rPr lang="en-US" altLang="zh-TW" dirty="0"/>
            <a:t>N/A</a:t>
          </a:r>
          <a:r>
            <a:rPr lang="zh-TW" altLang="en-US" dirty="0"/>
            <a:t> </a:t>
          </a:r>
          <a:r>
            <a:rPr lang="en-US" altLang="zh-TW" dirty="0"/>
            <a:t>value</a:t>
          </a:r>
          <a:endParaRPr lang="zh-TW" altLang="en-US" dirty="0"/>
        </a:p>
      </dgm:t>
    </dgm:pt>
    <dgm:pt modelId="{0539615A-5BA5-455B-91FD-35D9DCD0B0AD}" type="parTrans" cxnId="{BD7EA86D-6046-453E-9391-FCAB4FA1E357}">
      <dgm:prSet/>
      <dgm:spPr/>
      <dgm:t>
        <a:bodyPr/>
        <a:lstStyle/>
        <a:p>
          <a:endParaRPr lang="zh-TW" altLang="en-US"/>
        </a:p>
      </dgm:t>
    </dgm:pt>
    <dgm:pt modelId="{7383D8A0-A77E-4596-810B-814FD0CB7A70}" type="sibTrans" cxnId="{BD7EA86D-6046-453E-9391-FCAB4FA1E357}">
      <dgm:prSet/>
      <dgm:spPr/>
      <dgm:t>
        <a:bodyPr/>
        <a:lstStyle/>
        <a:p>
          <a:endParaRPr lang="zh-TW" altLang="en-US"/>
        </a:p>
      </dgm:t>
    </dgm:pt>
    <dgm:pt modelId="{1B86C098-BBC3-4F02-B127-E7BDBDCFFB43}">
      <dgm:prSet phldrT="[文字]"/>
      <dgm:spPr/>
      <dgm:t>
        <a:bodyPr/>
        <a:lstStyle/>
        <a:p>
          <a:r>
            <a:rPr lang="en-US" altLang="zh-TW" dirty="0"/>
            <a:t>2.If too many, then drop the feature.</a:t>
          </a:r>
          <a:endParaRPr lang="zh-TW" altLang="en-US" dirty="0"/>
        </a:p>
      </dgm:t>
    </dgm:pt>
    <dgm:pt modelId="{DD163EA7-EF2C-4F61-AFC5-9372C7BD5D7A}" type="parTrans" cxnId="{9284A425-10FE-4232-A7C1-D9D24A589463}">
      <dgm:prSet/>
      <dgm:spPr/>
      <dgm:t>
        <a:bodyPr/>
        <a:lstStyle/>
        <a:p>
          <a:endParaRPr lang="zh-TW" altLang="en-US"/>
        </a:p>
      </dgm:t>
    </dgm:pt>
    <dgm:pt modelId="{A3B77EB2-359F-47D7-9A2F-90895E667A51}" type="sibTrans" cxnId="{9284A425-10FE-4232-A7C1-D9D24A589463}">
      <dgm:prSet/>
      <dgm:spPr/>
      <dgm:t>
        <a:bodyPr/>
        <a:lstStyle/>
        <a:p>
          <a:endParaRPr lang="zh-TW" altLang="en-US"/>
        </a:p>
      </dgm:t>
    </dgm:pt>
    <dgm:pt modelId="{929331A9-5180-4929-86C9-26B491909A19}" type="pres">
      <dgm:prSet presAssocID="{4AE2D9B8-2914-47A2-B583-BBA8F0EBEC65}" presName="diagram" presStyleCnt="0">
        <dgm:presLayoutVars>
          <dgm:dir/>
          <dgm:resizeHandles val="exact"/>
        </dgm:presLayoutVars>
      </dgm:prSet>
      <dgm:spPr/>
    </dgm:pt>
    <dgm:pt modelId="{F6483FCA-C0F5-4360-AFB7-CBDA79340059}" type="pres">
      <dgm:prSet presAssocID="{F1690E60-80A8-447A-9916-58843E4D89F1}" presName="node" presStyleLbl="node1" presStyleIdx="0" presStyleCnt="2">
        <dgm:presLayoutVars>
          <dgm:bulletEnabled val="1"/>
        </dgm:presLayoutVars>
      </dgm:prSet>
      <dgm:spPr/>
    </dgm:pt>
    <dgm:pt modelId="{6DB5172A-A904-4A6A-9C1C-9C1E6C7BBC75}" type="pres">
      <dgm:prSet presAssocID="{7383D8A0-A77E-4596-810B-814FD0CB7A70}" presName="sibTrans" presStyleCnt="0"/>
      <dgm:spPr/>
    </dgm:pt>
    <dgm:pt modelId="{23AC0A1F-14E3-4121-BC82-36FBC058881A}" type="pres">
      <dgm:prSet presAssocID="{1B86C098-BBC3-4F02-B127-E7BDBDCFFB43}" presName="node" presStyleLbl="node1" presStyleIdx="1" presStyleCnt="2">
        <dgm:presLayoutVars>
          <dgm:bulletEnabled val="1"/>
        </dgm:presLayoutVars>
      </dgm:prSet>
      <dgm:spPr/>
    </dgm:pt>
  </dgm:ptLst>
  <dgm:cxnLst>
    <dgm:cxn modelId="{22FA8724-8703-45ED-9F4C-0BB16BC060D9}" type="presOf" srcId="{1B86C098-BBC3-4F02-B127-E7BDBDCFFB43}" destId="{23AC0A1F-14E3-4121-BC82-36FBC058881A}" srcOrd="0" destOrd="0" presId="urn:microsoft.com/office/officeart/2005/8/layout/default"/>
    <dgm:cxn modelId="{9284A425-10FE-4232-A7C1-D9D24A589463}" srcId="{4AE2D9B8-2914-47A2-B583-BBA8F0EBEC65}" destId="{1B86C098-BBC3-4F02-B127-E7BDBDCFFB43}" srcOrd="1" destOrd="0" parTransId="{DD163EA7-EF2C-4F61-AFC5-9372C7BD5D7A}" sibTransId="{A3B77EB2-359F-47D7-9A2F-90895E667A51}"/>
    <dgm:cxn modelId="{BD7EA86D-6046-453E-9391-FCAB4FA1E357}" srcId="{4AE2D9B8-2914-47A2-B583-BBA8F0EBEC65}" destId="{F1690E60-80A8-447A-9916-58843E4D89F1}" srcOrd="0" destOrd="0" parTransId="{0539615A-5BA5-455B-91FD-35D9DCD0B0AD}" sibTransId="{7383D8A0-A77E-4596-810B-814FD0CB7A70}"/>
    <dgm:cxn modelId="{38F2BD95-D587-47EA-9A68-8B80BDD0542D}" type="presOf" srcId="{F1690E60-80A8-447A-9916-58843E4D89F1}" destId="{F6483FCA-C0F5-4360-AFB7-CBDA79340059}" srcOrd="0" destOrd="0" presId="urn:microsoft.com/office/officeart/2005/8/layout/default"/>
    <dgm:cxn modelId="{052208BD-00C6-4395-B805-6AA1BE6A6120}" type="presOf" srcId="{4AE2D9B8-2914-47A2-B583-BBA8F0EBEC65}" destId="{929331A9-5180-4929-86C9-26B491909A19}" srcOrd="0" destOrd="0" presId="urn:microsoft.com/office/officeart/2005/8/layout/default"/>
    <dgm:cxn modelId="{285239FD-ACB7-4861-BADA-CE6553DDBB51}" type="presParOf" srcId="{929331A9-5180-4929-86C9-26B491909A19}" destId="{F6483FCA-C0F5-4360-AFB7-CBDA79340059}" srcOrd="0" destOrd="0" presId="urn:microsoft.com/office/officeart/2005/8/layout/default"/>
    <dgm:cxn modelId="{8DDA6614-AAE5-4901-98C1-351DA6455792}" type="presParOf" srcId="{929331A9-5180-4929-86C9-26B491909A19}" destId="{6DB5172A-A904-4A6A-9C1C-9C1E6C7BBC75}" srcOrd="1" destOrd="0" presId="urn:microsoft.com/office/officeart/2005/8/layout/default"/>
    <dgm:cxn modelId="{52FC3B1B-41BA-46A5-8AC9-2CB9AF405B5C}" type="presParOf" srcId="{929331A9-5180-4929-86C9-26B491909A19}" destId="{23AC0A1F-14E3-4121-BC82-36FBC058881A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9B420F-840E-460D-823B-3584256999C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74E142D-495D-438F-A528-4B851E632020}">
      <dgm:prSet phldrT="[文字]" custT="1"/>
      <dgm:spPr/>
      <dgm:t>
        <a:bodyPr/>
        <a:lstStyle/>
        <a:p>
          <a:r>
            <a:rPr lang="en-US" altLang="zh-TW" sz="2800" dirty="0"/>
            <a:t>EDA</a:t>
          </a:r>
          <a:endParaRPr lang="zh-TW" altLang="en-US" sz="2800" dirty="0"/>
        </a:p>
      </dgm:t>
    </dgm:pt>
    <dgm:pt modelId="{39F29582-435F-4332-860F-E9E0DBC622B8}" type="parTrans" cxnId="{96FC1D02-A99D-4462-84C1-3361C2F1B16B}">
      <dgm:prSet/>
      <dgm:spPr/>
      <dgm:t>
        <a:bodyPr/>
        <a:lstStyle/>
        <a:p>
          <a:endParaRPr lang="zh-TW" altLang="en-US"/>
        </a:p>
      </dgm:t>
    </dgm:pt>
    <dgm:pt modelId="{80AFE7EE-7829-4902-8DAD-49CC28527E2F}" type="sibTrans" cxnId="{96FC1D02-A99D-4462-84C1-3361C2F1B16B}">
      <dgm:prSet/>
      <dgm:spPr/>
      <dgm:t>
        <a:bodyPr/>
        <a:lstStyle/>
        <a:p>
          <a:endParaRPr lang="zh-TW" altLang="en-US"/>
        </a:p>
      </dgm:t>
    </dgm:pt>
    <dgm:pt modelId="{E792D269-0F5E-4E58-B6ED-B2510153B4DD}">
      <dgm:prSet phldrT="[文字]"/>
      <dgm:spPr/>
      <dgm:t>
        <a:bodyPr/>
        <a:lstStyle/>
        <a:p>
          <a:r>
            <a:rPr lang="en-US" altLang="zh-TW" dirty="0"/>
            <a:t>Feature Engineering</a:t>
          </a:r>
          <a:endParaRPr lang="zh-TW" altLang="en-US" dirty="0"/>
        </a:p>
      </dgm:t>
    </dgm:pt>
    <dgm:pt modelId="{53F7E5B0-5DDD-46AD-8C67-04EE6D82C5AA}" type="parTrans" cxnId="{A3B21B40-244F-4982-9A30-2BC41BBAAB8A}">
      <dgm:prSet/>
      <dgm:spPr/>
      <dgm:t>
        <a:bodyPr/>
        <a:lstStyle/>
        <a:p>
          <a:endParaRPr lang="zh-TW" altLang="en-US"/>
        </a:p>
      </dgm:t>
    </dgm:pt>
    <dgm:pt modelId="{CF1090F9-AB1E-4DA6-8E4D-9F02D104B4FA}" type="sibTrans" cxnId="{A3B21B40-244F-4982-9A30-2BC41BBAAB8A}">
      <dgm:prSet/>
      <dgm:spPr/>
      <dgm:t>
        <a:bodyPr/>
        <a:lstStyle/>
        <a:p>
          <a:endParaRPr lang="zh-TW" altLang="en-US"/>
        </a:p>
      </dgm:t>
    </dgm:pt>
    <dgm:pt modelId="{E1C30B22-A68F-485A-BC1B-789FCF24C14A}" type="pres">
      <dgm:prSet presAssocID="{579B420F-840E-460D-823B-3584256999CE}" presName="Name0" presStyleCnt="0">
        <dgm:presLayoutVars>
          <dgm:dir/>
          <dgm:animLvl val="lvl"/>
          <dgm:resizeHandles val="exact"/>
        </dgm:presLayoutVars>
      </dgm:prSet>
      <dgm:spPr/>
    </dgm:pt>
    <dgm:pt modelId="{3D2EC63A-2454-460C-9891-2795F6B3E49E}" type="pres">
      <dgm:prSet presAssocID="{074E142D-495D-438F-A528-4B851E632020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AAE864ED-CDE8-408C-A6C1-FDF54BFB2DB2}" type="pres">
      <dgm:prSet presAssocID="{80AFE7EE-7829-4902-8DAD-49CC28527E2F}" presName="parTxOnlySpace" presStyleCnt="0"/>
      <dgm:spPr/>
    </dgm:pt>
    <dgm:pt modelId="{EE86CFA9-35D9-4C00-924A-E35FA5436488}" type="pres">
      <dgm:prSet presAssocID="{E792D269-0F5E-4E58-B6ED-B2510153B4DD}" presName="parTxOnly" presStyleLbl="node1" presStyleIdx="1" presStyleCnt="2" custLinFactNeighborX="0" custLinFactNeighborY="0">
        <dgm:presLayoutVars>
          <dgm:chMax val="0"/>
          <dgm:chPref val="0"/>
          <dgm:bulletEnabled val="1"/>
        </dgm:presLayoutVars>
      </dgm:prSet>
      <dgm:spPr/>
    </dgm:pt>
  </dgm:ptLst>
  <dgm:cxnLst>
    <dgm:cxn modelId="{96FC1D02-A99D-4462-84C1-3361C2F1B16B}" srcId="{579B420F-840E-460D-823B-3584256999CE}" destId="{074E142D-495D-438F-A528-4B851E632020}" srcOrd="0" destOrd="0" parTransId="{39F29582-435F-4332-860F-E9E0DBC622B8}" sibTransId="{80AFE7EE-7829-4902-8DAD-49CC28527E2F}"/>
    <dgm:cxn modelId="{01C6EE02-72AC-4EAE-9FD2-01C3B84344F1}" type="presOf" srcId="{E792D269-0F5E-4E58-B6ED-B2510153B4DD}" destId="{EE86CFA9-35D9-4C00-924A-E35FA5436488}" srcOrd="0" destOrd="0" presId="urn:microsoft.com/office/officeart/2005/8/layout/chevron1"/>
    <dgm:cxn modelId="{A3B21B40-244F-4982-9A30-2BC41BBAAB8A}" srcId="{579B420F-840E-460D-823B-3584256999CE}" destId="{E792D269-0F5E-4E58-B6ED-B2510153B4DD}" srcOrd="1" destOrd="0" parTransId="{53F7E5B0-5DDD-46AD-8C67-04EE6D82C5AA}" sibTransId="{CF1090F9-AB1E-4DA6-8E4D-9F02D104B4FA}"/>
    <dgm:cxn modelId="{3DED2565-01C2-4E79-A47F-0258CD693EFC}" type="presOf" srcId="{074E142D-495D-438F-A528-4B851E632020}" destId="{3D2EC63A-2454-460C-9891-2795F6B3E49E}" srcOrd="0" destOrd="0" presId="urn:microsoft.com/office/officeart/2005/8/layout/chevron1"/>
    <dgm:cxn modelId="{0A9DEC7D-BC94-457D-9A57-7AB79E7C2860}" type="presOf" srcId="{579B420F-840E-460D-823B-3584256999CE}" destId="{E1C30B22-A68F-485A-BC1B-789FCF24C14A}" srcOrd="0" destOrd="0" presId="urn:microsoft.com/office/officeart/2005/8/layout/chevron1"/>
    <dgm:cxn modelId="{902933A7-22DE-4D55-8B0C-75989FCCF5B8}" type="presParOf" srcId="{E1C30B22-A68F-485A-BC1B-789FCF24C14A}" destId="{3D2EC63A-2454-460C-9891-2795F6B3E49E}" srcOrd="0" destOrd="0" presId="urn:microsoft.com/office/officeart/2005/8/layout/chevron1"/>
    <dgm:cxn modelId="{A88D478C-28F2-4BEB-A77C-E654B1CC4C3A}" type="presParOf" srcId="{E1C30B22-A68F-485A-BC1B-789FCF24C14A}" destId="{AAE864ED-CDE8-408C-A6C1-FDF54BFB2DB2}" srcOrd="1" destOrd="0" presId="urn:microsoft.com/office/officeart/2005/8/layout/chevron1"/>
    <dgm:cxn modelId="{DE4AC907-7174-4653-A819-091EE5743788}" type="presParOf" srcId="{E1C30B22-A68F-485A-BC1B-789FCF24C14A}" destId="{EE86CFA9-35D9-4C00-924A-E35FA5436488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AE2D9B8-2914-47A2-B583-BBA8F0EBEC6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F1690E60-80A8-447A-9916-58843E4D89F1}">
      <dgm:prSet phldrT="[文字]"/>
      <dgm:spPr/>
      <dgm:t>
        <a:bodyPr/>
        <a:lstStyle/>
        <a:p>
          <a:r>
            <a:rPr lang="en-US" altLang="zh-TW" dirty="0"/>
            <a:t>1.Select feature</a:t>
          </a:r>
          <a:endParaRPr lang="zh-TW" altLang="en-US" dirty="0"/>
        </a:p>
      </dgm:t>
    </dgm:pt>
    <dgm:pt modelId="{0539615A-5BA5-455B-91FD-35D9DCD0B0AD}" type="parTrans" cxnId="{BD7EA86D-6046-453E-9391-FCAB4FA1E357}">
      <dgm:prSet/>
      <dgm:spPr/>
      <dgm:t>
        <a:bodyPr/>
        <a:lstStyle/>
        <a:p>
          <a:endParaRPr lang="zh-TW" altLang="en-US"/>
        </a:p>
      </dgm:t>
    </dgm:pt>
    <dgm:pt modelId="{7383D8A0-A77E-4596-810B-814FD0CB7A70}" type="sibTrans" cxnId="{BD7EA86D-6046-453E-9391-FCAB4FA1E357}">
      <dgm:prSet/>
      <dgm:spPr/>
      <dgm:t>
        <a:bodyPr/>
        <a:lstStyle/>
        <a:p>
          <a:endParaRPr lang="zh-TW" altLang="en-US"/>
        </a:p>
      </dgm:t>
    </dgm:pt>
    <dgm:pt modelId="{1B86C098-BBC3-4F02-B127-E7BDBDCFFB43}">
      <dgm:prSet phldrT="[文字]"/>
      <dgm:spPr/>
      <dgm:t>
        <a:bodyPr/>
        <a:lstStyle/>
        <a:p>
          <a:r>
            <a:rPr lang="en-US" altLang="zh-TW" dirty="0"/>
            <a:t>2.Add features(by using raw data)</a:t>
          </a:r>
          <a:endParaRPr lang="zh-TW" altLang="en-US" dirty="0"/>
        </a:p>
      </dgm:t>
    </dgm:pt>
    <dgm:pt modelId="{DD163EA7-EF2C-4F61-AFC5-9372C7BD5D7A}" type="parTrans" cxnId="{9284A425-10FE-4232-A7C1-D9D24A589463}">
      <dgm:prSet/>
      <dgm:spPr/>
      <dgm:t>
        <a:bodyPr/>
        <a:lstStyle/>
        <a:p>
          <a:endParaRPr lang="zh-TW" altLang="en-US"/>
        </a:p>
      </dgm:t>
    </dgm:pt>
    <dgm:pt modelId="{A3B77EB2-359F-47D7-9A2F-90895E667A51}" type="sibTrans" cxnId="{9284A425-10FE-4232-A7C1-D9D24A589463}">
      <dgm:prSet/>
      <dgm:spPr/>
      <dgm:t>
        <a:bodyPr/>
        <a:lstStyle/>
        <a:p>
          <a:endParaRPr lang="zh-TW" altLang="en-US"/>
        </a:p>
      </dgm:t>
    </dgm:pt>
    <dgm:pt modelId="{929331A9-5180-4929-86C9-26B491909A19}" type="pres">
      <dgm:prSet presAssocID="{4AE2D9B8-2914-47A2-B583-BBA8F0EBEC65}" presName="diagram" presStyleCnt="0">
        <dgm:presLayoutVars>
          <dgm:dir/>
          <dgm:resizeHandles val="exact"/>
        </dgm:presLayoutVars>
      </dgm:prSet>
      <dgm:spPr/>
    </dgm:pt>
    <dgm:pt modelId="{F6483FCA-C0F5-4360-AFB7-CBDA79340059}" type="pres">
      <dgm:prSet presAssocID="{F1690E60-80A8-447A-9916-58843E4D89F1}" presName="node" presStyleLbl="node1" presStyleIdx="0" presStyleCnt="2">
        <dgm:presLayoutVars>
          <dgm:bulletEnabled val="1"/>
        </dgm:presLayoutVars>
      </dgm:prSet>
      <dgm:spPr/>
    </dgm:pt>
    <dgm:pt modelId="{6DB5172A-A904-4A6A-9C1C-9C1E6C7BBC75}" type="pres">
      <dgm:prSet presAssocID="{7383D8A0-A77E-4596-810B-814FD0CB7A70}" presName="sibTrans" presStyleCnt="0"/>
      <dgm:spPr/>
    </dgm:pt>
    <dgm:pt modelId="{23AC0A1F-14E3-4121-BC82-36FBC058881A}" type="pres">
      <dgm:prSet presAssocID="{1B86C098-BBC3-4F02-B127-E7BDBDCFFB43}" presName="node" presStyleLbl="node1" presStyleIdx="1" presStyleCnt="2">
        <dgm:presLayoutVars>
          <dgm:bulletEnabled val="1"/>
        </dgm:presLayoutVars>
      </dgm:prSet>
      <dgm:spPr/>
    </dgm:pt>
  </dgm:ptLst>
  <dgm:cxnLst>
    <dgm:cxn modelId="{22FA8724-8703-45ED-9F4C-0BB16BC060D9}" type="presOf" srcId="{1B86C098-BBC3-4F02-B127-E7BDBDCFFB43}" destId="{23AC0A1F-14E3-4121-BC82-36FBC058881A}" srcOrd="0" destOrd="0" presId="urn:microsoft.com/office/officeart/2005/8/layout/default"/>
    <dgm:cxn modelId="{9284A425-10FE-4232-A7C1-D9D24A589463}" srcId="{4AE2D9B8-2914-47A2-B583-BBA8F0EBEC65}" destId="{1B86C098-BBC3-4F02-B127-E7BDBDCFFB43}" srcOrd="1" destOrd="0" parTransId="{DD163EA7-EF2C-4F61-AFC5-9372C7BD5D7A}" sibTransId="{A3B77EB2-359F-47D7-9A2F-90895E667A51}"/>
    <dgm:cxn modelId="{BD7EA86D-6046-453E-9391-FCAB4FA1E357}" srcId="{4AE2D9B8-2914-47A2-B583-BBA8F0EBEC65}" destId="{F1690E60-80A8-447A-9916-58843E4D89F1}" srcOrd="0" destOrd="0" parTransId="{0539615A-5BA5-455B-91FD-35D9DCD0B0AD}" sibTransId="{7383D8A0-A77E-4596-810B-814FD0CB7A70}"/>
    <dgm:cxn modelId="{38F2BD95-D587-47EA-9A68-8B80BDD0542D}" type="presOf" srcId="{F1690E60-80A8-447A-9916-58843E4D89F1}" destId="{F6483FCA-C0F5-4360-AFB7-CBDA79340059}" srcOrd="0" destOrd="0" presId="urn:microsoft.com/office/officeart/2005/8/layout/default"/>
    <dgm:cxn modelId="{052208BD-00C6-4395-B805-6AA1BE6A6120}" type="presOf" srcId="{4AE2D9B8-2914-47A2-B583-BBA8F0EBEC65}" destId="{929331A9-5180-4929-86C9-26B491909A19}" srcOrd="0" destOrd="0" presId="urn:microsoft.com/office/officeart/2005/8/layout/default"/>
    <dgm:cxn modelId="{285239FD-ACB7-4861-BADA-CE6553DDBB51}" type="presParOf" srcId="{929331A9-5180-4929-86C9-26B491909A19}" destId="{F6483FCA-C0F5-4360-AFB7-CBDA79340059}" srcOrd="0" destOrd="0" presId="urn:microsoft.com/office/officeart/2005/8/layout/default"/>
    <dgm:cxn modelId="{8DDA6614-AAE5-4901-98C1-351DA6455792}" type="presParOf" srcId="{929331A9-5180-4929-86C9-26B491909A19}" destId="{6DB5172A-A904-4A6A-9C1C-9C1E6C7BBC75}" srcOrd="1" destOrd="0" presId="urn:microsoft.com/office/officeart/2005/8/layout/default"/>
    <dgm:cxn modelId="{52FC3B1B-41BA-46A5-8AC9-2CB9AF405B5C}" type="presParOf" srcId="{929331A9-5180-4929-86C9-26B491909A19}" destId="{23AC0A1F-14E3-4121-BC82-36FBC058881A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79B420F-840E-460D-823B-3584256999C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74E142D-495D-438F-A528-4B851E632020}">
      <dgm:prSet phldrT="[文字]" custT="1"/>
      <dgm:spPr/>
      <dgm:t>
        <a:bodyPr/>
        <a:lstStyle/>
        <a:p>
          <a:r>
            <a:rPr lang="en-US" altLang="zh-TW" sz="2800" dirty="0"/>
            <a:t>EDA</a:t>
          </a:r>
          <a:endParaRPr lang="zh-TW" altLang="en-US" sz="2800" dirty="0"/>
        </a:p>
      </dgm:t>
    </dgm:pt>
    <dgm:pt modelId="{39F29582-435F-4332-860F-E9E0DBC622B8}" type="parTrans" cxnId="{96FC1D02-A99D-4462-84C1-3361C2F1B16B}">
      <dgm:prSet/>
      <dgm:spPr/>
      <dgm:t>
        <a:bodyPr/>
        <a:lstStyle/>
        <a:p>
          <a:endParaRPr lang="zh-TW" altLang="en-US"/>
        </a:p>
      </dgm:t>
    </dgm:pt>
    <dgm:pt modelId="{80AFE7EE-7829-4902-8DAD-49CC28527E2F}" type="sibTrans" cxnId="{96FC1D02-A99D-4462-84C1-3361C2F1B16B}">
      <dgm:prSet/>
      <dgm:spPr/>
      <dgm:t>
        <a:bodyPr/>
        <a:lstStyle/>
        <a:p>
          <a:endParaRPr lang="zh-TW" altLang="en-US"/>
        </a:p>
      </dgm:t>
    </dgm:pt>
    <dgm:pt modelId="{E792D269-0F5E-4E58-B6ED-B2510153B4DD}">
      <dgm:prSet phldrT="[文字]" custT="1"/>
      <dgm:spPr/>
      <dgm:t>
        <a:bodyPr/>
        <a:lstStyle/>
        <a:p>
          <a:r>
            <a:rPr lang="en-US" altLang="zh-TW" sz="2800" dirty="0"/>
            <a:t>Model</a:t>
          </a:r>
          <a:r>
            <a:rPr lang="en-US" altLang="zh-TW" sz="3100" dirty="0"/>
            <a:t> Training</a:t>
          </a:r>
          <a:endParaRPr lang="zh-TW" altLang="en-US" sz="3100" dirty="0"/>
        </a:p>
      </dgm:t>
    </dgm:pt>
    <dgm:pt modelId="{CF1090F9-AB1E-4DA6-8E4D-9F02D104B4FA}" type="sibTrans" cxnId="{A3B21B40-244F-4982-9A30-2BC41BBAAB8A}">
      <dgm:prSet/>
      <dgm:spPr/>
      <dgm:t>
        <a:bodyPr/>
        <a:lstStyle/>
        <a:p>
          <a:endParaRPr lang="zh-TW" altLang="en-US"/>
        </a:p>
      </dgm:t>
    </dgm:pt>
    <dgm:pt modelId="{53F7E5B0-5DDD-46AD-8C67-04EE6D82C5AA}" type="parTrans" cxnId="{A3B21B40-244F-4982-9A30-2BC41BBAAB8A}">
      <dgm:prSet/>
      <dgm:spPr/>
      <dgm:t>
        <a:bodyPr/>
        <a:lstStyle/>
        <a:p>
          <a:endParaRPr lang="zh-TW" altLang="en-US"/>
        </a:p>
      </dgm:t>
    </dgm:pt>
    <dgm:pt modelId="{E1C30B22-A68F-485A-BC1B-789FCF24C14A}" type="pres">
      <dgm:prSet presAssocID="{579B420F-840E-460D-823B-3584256999CE}" presName="Name0" presStyleCnt="0">
        <dgm:presLayoutVars>
          <dgm:dir/>
          <dgm:animLvl val="lvl"/>
          <dgm:resizeHandles val="exact"/>
        </dgm:presLayoutVars>
      </dgm:prSet>
      <dgm:spPr/>
    </dgm:pt>
    <dgm:pt modelId="{3D2EC63A-2454-460C-9891-2795F6B3E49E}" type="pres">
      <dgm:prSet presAssocID="{074E142D-495D-438F-A528-4B851E632020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AAE864ED-CDE8-408C-A6C1-FDF54BFB2DB2}" type="pres">
      <dgm:prSet presAssocID="{80AFE7EE-7829-4902-8DAD-49CC28527E2F}" presName="parTxOnlySpace" presStyleCnt="0"/>
      <dgm:spPr/>
    </dgm:pt>
    <dgm:pt modelId="{EE86CFA9-35D9-4C00-924A-E35FA5436488}" type="pres">
      <dgm:prSet presAssocID="{E792D269-0F5E-4E58-B6ED-B2510153B4DD}" presName="parTxOnly" presStyleLbl="node1" presStyleIdx="1" presStyleCnt="2" custLinFactNeighborX="0" custLinFactNeighborY="0">
        <dgm:presLayoutVars>
          <dgm:chMax val="0"/>
          <dgm:chPref val="0"/>
          <dgm:bulletEnabled val="1"/>
        </dgm:presLayoutVars>
      </dgm:prSet>
      <dgm:spPr/>
    </dgm:pt>
  </dgm:ptLst>
  <dgm:cxnLst>
    <dgm:cxn modelId="{96FC1D02-A99D-4462-84C1-3361C2F1B16B}" srcId="{579B420F-840E-460D-823B-3584256999CE}" destId="{074E142D-495D-438F-A528-4B851E632020}" srcOrd="0" destOrd="0" parTransId="{39F29582-435F-4332-860F-E9E0DBC622B8}" sibTransId="{80AFE7EE-7829-4902-8DAD-49CC28527E2F}"/>
    <dgm:cxn modelId="{01C6EE02-72AC-4EAE-9FD2-01C3B84344F1}" type="presOf" srcId="{E792D269-0F5E-4E58-B6ED-B2510153B4DD}" destId="{EE86CFA9-35D9-4C00-924A-E35FA5436488}" srcOrd="0" destOrd="0" presId="urn:microsoft.com/office/officeart/2005/8/layout/chevron1"/>
    <dgm:cxn modelId="{A3B21B40-244F-4982-9A30-2BC41BBAAB8A}" srcId="{579B420F-840E-460D-823B-3584256999CE}" destId="{E792D269-0F5E-4E58-B6ED-B2510153B4DD}" srcOrd="1" destOrd="0" parTransId="{53F7E5B0-5DDD-46AD-8C67-04EE6D82C5AA}" sibTransId="{CF1090F9-AB1E-4DA6-8E4D-9F02D104B4FA}"/>
    <dgm:cxn modelId="{3DED2565-01C2-4E79-A47F-0258CD693EFC}" type="presOf" srcId="{074E142D-495D-438F-A528-4B851E632020}" destId="{3D2EC63A-2454-460C-9891-2795F6B3E49E}" srcOrd="0" destOrd="0" presId="urn:microsoft.com/office/officeart/2005/8/layout/chevron1"/>
    <dgm:cxn modelId="{0A9DEC7D-BC94-457D-9A57-7AB79E7C2860}" type="presOf" srcId="{579B420F-840E-460D-823B-3584256999CE}" destId="{E1C30B22-A68F-485A-BC1B-789FCF24C14A}" srcOrd="0" destOrd="0" presId="urn:microsoft.com/office/officeart/2005/8/layout/chevron1"/>
    <dgm:cxn modelId="{902933A7-22DE-4D55-8B0C-75989FCCF5B8}" type="presParOf" srcId="{E1C30B22-A68F-485A-BC1B-789FCF24C14A}" destId="{3D2EC63A-2454-460C-9891-2795F6B3E49E}" srcOrd="0" destOrd="0" presId="urn:microsoft.com/office/officeart/2005/8/layout/chevron1"/>
    <dgm:cxn modelId="{A88D478C-28F2-4BEB-A77C-E654B1CC4C3A}" type="presParOf" srcId="{E1C30B22-A68F-485A-BC1B-789FCF24C14A}" destId="{AAE864ED-CDE8-408C-A6C1-FDF54BFB2DB2}" srcOrd="1" destOrd="0" presId="urn:microsoft.com/office/officeart/2005/8/layout/chevron1"/>
    <dgm:cxn modelId="{DE4AC907-7174-4653-A819-091EE5743788}" type="presParOf" srcId="{E1C30B22-A68F-485A-BC1B-789FCF24C14A}" destId="{EE86CFA9-35D9-4C00-924A-E35FA5436488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AE2D9B8-2914-47A2-B583-BBA8F0EBEC6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929331A9-5180-4929-86C9-26B491909A19}" type="pres">
      <dgm:prSet presAssocID="{4AE2D9B8-2914-47A2-B583-BBA8F0EBEC65}" presName="diagram" presStyleCnt="0">
        <dgm:presLayoutVars>
          <dgm:dir/>
          <dgm:resizeHandles val="exact"/>
        </dgm:presLayoutVars>
      </dgm:prSet>
      <dgm:spPr/>
    </dgm:pt>
  </dgm:ptLst>
  <dgm:cxnLst>
    <dgm:cxn modelId="{052208BD-00C6-4395-B805-6AA1BE6A6120}" type="presOf" srcId="{4AE2D9B8-2914-47A2-B583-BBA8F0EBEC65}" destId="{929331A9-5180-4929-86C9-26B491909A19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6B25AAD-EEF4-4125-B6A0-66E20FAC63C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71DCDF07-FB1D-4DA3-9DFE-34DB2FF338C8}">
      <dgm:prSet phldrT="[文字]"/>
      <dgm:spPr/>
      <dgm:t>
        <a:bodyPr/>
        <a:lstStyle/>
        <a:p>
          <a:r>
            <a:rPr lang="en-US" altLang="zh-TW" dirty="0"/>
            <a:t>Linear </a:t>
          </a:r>
          <a:r>
            <a:rPr lang="en-US" altLang="zh-TW" dirty="0" err="1"/>
            <a:t>Regreeion</a:t>
          </a:r>
          <a:r>
            <a:rPr lang="zh-TW" altLang="en-US" dirty="0"/>
            <a:t> </a:t>
          </a:r>
          <a:r>
            <a:rPr lang="en-US" altLang="zh-TW" dirty="0"/>
            <a:t>(Benchmark)</a:t>
          </a:r>
          <a:endParaRPr lang="zh-TW" altLang="en-US" dirty="0"/>
        </a:p>
      </dgm:t>
    </dgm:pt>
    <dgm:pt modelId="{467172BF-4662-497B-9D79-4A2680DBB82B}" type="parTrans" cxnId="{597C356C-7A33-4F69-A96F-BF9CA5535A8C}">
      <dgm:prSet/>
      <dgm:spPr/>
      <dgm:t>
        <a:bodyPr/>
        <a:lstStyle/>
        <a:p>
          <a:endParaRPr lang="zh-TW" altLang="en-US"/>
        </a:p>
      </dgm:t>
    </dgm:pt>
    <dgm:pt modelId="{0A9C36EA-1DEA-4B8A-8D1F-B4EC123FCE68}" type="sibTrans" cxnId="{597C356C-7A33-4F69-A96F-BF9CA5535A8C}">
      <dgm:prSet/>
      <dgm:spPr/>
      <dgm:t>
        <a:bodyPr/>
        <a:lstStyle/>
        <a:p>
          <a:endParaRPr lang="zh-TW" altLang="en-US"/>
        </a:p>
      </dgm:t>
    </dgm:pt>
    <dgm:pt modelId="{C4927321-4B7B-4791-9DF3-5457023B4899}">
      <dgm:prSet phldrT="[文字]"/>
      <dgm:spPr/>
      <dgm:t>
        <a:bodyPr/>
        <a:lstStyle/>
        <a:p>
          <a:r>
            <a:rPr lang="en-US" altLang="zh-TW" dirty="0"/>
            <a:t>Decision Tree</a:t>
          </a:r>
          <a:endParaRPr lang="zh-TW" altLang="en-US" dirty="0"/>
        </a:p>
      </dgm:t>
    </dgm:pt>
    <dgm:pt modelId="{DE631D59-C96E-4A97-B98F-793E135272B4}" type="parTrans" cxnId="{EE4BFFD5-FD1D-48E4-8F6C-6BE862DE343F}">
      <dgm:prSet/>
      <dgm:spPr/>
      <dgm:t>
        <a:bodyPr/>
        <a:lstStyle/>
        <a:p>
          <a:endParaRPr lang="zh-TW" altLang="en-US"/>
        </a:p>
      </dgm:t>
    </dgm:pt>
    <dgm:pt modelId="{0406EE50-CADB-4469-B8A6-2ADB47C6175A}" type="sibTrans" cxnId="{EE4BFFD5-FD1D-48E4-8F6C-6BE862DE343F}">
      <dgm:prSet/>
      <dgm:spPr/>
      <dgm:t>
        <a:bodyPr/>
        <a:lstStyle/>
        <a:p>
          <a:endParaRPr lang="zh-TW" altLang="en-US"/>
        </a:p>
      </dgm:t>
    </dgm:pt>
    <dgm:pt modelId="{97991431-B3D6-4E9E-89E9-15BA0610EE4A}">
      <dgm:prSet phldrT="[文字]"/>
      <dgm:spPr/>
      <dgm:t>
        <a:bodyPr/>
        <a:lstStyle/>
        <a:p>
          <a:r>
            <a:rPr lang="en-US" altLang="zh-TW" dirty="0"/>
            <a:t>Random Forest</a:t>
          </a:r>
          <a:endParaRPr lang="zh-TW" altLang="en-US" dirty="0"/>
        </a:p>
      </dgm:t>
    </dgm:pt>
    <dgm:pt modelId="{F306149C-207F-4F98-B3A9-C3D836C7424E}" type="parTrans" cxnId="{36B36144-E681-4B63-ADAA-92953BB31F09}">
      <dgm:prSet/>
      <dgm:spPr/>
      <dgm:t>
        <a:bodyPr/>
        <a:lstStyle/>
        <a:p>
          <a:endParaRPr lang="zh-TW" altLang="en-US"/>
        </a:p>
      </dgm:t>
    </dgm:pt>
    <dgm:pt modelId="{55F222B3-2FC9-4D1A-995D-E7A870C38539}" type="sibTrans" cxnId="{36B36144-E681-4B63-ADAA-92953BB31F09}">
      <dgm:prSet/>
      <dgm:spPr/>
      <dgm:t>
        <a:bodyPr/>
        <a:lstStyle/>
        <a:p>
          <a:endParaRPr lang="zh-TW" altLang="en-US"/>
        </a:p>
      </dgm:t>
    </dgm:pt>
    <dgm:pt modelId="{4E2EE1C8-C602-461F-AC6F-8E683051B0E9}">
      <dgm:prSet phldrT="[文字]"/>
      <dgm:spPr/>
      <dgm:t>
        <a:bodyPr/>
        <a:lstStyle/>
        <a:p>
          <a:r>
            <a:rPr lang="en-US" altLang="zh-TW" dirty="0" err="1"/>
            <a:t>XGBoost</a:t>
          </a:r>
          <a:endParaRPr lang="zh-TW" altLang="en-US" dirty="0"/>
        </a:p>
      </dgm:t>
    </dgm:pt>
    <dgm:pt modelId="{FB8E5893-6BAE-4A33-B6BC-1C3089BDD554}" type="parTrans" cxnId="{1324D3F4-C268-4886-A551-575848809813}">
      <dgm:prSet/>
      <dgm:spPr/>
      <dgm:t>
        <a:bodyPr/>
        <a:lstStyle/>
        <a:p>
          <a:endParaRPr lang="zh-TW" altLang="en-US"/>
        </a:p>
      </dgm:t>
    </dgm:pt>
    <dgm:pt modelId="{0BA1D65C-8E6B-489F-95D3-FAF17C0CEC33}" type="sibTrans" cxnId="{1324D3F4-C268-4886-A551-575848809813}">
      <dgm:prSet/>
      <dgm:spPr/>
      <dgm:t>
        <a:bodyPr/>
        <a:lstStyle/>
        <a:p>
          <a:endParaRPr lang="zh-TW" altLang="en-US"/>
        </a:p>
      </dgm:t>
    </dgm:pt>
    <dgm:pt modelId="{1E664C19-EB32-46F9-A705-0AF898824E62}" type="pres">
      <dgm:prSet presAssocID="{C6B25AAD-EEF4-4125-B6A0-66E20FAC63C8}" presName="diagram" presStyleCnt="0">
        <dgm:presLayoutVars>
          <dgm:dir/>
          <dgm:resizeHandles val="exact"/>
        </dgm:presLayoutVars>
      </dgm:prSet>
      <dgm:spPr/>
    </dgm:pt>
    <dgm:pt modelId="{CD6E4025-76A3-4272-B5CB-C8135AA80F8D}" type="pres">
      <dgm:prSet presAssocID="{71DCDF07-FB1D-4DA3-9DFE-34DB2FF338C8}" presName="node" presStyleLbl="node1" presStyleIdx="0" presStyleCnt="4">
        <dgm:presLayoutVars>
          <dgm:bulletEnabled val="1"/>
        </dgm:presLayoutVars>
      </dgm:prSet>
      <dgm:spPr/>
    </dgm:pt>
    <dgm:pt modelId="{FED0E3A9-9D48-4D76-A6B6-DAC5717A7B08}" type="pres">
      <dgm:prSet presAssocID="{0A9C36EA-1DEA-4B8A-8D1F-B4EC123FCE68}" presName="sibTrans" presStyleCnt="0"/>
      <dgm:spPr/>
    </dgm:pt>
    <dgm:pt modelId="{5CE0AA96-BBD2-478C-94CB-1B6922F9E756}" type="pres">
      <dgm:prSet presAssocID="{C4927321-4B7B-4791-9DF3-5457023B4899}" presName="node" presStyleLbl="node1" presStyleIdx="1" presStyleCnt="4">
        <dgm:presLayoutVars>
          <dgm:bulletEnabled val="1"/>
        </dgm:presLayoutVars>
      </dgm:prSet>
      <dgm:spPr/>
    </dgm:pt>
    <dgm:pt modelId="{172F496C-42A4-41CA-98DD-CF62B6B7D522}" type="pres">
      <dgm:prSet presAssocID="{0406EE50-CADB-4469-B8A6-2ADB47C6175A}" presName="sibTrans" presStyleCnt="0"/>
      <dgm:spPr/>
    </dgm:pt>
    <dgm:pt modelId="{76480FED-0F61-4289-90B5-48AD7174C141}" type="pres">
      <dgm:prSet presAssocID="{97991431-B3D6-4E9E-89E9-15BA0610EE4A}" presName="node" presStyleLbl="node1" presStyleIdx="2" presStyleCnt="4">
        <dgm:presLayoutVars>
          <dgm:bulletEnabled val="1"/>
        </dgm:presLayoutVars>
      </dgm:prSet>
      <dgm:spPr/>
    </dgm:pt>
    <dgm:pt modelId="{967BDCEB-37D7-4F92-894B-53D64D5771D5}" type="pres">
      <dgm:prSet presAssocID="{55F222B3-2FC9-4D1A-995D-E7A870C38539}" presName="sibTrans" presStyleCnt="0"/>
      <dgm:spPr/>
    </dgm:pt>
    <dgm:pt modelId="{D5BF0C2F-BB91-4A9B-95C7-37844FA52DCC}" type="pres">
      <dgm:prSet presAssocID="{4E2EE1C8-C602-461F-AC6F-8E683051B0E9}" presName="node" presStyleLbl="node1" presStyleIdx="3" presStyleCnt="4">
        <dgm:presLayoutVars>
          <dgm:bulletEnabled val="1"/>
        </dgm:presLayoutVars>
      </dgm:prSet>
      <dgm:spPr/>
    </dgm:pt>
  </dgm:ptLst>
  <dgm:cxnLst>
    <dgm:cxn modelId="{7359D537-5DFA-40FB-BF74-36B507A40E4D}" type="presOf" srcId="{4E2EE1C8-C602-461F-AC6F-8E683051B0E9}" destId="{D5BF0C2F-BB91-4A9B-95C7-37844FA52DCC}" srcOrd="0" destOrd="0" presId="urn:microsoft.com/office/officeart/2005/8/layout/default"/>
    <dgm:cxn modelId="{36B36144-E681-4B63-ADAA-92953BB31F09}" srcId="{C6B25AAD-EEF4-4125-B6A0-66E20FAC63C8}" destId="{97991431-B3D6-4E9E-89E9-15BA0610EE4A}" srcOrd="2" destOrd="0" parTransId="{F306149C-207F-4F98-B3A9-C3D836C7424E}" sibTransId="{55F222B3-2FC9-4D1A-995D-E7A870C38539}"/>
    <dgm:cxn modelId="{597C356C-7A33-4F69-A96F-BF9CA5535A8C}" srcId="{C6B25AAD-EEF4-4125-B6A0-66E20FAC63C8}" destId="{71DCDF07-FB1D-4DA3-9DFE-34DB2FF338C8}" srcOrd="0" destOrd="0" parTransId="{467172BF-4662-497B-9D79-4A2680DBB82B}" sibTransId="{0A9C36EA-1DEA-4B8A-8D1F-B4EC123FCE68}"/>
    <dgm:cxn modelId="{E4D48283-AEB1-4E50-B96A-A7A753AF6C1D}" type="presOf" srcId="{97991431-B3D6-4E9E-89E9-15BA0610EE4A}" destId="{76480FED-0F61-4289-90B5-48AD7174C141}" srcOrd="0" destOrd="0" presId="urn:microsoft.com/office/officeart/2005/8/layout/default"/>
    <dgm:cxn modelId="{5ADBEFA2-0948-4272-912E-7A355F81E151}" type="presOf" srcId="{C4927321-4B7B-4791-9DF3-5457023B4899}" destId="{5CE0AA96-BBD2-478C-94CB-1B6922F9E756}" srcOrd="0" destOrd="0" presId="urn:microsoft.com/office/officeart/2005/8/layout/default"/>
    <dgm:cxn modelId="{E62338D1-AD35-4DB6-8771-42FA08265528}" type="presOf" srcId="{71DCDF07-FB1D-4DA3-9DFE-34DB2FF338C8}" destId="{CD6E4025-76A3-4272-B5CB-C8135AA80F8D}" srcOrd="0" destOrd="0" presId="urn:microsoft.com/office/officeart/2005/8/layout/default"/>
    <dgm:cxn modelId="{7F67CAD3-7E7A-4131-A117-838C037411DA}" type="presOf" srcId="{C6B25AAD-EEF4-4125-B6A0-66E20FAC63C8}" destId="{1E664C19-EB32-46F9-A705-0AF898824E62}" srcOrd="0" destOrd="0" presId="urn:microsoft.com/office/officeart/2005/8/layout/default"/>
    <dgm:cxn modelId="{EE4BFFD5-FD1D-48E4-8F6C-6BE862DE343F}" srcId="{C6B25AAD-EEF4-4125-B6A0-66E20FAC63C8}" destId="{C4927321-4B7B-4791-9DF3-5457023B4899}" srcOrd="1" destOrd="0" parTransId="{DE631D59-C96E-4A97-B98F-793E135272B4}" sibTransId="{0406EE50-CADB-4469-B8A6-2ADB47C6175A}"/>
    <dgm:cxn modelId="{1324D3F4-C268-4886-A551-575848809813}" srcId="{C6B25AAD-EEF4-4125-B6A0-66E20FAC63C8}" destId="{4E2EE1C8-C602-461F-AC6F-8E683051B0E9}" srcOrd="3" destOrd="0" parTransId="{FB8E5893-6BAE-4A33-B6BC-1C3089BDD554}" sibTransId="{0BA1D65C-8E6B-489F-95D3-FAF17C0CEC33}"/>
    <dgm:cxn modelId="{5355CC11-93D8-40C5-9925-2B2E905CDBA1}" type="presParOf" srcId="{1E664C19-EB32-46F9-A705-0AF898824E62}" destId="{CD6E4025-76A3-4272-B5CB-C8135AA80F8D}" srcOrd="0" destOrd="0" presId="urn:microsoft.com/office/officeart/2005/8/layout/default"/>
    <dgm:cxn modelId="{048E5D5F-CF82-4B13-9F99-549B15A5258F}" type="presParOf" srcId="{1E664C19-EB32-46F9-A705-0AF898824E62}" destId="{FED0E3A9-9D48-4D76-A6B6-DAC5717A7B08}" srcOrd="1" destOrd="0" presId="urn:microsoft.com/office/officeart/2005/8/layout/default"/>
    <dgm:cxn modelId="{35ACCEC3-F8E5-43D5-8D81-65E5276246C5}" type="presParOf" srcId="{1E664C19-EB32-46F9-A705-0AF898824E62}" destId="{5CE0AA96-BBD2-478C-94CB-1B6922F9E756}" srcOrd="2" destOrd="0" presId="urn:microsoft.com/office/officeart/2005/8/layout/default"/>
    <dgm:cxn modelId="{481A66DD-96B5-4044-91B6-B481FBEA1649}" type="presParOf" srcId="{1E664C19-EB32-46F9-A705-0AF898824E62}" destId="{172F496C-42A4-41CA-98DD-CF62B6B7D522}" srcOrd="3" destOrd="0" presId="urn:microsoft.com/office/officeart/2005/8/layout/default"/>
    <dgm:cxn modelId="{8E6E7CAB-9D4B-49B9-81C5-C75D562C11E3}" type="presParOf" srcId="{1E664C19-EB32-46F9-A705-0AF898824E62}" destId="{76480FED-0F61-4289-90B5-48AD7174C141}" srcOrd="4" destOrd="0" presId="urn:microsoft.com/office/officeart/2005/8/layout/default"/>
    <dgm:cxn modelId="{E22364DF-43B9-4307-95BF-7FE7AFE1F2F1}" type="presParOf" srcId="{1E664C19-EB32-46F9-A705-0AF898824E62}" destId="{967BDCEB-37D7-4F92-894B-53D64D5771D5}" srcOrd="5" destOrd="0" presId="urn:microsoft.com/office/officeart/2005/8/layout/default"/>
    <dgm:cxn modelId="{FEE6FF1B-FBA2-444A-B2C9-7A3E851B84E6}" type="presParOf" srcId="{1E664C19-EB32-46F9-A705-0AF898824E62}" destId="{D5BF0C2F-BB91-4A9B-95C7-37844FA52DCC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79B420F-840E-460D-823B-3584256999C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74E142D-495D-438F-A528-4B851E632020}">
      <dgm:prSet phldrT="[文字]" custT="1"/>
      <dgm:spPr/>
      <dgm:t>
        <a:bodyPr/>
        <a:lstStyle/>
        <a:p>
          <a:r>
            <a:rPr lang="en-US" altLang="zh-TW" sz="2400" dirty="0"/>
            <a:t>Compare</a:t>
          </a:r>
          <a:r>
            <a:rPr lang="en-US" altLang="zh-TW" sz="2800" dirty="0"/>
            <a:t> </a:t>
          </a:r>
          <a:r>
            <a:rPr lang="en-US" altLang="zh-TW" sz="2400" dirty="0"/>
            <a:t>Result</a:t>
          </a:r>
          <a:endParaRPr lang="zh-TW" altLang="en-US" sz="2800" dirty="0"/>
        </a:p>
      </dgm:t>
    </dgm:pt>
    <dgm:pt modelId="{39F29582-435F-4332-860F-E9E0DBC622B8}" type="parTrans" cxnId="{96FC1D02-A99D-4462-84C1-3361C2F1B16B}">
      <dgm:prSet/>
      <dgm:spPr/>
      <dgm:t>
        <a:bodyPr/>
        <a:lstStyle/>
        <a:p>
          <a:endParaRPr lang="zh-TW" altLang="en-US"/>
        </a:p>
      </dgm:t>
    </dgm:pt>
    <dgm:pt modelId="{80AFE7EE-7829-4902-8DAD-49CC28527E2F}" type="sibTrans" cxnId="{96FC1D02-A99D-4462-84C1-3361C2F1B16B}">
      <dgm:prSet/>
      <dgm:spPr/>
      <dgm:t>
        <a:bodyPr/>
        <a:lstStyle/>
        <a:p>
          <a:endParaRPr lang="zh-TW" altLang="en-US"/>
        </a:p>
      </dgm:t>
    </dgm:pt>
    <dgm:pt modelId="{E792D269-0F5E-4E58-B6ED-B2510153B4DD}">
      <dgm:prSet phldrT="[文字]" custT="1"/>
      <dgm:spPr/>
      <dgm:t>
        <a:bodyPr/>
        <a:lstStyle/>
        <a:p>
          <a:r>
            <a:rPr lang="en-US" altLang="zh-TW" sz="3100" dirty="0"/>
            <a:t>End</a:t>
          </a:r>
          <a:endParaRPr lang="zh-TW" altLang="en-US" sz="3100" dirty="0"/>
        </a:p>
      </dgm:t>
    </dgm:pt>
    <dgm:pt modelId="{CF1090F9-AB1E-4DA6-8E4D-9F02D104B4FA}" type="sibTrans" cxnId="{A3B21B40-244F-4982-9A30-2BC41BBAAB8A}">
      <dgm:prSet/>
      <dgm:spPr/>
      <dgm:t>
        <a:bodyPr/>
        <a:lstStyle/>
        <a:p>
          <a:endParaRPr lang="zh-TW" altLang="en-US"/>
        </a:p>
      </dgm:t>
    </dgm:pt>
    <dgm:pt modelId="{53F7E5B0-5DDD-46AD-8C67-04EE6D82C5AA}" type="parTrans" cxnId="{A3B21B40-244F-4982-9A30-2BC41BBAAB8A}">
      <dgm:prSet/>
      <dgm:spPr/>
      <dgm:t>
        <a:bodyPr/>
        <a:lstStyle/>
        <a:p>
          <a:endParaRPr lang="zh-TW" altLang="en-US"/>
        </a:p>
      </dgm:t>
    </dgm:pt>
    <dgm:pt modelId="{E1C30B22-A68F-485A-BC1B-789FCF24C14A}" type="pres">
      <dgm:prSet presAssocID="{579B420F-840E-460D-823B-3584256999CE}" presName="Name0" presStyleCnt="0">
        <dgm:presLayoutVars>
          <dgm:dir/>
          <dgm:animLvl val="lvl"/>
          <dgm:resizeHandles val="exact"/>
        </dgm:presLayoutVars>
      </dgm:prSet>
      <dgm:spPr/>
    </dgm:pt>
    <dgm:pt modelId="{3D2EC63A-2454-460C-9891-2795F6B3E49E}" type="pres">
      <dgm:prSet presAssocID="{074E142D-495D-438F-A528-4B851E632020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AAE864ED-CDE8-408C-A6C1-FDF54BFB2DB2}" type="pres">
      <dgm:prSet presAssocID="{80AFE7EE-7829-4902-8DAD-49CC28527E2F}" presName="parTxOnlySpace" presStyleCnt="0"/>
      <dgm:spPr/>
    </dgm:pt>
    <dgm:pt modelId="{EE86CFA9-35D9-4C00-924A-E35FA5436488}" type="pres">
      <dgm:prSet presAssocID="{E792D269-0F5E-4E58-B6ED-B2510153B4DD}" presName="parTxOnly" presStyleLbl="node1" presStyleIdx="1" presStyleCnt="2" custLinFactNeighborX="0" custLinFactNeighborY="0">
        <dgm:presLayoutVars>
          <dgm:chMax val="0"/>
          <dgm:chPref val="0"/>
          <dgm:bulletEnabled val="1"/>
        </dgm:presLayoutVars>
      </dgm:prSet>
      <dgm:spPr/>
    </dgm:pt>
  </dgm:ptLst>
  <dgm:cxnLst>
    <dgm:cxn modelId="{96FC1D02-A99D-4462-84C1-3361C2F1B16B}" srcId="{579B420F-840E-460D-823B-3584256999CE}" destId="{074E142D-495D-438F-A528-4B851E632020}" srcOrd="0" destOrd="0" parTransId="{39F29582-435F-4332-860F-E9E0DBC622B8}" sibTransId="{80AFE7EE-7829-4902-8DAD-49CC28527E2F}"/>
    <dgm:cxn modelId="{01C6EE02-72AC-4EAE-9FD2-01C3B84344F1}" type="presOf" srcId="{E792D269-0F5E-4E58-B6ED-B2510153B4DD}" destId="{EE86CFA9-35D9-4C00-924A-E35FA5436488}" srcOrd="0" destOrd="0" presId="urn:microsoft.com/office/officeart/2005/8/layout/chevron1"/>
    <dgm:cxn modelId="{A3B21B40-244F-4982-9A30-2BC41BBAAB8A}" srcId="{579B420F-840E-460D-823B-3584256999CE}" destId="{E792D269-0F5E-4E58-B6ED-B2510153B4DD}" srcOrd="1" destOrd="0" parTransId="{53F7E5B0-5DDD-46AD-8C67-04EE6D82C5AA}" sibTransId="{CF1090F9-AB1E-4DA6-8E4D-9F02D104B4FA}"/>
    <dgm:cxn modelId="{3DED2565-01C2-4E79-A47F-0258CD693EFC}" type="presOf" srcId="{074E142D-495D-438F-A528-4B851E632020}" destId="{3D2EC63A-2454-460C-9891-2795F6B3E49E}" srcOrd="0" destOrd="0" presId="urn:microsoft.com/office/officeart/2005/8/layout/chevron1"/>
    <dgm:cxn modelId="{0A9DEC7D-BC94-457D-9A57-7AB79E7C2860}" type="presOf" srcId="{579B420F-840E-460D-823B-3584256999CE}" destId="{E1C30B22-A68F-485A-BC1B-789FCF24C14A}" srcOrd="0" destOrd="0" presId="urn:microsoft.com/office/officeart/2005/8/layout/chevron1"/>
    <dgm:cxn modelId="{902933A7-22DE-4D55-8B0C-75989FCCF5B8}" type="presParOf" srcId="{E1C30B22-A68F-485A-BC1B-789FCF24C14A}" destId="{3D2EC63A-2454-460C-9891-2795F6B3E49E}" srcOrd="0" destOrd="0" presId="urn:microsoft.com/office/officeart/2005/8/layout/chevron1"/>
    <dgm:cxn modelId="{A88D478C-28F2-4BEB-A77C-E654B1CC4C3A}" type="presParOf" srcId="{E1C30B22-A68F-485A-BC1B-789FCF24C14A}" destId="{AAE864ED-CDE8-408C-A6C1-FDF54BFB2DB2}" srcOrd="1" destOrd="0" presId="urn:microsoft.com/office/officeart/2005/8/layout/chevron1"/>
    <dgm:cxn modelId="{DE4AC907-7174-4653-A819-091EE5743788}" type="presParOf" srcId="{E1C30B22-A68F-485A-BC1B-789FCF24C14A}" destId="{EE86CFA9-35D9-4C00-924A-E35FA5436488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2EC63A-2454-460C-9891-2795F6B3E49E}">
      <dsp:nvSpPr>
        <dsp:cNvPr id="0" name=""/>
        <dsp:cNvSpPr/>
      </dsp:nvSpPr>
      <dsp:spPr>
        <a:xfrm>
          <a:off x="4516" y="2661692"/>
          <a:ext cx="2629141" cy="10516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Start</a:t>
          </a:r>
          <a:endParaRPr lang="zh-TW" altLang="en-US" sz="1800" kern="1200" dirty="0"/>
        </a:p>
      </dsp:txBody>
      <dsp:txXfrm>
        <a:off x="530344" y="2661692"/>
        <a:ext cx="1577485" cy="1051656"/>
      </dsp:txXfrm>
    </dsp:sp>
    <dsp:sp modelId="{EE86CFA9-35D9-4C00-924A-E35FA5436488}">
      <dsp:nvSpPr>
        <dsp:cNvPr id="0" name=""/>
        <dsp:cNvSpPr/>
      </dsp:nvSpPr>
      <dsp:spPr>
        <a:xfrm>
          <a:off x="2370744" y="2661692"/>
          <a:ext cx="2629141" cy="10516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Rent Data</a:t>
          </a:r>
          <a:endParaRPr lang="zh-TW" altLang="en-US" sz="1800" kern="1200" dirty="0"/>
        </a:p>
      </dsp:txBody>
      <dsp:txXfrm>
        <a:off x="2896572" y="2661692"/>
        <a:ext cx="1577485" cy="1051656"/>
      </dsp:txXfrm>
    </dsp:sp>
    <dsp:sp modelId="{D4D3B76A-FEFD-4DCE-9865-A6070D352E3E}">
      <dsp:nvSpPr>
        <dsp:cNvPr id="0" name=""/>
        <dsp:cNvSpPr/>
      </dsp:nvSpPr>
      <dsp:spPr>
        <a:xfrm>
          <a:off x="4736971" y="2661692"/>
          <a:ext cx="2629141" cy="10516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Data Preprocessing</a:t>
          </a:r>
          <a:endParaRPr lang="zh-TW" altLang="en-US" sz="1800" kern="1200" dirty="0"/>
        </a:p>
      </dsp:txBody>
      <dsp:txXfrm>
        <a:off x="5262799" y="2661692"/>
        <a:ext cx="1577485" cy="1051656"/>
      </dsp:txXfrm>
    </dsp:sp>
    <dsp:sp modelId="{85329365-3007-4304-8792-58FBA629E30D}">
      <dsp:nvSpPr>
        <dsp:cNvPr id="0" name=""/>
        <dsp:cNvSpPr/>
      </dsp:nvSpPr>
      <dsp:spPr>
        <a:xfrm>
          <a:off x="7103199" y="2661692"/>
          <a:ext cx="2629141" cy="10516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Missing Data</a:t>
          </a:r>
          <a:endParaRPr lang="zh-TW" altLang="en-US" sz="1800" kern="1200" dirty="0"/>
        </a:p>
      </dsp:txBody>
      <dsp:txXfrm>
        <a:off x="7629027" y="2661692"/>
        <a:ext cx="1577485" cy="10516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483FCA-C0F5-4360-AFB7-CBDA79340059}">
      <dsp:nvSpPr>
        <dsp:cNvPr id="0" name=""/>
        <dsp:cNvSpPr/>
      </dsp:nvSpPr>
      <dsp:spPr>
        <a:xfrm>
          <a:off x="0" y="1190242"/>
          <a:ext cx="1773468" cy="10640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200" kern="1200" dirty="0"/>
            <a:t>1.I</a:t>
          </a:r>
          <a:r>
            <a:rPr lang="en-US" sz="2200" kern="1200" dirty="0"/>
            <a:t>dentified as </a:t>
          </a:r>
          <a:r>
            <a:rPr lang="en-US" altLang="zh-TW" sz="2200" kern="1200" dirty="0"/>
            <a:t>N/A</a:t>
          </a:r>
          <a:r>
            <a:rPr lang="zh-TW" altLang="en-US" sz="2200" kern="1200" dirty="0"/>
            <a:t> </a:t>
          </a:r>
          <a:r>
            <a:rPr lang="en-US" altLang="zh-TW" sz="2200" kern="1200" dirty="0"/>
            <a:t>value</a:t>
          </a:r>
          <a:endParaRPr lang="zh-TW" altLang="en-US" sz="2200" kern="1200" dirty="0"/>
        </a:p>
      </dsp:txBody>
      <dsp:txXfrm>
        <a:off x="0" y="1190242"/>
        <a:ext cx="1773468" cy="1064080"/>
      </dsp:txXfrm>
    </dsp:sp>
    <dsp:sp modelId="{23AC0A1F-14E3-4121-BC82-36FBC058881A}">
      <dsp:nvSpPr>
        <dsp:cNvPr id="0" name=""/>
        <dsp:cNvSpPr/>
      </dsp:nvSpPr>
      <dsp:spPr>
        <a:xfrm>
          <a:off x="0" y="2431669"/>
          <a:ext cx="1773468" cy="10640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200" kern="1200" dirty="0"/>
            <a:t>2.If too many, then drop the feature.</a:t>
          </a:r>
          <a:endParaRPr lang="zh-TW" altLang="en-US" sz="2200" kern="1200" dirty="0"/>
        </a:p>
      </dsp:txBody>
      <dsp:txXfrm>
        <a:off x="0" y="2431669"/>
        <a:ext cx="1773468" cy="10640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2EC63A-2454-460C-9891-2795F6B3E49E}">
      <dsp:nvSpPr>
        <dsp:cNvPr id="0" name=""/>
        <dsp:cNvSpPr/>
      </dsp:nvSpPr>
      <dsp:spPr>
        <a:xfrm>
          <a:off x="4392" y="1170409"/>
          <a:ext cx="2625603" cy="10502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/>
            <a:t>EDA</a:t>
          </a:r>
          <a:endParaRPr lang="zh-TW" altLang="en-US" sz="2800" kern="1200" dirty="0"/>
        </a:p>
      </dsp:txBody>
      <dsp:txXfrm>
        <a:off x="529513" y="1170409"/>
        <a:ext cx="1575362" cy="1050241"/>
      </dsp:txXfrm>
    </dsp:sp>
    <dsp:sp modelId="{EE86CFA9-35D9-4C00-924A-E35FA5436488}">
      <dsp:nvSpPr>
        <dsp:cNvPr id="0" name=""/>
        <dsp:cNvSpPr/>
      </dsp:nvSpPr>
      <dsp:spPr>
        <a:xfrm>
          <a:off x="2367435" y="1170409"/>
          <a:ext cx="2625603" cy="10502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100" kern="1200" dirty="0"/>
            <a:t>Feature Engineering</a:t>
          </a:r>
          <a:endParaRPr lang="zh-TW" altLang="en-US" sz="2100" kern="1200" dirty="0"/>
        </a:p>
      </dsp:txBody>
      <dsp:txXfrm>
        <a:off x="2892556" y="1170409"/>
        <a:ext cx="1575362" cy="10502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483FCA-C0F5-4360-AFB7-CBDA79340059}">
      <dsp:nvSpPr>
        <dsp:cNvPr id="0" name=""/>
        <dsp:cNvSpPr/>
      </dsp:nvSpPr>
      <dsp:spPr>
        <a:xfrm>
          <a:off x="0" y="1190242"/>
          <a:ext cx="1773468" cy="10640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 dirty="0"/>
            <a:t>1.Select feature</a:t>
          </a:r>
          <a:endParaRPr lang="zh-TW" altLang="en-US" sz="1900" kern="1200" dirty="0"/>
        </a:p>
      </dsp:txBody>
      <dsp:txXfrm>
        <a:off x="0" y="1190242"/>
        <a:ext cx="1773468" cy="1064080"/>
      </dsp:txXfrm>
    </dsp:sp>
    <dsp:sp modelId="{23AC0A1F-14E3-4121-BC82-36FBC058881A}">
      <dsp:nvSpPr>
        <dsp:cNvPr id="0" name=""/>
        <dsp:cNvSpPr/>
      </dsp:nvSpPr>
      <dsp:spPr>
        <a:xfrm>
          <a:off x="0" y="2431669"/>
          <a:ext cx="1773468" cy="10640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 dirty="0"/>
            <a:t>2.Add features(by using raw data)</a:t>
          </a:r>
          <a:endParaRPr lang="zh-TW" altLang="en-US" sz="1900" kern="1200" dirty="0"/>
        </a:p>
      </dsp:txBody>
      <dsp:txXfrm>
        <a:off x="0" y="2431669"/>
        <a:ext cx="1773468" cy="10640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2EC63A-2454-460C-9891-2795F6B3E49E}">
      <dsp:nvSpPr>
        <dsp:cNvPr id="0" name=""/>
        <dsp:cNvSpPr/>
      </dsp:nvSpPr>
      <dsp:spPr>
        <a:xfrm>
          <a:off x="4392" y="1170409"/>
          <a:ext cx="2625603" cy="10502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/>
            <a:t>EDA</a:t>
          </a:r>
          <a:endParaRPr lang="zh-TW" altLang="en-US" sz="2800" kern="1200" dirty="0"/>
        </a:p>
      </dsp:txBody>
      <dsp:txXfrm>
        <a:off x="529513" y="1170409"/>
        <a:ext cx="1575362" cy="1050241"/>
      </dsp:txXfrm>
    </dsp:sp>
    <dsp:sp modelId="{EE86CFA9-35D9-4C00-924A-E35FA5436488}">
      <dsp:nvSpPr>
        <dsp:cNvPr id="0" name=""/>
        <dsp:cNvSpPr/>
      </dsp:nvSpPr>
      <dsp:spPr>
        <a:xfrm>
          <a:off x="2367435" y="1170409"/>
          <a:ext cx="2625603" cy="10502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/>
            <a:t>Model</a:t>
          </a:r>
          <a:r>
            <a:rPr lang="en-US" altLang="zh-TW" sz="3100" kern="1200" dirty="0"/>
            <a:t> Training</a:t>
          </a:r>
          <a:endParaRPr lang="zh-TW" altLang="en-US" sz="3100" kern="1200" dirty="0"/>
        </a:p>
      </dsp:txBody>
      <dsp:txXfrm>
        <a:off x="2892556" y="1170409"/>
        <a:ext cx="1575362" cy="105024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6E4025-76A3-4272-B5CB-C8135AA80F8D}">
      <dsp:nvSpPr>
        <dsp:cNvPr id="0" name=""/>
        <dsp:cNvSpPr/>
      </dsp:nvSpPr>
      <dsp:spPr>
        <a:xfrm>
          <a:off x="519" y="719891"/>
          <a:ext cx="2026809" cy="12160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500" kern="1200" dirty="0"/>
            <a:t>Linear </a:t>
          </a:r>
          <a:r>
            <a:rPr lang="en-US" altLang="zh-TW" sz="2500" kern="1200" dirty="0" err="1"/>
            <a:t>Regreeion</a:t>
          </a:r>
          <a:r>
            <a:rPr lang="zh-TW" altLang="en-US" sz="2500" kern="1200" dirty="0"/>
            <a:t> </a:t>
          </a:r>
          <a:r>
            <a:rPr lang="en-US" altLang="zh-TW" sz="2500" kern="1200" dirty="0"/>
            <a:t>(Benchmark)</a:t>
          </a:r>
          <a:endParaRPr lang="zh-TW" altLang="en-US" sz="2500" kern="1200" dirty="0"/>
        </a:p>
      </dsp:txBody>
      <dsp:txXfrm>
        <a:off x="519" y="719891"/>
        <a:ext cx="2026809" cy="1216085"/>
      </dsp:txXfrm>
    </dsp:sp>
    <dsp:sp modelId="{5CE0AA96-BBD2-478C-94CB-1B6922F9E756}">
      <dsp:nvSpPr>
        <dsp:cNvPr id="0" name=""/>
        <dsp:cNvSpPr/>
      </dsp:nvSpPr>
      <dsp:spPr>
        <a:xfrm>
          <a:off x="2230010" y="719891"/>
          <a:ext cx="2026809" cy="12160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500" kern="1200" dirty="0"/>
            <a:t>Decision Tree</a:t>
          </a:r>
          <a:endParaRPr lang="zh-TW" altLang="en-US" sz="2500" kern="1200" dirty="0"/>
        </a:p>
      </dsp:txBody>
      <dsp:txXfrm>
        <a:off x="2230010" y="719891"/>
        <a:ext cx="2026809" cy="1216085"/>
      </dsp:txXfrm>
    </dsp:sp>
    <dsp:sp modelId="{76480FED-0F61-4289-90B5-48AD7174C141}">
      <dsp:nvSpPr>
        <dsp:cNvPr id="0" name=""/>
        <dsp:cNvSpPr/>
      </dsp:nvSpPr>
      <dsp:spPr>
        <a:xfrm>
          <a:off x="519" y="2138657"/>
          <a:ext cx="2026809" cy="12160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500" kern="1200" dirty="0"/>
            <a:t>Random Forest</a:t>
          </a:r>
          <a:endParaRPr lang="zh-TW" altLang="en-US" sz="2500" kern="1200" dirty="0"/>
        </a:p>
      </dsp:txBody>
      <dsp:txXfrm>
        <a:off x="519" y="2138657"/>
        <a:ext cx="2026809" cy="1216085"/>
      </dsp:txXfrm>
    </dsp:sp>
    <dsp:sp modelId="{D5BF0C2F-BB91-4A9B-95C7-37844FA52DCC}">
      <dsp:nvSpPr>
        <dsp:cNvPr id="0" name=""/>
        <dsp:cNvSpPr/>
      </dsp:nvSpPr>
      <dsp:spPr>
        <a:xfrm>
          <a:off x="2230010" y="2138657"/>
          <a:ext cx="2026809" cy="12160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500" kern="1200" dirty="0" err="1"/>
            <a:t>XGBoost</a:t>
          </a:r>
          <a:endParaRPr lang="zh-TW" altLang="en-US" sz="2500" kern="1200" dirty="0"/>
        </a:p>
      </dsp:txBody>
      <dsp:txXfrm>
        <a:off x="2230010" y="2138657"/>
        <a:ext cx="2026809" cy="121608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2EC63A-2454-460C-9891-2795F6B3E49E}">
      <dsp:nvSpPr>
        <dsp:cNvPr id="0" name=""/>
        <dsp:cNvSpPr/>
      </dsp:nvSpPr>
      <dsp:spPr>
        <a:xfrm>
          <a:off x="4392" y="1170409"/>
          <a:ext cx="2625603" cy="10502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Compare</a:t>
          </a:r>
          <a:r>
            <a:rPr lang="en-US" altLang="zh-TW" sz="2800" kern="1200" dirty="0"/>
            <a:t> </a:t>
          </a:r>
          <a:r>
            <a:rPr lang="en-US" altLang="zh-TW" sz="2400" kern="1200" dirty="0"/>
            <a:t>Result</a:t>
          </a:r>
          <a:endParaRPr lang="zh-TW" altLang="en-US" sz="2800" kern="1200" dirty="0"/>
        </a:p>
      </dsp:txBody>
      <dsp:txXfrm>
        <a:off x="529513" y="1170409"/>
        <a:ext cx="1575362" cy="1050241"/>
      </dsp:txXfrm>
    </dsp:sp>
    <dsp:sp modelId="{EE86CFA9-35D9-4C00-924A-E35FA5436488}">
      <dsp:nvSpPr>
        <dsp:cNvPr id="0" name=""/>
        <dsp:cNvSpPr/>
      </dsp:nvSpPr>
      <dsp:spPr>
        <a:xfrm>
          <a:off x="2367435" y="1170409"/>
          <a:ext cx="2625603" cy="10502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016" tIns="41339" rIns="41339" bIns="41339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100" kern="1200" dirty="0"/>
            <a:t>End</a:t>
          </a:r>
          <a:endParaRPr lang="zh-TW" altLang="en-US" sz="3100" kern="1200" dirty="0"/>
        </a:p>
      </dsp:txBody>
      <dsp:txXfrm>
        <a:off x="2892556" y="1170409"/>
        <a:ext cx="1575362" cy="10502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mplate Present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73350" y="2345153"/>
            <a:ext cx="11458100" cy="1760787"/>
          </a:xfrm>
          <a:prstGeom prst="rect">
            <a:avLst/>
          </a:prstGeom>
        </p:spPr>
        <p:txBody>
          <a:bodyPr/>
          <a:lstStyle>
            <a:lvl1pPr>
              <a:defRPr sz="5500"/>
            </a:lvl1pPr>
          </a:lstStyle>
          <a:p>
            <a:r>
              <a:t>Title</a:t>
            </a:r>
          </a:p>
        </p:txBody>
      </p:sp>
      <p:sp>
        <p:nvSpPr>
          <p:cNvPr id="14" name="Your name"/>
          <p:cNvSpPr>
            <a:spLocks noGrp="1"/>
          </p:cNvSpPr>
          <p:nvPr>
            <p:ph type="body" sz="quarter" idx="22" hasCustomPrompt="1"/>
          </p:nvPr>
        </p:nvSpPr>
        <p:spPr>
          <a:xfrm>
            <a:off x="773350" y="4429226"/>
            <a:ext cx="11458100" cy="7175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4" y="18306"/>
                  <a:pt x="5" y="15012"/>
                  <a:pt x="6" y="11718"/>
                </a:cubicBezTo>
                <a:cubicBezTo>
                  <a:pt x="6" y="7811"/>
                  <a:pt x="4" y="3905"/>
                  <a:pt x="0" y="0"/>
                </a:cubicBezTo>
                <a:close/>
              </a:path>
            </a:pathLst>
          </a:custGeom>
        </p:spPr>
        <p:txBody>
          <a:bodyPr/>
          <a:lstStyle>
            <a:lvl1pPr defTabSz="457200">
              <a:spcBef>
                <a:spcPts val="1200"/>
              </a:spcBef>
              <a:defRPr sz="3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Your name</a:t>
            </a:r>
          </a:p>
        </p:txBody>
      </p:sp>
      <p:sp>
        <p:nvSpPr>
          <p:cNvPr id="15" name="Your affiliation"/>
          <p:cNvSpPr>
            <a:spLocks noGrp="1"/>
          </p:cNvSpPr>
          <p:nvPr>
            <p:ph type="body" sz="quarter" idx="23" hasCustomPrompt="1"/>
          </p:nvPr>
        </p:nvSpPr>
        <p:spPr>
          <a:xfrm>
            <a:off x="773350" y="6766027"/>
            <a:ext cx="11458100" cy="7175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4" y="18306"/>
                  <a:pt x="5" y="15012"/>
                  <a:pt x="6" y="11718"/>
                </a:cubicBezTo>
                <a:cubicBezTo>
                  <a:pt x="6" y="7811"/>
                  <a:pt x="4" y="3905"/>
                  <a:pt x="0" y="0"/>
                </a:cubicBezTo>
                <a:close/>
              </a:path>
            </a:pathLst>
          </a:custGeom>
        </p:spPr>
        <p:txBody>
          <a:bodyPr/>
          <a:lstStyle>
            <a:lvl1pPr defTabSz="457200">
              <a:spcBef>
                <a:spcPts val="1200"/>
              </a:spcBef>
              <a:defRPr sz="3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Your affiliation </a:t>
            </a:r>
          </a:p>
        </p:txBody>
      </p:sp>
      <p:sp>
        <p:nvSpPr>
          <p:cNvPr id="1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resentation Title"/>
          <p:cNvSpPr txBox="1">
            <a:spLocks noGrp="1"/>
          </p:cNvSpPr>
          <p:nvPr>
            <p:ph type="body" sz="quarter" idx="21"/>
          </p:nvPr>
        </p:nvSpPr>
        <p:spPr>
          <a:xfrm>
            <a:off x="768509" y="9159279"/>
            <a:ext cx="5733892" cy="399033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4" name="Outline"/>
          <p:cNvSpPr txBox="1"/>
          <p:nvPr/>
        </p:nvSpPr>
        <p:spPr>
          <a:xfrm>
            <a:off x="762000" y="762000"/>
            <a:ext cx="11467783" cy="609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>
              <a:defRPr sz="3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Outline</a:t>
            </a:r>
          </a:p>
        </p:txBody>
      </p:sp>
      <p:sp>
        <p:nvSpPr>
          <p:cNvPr id="25" name="文字"/>
          <p:cNvSpPr txBox="1">
            <a:spLocks noGrp="1"/>
          </p:cNvSpPr>
          <p:nvPr>
            <p:ph type="body" sz="quarter" idx="22"/>
          </p:nvPr>
        </p:nvSpPr>
        <p:spPr>
          <a:xfrm>
            <a:off x="761999" y="1581811"/>
            <a:ext cx="11467783" cy="63500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4500" indent="-444500">
              <a:lnSpc>
                <a:spcPct val="150000"/>
              </a:lnSpc>
              <a:buClr>
                <a:srgbClr val="5A5F5E"/>
              </a:buClr>
              <a:buSzPct val="100000"/>
              <a:buAutoNum type="arabicPeriod"/>
              <a:defRPr sz="3000">
                <a:solidFill>
                  <a:srgbClr val="5A5F5E"/>
                </a:solidFill>
              </a:defRPr>
            </a:pPr>
            <a:endParaRPr/>
          </a:p>
        </p:txBody>
      </p:sp>
      <p:sp>
        <p:nvSpPr>
          <p:cNvPr id="26" name="線條"/>
          <p:cNvSpPr/>
          <p:nvPr/>
        </p:nvSpPr>
        <p:spPr>
          <a:xfrm>
            <a:off x="700892" y="9159279"/>
            <a:ext cx="105434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27" name="norm_quant.jpeg" descr="norm_quant.jpeg"/>
          <p:cNvPicPr>
            <a:picLocks noChangeAspect="1"/>
          </p:cNvPicPr>
          <p:nvPr/>
        </p:nvPicPr>
        <p:blipFill>
          <a:blip r:embed="rId2"/>
          <a:srcRect l="7685" t="12299" r="6266" b="13992"/>
          <a:stretch>
            <a:fillRect/>
          </a:stretch>
        </p:blipFill>
        <p:spPr>
          <a:xfrm>
            <a:off x="11456784" y="8603504"/>
            <a:ext cx="1259216" cy="763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575" extrusionOk="0">
                <a:moveTo>
                  <a:pt x="10967" y="0"/>
                </a:moveTo>
                <a:cubicBezTo>
                  <a:pt x="10620" y="33"/>
                  <a:pt x="10344" y="274"/>
                  <a:pt x="10014" y="819"/>
                </a:cubicBezTo>
                <a:cubicBezTo>
                  <a:pt x="9987" y="865"/>
                  <a:pt x="9960" y="917"/>
                  <a:pt x="9933" y="965"/>
                </a:cubicBezTo>
                <a:cubicBezTo>
                  <a:pt x="9318" y="2043"/>
                  <a:pt x="8762" y="3752"/>
                  <a:pt x="7544" y="8281"/>
                </a:cubicBezTo>
                <a:cubicBezTo>
                  <a:pt x="7443" y="8658"/>
                  <a:pt x="7392" y="8837"/>
                  <a:pt x="7306" y="9156"/>
                </a:cubicBezTo>
                <a:cubicBezTo>
                  <a:pt x="7307" y="9189"/>
                  <a:pt x="7299" y="9214"/>
                  <a:pt x="7286" y="9223"/>
                </a:cubicBezTo>
                <a:cubicBezTo>
                  <a:pt x="7153" y="9714"/>
                  <a:pt x="7023" y="10202"/>
                  <a:pt x="6918" y="10581"/>
                </a:cubicBezTo>
                <a:cubicBezTo>
                  <a:pt x="6916" y="10589"/>
                  <a:pt x="6915" y="10608"/>
                  <a:pt x="6912" y="10614"/>
                </a:cubicBezTo>
                <a:cubicBezTo>
                  <a:pt x="6699" y="11385"/>
                  <a:pt x="6514" y="12030"/>
                  <a:pt x="6354" y="12567"/>
                </a:cubicBezTo>
                <a:cubicBezTo>
                  <a:pt x="6353" y="12580"/>
                  <a:pt x="6344" y="12593"/>
                  <a:pt x="6340" y="12600"/>
                </a:cubicBezTo>
                <a:cubicBezTo>
                  <a:pt x="6308" y="12707"/>
                  <a:pt x="6270" y="12843"/>
                  <a:pt x="6238" y="12948"/>
                </a:cubicBezTo>
                <a:cubicBezTo>
                  <a:pt x="6194" y="13093"/>
                  <a:pt x="6152" y="13213"/>
                  <a:pt x="6109" y="13352"/>
                </a:cubicBezTo>
                <a:cubicBezTo>
                  <a:pt x="6109" y="13372"/>
                  <a:pt x="6110" y="13379"/>
                  <a:pt x="6102" y="13386"/>
                </a:cubicBezTo>
                <a:cubicBezTo>
                  <a:pt x="6074" y="13476"/>
                  <a:pt x="6041" y="13567"/>
                  <a:pt x="6013" y="13655"/>
                </a:cubicBezTo>
                <a:cubicBezTo>
                  <a:pt x="6009" y="13667"/>
                  <a:pt x="6011" y="13664"/>
                  <a:pt x="6007" y="13678"/>
                </a:cubicBezTo>
                <a:cubicBezTo>
                  <a:pt x="6005" y="13683"/>
                  <a:pt x="6002" y="13684"/>
                  <a:pt x="6000" y="13689"/>
                </a:cubicBezTo>
                <a:cubicBezTo>
                  <a:pt x="5386" y="15618"/>
                  <a:pt x="4805" y="17096"/>
                  <a:pt x="4197" y="18177"/>
                </a:cubicBezTo>
                <a:cubicBezTo>
                  <a:pt x="4193" y="18190"/>
                  <a:pt x="4197" y="18196"/>
                  <a:pt x="4190" y="18211"/>
                </a:cubicBezTo>
                <a:cubicBezTo>
                  <a:pt x="4177" y="18236"/>
                  <a:pt x="4160" y="18264"/>
                  <a:pt x="4142" y="18278"/>
                </a:cubicBezTo>
                <a:cubicBezTo>
                  <a:pt x="4111" y="18331"/>
                  <a:pt x="4078" y="18383"/>
                  <a:pt x="4047" y="18435"/>
                </a:cubicBezTo>
                <a:cubicBezTo>
                  <a:pt x="4033" y="18470"/>
                  <a:pt x="4019" y="18495"/>
                  <a:pt x="3999" y="18525"/>
                </a:cubicBezTo>
                <a:cubicBezTo>
                  <a:pt x="3988" y="18543"/>
                  <a:pt x="3981" y="18547"/>
                  <a:pt x="3972" y="18558"/>
                </a:cubicBezTo>
                <a:cubicBezTo>
                  <a:pt x="3371" y="19526"/>
                  <a:pt x="2740" y="20155"/>
                  <a:pt x="2013" y="20556"/>
                </a:cubicBezTo>
                <a:cubicBezTo>
                  <a:pt x="1944" y="20594"/>
                  <a:pt x="1865" y="20631"/>
                  <a:pt x="1788" y="20668"/>
                </a:cubicBezTo>
                <a:cubicBezTo>
                  <a:pt x="1784" y="20671"/>
                  <a:pt x="1777" y="20679"/>
                  <a:pt x="1775" y="20679"/>
                </a:cubicBezTo>
                <a:cubicBezTo>
                  <a:pt x="1442" y="20836"/>
                  <a:pt x="1063" y="20965"/>
                  <a:pt x="795" y="21016"/>
                </a:cubicBezTo>
                <a:cubicBezTo>
                  <a:pt x="633" y="21046"/>
                  <a:pt x="600" y="21072"/>
                  <a:pt x="577" y="21173"/>
                </a:cubicBezTo>
                <a:cubicBezTo>
                  <a:pt x="551" y="21285"/>
                  <a:pt x="537" y="21296"/>
                  <a:pt x="284" y="21296"/>
                </a:cubicBezTo>
                <a:cubicBezTo>
                  <a:pt x="56" y="21296"/>
                  <a:pt x="17" y="21301"/>
                  <a:pt x="5" y="21375"/>
                </a:cubicBezTo>
                <a:cubicBezTo>
                  <a:pt x="-2" y="21422"/>
                  <a:pt x="-1" y="21487"/>
                  <a:pt x="5" y="21521"/>
                </a:cubicBezTo>
                <a:cubicBezTo>
                  <a:pt x="22" y="21600"/>
                  <a:pt x="21568" y="21589"/>
                  <a:pt x="21561" y="21509"/>
                </a:cubicBezTo>
                <a:cubicBezTo>
                  <a:pt x="21558" y="21482"/>
                  <a:pt x="21567" y="21428"/>
                  <a:pt x="21581" y="21386"/>
                </a:cubicBezTo>
                <a:cubicBezTo>
                  <a:pt x="21598" y="21334"/>
                  <a:pt x="21584" y="21269"/>
                  <a:pt x="21540" y="21184"/>
                </a:cubicBezTo>
                <a:cubicBezTo>
                  <a:pt x="21484" y="21076"/>
                  <a:pt x="21424" y="21043"/>
                  <a:pt x="21146" y="20971"/>
                </a:cubicBezTo>
                <a:cubicBezTo>
                  <a:pt x="21141" y="20972"/>
                  <a:pt x="21142" y="20972"/>
                  <a:pt x="21139" y="20971"/>
                </a:cubicBezTo>
                <a:cubicBezTo>
                  <a:pt x="21006" y="20936"/>
                  <a:pt x="20876" y="20891"/>
                  <a:pt x="20751" y="20847"/>
                </a:cubicBezTo>
                <a:cubicBezTo>
                  <a:pt x="20709" y="20840"/>
                  <a:pt x="20670" y="20832"/>
                  <a:pt x="20656" y="20814"/>
                </a:cubicBezTo>
                <a:cubicBezTo>
                  <a:pt x="20474" y="20746"/>
                  <a:pt x="20298" y="20667"/>
                  <a:pt x="20132" y="20578"/>
                </a:cubicBezTo>
                <a:cubicBezTo>
                  <a:pt x="20125" y="20578"/>
                  <a:pt x="20118" y="20574"/>
                  <a:pt x="20111" y="20567"/>
                </a:cubicBezTo>
                <a:cubicBezTo>
                  <a:pt x="19679" y="20332"/>
                  <a:pt x="19291" y="20019"/>
                  <a:pt x="18928" y="19613"/>
                </a:cubicBezTo>
                <a:cubicBezTo>
                  <a:pt x="18919" y="19605"/>
                  <a:pt x="18916" y="19600"/>
                  <a:pt x="18907" y="19591"/>
                </a:cubicBezTo>
                <a:cubicBezTo>
                  <a:pt x="18900" y="19583"/>
                  <a:pt x="18893" y="19576"/>
                  <a:pt x="18887" y="19568"/>
                </a:cubicBezTo>
                <a:cubicBezTo>
                  <a:pt x="18830" y="19503"/>
                  <a:pt x="18779" y="19436"/>
                  <a:pt x="18723" y="19366"/>
                </a:cubicBezTo>
                <a:cubicBezTo>
                  <a:pt x="18720" y="19367"/>
                  <a:pt x="18714" y="19365"/>
                  <a:pt x="18710" y="19366"/>
                </a:cubicBezTo>
                <a:cubicBezTo>
                  <a:pt x="18686" y="19371"/>
                  <a:pt x="18627" y="19281"/>
                  <a:pt x="18587" y="19198"/>
                </a:cubicBezTo>
                <a:cubicBezTo>
                  <a:pt x="18510" y="19095"/>
                  <a:pt x="18432" y="18985"/>
                  <a:pt x="18356" y="18873"/>
                </a:cubicBezTo>
                <a:cubicBezTo>
                  <a:pt x="18353" y="18871"/>
                  <a:pt x="18351" y="18864"/>
                  <a:pt x="18349" y="18861"/>
                </a:cubicBezTo>
                <a:cubicBezTo>
                  <a:pt x="18294" y="18780"/>
                  <a:pt x="18240" y="18702"/>
                  <a:pt x="18186" y="18614"/>
                </a:cubicBezTo>
                <a:cubicBezTo>
                  <a:pt x="17775" y="17959"/>
                  <a:pt x="17463" y="17349"/>
                  <a:pt x="17104" y="16483"/>
                </a:cubicBezTo>
                <a:cubicBezTo>
                  <a:pt x="17087" y="16455"/>
                  <a:pt x="17076" y="16412"/>
                  <a:pt x="17063" y="16370"/>
                </a:cubicBezTo>
                <a:cubicBezTo>
                  <a:pt x="17061" y="16363"/>
                  <a:pt x="17058" y="16366"/>
                  <a:pt x="17056" y="16359"/>
                </a:cubicBezTo>
                <a:cubicBezTo>
                  <a:pt x="17037" y="16312"/>
                  <a:pt x="17022" y="16274"/>
                  <a:pt x="17002" y="16225"/>
                </a:cubicBezTo>
                <a:cubicBezTo>
                  <a:pt x="16863" y="15881"/>
                  <a:pt x="16729" y="15535"/>
                  <a:pt x="16601" y="15181"/>
                </a:cubicBezTo>
                <a:cubicBezTo>
                  <a:pt x="16592" y="15163"/>
                  <a:pt x="16592" y="15152"/>
                  <a:pt x="16587" y="15136"/>
                </a:cubicBezTo>
                <a:cubicBezTo>
                  <a:pt x="16315" y="14383"/>
                  <a:pt x="16029" y="13464"/>
                  <a:pt x="15696" y="12320"/>
                </a:cubicBezTo>
                <a:cubicBezTo>
                  <a:pt x="15679" y="12291"/>
                  <a:pt x="15664" y="12242"/>
                  <a:pt x="15648" y="12163"/>
                </a:cubicBezTo>
                <a:cubicBezTo>
                  <a:pt x="15514" y="11699"/>
                  <a:pt x="15366" y="11192"/>
                  <a:pt x="15206" y="10614"/>
                </a:cubicBezTo>
                <a:cubicBezTo>
                  <a:pt x="15192" y="10579"/>
                  <a:pt x="15181" y="10530"/>
                  <a:pt x="15172" y="10480"/>
                </a:cubicBezTo>
                <a:cubicBezTo>
                  <a:pt x="15085" y="10167"/>
                  <a:pt x="14989" y="9822"/>
                  <a:pt x="14893" y="9470"/>
                </a:cubicBezTo>
                <a:cubicBezTo>
                  <a:pt x="14885" y="9463"/>
                  <a:pt x="14879" y="9447"/>
                  <a:pt x="14879" y="9425"/>
                </a:cubicBezTo>
                <a:cubicBezTo>
                  <a:pt x="14786" y="9084"/>
                  <a:pt x="14717" y="8830"/>
                  <a:pt x="14614" y="8449"/>
                </a:cubicBezTo>
                <a:cubicBezTo>
                  <a:pt x="14560" y="8250"/>
                  <a:pt x="14541" y="8183"/>
                  <a:pt x="14491" y="8000"/>
                </a:cubicBezTo>
                <a:cubicBezTo>
                  <a:pt x="13853" y="5643"/>
                  <a:pt x="13510" y="4430"/>
                  <a:pt x="13233" y="3579"/>
                </a:cubicBezTo>
                <a:cubicBezTo>
                  <a:pt x="12600" y="1643"/>
                  <a:pt x="12102" y="617"/>
                  <a:pt x="11593" y="202"/>
                </a:cubicBezTo>
                <a:cubicBezTo>
                  <a:pt x="11414" y="56"/>
                  <a:pt x="11335" y="16"/>
                  <a:pt x="11157" y="0"/>
                </a:cubicBezTo>
                <a:lnTo>
                  <a:pt x="11008" y="0"/>
                </a:lnTo>
                <a:lnTo>
                  <a:pt x="10967" y="0"/>
                </a:lnTo>
                <a:close/>
                <a:moveTo>
                  <a:pt x="16988" y="17190"/>
                </a:moveTo>
                <a:cubicBezTo>
                  <a:pt x="17071" y="17171"/>
                  <a:pt x="17192" y="17226"/>
                  <a:pt x="17192" y="17313"/>
                </a:cubicBezTo>
                <a:cubicBezTo>
                  <a:pt x="17192" y="17341"/>
                  <a:pt x="17221" y="17424"/>
                  <a:pt x="17254" y="17492"/>
                </a:cubicBezTo>
                <a:cubicBezTo>
                  <a:pt x="17286" y="17561"/>
                  <a:pt x="17304" y="17636"/>
                  <a:pt x="17295" y="17661"/>
                </a:cubicBezTo>
                <a:cubicBezTo>
                  <a:pt x="17285" y="17685"/>
                  <a:pt x="17273" y="17771"/>
                  <a:pt x="17267" y="17852"/>
                </a:cubicBezTo>
                <a:cubicBezTo>
                  <a:pt x="17255" y="18013"/>
                  <a:pt x="17313" y="18045"/>
                  <a:pt x="17376" y="17919"/>
                </a:cubicBezTo>
                <a:cubicBezTo>
                  <a:pt x="17419" y="17833"/>
                  <a:pt x="17474" y="17875"/>
                  <a:pt x="17451" y="17975"/>
                </a:cubicBezTo>
                <a:cubicBezTo>
                  <a:pt x="17441" y="18018"/>
                  <a:pt x="17458" y="18042"/>
                  <a:pt x="17492" y="18042"/>
                </a:cubicBezTo>
                <a:cubicBezTo>
                  <a:pt x="17571" y="18042"/>
                  <a:pt x="17588" y="18100"/>
                  <a:pt x="17539" y="18188"/>
                </a:cubicBezTo>
                <a:cubicBezTo>
                  <a:pt x="17501" y="18258"/>
                  <a:pt x="17509" y="18267"/>
                  <a:pt x="17594" y="18267"/>
                </a:cubicBezTo>
                <a:cubicBezTo>
                  <a:pt x="17687" y="18266"/>
                  <a:pt x="17689" y="18275"/>
                  <a:pt x="17689" y="18491"/>
                </a:cubicBezTo>
                <a:cubicBezTo>
                  <a:pt x="17689" y="18679"/>
                  <a:pt x="17701" y="18747"/>
                  <a:pt x="17737" y="18727"/>
                </a:cubicBezTo>
                <a:cubicBezTo>
                  <a:pt x="17858" y="18660"/>
                  <a:pt x="17941" y="18760"/>
                  <a:pt x="17921" y="18951"/>
                </a:cubicBezTo>
                <a:cubicBezTo>
                  <a:pt x="17904" y="19108"/>
                  <a:pt x="17935" y="19195"/>
                  <a:pt x="17982" y="19131"/>
                </a:cubicBezTo>
                <a:cubicBezTo>
                  <a:pt x="18004" y="19101"/>
                  <a:pt x="18026" y="19091"/>
                  <a:pt x="18036" y="19108"/>
                </a:cubicBezTo>
                <a:cubicBezTo>
                  <a:pt x="18047" y="19125"/>
                  <a:pt x="18074" y="19118"/>
                  <a:pt x="18097" y="19086"/>
                </a:cubicBezTo>
                <a:cubicBezTo>
                  <a:pt x="18143" y="19023"/>
                  <a:pt x="18196" y="19093"/>
                  <a:pt x="18165" y="19176"/>
                </a:cubicBezTo>
                <a:cubicBezTo>
                  <a:pt x="18156" y="19200"/>
                  <a:pt x="18172" y="19226"/>
                  <a:pt x="18199" y="19243"/>
                </a:cubicBezTo>
                <a:cubicBezTo>
                  <a:pt x="18237" y="19267"/>
                  <a:pt x="18240" y="19289"/>
                  <a:pt x="18213" y="19333"/>
                </a:cubicBezTo>
                <a:cubicBezTo>
                  <a:pt x="18165" y="19412"/>
                  <a:pt x="18168" y="19477"/>
                  <a:pt x="18220" y="19445"/>
                </a:cubicBezTo>
                <a:cubicBezTo>
                  <a:pt x="18283" y="19405"/>
                  <a:pt x="18455" y="19617"/>
                  <a:pt x="18417" y="19692"/>
                </a:cubicBezTo>
                <a:cubicBezTo>
                  <a:pt x="18388" y="19750"/>
                  <a:pt x="18407" y="19910"/>
                  <a:pt x="18444" y="19916"/>
                </a:cubicBezTo>
                <a:cubicBezTo>
                  <a:pt x="18455" y="19918"/>
                  <a:pt x="18504" y="19927"/>
                  <a:pt x="18560" y="19938"/>
                </a:cubicBezTo>
                <a:cubicBezTo>
                  <a:pt x="18616" y="19950"/>
                  <a:pt x="18683" y="19944"/>
                  <a:pt x="18703" y="19916"/>
                </a:cubicBezTo>
                <a:cubicBezTo>
                  <a:pt x="18786" y="19803"/>
                  <a:pt x="18895" y="19993"/>
                  <a:pt x="18880" y="20219"/>
                </a:cubicBezTo>
                <a:cubicBezTo>
                  <a:pt x="18872" y="20332"/>
                  <a:pt x="18886" y="20343"/>
                  <a:pt x="18975" y="20331"/>
                </a:cubicBezTo>
                <a:cubicBezTo>
                  <a:pt x="19073" y="20318"/>
                  <a:pt x="19157" y="20413"/>
                  <a:pt x="19125" y="20499"/>
                </a:cubicBezTo>
                <a:cubicBezTo>
                  <a:pt x="19116" y="20524"/>
                  <a:pt x="19132" y="20584"/>
                  <a:pt x="19166" y="20634"/>
                </a:cubicBezTo>
                <a:cubicBezTo>
                  <a:pt x="19214" y="20707"/>
                  <a:pt x="19282" y="20726"/>
                  <a:pt x="19485" y="20735"/>
                </a:cubicBezTo>
                <a:cubicBezTo>
                  <a:pt x="19821" y="20750"/>
                  <a:pt x="19863" y="20769"/>
                  <a:pt x="19866" y="20881"/>
                </a:cubicBezTo>
                <a:cubicBezTo>
                  <a:pt x="19875" y="21141"/>
                  <a:pt x="20018" y="21220"/>
                  <a:pt x="20173" y="21061"/>
                </a:cubicBezTo>
                <a:cubicBezTo>
                  <a:pt x="20222" y="21009"/>
                  <a:pt x="20252" y="21011"/>
                  <a:pt x="20295" y="21049"/>
                </a:cubicBezTo>
                <a:cubicBezTo>
                  <a:pt x="20327" y="21078"/>
                  <a:pt x="20364" y="21088"/>
                  <a:pt x="20377" y="21083"/>
                </a:cubicBezTo>
                <a:cubicBezTo>
                  <a:pt x="20426" y="21065"/>
                  <a:pt x="20564" y="21193"/>
                  <a:pt x="20547" y="21240"/>
                </a:cubicBezTo>
                <a:cubicBezTo>
                  <a:pt x="20525" y="21298"/>
                  <a:pt x="16894" y="21309"/>
                  <a:pt x="16893" y="21251"/>
                </a:cubicBezTo>
                <a:cubicBezTo>
                  <a:pt x="16879" y="20452"/>
                  <a:pt x="16907" y="17275"/>
                  <a:pt x="16927" y="17234"/>
                </a:cubicBezTo>
                <a:cubicBezTo>
                  <a:pt x="16940" y="17209"/>
                  <a:pt x="16961" y="17196"/>
                  <a:pt x="16988" y="1719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</p:spPr>
        <p:txBody>
          <a:bodyPr wrap="square"/>
          <a:lstStyle>
            <a:lvl1pPr algn="r"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72824">
              <a:srgbClr val="ECECEC"/>
            </a:gs>
            <a:gs pos="100000">
              <a:srgbClr val="DADAD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sted-image.png" descr="pasted-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502" y="370369"/>
            <a:ext cx="2121850" cy="2058079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矩形"/>
          <p:cNvSpPr txBox="1"/>
          <p:nvPr/>
        </p:nvSpPr>
        <p:spPr>
          <a:xfrm>
            <a:off x="773350" y="6475983"/>
            <a:ext cx="7488751" cy="2058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defTabSz="457200">
              <a:defRPr sz="3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endParaRPr/>
          </a:p>
        </p:txBody>
      </p:sp>
      <p:sp>
        <p:nvSpPr>
          <p:cNvPr id="4" name="大標題文字"/>
          <p:cNvSpPr txBox="1">
            <a:spLocks noGrp="1"/>
          </p:cNvSpPr>
          <p:nvPr>
            <p:ph type="title"/>
          </p:nvPr>
        </p:nvSpPr>
        <p:spPr>
          <a:xfrm>
            <a:off x="773350" y="1733550"/>
            <a:ext cx="11458100" cy="1996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大標題文字</a:t>
            </a:r>
          </a:p>
        </p:txBody>
      </p:sp>
      <p:sp>
        <p:nvSpPr>
          <p:cNvPr id="5" name="內文層級一…"/>
          <p:cNvSpPr txBox="1">
            <a:spLocks noGrp="1"/>
          </p:cNvSpPr>
          <p:nvPr>
            <p:ph type="body" idx="1"/>
          </p:nvPr>
        </p:nvSpPr>
        <p:spPr>
          <a:xfrm>
            <a:off x="355599" y="5270500"/>
            <a:ext cx="12293601" cy="129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325920" y="9271000"/>
            <a:ext cx="340260" cy="32451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normAutofit/>
          </a:bodyPr>
          <a:lstStyle>
            <a:lvl1pPr algn="ctr">
              <a:defRPr sz="1600">
                <a:solidFill>
                  <a:srgbClr val="53535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lvr.land.moi.gov.tw/DownloadOpenData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diagramLayout" Target="../diagrams/layout8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12" Type="http://schemas.openxmlformats.org/officeDocument/2006/relationships/diagramData" Target="../diagrams/data8.xml"/><Relationship Id="rId2" Type="http://schemas.openxmlformats.org/officeDocument/2006/relationships/diagramData" Target="../diagrams/data6.xml"/><Relationship Id="rId16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5" Type="http://schemas.openxmlformats.org/officeDocument/2006/relationships/diagramColors" Target="../diagrams/colors8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Relationship Id="rId1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Map, Food, &amp; Smiles…"/>
          <p:cNvSpPr txBox="1">
            <a:spLocks noGrp="1"/>
          </p:cNvSpPr>
          <p:nvPr>
            <p:ph type="body" idx="21"/>
          </p:nvPr>
        </p:nvSpPr>
        <p:spPr>
          <a:xfrm>
            <a:off x="773350" y="2649953"/>
            <a:ext cx="11458100" cy="1760787"/>
          </a:xfrm>
          <a:prstGeom prst="rect">
            <a:avLst/>
          </a:prstGeom>
        </p:spPr>
        <p:txBody>
          <a:bodyPr/>
          <a:lstStyle/>
          <a:p>
            <a:pPr defTabSz="531622">
              <a:defRPr sz="5005"/>
            </a:pPr>
            <a:r>
              <a:rPr lang="en-US" altLang="zh-TW" sz="5400" dirty="0">
                <a:latin typeface="Microsoft Tai Le" panose="020B0502040204020203" pitchFamily="34" charset="0"/>
                <a:ea typeface="微軟正黑體" panose="020B0604030504040204" pitchFamily="34" charset="-120"/>
                <a:cs typeface="Microsoft Tai Le" panose="020B0502040204020203" pitchFamily="34" charset="0"/>
              </a:rPr>
              <a:t>Rent price prediction</a:t>
            </a:r>
          </a:p>
          <a:p>
            <a:pPr defTabSz="531622">
              <a:defRPr sz="5005"/>
            </a:pPr>
            <a:r>
              <a:rPr lang="en-US" altLang="zh-TW" sz="5400" dirty="0">
                <a:latin typeface="Microsoft Tai Le" panose="020B0502040204020203" pitchFamily="34" charset="0"/>
                <a:ea typeface="微軟正黑體" panose="020B0604030504040204" pitchFamily="34" charset="-120"/>
                <a:cs typeface="Microsoft Tai Le" panose="020B0502040204020203" pitchFamily="34" charset="0"/>
              </a:rPr>
              <a:t>Hung-Cheng Chang, </a:t>
            </a:r>
            <a:r>
              <a:rPr lang="zh-TW" altLang="en-US" sz="5400" dirty="0">
                <a:latin typeface="Microsoft Tai Le" panose="020B0502040204020203" pitchFamily="34" charset="0"/>
                <a:ea typeface="微軟正黑體" panose="020B0604030504040204" pitchFamily="34" charset="-120"/>
                <a:cs typeface="Microsoft Tai Le" panose="020B0502040204020203" pitchFamily="34" charset="0"/>
              </a:rPr>
              <a:t>張宏正</a:t>
            </a:r>
            <a:r>
              <a:rPr lang="en-US" altLang="zh-TW" sz="5400" dirty="0">
                <a:latin typeface="Microsoft Tai Le" panose="020B0502040204020203" pitchFamily="34" charset="0"/>
                <a:ea typeface="微軟正黑體" panose="020B0604030504040204" pitchFamily="34" charset="-120"/>
                <a:cs typeface="Microsoft Tai Le" panose="020B0502040204020203" pitchFamily="34" charset="0"/>
              </a:rPr>
              <a:t>(Jack)</a:t>
            </a:r>
            <a:endParaRPr dirty="0"/>
          </a:p>
        </p:txBody>
      </p:sp>
      <p:sp>
        <p:nvSpPr>
          <p:cNvPr id="52" name="Your name"/>
          <p:cNvSpPr>
            <a:spLocks noGrp="1"/>
          </p:cNvSpPr>
          <p:nvPr>
            <p:ph type="body" idx="22"/>
          </p:nvPr>
        </p:nvSpPr>
        <p:spPr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4" y="18306"/>
                  <a:pt x="5" y="15012"/>
                  <a:pt x="6" y="11718"/>
                </a:cubicBezTo>
                <a:cubicBezTo>
                  <a:pt x="6" y="7811"/>
                  <a:pt x="4" y="3905"/>
                  <a:pt x="0" y="0"/>
                </a:cubicBezTo>
                <a:close/>
              </a:path>
            </a:pathLst>
          </a:cu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 </a:t>
            </a:r>
          </a:p>
        </p:txBody>
      </p:sp>
      <p:sp>
        <p:nvSpPr>
          <p:cNvPr id="53" name="Your affiliation"/>
          <p:cNvSpPr>
            <a:spLocks noGrp="1"/>
          </p:cNvSpPr>
          <p:nvPr>
            <p:ph type="body" idx="23"/>
          </p:nvPr>
        </p:nvSpPr>
        <p:spPr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4" y="18306"/>
                  <a:pt x="5" y="15012"/>
                  <a:pt x="6" y="11718"/>
                </a:cubicBezTo>
                <a:cubicBezTo>
                  <a:pt x="6" y="7811"/>
                  <a:pt x="4" y="3905"/>
                  <a:pt x="0" y="0"/>
                </a:cubicBezTo>
                <a:close/>
              </a:path>
            </a:pathLst>
          </a:cu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 </a:t>
            </a:r>
          </a:p>
        </p:txBody>
      </p:sp>
      <p:sp>
        <p:nvSpPr>
          <p:cNvPr id="54" name="20240419 TEN MFS.key"/>
          <p:cNvSpPr txBox="1"/>
          <p:nvPr/>
        </p:nvSpPr>
        <p:spPr>
          <a:xfrm>
            <a:off x="9519751" y="9237870"/>
            <a:ext cx="2134553" cy="32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normAutofit lnSpcReduction="10000"/>
          </a:bodyPr>
          <a:lstStyle>
            <a:lvl1pPr>
              <a:defRPr sz="1500"/>
            </a:lvl1pPr>
          </a:lstStyle>
          <a:p>
            <a:r>
              <a:t>20240419 TEN MFS.key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Map, Food, Smiles…"/>
          <p:cNvSpPr txBox="1">
            <a:spLocks noGrp="1"/>
          </p:cNvSpPr>
          <p:nvPr>
            <p:ph type="body" idx="21"/>
          </p:nvPr>
        </p:nvSpPr>
        <p:spPr>
          <a:xfrm>
            <a:off x="773350" y="2649952"/>
            <a:ext cx="11458100" cy="4227365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572516">
              <a:defRPr sz="5390"/>
            </a:pPr>
            <a:r>
              <a:rPr lang="en-US" altLang="zh-TW" dirty="0"/>
              <a:t>Data:</a:t>
            </a:r>
            <a:r>
              <a:rPr lang="zh-TW" altLang="en-US" dirty="0">
                <a:hlinkClick r:id="rId2"/>
              </a:rPr>
              <a:t>不動產成交案件</a:t>
            </a:r>
            <a:r>
              <a:rPr lang="en-US" altLang="zh-TW" dirty="0">
                <a:hlinkClick r:id="rId2"/>
              </a:rPr>
              <a:t>(</a:t>
            </a:r>
            <a:r>
              <a:rPr lang="zh-TW" altLang="en-US" dirty="0">
                <a:hlinkClick r:id="rId2"/>
              </a:rPr>
              <a:t>內政部</a:t>
            </a:r>
            <a:r>
              <a:rPr lang="en-US" altLang="zh-TW" dirty="0" err="1">
                <a:hlinkClick r:id="rId2"/>
              </a:rPr>
              <a:t>OpenData</a:t>
            </a:r>
            <a:r>
              <a:rPr lang="en-US" altLang="zh-TW" dirty="0">
                <a:hlinkClick r:id="rId2"/>
              </a:rPr>
              <a:t>)</a:t>
            </a:r>
            <a:endParaRPr lang="en-US" dirty="0"/>
          </a:p>
        </p:txBody>
      </p:sp>
      <p:sp>
        <p:nvSpPr>
          <p:cNvPr id="121" name="Your name"/>
          <p:cNvSpPr>
            <a:spLocks noGrp="1"/>
          </p:cNvSpPr>
          <p:nvPr>
            <p:ph type="body" idx="22"/>
          </p:nvPr>
        </p:nvSpPr>
        <p:spPr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4" y="18306"/>
                  <a:pt x="5" y="15012"/>
                  <a:pt x="6" y="11718"/>
                </a:cubicBezTo>
                <a:cubicBezTo>
                  <a:pt x="6" y="7811"/>
                  <a:pt x="4" y="3905"/>
                  <a:pt x="0" y="0"/>
                </a:cubicBezTo>
                <a:close/>
              </a:path>
            </a:pathLst>
          </a:cu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rPr dirty="0"/>
              <a:t> </a:t>
            </a:r>
          </a:p>
        </p:txBody>
      </p:sp>
      <p:sp>
        <p:nvSpPr>
          <p:cNvPr id="122" name="Your affiliation"/>
          <p:cNvSpPr>
            <a:spLocks noGrp="1"/>
          </p:cNvSpPr>
          <p:nvPr>
            <p:ph type="body" idx="23"/>
          </p:nvPr>
        </p:nvSpPr>
        <p:spPr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4" y="18306"/>
                  <a:pt x="5" y="15012"/>
                  <a:pt x="6" y="11718"/>
                </a:cubicBezTo>
                <a:cubicBezTo>
                  <a:pt x="6" y="7811"/>
                  <a:pt x="4" y="3905"/>
                  <a:pt x="0" y="0"/>
                </a:cubicBezTo>
                <a:close/>
              </a:path>
            </a:pathLst>
          </a:cu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A3B420EA-B9D2-6077-4665-987E80B0ECE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69DE6E1-D13B-F507-1F0B-E8F2FC05D53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61999" y="1581811"/>
            <a:ext cx="11467783" cy="933589"/>
          </a:xfrm>
        </p:spPr>
        <p:txBody>
          <a:bodyPr/>
          <a:lstStyle/>
          <a:p>
            <a:r>
              <a:rPr lang="en-US" altLang="zh-TW" dirty="0"/>
              <a:t>Flow Chart</a:t>
            </a:r>
            <a:endParaRPr lang="zh-TW" altLang="en-US" dirty="0"/>
          </a:p>
        </p:txBody>
      </p:sp>
      <p:graphicFrame>
        <p:nvGraphicFramePr>
          <p:cNvPr id="6" name="資料庫圖表 5">
            <a:extLst>
              <a:ext uri="{FF2B5EF4-FFF2-40B4-BE49-F238E27FC236}">
                <a16:creationId xmlns:a16="http://schemas.microsoft.com/office/drawing/2014/main" id="{D1C26307-622A-4B4A-E3B6-833AD67C52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2134599"/>
              </p:ext>
            </p:extLst>
          </p:nvPr>
        </p:nvGraphicFramePr>
        <p:xfrm>
          <a:off x="393470" y="2363275"/>
          <a:ext cx="9736858" cy="6375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資料庫圖表 6">
            <a:extLst>
              <a:ext uri="{FF2B5EF4-FFF2-40B4-BE49-F238E27FC236}">
                <a16:creationId xmlns:a16="http://schemas.microsoft.com/office/drawing/2014/main" id="{938E9D4E-D2FF-0A23-9067-6EE780B9CC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3232795"/>
              </p:ext>
            </p:extLst>
          </p:nvPr>
        </p:nvGraphicFramePr>
        <p:xfrm>
          <a:off x="10456314" y="3207799"/>
          <a:ext cx="1773468" cy="4685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78285803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CA0A54-F157-9AE5-C23E-404EFF9CE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348B5D77-C21E-3EC0-562D-AB27000C416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11D3AE2-6184-88A8-1E09-6E782C1E2B2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61999" y="1581811"/>
            <a:ext cx="11467783" cy="933589"/>
          </a:xfrm>
        </p:spPr>
        <p:txBody>
          <a:bodyPr/>
          <a:lstStyle/>
          <a:p>
            <a:r>
              <a:rPr lang="en-US" altLang="zh-TW" dirty="0"/>
              <a:t>Flow Chart</a:t>
            </a:r>
            <a:endParaRPr lang="zh-TW" altLang="en-US" dirty="0"/>
          </a:p>
        </p:txBody>
      </p:sp>
      <p:graphicFrame>
        <p:nvGraphicFramePr>
          <p:cNvPr id="8" name="資料庫圖表 7">
            <a:extLst>
              <a:ext uri="{FF2B5EF4-FFF2-40B4-BE49-F238E27FC236}">
                <a16:creationId xmlns:a16="http://schemas.microsoft.com/office/drawing/2014/main" id="{24D6208B-BAEE-24A9-A10A-605689CB22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9834260"/>
              </p:ext>
            </p:extLst>
          </p:nvPr>
        </p:nvGraphicFramePr>
        <p:xfrm>
          <a:off x="410502" y="4133263"/>
          <a:ext cx="4997431" cy="3391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資料庫圖表 11">
            <a:extLst>
              <a:ext uri="{FF2B5EF4-FFF2-40B4-BE49-F238E27FC236}">
                <a16:creationId xmlns:a16="http://schemas.microsoft.com/office/drawing/2014/main" id="{5A912433-80F5-7A3D-4D84-277BBA7B6D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8584355"/>
              </p:ext>
            </p:extLst>
          </p:nvPr>
        </p:nvGraphicFramePr>
        <p:xfrm>
          <a:off x="5615666" y="3485796"/>
          <a:ext cx="1773468" cy="4685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3" name="資料庫圖表 12">
            <a:extLst>
              <a:ext uri="{FF2B5EF4-FFF2-40B4-BE49-F238E27FC236}">
                <a16:creationId xmlns:a16="http://schemas.microsoft.com/office/drawing/2014/main" id="{38EAD269-C036-275E-4BB8-1F0C74EAB6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1695421"/>
              </p:ext>
            </p:extLst>
          </p:nvPr>
        </p:nvGraphicFramePr>
        <p:xfrm>
          <a:off x="7596867" y="4133262"/>
          <a:ext cx="4997431" cy="3391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723960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46D26F-7194-5FF4-B18F-E0403C569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DA60B0C5-A866-C81C-8A36-BE34C1122AC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264F5D-EC96-08A3-A092-1721EADFE74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61999" y="1581811"/>
            <a:ext cx="11467783" cy="933589"/>
          </a:xfrm>
        </p:spPr>
        <p:txBody>
          <a:bodyPr/>
          <a:lstStyle/>
          <a:p>
            <a:r>
              <a:rPr lang="en-US" altLang="zh-TW" dirty="0"/>
              <a:t>Flow Chart</a:t>
            </a:r>
            <a:endParaRPr lang="zh-TW" altLang="en-US" dirty="0"/>
          </a:p>
        </p:txBody>
      </p:sp>
      <p:graphicFrame>
        <p:nvGraphicFramePr>
          <p:cNvPr id="7" name="資料庫圖表 6">
            <a:extLst>
              <a:ext uri="{FF2B5EF4-FFF2-40B4-BE49-F238E27FC236}">
                <a16:creationId xmlns:a16="http://schemas.microsoft.com/office/drawing/2014/main" id="{DF212F70-2694-67D6-6886-9B6C00224E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9235157"/>
              </p:ext>
            </p:extLst>
          </p:nvPr>
        </p:nvGraphicFramePr>
        <p:xfrm>
          <a:off x="10268279" y="1045105"/>
          <a:ext cx="1773468" cy="4685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59D6F7BE-FC34-089E-C12D-1EE632CC4B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934385"/>
              </p:ext>
            </p:extLst>
          </p:nvPr>
        </p:nvGraphicFramePr>
        <p:xfrm>
          <a:off x="1238516" y="3485263"/>
          <a:ext cx="4257340" cy="40746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5" name="資料庫圖表 4">
            <a:extLst>
              <a:ext uri="{FF2B5EF4-FFF2-40B4-BE49-F238E27FC236}">
                <a16:creationId xmlns:a16="http://schemas.microsoft.com/office/drawing/2014/main" id="{802FEC35-D37A-B396-297F-265EEE754C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7664697"/>
              </p:ext>
            </p:extLst>
          </p:nvPr>
        </p:nvGraphicFramePr>
        <p:xfrm>
          <a:off x="6270086" y="3829507"/>
          <a:ext cx="4997431" cy="3391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85336353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howroom">
  <a:themeElements>
    <a:clrScheme name="Showroom">
      <a:dk1>
        <a:srgbClr val="C4D3D3"/>
      </a:dk1>
      <a:lt1>
        <a:srgbClr val="D30F11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>
        <a:norm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>
        <a:norm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93</Words>
  <Application>Microsoft Office PowerPoint</Application>
  <PresentationFormat>自訂</PresentationFormat>
  <Paragraphs>29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Avenir Roman</vt:lpstr>
      <vt:lpstr>Helvetica Neue</vt:lpstr>
      <vt:lpstr>Helvetica Neue Light</vt:lpstr>
      <vt:lpstr>Helvetica Neue Thin</vt:lpstr>
      <vt:lpstr>Microsoft Tai Le</vt:lpstr>
      <vt:lpstr>Showroom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HungCheng Chang</cp:lastModifiedBy>
  <cp:revision>2</cp:revision>
  <dcterms:modified xsi:type="dcterms:W3CDTF">2024-11-17T19:44:41Z</dcterms:modified>
</cp:coreProperties>
</file>