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72524A-B0FE-7080-DFAE-DF97B4B84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7CE419-C66F-06E5-701D-550AC5E62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69D05B4-65DA-CCF0-9CD0-FCFA7C424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F8D647-77C3-0FCE-A4AD-954DB7A9E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851BD7-E15B-C216-F8AB-4959315D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89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EFCB5C-F119-812A-1C2A-51F23FDBC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ECFD9F-3C65-21D3-3484-D276F80F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42B20A-15BF-43A7-8E46-8D324041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C0D088-2DB1-4A1E-C085-0888CECC8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16F160-6E86-0C7C-0BE5-54BCDB9C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536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10E7C9A-7143-2870-8460-E6D3DAEDD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AE77168-5CE7-E6F7-7757-7B6A59622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DD42A7-7424-F03D-CBF8-83096A56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462CF7-3BBC-68E1-A0E5-E5034C64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4E04F5-3028-0DEB-C529-5E17BAB2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9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10F97-1C8E-3CBC-A7D9-B15C430B8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BCDFA7-141A-4A9A-C958-B97E1B2EA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24A140-3D92-A3D2-A4D7-4DA4F57F0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D1D929-6EB4-679A-90D8-4CB2CEFF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92303-C3DB-76C1-9943-17349C92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05748-96C4-7FD7-2234-496347B8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2A89BB-9F2F-98F4-01EF-49C44B348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F51F43-CF4C-F1C8-C90B-01D1C1B8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C3ED7A-7E10-BA6C-A313-206C46E1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50DAAD-20E7-451B-386F-FC6EDCCCC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888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6009D1-98D9-F973-B00B-8DE38F7F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745BB-5359-2CE9-3130-9DC166D54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246988D-1884-970F-83DA-605D16CEE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EAA3DE-82AF-5F95-8BA5-52624B9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9F2BD6-F11C-BDA1-CE63-908470DB1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BACE06-47CC-0E93-D0BB-53E4F19C5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9025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876941-77D6-757F-936B-07690E2B1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C02527-92EA-D84C-6345-416747A7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208D47-49DC-FF8B-2A19-0A59DC06D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CC33606-F880-8634-3F83-A937ECDBC0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5BAA75-AF7F-C549-3901-254DA24A69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91A9850-BF80-F7AE-BF25-1AC941D7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258DC06-1F61-59F2-3C31-58CFEF3A4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50A620-424D-5D74-1677-A3ECEF6C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D7E9A8-5A38-695A-A708-E79002A9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EB32DA1-3137-8DC5-41C3-A80EBE29F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179C010-0AF6-88C9-0B6E-3001276C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BB40E57-6644-7A1F-D3C0-DD443ACE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13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97D475-5915-ED81-1115-B69A11FA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4385DA9-DC85-2B3B-2943-D556C456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9EDC0D-39B5-5F02-7C65-232E86B5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60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429660-16C1-46FA-5F76-E5BE18C0A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2E5BE1-EEAA-8E4F-613E-0393E4AE5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29F977-0CF2-E143-7477-1724700D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D208479-05D1-099A-3FE1-9D8C316D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38003E-25EE-CE2D-1266-F53784AB3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7D4668-3746-EC27-9C73-82CFCB90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00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4EAE26-97B7-983C-3FC2-50D0A797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9FF2AC-6EF5-AA15-1BB5-4E707599F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082839-BCB2-F5F5-C85A-E2B697DB70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84BB3-DF36-F4FD-9E3D-9D74CDDF3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2630FB-28F1-F996-E6D3-A654982D3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14C5EF7-3148-20FC-CD5E-1FFCDBE0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57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EAE7950-44C6-FC9C-C7AA-F9D76C5C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3E6D29-2AB9-3F8A-FBF0-32A629551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649F5F-E43F-9061-8265-9BF835D6E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D3542-CEF4-F94B-B79A-40EF4BAA7750}" type="datetimeFigureOut">
              <a:rPr lang="en-US" altLang="zh-TW"/>
              <a:t>9/9/2024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17ADC-AA30-1F96-7062-4B89C3CB1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7B32B5-6433-536A-D6EB-9ADD4988F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76626D-A496-E942-B589-042DD8658E85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jpeg" /><Relationship Id="rId5" Type="http://schemas.openxmlformats.org/officeDocument/2006/relationships/image" Target="../media/image4.jpeg" /><Relationship Id="rId4" Type="http://schemas.openxmlformats.org/officeDocument/2006/relationships/image" Target="../media/image3.jpe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0.jpeg" /><Relationship Id="rId5" Type="http://schemas.openxmlformats.org/officeDocument/2006/relationships/image" Target="../media/image9.jpeg" /><Relationship Id="rId4" Type="http://schemas.openxmlformats.org/officeDocument/2006/relationships/image" Target="../media/image8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 /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4.jpeg" /><Relationship Id="rId4" Type="http://schemas.openxmlformats.org/officeDocument/2006/relationships/image" Target="../media/image1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EC4F39-786F-41B3-6E40-43F6FB84E5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Map,Food,Smile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84B2C7D-4EB8-5CD2-BDF2-24443A1C6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>
                <a:latin typeface="微軟正黑體" panose="020B0502040504020204" pitchFamily="34" charset="0"/>
              </a:rPr>
              <a:t>ID,Name</a:t>
            </a:r>
            <a:r>
              <a:rPr lang="zh-TW" altLang="en-US">
                <a:latin typeface="微軟正黑體" panose="020B0502040504020204" pitchFamily="34" charset="0"/>
              </a:rPr>
              <a:t>：</a:t>
            </a:r>
            <a:r>
              <a:rPr lang="en-US" altLang="zh-TW">
                <a:latin typeface="微軟正黑體" panose="020B0502040504020204" pitchFamily="34" charset="0"/>
              </a:rPr>
              <a:t>312707033</a:t>
            </a:r>
            <a:r>
              <a:rPr lang="zh-TW" altLang="en-US">
                <a:latin typeface="微軟正黑體" panose="020B0502040504020204" pitchFamily="34" charset="0"/>
              </a:rPr>
              <a:t> 包坤達</a:t>
            </a:r>
          </a:p>
        </p:txBody>
      </p:sp>
    </p:spTree>
    <p:extLst>
      <p:ext uri="{BB962C8B-B14F-4D97-AF65-F5344CB8AC3E}">
        <p14:creationId xmlns:p14="http://schemas.microsoft.com/office/powerpoint/2010/main" val="221177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CE33-F901-2D06-413F-0B3AB251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155"/>
          </a:xfrm>
        </p:spPr>
        <p:txBody>
          <a:bodyPr/>
          <a:lstStyle/>
          <a:p>
            <a:r>
              <a:rPr lang="en-US" altLang="zh-TW"/>
              <a:t>Map</a:t>
            </a:r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C131DF9B-69F1-F7BE-54A0-9EAE4D548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62" y="1410986"/>
            <a:ext cx="2853308" cy="1878428"/>
          </a:xfr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5530FB1-F678-9F1E-33C5-2E88E127CA8D}"/>
              </a:ext>
            </a:extLst>
          </p:cNvPr>
          <p:cNvSpPr txBox="1"/>
          <p:nvPr/>
        </p:nvSpPr>
        <p:spPr>
          <a:xfrm>
            <a:off x="834930" y="3379044"/>
            <a:ext cx="598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Born</a:t>
            </a:r>
            <a:r>
              <a:rPr lang="zh-TW" altLang="en-US" sz="2400"/>
              <a:t> </a:t>
            </a:r>
            <a:r>
              <a:rPr lang="en-US" altLang="zh-TW" sz="2400"/>
              <a:t>in</a:t>
            </a:r>
            <a:r>
              <a:rPr lang="zh-TW" altLang="en-US" sz="2400"/>
              <a:t> </a:t>
            </a:r>
            <a:r>
              <a:rPr lang="en-US" altLang="zh-TW" sz="2400"/>
              <a:t>taipei</a:t>
            </a:r>
            <a:endParaRPr lang="zh-TW" altLang="en-US" sz="240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FD4788B-8C7F-7F29-82CA-4730F12F3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518" y="714648"/>
            <a:ext cx="3467508" cy="195207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CCED125-AF8D-9443-25BC-2149E72270E7}"/>
              </a:ext>
            </a:extLst>
          </p:cNvPr>
          <p:cNvSpPr txBox="1"/>
          <p:nvPr/>
        </p:nvSpPr>
        <p:spPr>
          <a:xfrm>
            <a:off x="4099518" y="2666727"/>
            <a:ext cx="44088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ZhongLun</a:t>
            </a:r>
            <a:r>
              <a:rPr lang="zh-TW" altLang="en-US" sz="2400"/>
              <a:t> </a:t>
            </a:r>
            <a:r>
              <a:rPr lang="en-US" altLang="zh-TW" sz="2400"/>
              <a:t>senior</a:t>
            </a:r>
            <a:r>
              <a:rPr lang="zh-TW" altLang="en-US" sz="2400"/>
              <a:t> </a:t>
            </a:r>
            <a:r>
              <a:rPr lang="en-US" altLang="zh-TW" sz="2400"/>
              <a:t>high</a:t>
            </a:r>
            <a:r>
              <a:rPr lang="zh-TW" altLang="en-US" sz="2400"/>
              <a:t> </a:t>
            </a:r>
            <a:r>
              <a:rPr lang="en-US" altLang="zh-TW" sz="2400"/>
              <a:t>school</a:t>
            </a:r>
            <a:r>
              <a:rPr lang="zh-TW" altLang="en-US" sz="2400"/>
              <a:t>（</a:t>
            </a:r>
            <a:r>
              <a:rPr lang="en-US" altLang="zh-TW" sz="2400"/>
              <a:t>2013~2019</a:t>
            </a:r>
            <a:r>
              <a:rPr lang="zh-TW" altLang="en-US" sz="2400"/>
              <a:t>）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441060D-AD6F-66DB-176D-2EFCDECA1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383" y="3551274"/>
            <a:ext cx="3512640" cy="261235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4CB5F29-3722-CB39-759B-4A2EB3632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3727" y="714648"/>
            <a:ext cx="3190719" cy="521446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721A1D6-3EF7-8560-98BA-55B3320DA66D}"/>
              </a:ext>
            </a:extLst>
          </p:cNvPr>
          <p:cNvSpPr txBox="1"/>
          <p:nvPr/>
        </p:nvSpPr>
        <p:spPr>
          <a:xfrm>
            <a:off x="4879604" y="6101473"/>
            <a:ext cx="7442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National</a:t>
            </a:r>
            <a:r>
              <a:rPr lang="zh-TW" altLang="en-US" sz="2400"/>
              <a:t> </a:t>
            </a:r>
            <a:r>
              <a:rPr lang="en-US" altLang="zh-TW" sz="2400"/>
              <a:t>Dong</a:t>
            </a:r>
            <a:r>
              <a:rPr lang="zh-TW" altLang="en-US" sz="2400"/>
              <a:t> </a:t>
            </a:r>
            <a:r>
              <a:rPr lang="en-US" altLang="zh-TW" sz="2400"/>
              <a:t>Hua</a:t>
            </a:r>
            <a:r>
              <a:rPr lang="zh-TW" altLang="en-US" sz="2400"/>
              <a:t> </a:t>
            </a:r>
            <a:r>
              <a:rPr lang="en-US" altLang="zh-TW" sz="2400"/>
              <a:t>University,Applied</a:t>
            </a:r>
            <a:r>
              <a:rPr lang="zh-TW" altLang="en-US" sz="2400"/>
              <a:t> </a:t>
            </a:r>
            <a:r>
              <a:rPr lang="en-US" altLang="zh-TW" sz="2400"/>
              <a:t>Mathmatics</a:t>
            </a:r>
            <a:r>
              <a:rPr lang="zh-TW" altLang="en-US" sz="2400"/>
              <a:t> （</a:t>
            </a:r>
            <a:r>
              <a:rPr lang="en-US" altLang="zh-TW" sz="2400"/>
              <a:t>2019/9~2023/6</a:t>
            </a:r>
            <a:r>
              <a:rPr lang="zh-TW" altLang="en-US" sz="2400"/>
              <a:t>）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C037D10-168D-BD51-3B22-80E0DDD827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308" y="3840709"/>
            <a:ext cx="3190371" cy="238391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775D522-4508-BE82-8858-7B46E8029D0B}"/>
              </a:ext>
            </a:extLst>
          </p:cNvPr>
          <p:cNvSpPr txBox="1"/>
          <p:nvPr/>
        </p:nvSpPr>
        <p:spPr>
          <a:xfrm rot="10800000" flipV="1">
            <a:off x="257721" y="6225790"/>
            <a:ext cx="8764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/>
              <a:t>National</a:t>
            </a:r>
            <a:r>
              <a:rPr lang="zh-TW" altLang="en-US"/>
              <a:t> </a:t>
            </a:r>
            <a:r>
              <a:rPr lang="en-US" altLang="zh-TW"/>
              <a:t>Yanming</a:t>
            </a:r>
            <a:r>
              <a:rPr lang="zh-TW" altLang="en-US"/>
              <a:t> </a:t>
            </a:r>
            <a:r>
              <a:rPr lang="en-US" altLang="zh-TW"/>
              <a:t>Chaotung</a:t>
            </a:r>
            <a:r>
              <a:rPr lang="zh-TW" altLang="en-US"/>
              <a:t> </a:t>
            </a:r>
            <a:r>
              <a:rPr lang="en-US" altLang="zh-TW"/>
              <a:t>University</a:t>
            </a:r>
          </a:p>
          <a:p>
            <a:pPr algn="l"/>
            <a:r>
              <a:rPr lang="en-US" altLang="zh-TW"/>
              <a:t>Institution</a:t>
            </a:r>
            <a:r>
              <a:rPr lang="zh-TW" altLang="en-US"/>
              <a:t> </a:t>
            </a:r>
            <a:r>
              <a:rPr lang="en-US" altLang="zh-TW"/>
              <a:t>of</a:t>
            </a:r>
            <a:r>
              <a:rPr lang="zh-TW" altLang="en-US"/>
              <a:t> </a:t>
            </a:r>
            <a:r>
              <a:rPr lang="en-US" altLang="zh-TW"/>
              <a:t>Finance</a:t>
            </a:r>
            <a:r>
              <a:rPr lang="zh-TW" altLang="en-US"/>
              <a:t>（</a:t>
            </a:r>
            <a:r>
              <a:rPr lang="en-US" altLang="zh-TW"/>
              <a:t>2023/9~now</a:t>
            </a:r>
            <a:r>
              <a:rPr lang="zh-TW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05866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55C9CD-25EE-589A-59B0-B6B137495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535650" cy="625068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Food</a:t>
            </a:r>
            <a:endParaRPr lang="zh-TW" altLang="en-US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3C60264-362D-2479-8BE0-E10B7F939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57" y="990194"/>
            <a:ext cx="3351322" cy="2239664"/>
          </a:xfr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FEF1931-3969-15D5-EAB5-FF7922A52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039" y="297121"/>
            <a:ext cx="2957984" cy="47203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CD7527F-A08B-CF52-70CF-F7FFB603F1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868" y="297121"/>
            <a:ext cx="3929639" cy="27871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871B1685-FFC2-DA82-186C-C153C6B83C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83" y="3955735"/>
            <a:ext cx="3454607" cy="2296675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6D9B58F0-6724-F900-4412-799FBB9007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752" y="3610397"/>
            <a:ext cx="3772098" cy="2731278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92CE55-A860-1726-BE1E-85C5380CADBA}"/>
              </a:ext>
            </a:extLst>
          </p:cNvPr>
          <p:cNvSpPr txBox="1"/>
          <p:nvPr/>
        </p:nvSpPr>
        <p:spPr>
          <a:xfrm flipH="1">
            <a:off x="924686" y="3312082"/>
            <a:ext cx="3454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Chinese</a:t>
            </a:r>
            <a:r>
              <a:rPr lang="zh-TW" altLang="en-US" sz="2400"/>
              <a:t> </a:t>
            </a:r>
            <a:r>
              <a:rPr lang="en-US" altLang="zh-TW" sz="2400"/>
              <a:t>omelet</a:t>
            </a:r>
            <a:endParaRPr lang="zh-TW" altLang="en-US" sz="240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C4F2315-D22E-96C5-CFC2-45F107B88705}"/>
              </a:ext>
            </a:extLst>
          </p:cNvPr>
          <p:cNvSpPr txBox="1"/>
          <p:nvPr/>
        </p:nvSpPr>
        <p:spPr>
          <a:xfrm>
            <a:off x="1411286" y="6262041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Barbeque</a:t>
            </a:r>
            <a:endParaRPr lang="zh-TW" altLang="en-US" sz="240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7862400-5470-8276-126C-8D2F17901BC9}"/>
              </a:ext>
            </a:extLst>
          </p:cNvPr>
          <p:cNvSpPr txBox="1"/>
          <p:nvPr/>
        </p:nvSpPr>
        <p:spPr>
          <a:xfrm>
            <a:off x="6096000" y="308124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Sushi</a:t>
            </a:r>
            <a:endParaRPr lang="zh-TW" altLang="en-US" sz="240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9197A5-5D1F-6BB3-DB36-CFB1BFE65DC2}"/>
              </a:ext>
            </a:extLst>
          </p:cNvPr>
          <p:cNvSpPr txBox="1"/>
          <p:nvPr/>
        </p:nvSpPr>
        <p:spPr>
          <a:xfrm>
            <a:off x="5181600" y="6341675"/>
            <a:ext cx="481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400"/>
              <a:t>Braised</a:t>
            </a:r>
            <a:r>
              <a:rPr lang="zh-TW" altLang="en-US" sz="2400"/>
              <a:t> </a:t>
            </a:r>
            <a:r>
              <a:rPr lang="en-US" altLang="zh-TW" sz="2400"/>
              <a:t>pork</a:t>
            </a:r>
            <a:r>
              <a:rPr lang="zh-TW" altLang="en-US" sz="2400"/>
              <a:t> </a:t>
            </a:r>
            <a:r>
              <a:rPr lang="en-US" altLang="zh-TW" sz="2400"/>
              <a:t>rice</a:t>
            </a:r>
            <a:endParaRPr lang="zh-TW" altLang="en-US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7DE69AA-7EA0-446D-FE71-44ACAA1149B1}"/>
              </a:ext>
            </a:extLst>
          </p:cNvPr>
          <p:cNvSpPr txBox="1"/>
          <p:nvPr/>
        </p:nvSpPr>
        <p:spPr>
          <a:xfrm>
            <a:off x="9291710" y="5294428"/>
            <a:ext cx="4603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2800"/>
              <a:t>Milkshake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038196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8554B-57F9-54C1-3A9E-2D4DD229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174" y="159831"/>
            <a:ext cx="5257800" cy="942907"/>
          </a:xfrm>
        </p:spPr>
        <p:txBody>
          <a:bodyPr/>
          <a:lstStyle/>
          <a:p>
            <a:r>
              <a:rPr lang="en-US" altLang="zh-TW"/>
              <a:t>Smile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6DA63E45-6023-50A9-B085-7D1D346097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24" y="653948"/>
            <a:ext cx="3416750" cy="2564202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9CEADB1-E32F-4A24-DE93-E8FF259E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216" y="584775"/>
            <a:ext cx="3434640" cy="2528277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AFEE1C7-8361-055F-2D15-8172EF4D7B76}"/>
              </a:ext>
            </a:extLst>
          </p:cNvPr>
          <p:cNvSpPr txBox="1"/>
          <p:nvPr/>
        </p:nvSpPr>
        <p:spPr>
          <a:xfrm>
            <a:off x="4786949" y="0"/>
            <a:ext cx="30475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Handcraft</a:t>
            </a:r>
            <a:endParaRPr lang="zh-TW" altLang="en-US" sz="320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56EF2765-A88F-2833-48F1-9950ACED2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02" y="3607169"/>
            <a:ext cx="5742845" cy="255769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A12AFF93-4E14-132C-B7E2-D814EABF3B3C}"/>
              </a:ext>
            </a:extLst>
          </p:cNvPr>
          <p:cNvSpPr txBox="1"/>
          <p:nvPr/>
        </p:nvSpPr>
        <p:spPr>
          <a:xfrm>
            <a:off x="2173669" y="6204052"/>
            <a:ext cx="32058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Mobile</a:t>
            </a:r>
            <a:r>
              <a:rPr lang="zh-TW" altLang="en-US" sz="3200"/>
              <a:t> </a:t>
            </a:r>
            <a:r>
              <a:rPr lang="en-US" altLang="zh-TW" sz="3200"/>
              <a:t>games</a:t>
            </a:r>
            <a:endParaRPr lang="zh-TW" altLang="en-US" sz="320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B5CD5033-354E-670D-3C02-569ED98C61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536" y="3277360"/>
            <a:ext cx="3208335" cy="288750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C48592F9-007C-0F0C-0008-EC40F2372F5D}"/>
              </a:ext>
            </a:extLst>
          </p:cNvPr>
          <p:cNvSpPr txBox="1"/>
          <p:nvPr/>
        </p:nvSpPr>
        <p:spPr>
          <a:xfrm rot="10800000" flipV="1">
            <a:off x="8447605" y="6204051"/>
            <a:ext cx="374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3200"/>
              <a:t>Japanese</a:t>
            </a:r>
            <a:endParaRPr lang="zh-TW" altLang="en-US" sz="3200"/>
          </a:p>
        </p:txBody>
      </p:sp>
    </p:spTree>
    <p:extLst>
      <p:ext uri="{BB962C8B-B14F-4D97-AF65-F5344CB8AC3E}">
        <p14:creationId xmlns:p14="http://schemas.microsoft.com/office/powerpoint/2010/main" val="2159097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寬螢幕</PresentationFormat>
  <Slides>4</Slides>
  <Notes>0</Notes>
  <HiddenSlides>0</HiddenSlide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5" baseType="lpstr">
      <vt:lpstr>Office 佈景主題</vt:lpstr>
      <vt:lpstr>Map,Food,Smile</vt:lpstr>
      <vt:lpstr>Map</vt:lpstr>
      <vt:lpstr>Food</vt:lpstr>
      <vt:lpstr>Smile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Map,Food,Smile</dc:title>
  <dc:creator>bakayarou377@gmail.com</dc:creator>
  <cp:lastModifiedBy>bakayarou377@gmail.com</cp:lastModifiedBy>
  <cp:revision>3</cp:revision>
  <dcterms:created xsi:type="dcterms:W3CDTF">2024-09-08T17:22:24Z</dcterms:created>
  <dcterms:modified xsi:type="dcterms:W3CDTF">2024-09-09T02:09:32Z</dcterms:modified>
</cp:coreProperties>
</file>