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9" r:id="rId2"/>
    <p:sldId id="258" r:id="rId3"/>
    <p:sldId id="271" r:id="rId4"/>
    <p:sldId id="257" r:id="rId5"/>
    <p:sldId id="273" r:id="rId6"/>
    <p:sldId id="274" r:id="rId7"/>
    <p:sldId id="288" r:id="rId8"/>
    <p:sldId id="285" r:id="rId9"/>
    <p:sldId id="286" r:id="rId10"/>
    <p:sldId id="276" r:id="rId11"/>
    <p:sldId id="270" r:id="rId12"/>
    <p:sldId id="277" r:id="rId13"/>
    <p:sldId id="278" r:id="rId14"/>
    <p:sldId id="305" r:id="rId15"/>
    <p:sldId id="306" r:id="rId16"/>
    <p:sldId id="307" r:id="rId17"/>
    <p:sldId id="308" r:id="rId18"/>
    <p:sldId id="309" r:id="rId19"/>
    <p:sldId id="287" r:id="rId20"/>
    <p:sldId id="280" r:id="rId21"/>
    <p:sldId id="281" r:id="rId22"/>
    <p:sldId id="282" r:id="rId23"/>
    <p:sldId id="301" r:id="rId24"/>
    <p:sldId id="310" r:id="rId25"/>
    <p:sldId id="283" r:id="rId26"/>
    <p:sldId id="290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 hasCustomPrompt="1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770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770">
              <a:defRPr sz="5390"/>
            </a:pPr>
            <a:r>
              <a:rPr lang="en-US" altLang="zh-TW" sz="3000" dirty="0"/>
              <a:t>Performance evaluation of machine learning applications detecting credit card fraud</a:t>
            </a:r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 err="1"/>
              <a:t>tree,RandomForest,XGBoost,KNN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476375" y="3046095"/>
          <a:ext cx="9270365" cy="451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695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Decision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tree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70% Data</a:t>
                      </a:r>
                    </a:p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(SMOTE method)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30%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RandomForest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420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XGBoost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图片 6" descr="螢幕擷取畫面 2024-11-25 0935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1015365"/>
            <a:ext cx="11358245" cy="74714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 rot="10800000" flipV="1">
            <a:off x="460770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2" y="6195148"/>
            <a:ext cx="3423525" cy="19931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Results (No SMOTE)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84E-2478-1ADF-4498-6435B107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DD38572F-8D64-50C6-995A-7C0A4952E98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0556A646-14C4-9244-282E-D12C5B466B9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4EC3B416-3E7F-9DBA-803B-E2C99A6EA68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F5D89A39-FA7C-E535-A8F8-AC01E72B390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BEAC18-B268-B862-649E-2FAFEFB6C6D8}"/>
              </a:ext>
            </a:extLst>
          </p:cNvPr>
          <p:cNvSpPr txBox="1"/>
          <p:nvPr/>
        </p:nvSpPr>
        <p:spPr>
          <a:xfrm>
            <a:off x="858982" y="151024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4351F8-6843-C255-94F5-2C329EEB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2024050"/>
            <a:ext cx="5963084" cy="28081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8DE1B7-6843-6618-0E0A-FEE18E57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4876801"/>
            <a:ext cx="5834501" cy="43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D1F798-7A9B-94BE-D98E-36976840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66" y="4796401"/>
            <a:ext cx="5963084" cy="43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03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B44-4F0E-BAF8-84E9-BA4AAF352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1D5A5464-0C65-565D-E4E3-A4906F30437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3DDA06DF-D738-704A-38B6-25850218F25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3053B38C-8BF2-E6B7-289F-6C488D670EA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85B0BD88-9435-E3A7-4AEA-382966929D68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2B7CA1-441F-D068-4E36-B35645776A86}"/>
              </a:ext>
            </a:extLst>
          </p:cNvPr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61EBD8-BE08-5AAE-55A6-8D96FF58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78" y="2224143"/>
            <a:ext cx="5866455" cy="26526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207270-5822-F39B-85DA-572263E4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9" y="5114257"/>
            <a:ext cx="5793967" cy="43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D5DEB2-A1A3-7586-ED59-9895CAC0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91" y="4828454"/>
            <a:ext cx="6282713" cy="46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317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E74AA-25B1-656B-5EBE-82CF414D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9E39242A-360C-404F-8247-ED8EBD67A2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CFBA65A3-FE02-F6B4-9B06-9FE96ECADDB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5DB1C3A7-633F-7A4B-CB7F-48803F530A3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DB71595A-67D1-5484-FA73-B8DF65BA0075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D23C9D1-753E-3254-EE6C-3751C35E92DB}"/>
              </a:ext>
            </a:extLst>
          </p:cNvPr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76E2A9-6B68-30E3-A009-7FF9D9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43" y="2306984"/>
            <a:ext cx="4418229" cy="216153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A94D22E-530E-F26F-1FEE-9C7E5DEA5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4914740"/>
            <a:ext cx="50196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9686193-D544-EEF8-3E75-B6877966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72" y="4868421"/>
            <a:ext cx="6228203" cy="45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950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D36B-79F4-41F1-BFBA-5E696418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B5F09833-9A69-EA18-E70D-91B0601C9EB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558C81AC-FBD4-230B-650B-9018A5983CD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ED250556-0332-2F9C-EC0D-78838281578A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D5B4C63D-2592-D0F4-B891-0F9A50C4CE2D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4F01D0-CEBD-237E-C55D-8CB042FD5ADE}"/>
              </a:ext>
            </a:extLst>
          </p:cNvPr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CFE5CE-0913-8896-3602-4BEF75D7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89" y="2444772"/>
            <a:ext cx="4951685" cy="211055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323AD51-C8E9-43ED-94CF-54A88A8E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30241"/>
            <a:ext cx="5830957" cy="434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517077E-B851-7866-3F79-9941C326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29" y="4623327"/>
            <a:ext cx="6308967" cy="46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002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Results (After SMOTE)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1024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图片 6" descr="螢幕擷取畫面 2024-12-16 1118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2268855"/>
            <a:ext cx="4957445" cy="1985645"/>
          </a:xfrm>
          <a:prstGeom prst="rect">
            <a:avLst/>
          </a:prstGeom>
        </p:spPr>
      </p:pic>
      <p:pic>
        <p:nvPicPr>
          <p:cNvPr id="8" name="图片 7" descr="螢幕擷取畫面 2024-12-16 1118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4535805"/>
            <a:ext cx="5321300" cy="3959860"/>
          </a:xfrm>
          <a:prstGeom prst="rect">
            <a:avLst/>
          </a:prstGeom>
        </p:spPr>
      </p:pic>
      <p:pic>
        <p:nvPicPr>
          <p:cNvPr id="10" name="图片 9" descr="螢幕擷取畫面 2024-12-16 112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25" y="4535805"/>
            <a:ext cx="5412740" cy="39579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图片 7" descr="螢幕擷取畫面 2024-12-16 112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28875"/>
            <a:ext cx="5083175" cy="1987550"/>
          </a:xfrm>
          <a:prstGeom prst="rect">
            <a:avLst/>
          </a:prstGeom>
        </p:spPr>
      </p:pic>
      <p:pic>
        <p:nvPicPr>
          <p:cNvPr id="9" name="图片 8" descr="螢幕擷取畫面 2024-12-16 112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86960"/>
            <a:ext cx="5201285" cy="3874770"/>
          </a:xfrm>
          <a:prstGeom prst="rect">
            <a:avLst/>
          </a:prstGeom>
        </p:spPr>
      </p:pic>
      <p:pic>
        <p:nvPicPr>
          <p:cNvPr id="10" name="图片 9" descr="螢幕擷取畫面 2024-12-16 112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4801235"/>
            <a:ext cx="5392420" cy="39604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未提供說明。">
            <a:extLst>
              <a:ext uri="{FF2B5EF4-FFF2-40B4-BE49-F238E27FC236}">
                <a16:creationId xmlns:a16="http://schemas.microsoft.com/office/drawing/2014/main" id="{597051F6-AF34-97E7-B7EA-BFAE371B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23" y="2342470"/>
            <a:ext cx="5177033" cy="21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未提供說明。">
            <a:extLst>
              <a:ext uri="{FF2B5EF4-FFF2-40B4-BE49-F238E27FC236}">
                <a16:creationId xmlns:a16="http://schemas.microsoft.com/office/drawing/2014/main" id="{221FA001-F60D-2545-D431-640F058D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9" y="4773386"/>
            <a:ext cx="5856923" cy="44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未提供說明。">
            <a:extLst>
              <a:ext uri="{FF2B5EF4-FFF2-40B4-BE49-F238E27FC236}">
                <a16:creationId xmlns:a16="http://schemas.microsoft.com/office/drawing/2014/main" id="{42969A24-6D48-9581-444A-AF5947D0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05" y="4765533"/>
            <a:ext cx="6010559" cy="44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图片 4" descr="螢幕擷取畫面 2024-12-16 1057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2208530"/>
            <a:ext cx="4450080" cy="2148205"/>
          </a:xfrm>
          <a:prstGeom prst="rect">
            <a:avLst/>
          </a:prstGeom>
        </p:spPr>
      </p:pic>
      <p:pic>
        <p:nvPicPr>
          <p:cNvPr id="6" name="图片 5" descr="螢幕擷取畫面 2024-12-16 1057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4627245"/>
            <a:ext cx="5251450" cy="3913505"/>
          </a:xfrm>
          <a:prstGeom prst="rect">
            <a:avLst/>
          </a:prstGeom>
        </p:spPr>
      </p:pic>
      <p:pic>
        <p:nvPicPr>
          <p:cNvPr id="7" name="图片 6" descr="螢幕擷取畫面 2024-12-16 1057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4629785"/>
            <a:ext cx="5323205" cy="39109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C44A-6FFB-B4A3-9BA1-A6B8D56E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695D7197-584D-5110-60DE-D552142C71E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B41E6EC0-E8EC-32EC-AB54-6C9F4AFA837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2B11C5B1-054D-78BB-4AEA-DCCEC056D13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4000" dirty="0"/>
              <a:t>Conclusion(NO SMOTE)</a:t>
            </a:r>
          </a:p>
          <a:p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3FC90AF5-E333-92B9-9849-2AFF0024D12D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7A0AD9-AA7B-A626-73DD-FF119C2BC12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3242019"/>
              </p:ext>
            </p:extLst>
          </p:nvPr>
        </p:nvGraphicFramePr>
        <p:xfrm>
          <a:off x="1880235" y="1986915"/>
          <a:ext cx="8956675" cy="4087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2318">
                <a:tc>
                  <a:txBody>
                    <a:bodyPr/>
                    <a:lstStyle/>
                    <a:p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KNN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 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0.2127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0.2128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AUC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0.8009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0.5047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589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Conclusion(After SMOTE)</a:t>
            </a:r>
          </a:p>
          <a:p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3921388"/>
              </p:ext>
            </p:extLst>
          </p:nvPr>
        </p:nvGraphicFramePr>
        <p:xfrm>
          <a:off x="1880235" y="1986915"/>
          <a:ext cx="8956675" cy="4087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2318">
                <a:tc>
                  <a:txBody>
                    <a:bodyPr/>
                    <a:lstStyle/>
                    <a:p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KNN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 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0.5887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0.4539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0.2624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AUC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0.7836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0.5757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Thanks for listening!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6199505"/>
            <a:ext cx="9269730" cy="2426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645" y="1454150"/>
            <a:ext cx="113709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sym typeface="Helvetica Neue Light"/>
              </a:rPr>
              <a:t>Link: https://www.kaggle.com/competitions/playground-series-s3e4</a:t>
            </a:r>
            <a:endParaRPr kumimoji="0" lang="en-US" altLang="zh-TW" sz="2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7945" y="4568825"/>
            <a:ext cx="8338185" cy="506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5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2249170"/>
            <a:ext cx="12131675" cy="3687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A unique identifier for each transaction.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Time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relative time of the transaction (in seconds), based on the first transaction.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V1~V28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Features transformed through Principal Component Analysis (PCA) to protect sensitive data.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Amount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transaction amount.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Label that we predict (Class=0:no fraud, otherwise it indicates fraud)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螢幕擷取畫面 2024-12-08 2347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2622550"/>
            <a:ext cx="7734300" cy="539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650" y="931545"/>
            <a:ext cx="10511155" cy="956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Total transaction datasets:219129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图片 2" descr="螢幕擷取畫面 2024-12-09 0444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30" y="701040"/>
            <a:ext cx="1626235" cy="8351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2-08 2215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083560"/>
            <a:ext cx="4330700" cy="3051810"/>
          </a:xfrm>
          <a:prstGeom prst="rect">
            <a:avLst/>
          </a:prstGeom>
        </p:spPr>
      </p:pic>
      <p:pic>
        <p:nvPicPr>
          <p:cNvPr id="7" name="图片 6" descr="螢幕擷取畫面 2024-12-08 2215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45" y="3086735"/>
            <a:ext cx="4368800" cy="30486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100" y="2254250"/>
            <a:ext cx="4319270" cy="60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675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4835" y="4794250"/>
            <a:ext cx="5459730" cy="508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5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6450" y="4354830"/>
            <a:ext cx="842010" cy="947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03215" y="3930015"/>
            <a:ext cx="2331085" cy="424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SMOTE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1-25 0435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85" y="911860"/>
            <a:ext cx="9935845" cy="7929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04*349"/>
  <p:tag name="TABLE_ENDDRAG_RECT" val="148*156*704*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04*349"/>
  <p:tag name="TABLE_ENDDRAG_RECT" val="148*156*704*349"/>
</p:tagLst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412</Words>
  <Application>Microsoft Office PowerPoint</Application>
  <PresentationFormat>自訂</PresentationFormat>
  <Paragraphs>163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Avenir Roman</vt:lpstr>
      <vt:lpstr>Helvetica Neue</vt:lpstr>
      <vt:lpstr>Helvetica Neue Light</vt:lpstr>
      <vt:lpstr>Helvetica Neue Thin</vt:lpstr>
      <vt:lpstr>Lucida Grande</vt:lpstr>
      <vt:lpstr>Arial</vt:lpstr>
      <vt:lpstr>Wingdings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郭奕伶</dc:creator>
  <cp:lastModifiedBy>郭奕伶</cp:lastModifiedBy>
  <cp:revision>44</cp:revision>
  <dcterms:created xsi:type="dcterms:W3CDTF">2024-12-08T12:32:00Z</dcterms:created>
  <dcterms:modified xsi:type="dcterms:W3CDTF">2024-12-16T03:58:38Z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21E067B71EC2449893101C1300E0141A_13</vt:lpwstr>
  </property>
  <property fmtid="{D5CDD505-2E9C-101B-9397-08002B2CF9AE}" pid="3" name="KSOProductBuildVer">
    <vt:lpwstr>2052-12.1.0.19302</vt:lpwstr>
  </property>
</Properties>
</file>