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2" r:id="rId6"/>
    <p:sldId id="274" r:id="rId7"/>
    <p:sldId id="278" r:id="rId8"/>
    <p:sldId id="279" r:id="rId9"/>
    <p:sldId id="275" r:id="rId10"/>
    <p:sldId id="280" r:id="rId11"/>
    <p:sldId id="259" r:id="rId12"/>
    <p:sldId id="27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1118</a:t>
            </a:r>
            <a:r>
              <a:rPr lang="en-US" dirty="0"/>
              <a:t> </a:t>
            </a:r>
            <a:r>
              <a:rPr lang="en-US" altLang="zh-TW" dirty="0"/>
              <a:t>Stock Prediction NIVDIA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Goal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Improve feature selection and hyperparameter tuning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Explore external factors affecting predictions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Extend to other technology company stock predictions</a:t>
            </a:r>
            <a:endParaRPr lang="en-US" altLang="zh-TW" dirty="0"/>
          </a:p>
          <a:p>
            <a:pPr marL="444500" lvl="1" indent="0">
              <a:lnSpc>
                <a:spcPts val="4500"/>
              </a:lnSpc>
              <a:buClr>
                <a:srgbClr val="00599E"/>
              </a:buClr>
              <a:buSzPct val="8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1118</a:t>
            </a:r>
            <a:r>
              <a:rPr lang="en-US" dirty="0"/>
              <a:t> </a:t>
            </a:r>
            <a:r>
              <a:rPr lang="en-US" altLang="zh-TW" dirty="0"/>
              <a:t>Stock Prediction NIVDIA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NVIDIA's pivotal role in AI and high-performance computing.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Tech. companies.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 Objective: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Evaluate the effectiveness of ML methods in predicting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stock price fluctuations.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171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171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E461DD-02E7-4148-AA3D-ED31541A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3105150"/>
            <a:ext cx="12782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31B806-B8BD-4E3C-A573-ABA522DA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04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ECC7A4-92D1-4E3C-9246-F897EC8C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989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315</Words>
  <Application>Microsoft Office PowerPoint</Application>
  <PresentationFormat>自訂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Avenir Roman</vt:lpstr>
      <vt:lpstr>Helvetica Neue</vt:lpstr>
      <vt:lpstr>Helvetica Neue Light</vt:lpstr>
      <vt:lpstr>Helvetica Neue Thin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TZU-PING WANG</cp:lastModifiedBy>
  <cp:revision>11</cp:revision>
  <dcterms:modified xsi:type="dcterms:W3CDTF">2024-11-18T03:36:01Z</dcterms:modified>
</cp:coreProperties>
</file>