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CF28E-2EC4-4539-8101-8C54BC47D5DD}" v="2" dt="2024-10-07T02:50:39.84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Cheng Chang" userId="b8ccd2176dd6e9dd" providerId="LiveId" clId="{B1FCF28E-2EC4-4539-8101-8C54BC47D5DD}"/>
    <pc:docChg chg="undo redo custSel delSld modSld modMainMaster">
      <pc:chgData name="HungCheng Chang" userId="b8ccd2176dd6e9dd" providerId="LiveId" clId="{B1FCF28E-2EC4-4539-8101-8C54BC47D5DD}" dt="2024-10-07T02:50:30.258" v="247" actId="20577"/>
      <pc:docMkLst>
        <pc:docMk/>
      </pc:docMkLst>
      <pc:sldChg chg="modSp mod">
        <pc:chgData name="HungCheng Chang" userId="b8ccd2176dd6e9dd" providerId="LiveId" clId="{B1FCF28E-2EC4-4539-8101-8C54BC47D5DD}" dt="2024-10-07T02:22:35.701" v="131" actId="27636"/>
        <pc:sldMkLst>
          <pc:docMk/>
          <pc:sldMk cId="0" sldId="256"/>
        </pc:sldMkLst>
        <pc:spChg chg="mod">
          <ac:chgData name="HungCheng Chang" userId="b8ccd2176dd6e9dd" providerId="LiveId" clId="{B1FCF28E-2EC4-4539-8101-8C54BC47D5DD}" dt="2024-10-07T02:17:29.632" v="50"/>
          <ac:spMkLst>
            <pc:docMk/>
            <pc:sldMk cId="0" sldId="256"/>
            <ac:spMk id="51" creationId="{00000000-0000-0000-0000-000000000000}"/>
          </ac:spMkLst>
        </pc:spChg>
        <pc:spChg chg="mod">
          <ac:chgData name="HungCheng Chang" userId="b8ccd2176dd6e9dd" providerId="LiveId" clId="{B1FCF28E-2EC4-4539-8101-8C54BC47D5DD}" dt="2024-10-07T02:22:35.701" v="131" actId="27636"/>
          <ac:spMkLst>
            <pc:docMk/>
            <pc:sldMk cId="0" sldId="256"/>
            <ac:spMk id="54" creationId="{00000000-0000-0000-0000-000000000000}"/>
          </ac:spMkLst>
        </pc:spChg>
      </pc:sldChg>
      <pc:sldChg chg="del">
        <pc:chgData name="HungCheng Chang" userId="b8ccd2176dd6e9dd" providerId="LiveId" clId="{B1FCF28E-2EC4-4539-8101-8C54BC47D5DD}" dt="2024-10-07T02:09:00.646" v="9" actId="47"/>
        <pc:sldMkLst>
          <pc:docMk/>
          <pc:sldMk cId="0" sldId="257"/>
        </pc:sldMkLst>
      </pc:sldChg>
      <pc:sldChg chg="del">
        <pc:chgData name="HungCheng Chang" userId="b8ccd2176dd6e9dd" providerId="LiveId" clId="{B1FCF28E-2EC4-4539-8101-8C54BC47D5DD}" dt="2024-10-07T02:09:01.381" v="10" actId="47"/>
        <pc:sldMkLst>
          <pc:docMk/>
          <pc:sldMk cId="0" sldId="258"/>
        </pc:sldMkLst>
      </pc:sldChg>
      <pc:sldChg chg="del">
        <pc:chgData name="HungCheng Chang" userId="b8ccd2176dd6e9dd" providerId="LiveId" clId="{B1FCF28E-2EC4-4539-8101-8C54BC47D5DD}" dt="2024-10-07T02:09:02.006" v="11" actId="47"/>
        <pc:sldMkLst>
          <pc:docMk/>
          <pc:sldMk cId="0" sldId="259"/>
        </pc:sldMkLst>
      </pc:sldChg>
      <pc:sldChg chg="addSp delSp modSp mod">
        <pc:chgData name="HungCheng Chang" userId="b8ccd2176dd6e9dd" providerId="LiveId" clId="{B1FCF28E-2EC4-4539-8101-8C54BC47D5DD}" dt="2024-10-07T02:50:30.258" v="247" actId="20577"/>
        <pc:sldMkLst>
          <pc:docMk/>
          <pc:sldMk cId="0" sldId="260"/>
        </pc:sldMkLst>
        <pc:spChg chg="mod">
          <ac:chgData name="HungCheng Chang" userId="b8ccd2176dd6e9dd" providerId="LiveId" clId="{B1FCF28E-2EC4-4539-8101-8C54BC47D5DD}" dt="2024-10-07T02:50:30.258" v="247" actId="20577"/>
          <ac:spMkLst>
            <pc:docMk/>
            <pc:sldMk cId="0" sldId="260"/>
            <ac:spMk id="120" creationId="{00000000-0000-0000-0000-000000000000}"/>
          </ac:spMkLst>
        </pc:spChg>
        <pc:spChg chg="del">
          <ac:chgData name="HungCheng Chang" userId="b8ccd2176dd6e9dd" providerId="LiveId" clId="{B1FCF28E-2EC4-4539-8101-8C54BC47D5DD}" dt="2024-10-07T02:17:49.886" v="51" actId="478"/>
          <ac:spMkLst>
            <pc:docMk/>
            <pc:sldMk cId="0" sldId="260"/>
            <ac:spMk id="123" creationId="{00000000-0000-0000-0000-000000000000}"/>
          </ac:spMkLst>
        </pc:spChg>
        <pc:graphicFrameChg chg="add del">
          <ac:chgData name="HungCheng Chang" userId="b8ccd2176dd6e9dd" providerId="LiveId" clId="{B1FCF28E-2EC4-4539-8101-8C54BC47D5DD}" dt="2024-10-07T02:22:29.388" v="129" actId="478"/>
          <ac:graphicFrameMkLst>
            <pc:docMk/>
            <pc:sldMk cId="0" sldId="260"/>
            <ac:graphicFrameMk id="2" creationId="{1F329BB3-352D-BC02-D73F-86B9F773C2F3}"/>
          </ac:graphicFrameMkLst>
        </pc:graphicFrameChg>
        <pc:graphicFrameChg chg="add del">
          <ac:chgData name="HungCheng Chang" userId="b8ccd2176dd6e9dd" providerId="LiveId" clId="{B1FCF28E-2EC4-4539-8101-8C54BC47D5DD}" dt="2024-10-07T02:22:21.138" v="128" actId="478"/>
          <ac:graphicFrameMkLst>
            <pc:docMk/>
            <pc:sldMk cId="0" sldId="260"/>
            <ac:graphicFrameMk id="3" creationId="{09F317EF-8DFA-572B-0B40-80E2CE361ABD}"/>
          </ac:graphicFrameMkLst>
        </pc:graphicFrameChg>
      </pc:sldChg>
      <pc:sldMasterChg chg="delSldLayout modSldLayout">
        <pc:chgData name="HungCheng Chang" userId="b8ccd2176dd6e9dd" providerId="LiveId" clId="{B1FCF28E-2EC4-4539-8101-8C54BC47D5DD}" dt="2024-10-07T02:22:35.685" v="130" actId="27636"/>
        <pc:sldMasterMkLst>
          <pc:docMk/>
          <pc:sldMasterMk cId="0" sldId="2147483648"/>
        </pc:sldMasterMkLst>
        <pc:sldLayoutChg chg="modSp mod">
          <pc:chgData name="HungCheng Chang" userId="b8ccd2176dd6e9dd" providerId="LiveId" clId="{B1FCF28E-2EC4-4539-8101-8C54BC47D5DD}" dt="2024-10-07T02:22:35.685" v="130" actId="27636"/>
          <pc:sldLayoutMkLst>
            <pc:docMk/>
            <pc:sldMasterMk cId="0" sldId="2147483648"/>
            <pc:sldLayoutMk cId="0" sldId="2147483650"/>
          </pc:sldLayoutMkLst>
          <pc:spChg chg="mod">
            <ac:chgData name="HungCheng Chang" userId="b8ccd2176dd6e9dd" providerId="LiveId" clId="{B1FCF28E-2EC4-4539-8101-8C54BC47D5DD}" dt="2024-10-07T02:22:35.685" v="130" actId="27636"/>
            <ac:spMkLst>
              <pc:docMk/>
              <pc:sldMasterMk cId="0" sldId="2147483648"/>
              <pc:sldLayoutMk cId="0" sldId="2147483650"/>
              <ac:spMk id="24" creationId="{00000000-0000-0000-0000-000000000000}"/>
            </ac:spMkLst>
          </pc:spChg>
        </pc:sldLayoutChg>
        <pc:sldLayoutChg chg="del">
          <pc:chgData name="HungCheng Chang" userId="b8ccd2176dd6e9dd" providerId="LiveId" clId="{B1FCF28E-2EC4-4539-8101-8C54BC47D5DD}" dt="2024-10-07T02:09:02.006" v="11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lvr.land.moi.gov.tw/DownloadOpenDa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31622"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Rent price prediction</a:t>
            </a:r>
          </a:p>
          <a:p>
            <a:pPr defTabSz="531622"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Hung-Cheng Chang, </a:t>
            </a:r>
            <a:r>
              <a:rPr lang="zh-TW" altLang="en-US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張宏正</a:t>
            </a: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(Jack)</a:t>
            </a: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2"/>
            <a:ext cx="11458100" cy="422736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72516">
              <a:defRPr sz="5390"/>
            </a:pPr>
            <a:r>
              <a:rPr lang="en-US" altLang="zh-TW" dirty="0"/>
              <a:t>Data:</a:t>
            </a:r>
            <a:r>
              <a:rPr lang="zh-TW" altLang="en-US" dirty="0">
                <a:hlinkClick r:id="rId2"/>
              </a:rPr>
              <a:t>不動產成交案件</a:t>
            </a:r>
            <a:r>
              <a:rPr lang="en-US" altLang="zh-TW" dirty="0">
                <a:hlinkClick r:id="rId2"/>
              </a:rPr>
              <a:t>(</a:t>
            </a:r>
            <a:r>
              <a:rPr lang="zh-TW" altLang="en-US" dirty="0">
                <a:hlinkClick r:id="rId2"/>
              </a:rPr>
              <a:t>內政部</a:t>
            </a:r>
            <a:r>
              <a:rPr lang="en-US" altLang="zh-TW" dirty="0" err="1">
                <a:hlinkClick r:id="rId2"/>
              </a:rPr>
              <a:t>OpenData</a:t>
            </a:r>
            <a:r>
              <a:rPr lang="en-US" altLang="zh-TW" dirty="0">
                <a:hlinkClick r:id="rId2"/>
              </a:rPr>
              <a:t>)</a:t>
            </a:r>
            <a:endParaRPr lang="en-US" dirty="0"/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自訂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Avenir Roman</vt:lpstr>
      <vt:lpstr>Helvetica Neue</vt:lpstr>
      <vt:lpstr>Helvetica Neue Light</vt:lpstr>
      <vt:lpstr>Helvetica Neue Thin</vt:lpstr>
      <vt:lpstr>Microsoft Tai Le</vt:lpstr>
      <vt:lpstr>Showroom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HungCheng Chang</cp:lastModifiedBy>
  <cp:revision>1</cp:revision>
  <dcterms:modified xsi:type="dcterms:W3CDTF">2024-10-07T02:50:42Z</dcterms:modified>
</cp:coreProperties>
</file>