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5" r:id="rId6"/>
    <p:sldId id="264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3523992"/>
            <a:ext cx="11458100" cy="176078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531622">
              <a:defRPr sz="5005"/>
            </a:pPr>
            <a:r>
              <a:rPr lang="zh-TW" altLang="en-US" b="0" i="0" dirty="0">
                <a:solidFill>
                  <a:srgbClr val="C00000"/>
                </a:solidFill>
                <a:effectLst/>
                <a:latin typeface="-apple-system"/>
              </a:rPr>
              <a:t>基於</a:t>
            </a:r>
            <a:r>
              <a:rPr lang="en-US" altLang="zh-TW" b="0" i="0" dirty="0">
                <a:solidFill>
                  <a:srgbClr val="C00000"/>
                </a:solidFill>
                <a:effectLst/>
                <a:latin typeface="-apple-system"/>
              </a:rPr>
              <a:t>ESG</a:t>
            </a:r>
            <a:r>
              <a:rPr lang="zh-TW" altLang="en-US" b="0" i="0" dirty="0">
                <a:solidFill>
                  <a:srgbClr val="C00000"/>
                </a:solidFill>
                <a:effectLst/>
                <a:latin typeface="-apple-system"/>
              </a:rPr>
              <a:t>語氣用字的投資策略報酬預測</a:t>
            </a:r>
            <a:endParaRPr lang="en-US" altLang="zh-TW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defTabSz="531622">
              <a:defRPr sz="5005"/>
            </a:pPr>
            <a:endParaRPr lang="en-US" altLang="zh-TW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defTabSz="531622">
              <a:defRPr sz="5005"/>
            </a:pPr>
            <a:r>
              <a:rPr lang="en-US" altLang="zh-TW" dirty="0">
                <a:solidFill>
                  <a:srgbClr val="C00000"/>
                </a:solidFill>
                <a:latin typeface="-apple-system"/>
              </a:rPr>
              <a:t>Sabrina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9F2B62-4C5F-160B-FF33-C16062C23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5919569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Motivation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Method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KPI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1376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Motivation</a:t>
            </a:r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1D9B53D-744C-4260-D337-82C1CA5C88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5409" y="1354772"/>
            <a:ext cx="11467783" cy="312024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Interested in sentiment analysis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ESG trend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1D9B53D-744C-4260-D337-82C1CA5C88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5409" y="1354772"/>
            <a:ext cx="11467783" cy="3120246"/>
          </a:xfrm>
        </p:spPr>
        <p:txBody>
          <a:bodyPr>
            <a:normAutofit fontScale="92500"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Crawl data from 10-K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Data cleaning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EDA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ESG</a:t>
            </a:r>
            <a:r>
              <a:rPr lang="zh-TW" altLang="en-US" dirty="0"/>
              <a:t> </a:t>
            </a:r>
            <a:r>
              <a:rPr lang="en-US" altLang="zh-TW" dirty="0"/>
              <a:t>Sentiment word dictionary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Train classifier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dirty="0"/>
              <a:t>Input newest 10-k data and decide investment strategy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815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6017799-4E3E-AD77-3364-D0933DF888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809" y="213147"/>
            <a:ext cx="9502858" cy="410369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3C1E53-CAE3-A51F-9B51-5E6107F7C1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12DAB4-FF4E-8105-FB6E-C8CDC65BBB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AB3A14-73C3-C8DA-31AC-CF9B101C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35" y="2104638"/>
            <a:ext cx="8983329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68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KPI</a:t>
            </a:r>
            <a:endParaRPr dirty="0"/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1D9B53D-744C-4260-D337-82C1CA5C88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5409" y="1354772"/>
            <a:ext cx="11467783" cy="3120246"/>
          </a:xfrm>
        </p:spPr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49E7C6D0-5D19-49B9-8E57-79B73B432A3C}"/>
              </a:ext>
            </a:extLst>
          </p:cNvPr>
          <p:cNvSpPr txBox="1">
            <a:spLocks/>
          </p:cNvSpPr>
          <p:nvPr/>
        </p:nvSpPr>
        <p:spPr>
          <a:xfrm>
            <a:off x="867809" y="1507172"/>
            <a:ext cx="11467783" cy="312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u="none" strike="noStrike" cap="none" spc="0" baseline="0">
                <a:solidFill>
                  <a:srgbClr val="D30F11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685800" indent="-685800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Randomly pick one or two company and input their newest 10-K article and predict its best investment strategy</a:t>
            </a:r>
          </a:p>
          <a:p>
            <a:pPr marL="685800" indent="-685800" hangingPunct="1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8696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10" name="Sun Moon Lake"/>
          <p:cNvSpPr/>
          <p:nvPr/>
        </p:nvSpPr>
        <p:spPr>
          <a:xfrm>
            <a:off x="3364345" y="4679949"/>
            <a:ext cx="6276109" cy="1485324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5000" b="1" dirty="0"/>
              <a:t>Thanks for listening</a:t>
            </a:r>
            <a:endParaRPr sz="5000" b="1" dirty="0"/>
          </a:p>
        </p:txBody>
      </p:sp>
    </p:spTree>
    <p:extLst>
      <p:ext uri="{BB962C8B-B14F-4D97-AF65-F5344CB8AC3E}">
        <p14:creationId xmlns:p14="http://schemas.microsoft.com/office/powerpoint/2010/main" val="15935934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83</Words>
  <Application>Microsoft Office PowerPoint</Application>
  <PresentationFormat>自訂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-apple-system</vt:lpstr>
      <vt:lpstr>Avenir Roman</vt:lpstr>
      <vt:lpstr>Helvetica Neue</vt:lpstr>
      <vt:lpstr>Helvetica Neue Light</vt:lpstr>
      <vt:lpstr>Helvetica Neue Thin</vt:lpstr>
      <vt:lpstr>Arial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宥棋 廖</cp:lastModifiedBy>
  <cp:revision>53</cp:revision>
  <dcterms:modified xsi:type="dcterms:W3CDTF">2024-10-15T07:39:39Z</dcterms:modified>
</cp:coreProperties>
</file>